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7"/>
  </p:notesMasterIdLst>
  <p:sldIdLst>
    <p:sldId id="278" r:id="rId2"/>
    <p:sldId id="279" r:id="rId3"/>
    <p:sldId id="280" r:id="rId4"/>
    <p:sldId id="281" r:id="rId5"/>
    <p:sldId id="294" r:id="rId6"/>
    <p:sldId id="295" r:id="rId7"/>
    <p:sldId id="296" r:id="rId8"/>
    <p:sldId id="303" r:id="rId9"/>
    <p:sldId id="297" r:id="rId10"/>
    <p:sldId id="298" r:id="rId11"/>
    <p:sldId id="299" r:id="rId12"/>
    <p:sldId id="300" r:id="rId13"/>
    <p:sldId id="301" r:id="rId14"/>
    <p:sldId id="302" r:id="rId15"/>
    <p:sldId id="293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09" autoAdjust="0"/>
  </p:normalViewPr>
  <p:slideViewPr>
    <p:cSldViewPr snapToGrid="0" snapToObjects="1">
      <p:cViewPr varScale="1">
        <p:scale>
          <a:sx n="78" d="100"/>
          <a:sy n="78" d="100"/>
        </p:scale>
        <p:origin x="82" y="163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Mohamedkhalil.brik@aucegypt.edu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oadmap.sh/backend" TargetMode="External"/><Relationship Id="rId2" Type="http://schemas.openxmlformats.org/officeDocument/2006/relationships/hyperlink" Target="https://roadmap.sh/frontend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Mirjam Nilsson​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28" y="3260303"/>
            <a:ext cx="6400800" cy="768096"/>
          </a:xfrm>
        </p:spPr>
        <p:txBody>
          <a:bodyPr/>
          <a:lstStyle/>
          <a:p>
            <a:r>
              <a:rPr lang="en-US" dirty="0"/>
              <a:t>Images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03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28" y="3260303"/>
            <a:ext cx="6400800" cy="768096"/>
          </a:xfrm>
        </p:spPr>
        <p:txBody>
          <a:bodyPr/>
          <a:lstStyle/>
          <a:p>
            <a:r>
              <a:rPr lang="en-US" dirty="0"/>
              <a:t>Forums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52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28" y="3260303"/>
            <a:ext cx="6400800" cy="768096"/>
          </a:xfrm>
        </p:spPr>
        <p:txBody>
          <a:bodyPr/>
          <a:lstStyle/>
          <a:p>
            <a:r>
              <a:rPr lang="en-US" dirty="0"/>
              <a:t>Links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3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28" y="3260303"/>
            <a:ext cx="6400800" cy="768096"/>
          </a:xfrm>
        </p:spPr>
        <p:txBody>
          <a:bodyPr/>
          <a:lstStyle/>
          <a:p>
            <a:r>
              <a:rPr lang="en-US" dirty="0"/>
              <a:t>Divisions and Spans</a:t>
            </a:r>
            <a:br>
              <a:rPr lang="en-US" dirty="0"/>
            </a:b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05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28" y="3260303"/>
            <a:ext cx="6400800" cy="768096"/>
          </a:xfrm>
        </p:spPr>
        <p:txBody>
          <a:bodyPr/>
          <a:lstStyle/>
          <a:p>
            <a:r>
              <a:rPr lang="en-US" dirty="0"/>
              <a:t>Comments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497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828570" cy="2176272"/>
          </a:xfrm>
        </p:spPr>
        <p:txBody>
          <a:bodyPr/>
          <a:lstStyle/>
          <a:p>
            <a:r>
              <a:rPr lang="en-US" dirty="0"/>
              <a:t>Mohamed Khalil Brik</a:t>
            </a:r>
          </a:p>
          <a:p>
            <a:r>
              <a:rPr lang="en-US" dirty="0">
                <a:hlinkClick r:id="rId2"/>
              </a:rPr>
              <a:t>Mohamedkhalil.brik@aucegypt.edu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823" y="291100"/>
            <a:ext cx="5693664" cy="7791016"/>
          </a:xfrm>
        </p:spPr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HTML in Action</a:t>
            </a:r>
          </a:p>
          <a:p>
            <a:r>
              <a:rPr lang="en-US" dirty="0"/>
              <a:t>Doctype</a:t>
            </a:r>
          </a:p>
          <a:p>
            <a:r>
              <a:rPr lang="en-US" dirty="0"/>
              <a:t>HTML Page Structure</a:t>
            </a:r>
          </a:p>
          <a:p>
            <a:r>
              <a:rPr lang="en-US" dirty="0"/>
              <a:t>Typography</a:t>
            </a:r>
          </a:p>
          <a:p>
            <a:r>
              <a:rPr lang="en-US" dirty="0"/>
              <a:t>Lists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Forums</a:t>
            </a:r>
          </a:p>
          <a:p>
            <a:r>
              <a:rPr lang="en-US" dirty="0"/>
              <a:t>Links</a:t>
            </a:r>
          </a:p>
          <a:p>
            <a:r>
              <a:rPr lang="en-US" dirty="0"/>
              <a:t>Divisions and Spans</a:t>
            </a:r>
          </a:p>
          <a:p>
            <a:r>
              <a:rPr lang="en-US" dirty="0"/>
              <a:t>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/>
              <a:t>-</a:t>
            </a:r>
            <a:r>
              <a:rPr lang="en-US" sz="5400" dirty="0">
                <a:hlinkClick r:id="rId2"/>
              </a:rPr>
              <a:t>Frontend</a:t>
            </a:r>
            <a:endParaRPr lang="en-US" sz="5400" dirty="0"/>
          </a:p>
          <a:p>
            <a:r>
              <a:rPr lang="en-US" sz="5400" dirty="0"/>
              <a:t>-</a:t>
            </a:r>
            <a:r>
              <a:rPr lang="en-US" sz="5400" dirty="0">
                <a:hlinkClick r:id="rId3"/>
              </a:rPr>
              <a:t>Backend</a:t>
            </a:r>
            <a:endParaRPr lang="en-US" sz="5400" dirty="0"/>
          </a:p>
          <a:p>
            <a:r>
              <a:rPr lang="en-US" sz="5400" dirty="0"/>
              <a:t>-Full Stack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28" y="3260303"/>
            <a:ext cx="6400800" cy="768096"/>
          </a:xfrm>
        </p:spPr>
        <p:txBody>
          <a:bodyPr/>
          <a:lstStyle/>
          <a:p>
            <a:r>
              <a:rPr lang="en-US" dirty="0"/>
              <a:t>HTML in Action</a:t>
            </a:r>
            <a:br>
              <a:rPr lang="en-US" dirty="0"/>
            </a:b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28" y="3260303"/>
            <a:ext cx="6400800" cy="768096"/>
          </a:xfrm>
        </p:spPr>
        <p:txBody>
          <a:bodyPr/>
          <a:lstStyle/>
          <a:p>
            <a:r>
              <a:rPr lang="en-US" dirty="0"/>
              <a:t>Doctype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5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763" y="3044952"/>
            <a:ext cx="6400800" cy="768096"/>
          </a:xfrm>
        </p:spPr>
        <p:txBody>
          <a:bodyPr/>
          <a:lstStyle/>
          <a:p>
            <a:r>
              <a:rPr lang="en-US" dirty="0"/>
              <a:t>HTML Page Structure</a:t>
            </a:r>
            <a:br>
              <a:rPr lang="en-US" dirty="0"/>
            </a:b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0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28" y="3260303"/>
            <a:ext cx="6400800" cy="768096"/>
          </a:xfrm>
        </p:spPr>
        <p:txBody>
          <a:bodyPr/>
          <a:lstStyle/>
          <a:p>
            <a:r>
              <a:rPr lang="en-US" dirty="0"/>
              <a:t>Typography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0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28" y="3260303"/>
            <a:ext cx="6400800" cy="768096"/>
          </a:xfrm>
        </p:spPr>
        <p:txBody>
          <a:bodyPr/>
          <a:lstStyle/>
          <a:p>
            <a:r>
              <a:rPr lang="en-US" dirty="0"/>
              <a:t>Typography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7E26CE1-C108-7E69-865E-174E1A43C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5" y="0"/>
            <a:ext cx="106974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1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28" y="3260303"/>
            <a:ext cx="6400800" cy="768096"/>
          </a:xfrm>
        </p:spPr>
        <p:txBody>
          <a:bodyPr/>
          <a:lstStyle/>
          <a:p>
            <a:r>
              <a:rPr lang="en-US" dirty="0"/>
              <a:t>Lists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89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{69A0822B-2611-47CA-9337-3825425DFC4F}tf78438558_win32</Template>
  <TotalTime>30</TotalTime>
  <Words>65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Sabon Next LT</vt:lpstr>
      <vt:lpstr>Office Theme</vt:lpstr>
      <vt:lpstr>PRESENTATION TITLE </vt:lpstr>
      <vt:lpstr>PowerPoint Presentation</vt:lpstr>
      <vt:lpstr>Introduction</vt:lpstr>
      <vt:lpstr>HTML in Action </vt:lpstr>
      <vt:lpstr>Doctype</vt:lpstr>
      <vt:lpstr>HTML Page Structure </vt:lpstr>
      <vt:lpstr>Typography</vt:lpstr>
      <vt:lpstr>Typography</vt:lpstr>
      <vt:lpstr>Lists</vt:lpstr>
      <vt:lpstr>Images</vt:lpstr>
      <vt:lpstr>Forums</vt:lpstr>
      <vt:lpstr>Links</vt:lpstr>
      <vt:lpstr>Divisions and Spans </vt:lpstr>
      <vt:lpstr>Comments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>MohamedKhalil.Brik</dc:creator>
  <cp:lastModifiedBy>MohamedKhalil.Brik</cp:lastModifiedBy>
  <cp:revision>2</cp:revision>
  <dcterms:created xsi:type="dcterms:W3CDTF">2023-03-19T17:43:17Z</dcterms:created>
  <dcterms:modified xsi:type="dcterms:W3CDTF">2023-03-19T18:14:13Z</dcterms:modified>
</cp:coreProperties>
</file>