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B86F-3611-4C3E-8078-D5C95F93643A}" type="datetimeFigureOut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Cassandra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Préparée</a:t>
            </a:r>
            <a:r>
              <a:rPr lang="en-US" dirty="0" smtClean="0"/>
              <a:t> par Khalil Bsaibes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Cassandra intro et satisfaction de Théorème CAP (CDP)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Structure CQL et Indexage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Data Réplication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 concurrence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Caching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Connection </a:t>
            </a:r>
            <a:r>
              <a:rPr lang="fr-FR" dirty="0" err="1" smtClean="0"/>
              <a:t>Node</a:t>
            </a:r>
            <a:r>
              <a:rPr lang="fr-FR" dirty="0" smtClean="0"/>
              <a:t>, Requête Lecture/Ecriture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Cassandra intro et satisfaction de Théorème CAP (CDP)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Cassandra est un Open Source </a:t>
            </a:r>
            <a:r>
              <a:rPr lang="fr-FR" dirty="0" err="1"/>
              <a:t>NoSQL</a:t>
            </a:r>
            <a:r>
              <a:rPr lang="fr-FR" dirty="0"/>
              <a:t> base de donnée, utilisée pour gérer une  donnée massive soit structurée, demi-structurée ou non-structurée, sur des multiples de centre de donnée et le « Cloud ».</a:t>
            </a:r>
          </a:p>
          <a:p>
            <a:r>
              <a:rPr lang="fr-FR" dirty="0"/>
              <a:t>Cassandra délivre une disponibilité continue, une évolution linéaire, et une simplicité opérationnelle sur plusieurs serveurs.</a:t>
            </a:r>
          </a:p>
          <a:p>
            <a:r>
              <a:rPr lang="en-US" dirty="0"/>
              <a:t>Le </a:t>
            </a:r>
            <a:r>
              <a:rPr lang="fr-FR" dirty="0"/>
              <a:t>modèle</a:t>
            </a:r>
            <a:r>
              <a:rPr lang="en-US" dirty="0"/>
              <a:t> de </a:t>
            </a:r>
            <a:r>
              <a:rPr lang="fr-FR" dirty="0"/>
              <a:t>données</a:t>
            </a:r>
            <a:r>
              <a:rPr lang="en-US" dirty="0"/>
              <a:t> </a:t>
            </a:r>
            <a:r>
              <a:rPr lang="fr-FR" dirty="0"/>
              <a:t>dans</a:t>
            </a:r>
            <a:r>
              <a:rPr lang="en-US" dirty="0"/>
              <a:t> Cassandra </a:t>
            </a:r>
            <a:r>
              <a:rPr lang="fr-FR" dirty="0"/>
              <a:t>offre</a:t>
            </a:r>
            <a:r>
              <a:rPr lang="en-US" dirty="0"/>
              <a:t> la </a:t>
            </a:r>
            <a:r>
              <a:rPr lang="fr-FR" dirty="0"/>
              <a:t>commodité</a:t>
            </a:r>
            <a:r>
              <a:rPr lang="en-US" dirty="0"/>
              <a:t> </a:t>
            </a:r>
            <a:r>
              <a:rPr lang="fr-FR" dirty="0"/>
              <a:t>d’index, avec un « log» de mise a jour structuré, avec un appui a la décentralisation de donnée, un « </a:t>
            </a:r>
            <a:r>
              <a:rPr lang="fr-FR" dirty="0" err="1"/>
              <a:t>View</a:t>
            </a:r>
            <a:r>
              <a:rPr lang="fr-FR" dirty="0"/>
              <a:t> » matérialisées et un cache intégré.</a:t>
            </a:r>
          </a:p>
        </p:txBody>
      </p:sp>
    </p:spTree>
    <p:extLst>
      <p:ext uri="{BB962C8B-B14F-4D97-AF65-F5344CB8AC3E}">
        <p14:creationId xmlns:p14="http://schemas.microsoft.com/office/powerpoint/2010/main" val="30510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</a:t>
            </a:r>
            <a:r>
              <a:rPr lang="en-US" dirty="0" smtClean="0"/>
              <a:t> </a:t>
            </a:r>
            <a:r>
              <a:rPr lang="en-US" dirty="0"/>
              <a:t>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300" dirty="0"/>
              <a:t>Le théorème CAP ou CDP, aussi connu sous le nom de théorème de </a:t>
            </a:r>
            <a:r>
              <a:rPr lang="fr-FR" sz="3300" dirty="0" err="1"/>
              <a:t>Brewer</a:t>
            </a:r>
            <a:r>
              <a:rPr lang="fr-FR" sz="3300" dirty="0"/>
              <a:t> dit qu'il est impossible sur un système informatique de calcul distribué de garantir en même temps les trois contraintes </a:t>
            </a:r>
            <a:r>
              <a:rPr lang="fr-FR" sz="3300" dirty="0" smtClean="0"/>
              <a:t>suivantes:</a:t>
            </a:r>
            <a:endParaRPr lang="fr-FR" sz="3300" dirty="0"/>
          </a:p>
          <a:p>
            <a:r>
              <a:rPr lang="fr-FR" sz="3300" dirty="0"/>
              <a:t>Cohérence (ou consistance des données) </a:t>
            </a:r>
            <a:r>
              <a:rPr lang="fr-FR" sz="3300" dirty="0" smtClean="0"/>
              <a:t>(</a:t>
            </a:r>
            <a:r>
              <a:rPr lang="en-US" sz="3300" dirty="0" smtClean="0"/>
              <a:t>Consistency</a:t>
            </a:r>
            <a:r>
              <a:rPr lang="fr-FR" sz="3300" dirty="0" smtClean="0"/>
              <a:t> </a:t>
            </a:r>
            <a:r>
              <a:rPr lang="fr-FR" sz="3300" dirty="0"/>
              <a:t>en anglais): tous les nœuds du système voient exactement les mêmes données au même </a:t>
            </a:r>
            <a:r>
              <a:rPr lang="fr-FR" sz="3300" dirty="0" smtClean="0"/>
              <a:t>moment;</a:t>
            </a:r>
            <a:endParaRPr lang="fr-FR" sz="3300" dirty="0"/>
          </a:p>
          <a:p>
            <a:r>
              <a:rPr lang="fr-FR" sz="3300" dirty="0"/>
              <a:t>Disponibilité </a:t>
            </a:r>
            <a:r>
              <a:rPr lang="fr-FR" sz="3300" dirty="0" smtClean="0"/>
              <a:t>(</a:t>
            </a:r>
            <a:r>
              <a:rPr lang="en-US" sz="3300" dirty="0" smtClean="0"/>
              <a:t>Availability</a:t>
            </a:r>
            <a:r>
              <a:rPr lang="fr-FR" sz="3300" dirty="0"/>
              <a:t> en anglais</a:t>
            </a:r>
            <a:r>
              <a:rPr lang="fr-FR" sz="3300" dirty="0" smtClean="0"/>
              <a:t>): </a:t>
            </a:r>
            <a:r>
              <a:rPr lang="fr-FR" sz="3300" dirty="0"/>
              <a:t>garantie que toutes les requêtes reçoivent une réponse;</a:t>
            </a:r>
          </a:p>
          <a:p>
            <a:r>
              <a:rPr lang="fr-FR" sz="3300" dirty="0"/>
              <a:t>Tolérance au partitionnement (Partition </a:t>
            </a:r>
            <a:r>
              <a:rPr lang="en-US" sz="3300" dirty="0" smtClean="0"/>
              <a:t>Tolerance</a:t>
            </a:r>
            <a:r>
              <a:rPr lang="fr-FR" sz="3300" dirty="0"/>
              <a:t> en anglais) : aucune panne moins importante qu'une coupure totale du réseau ne doit empêcher le système de répondre correctement (ou </a:t>
            </a:r>
            <a:r>
              <a:rPr lang="fr-FR" sz="3300" dirty="0" smtClean="0"/>
              <a:t>encore: </a:t>
            </a:r>
            <a:r>
              <a:rPr lang="fr-FR" sz="3300" dirty="0"/>
              <a:t>en cas de morcellement en sous-réseaux, chacun doit pouvoir fonctionner de manière autonome).</a:t>
            </a:r>
          </a:p>
          <a:p>
            <a:r>
              <a:rPr lang="fr-FR" sz="3300" dirty="0"/>
              <a:t>D'après ce théorème, un système de calcul distribué ne peut garantir à un instant T que deux de ces contraintes mais pas les </a:t>
            </a:r>
            <a:r>
              <a:rPr lang="fr-FR" sz="3300" dirty="0" smtClean="0"/>
              <a:t>trois.</a:t>
            </a:r>
            <a:endParaRPr lang="fr-FR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et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Cassandra est généralement classé comme un système </a:t>
            </a:r>
            <a:r>
              <a:rPr lang="fr-FR" dirty="0" smtClean="0"/>
              <a:t>AP (Disponible et Tolérant)</a:t>
            </a:r>
          </a:p>
          <a:p>
            <a:r>
              <a:rPr lang="fr-FR" dirty="0"/>
              <a:t>Mais Cassandra peut être réglé avec le facteur de réplication </a:t>
            </a:r>
            <a:r>
              <a:rPr lang="fr-FR" dirty="0" smtClean="0"/>
              <a:t>et niveau </a:t>
            </a:r>
            <a:r>
              <a:rPr lang="fr-FR" dirty="0"/>
              <a:t>de la cohérence pour répondre </a:t>
            </a:r>
            <a:r>
              <a:rPr lang="fr-FR" dirty="0" smtClean="0"/>
              <a:t>aussi au C (Cohérence).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CQL et Indexage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de données Cassandra est un modèle de données orienté </a:t>
            </a:r>
            <a:r>
              <a:rPr lang="fr-FR" dirty="0" smtClean="0"/>
              <a:t>par colonne, cela </a:t>
            </a:r>
            <a:r>
              <a:rPr lang="fr-FR" dirty="0"/>
              <a:t>signifie que, contrairement à </a:t>
            </a:r>
            <a:r>
              <a:rPr lang="fr-FR" dirty="0" smtClean="0"/>
              <a:t>une </a:t>
            </a:r>
            <a:r>
              <a:rPr lang="fr-FR" dirty="0"/>
              <a:t>base de données</a:t>
            </a:r>
            <a:r>
              <a:rPr lang="fr-FR" dirty="0" smtClean="0"/>
              <a:t> relationnel, </a:t>
            </a:r>
            <a:r>
              <a:rPr lang="fr-FR" dirty="0"/>
              <a:t>vous </a:t>
            </a:r>
            <a:r>
              <a:rPr lang="fr-FR" dirty="0" smtClean="0"/>
              <a:t>pouvez pas créer </a:t>
            </a:r>
            <a:r>
              <a:rPr lang="fr-FR" dirty="0"/>
              <a:t>un </a:t>
            </a:r>
            <a:r>
              <a:rPr lang="fr-FR" dirty="0" smtClean="0"/>
              <a:t>schéma </a:t>
            </a:r>
            <a:r>
              <a:rPr lang="fr-FR" dirty="0"/>
              <a:t>pour modéliser toutes les colonnes requises par votre application à l'avant, comme chaque rangée est pas </a:t>
            </a:r>
            <a:r>
              <a:rPr lang="fr-FR" dirty="0" smtClean="0"/>
              <a:t>nécessaire d'avoir </a:t>
            </a:r>
            <a:r>
              <a:rPr lang="fr-FR" dirty="0"/>
              <a:t>le même ensemble de colonnes</a:t>
            </a:r>
            <a:r>
              <a:rPr lang="fr-FR" dirty="0" smtClean="0"/>
              <a:t>.</a:t>
            </a:r>
          </a:p>
          <a:p>
            <a:r>
              <a:rPr lang="fr-FR" dirty="0"/>
              <a:t>Le modèle de données Cassandra se compose de </a:t>
            </a:r>
            <a:r>
              <a:rPr lang="fr-FR" dirty="0" err="1"/>
              <a:t>keyspaces</a:t>
            </a:r>
            <a:r>
              <a:rPr lang="fr-FR" dirty="0"/>
              <a:t> (analogues à des bases de données), les familles de colonnes (analogues à des tables dans </a:t>
            </a:r>
            <a:r>
              <a:rPr lang="fr-FR" dirty="0" smtClean="0"/>
              <a:t>la modèle </a:t>
            </a:r>
            <a:r>
              <a:rPr lang="fr-FR" dirty="0"/>
              <a:t>relationnel), les clés et les colonnes.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CQL et Indexage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240"/>
            <a:ext cx="4562947" cy="15087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3532"/>
            <a:ext cx="4716855" cy="1408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9090" y="4174998"/>
            <a:ext cx="8508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famille de colonne, </a:t>
            </a:r>
            <a:r>
              <a:rPr lang="fr-FR" dirty="0" smtClean="0"/>
              <a:t>Il ne faut pas </a:t>
            </a:r>
            <a:r>
              <a:rPr lang="fr-FR" dirty="0"/>
              <a:t>pensez </a:t>
            </a:r>
            <a:r>
              <a:rPr lang="fr-FR" dirty="0" smtClean="0"/>
              <a:t>à </a:t>
            </a:r>
            <a:r>
              <a:rPr lang="fr-FR" dirty="0"/>
              <a:t>une table relationnelle. </a:t>
            </a:r>
            <a:endParaRPr lang="fr-FR" dirty="0" smtClean="0"/>
          </a:p>
          <a:p>
            <a:r>
              <a:rPr lang="fr-FR" dirty="0" smtClean="0"/>
              <a:t>Au </a:t>
            </a:r>
            <a:r>
              <a:rPr lang="fr-FR" dirty="0"/>
              <a:t>lieu de cela, penser à une structure de données cartographiques (</a:t>
            </a:r>
            <a:r>
              <a:rPr lang="fr-FR" dirty="0" err="1"/>
              <a:t>map</a:t>
            </a:r>
            <a:r>
              <a:rPr lang="fr-FR" dirty="0"/>
              <a:t> data </a:t>
            </a:r>
            <a:r>
              <a:rPr lang="fr-FR" dirty="0" smtClean="0"/>
              <a:t>structure)</a:t>
            </a:r>
          </a:p>
          <a:p>
            <a:r>
              <a:rPr lang="fr-FR" dirty="0" smtClean="0"/>
              <a:t>triés et </a:t>
            </a:r>
            <a:r>
              <a:rPr lang="fr-FR" dirty="0"/>
              <a:t>imbriqués. </a:t>
            </a:r>
            <a:endParaRPr lang="fr-F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78660" y="5474994"/>
            <a:ext cx="541225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Map &lt;</a:t>
            </a:r>
            <a:r>
              <a:rPr lang="en-US" dirty="0" err="1"/>
              <a:t>RowKey</a:t>
            </a:r>
            <a:r>
              <a:rPr lang="en-US" dirty="0"/>
              <a:t>, </a:t>
            </a:r>
            <a:r>
              <a:rPr lang="en-US" dirty="0" err="1"/>
              <a:t>SortedMap</a:t>
            </a:r>
            <a:r>
              <a:rPr lang="en-US" dirty="0"/>
              <a:t>&lt;</a:t>
            </a:r>
            <a:r>
              <a:rPr lang="en-US" dirty="0" err="1"/>
              <a:t>ColumnKey</a:t>
            </a:r>
            <a:r>
              <a:rPr lang="en-US" dirty="0"/>
              <a:t>, </a:t>
            </a:r>
            <a:r>
              <a:rPr lang="en-US" dirty="0" err="1"/>
              <a:t>ColumnValue</a:t>
            </a:r>
            <a:r>
              <a:rPr lang="en-US" dirty="0"/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Cassandra</vt:lpstr>
      <vt:lpstr>Plan De Présentation</vt:lpstr>
      <vt:lpstr>Cassandra intro et satisfaction de Théorème CAP (CDP)</vt:lpstr>
      <vt:lpstr>Théorème CAP</vt:lpstr>
      <vt:lpstr>Cassandra et CAP</vt:lpstr>
      <vt:lpstr>Structure CQL et Indexage</vt:lpstr>
      <vt:lpstr>Structure CQL et Indexage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Bsaibes, Khalil  (Grey Digital)</dc:creator>
  <cp:lastModifiedBy>Bsaibes, Khalil  (Grey Digital)</cp:lastModifiedBy>
  <cp:revision>15</cp:revision>
  <dcterms:created xsi:type="dcterms:W3CDTF">2015-12-29T08:17:40Z</dcterms:created>
  <dcterms:modified xsi:type="dcterms:W3CDTF">2016-02-03T15:18:53Z</dcterms:modified>
</cp:coreProperties>
</file>