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3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B86F-3611-4C3E-8078-D5C95F93643A}" type="datetimeFigureOut">
              <a:rPr lang="en-US" smtClean="0"/>
              <a:t>12/29/2015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5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Cassandra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Préparée</a:t>
            </a:r>
            <a:r>
              <a:rPr lang="en-US" dirty="0" smtClean="0"/>
              <a:t> par Khalil Bsaibes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Cassandra intro et satisfaction de Théorème CAP (CDP)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Structure CQL et Indexage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Data Réplication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contrôle de concurrence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Caching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Connection </a:t>
            </a:r>
            <a:r>
              <a:rPr lang="fr-FR" dirty="0" err="1" smtClean="0"/>
              <a:t>Node</a:t>
            </a:r>
            <a:r>
              <a:rPr lang="fr-FR" dirty="0" smtClean="0"/>
              <a:t>, Requête Lecture/Ecriture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Cassandra intro et satisfaction de Théorème CAP (CDP)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Cassandra est un Open Source </a:t>
            </a:r>
            <a:r>
              <a:rPr lang="fr-FR" dirty="0" err="1" smtClean="0"/>
              <a:t>NoSQL</a:t>
            </a:r>
            <a:r>
              <a:rPr lang="fr-FR" dirty="0" smtClean="0"/>
              <a:t> base de donnée, utilisée pour gérer une  donnée massive soit structurée, demi-</a:t>
            </a:r>
            <a:r>
              <a:rPr lang="fr-FR" dirty="0" smtClean="0"/>
              <a:t>structurée </a:t>
            </a:r>
            <a:r>
              <a:rPr lang="fr-FR" dirty="0" smtClean="0"/>
              <a:t>ou non-structurée, sur des multiples de centre de </a:t>
            </a:r>
            <a:r>
              <a:rPr lang="fr-FR" dirty="0" smtClean="0"/>
              <a:t>donnée et le «</a:t>
            </a:r>
            <a:r>
              <a:rPr lang="fr-FR" smtClean="0"/>
              <a:t> Cloud 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Cassandra</vt:lpstr>
      <vt:lpstr>Plan De Présentation</vt:lpstr>
      <vt:lpstr>Cassandra intro et satisfaction de Théorème CAP (CDP)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Bsaibes, Khalil  (Grey Digital)</dc:creator>
  <cp:lastModifiedBy>Bsaibes, Khalil  (Grey Digital)</cp:lastModifiedBy>
  <cp:revision>5</cp:revision>
  <dcterms:created xsi:type="dcterms:W3CDTF">2015-12-29T08:17:40Z</dcterms:created>
  <dcterms:modified xsi:type="dcterms:W3CDTF">2015-12-29T08:26:23Z</dcterms:modified>
</cp:coreProperties>
</file>