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0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71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38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85C3-5CE6-45B9-976B-D19F1EF2CEC5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72FC19-A6DF-4FCD-9D8E-EDEC6C2F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</a:rPr>
              <a:t>مدیریت مالی یک شخص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9" y="2189408"/>
            <a:ext cx="10058400" cy="267513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4400" dirty="0" smtClean="0">
                <a:solidFill>
                  <a:srgbClr val="92D050"/>
                </a:solidFill>
              </a:rPr>
              <a:t>Personal finance app</a:t>
            </a:r>
            <a:endParaRPr lang="fa-IR" sz="4400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fa-IR" sz="4400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fa-IR" sz="5400" dirty="0" smtClean="0">
                <a:solidFill>
                  <a:schemeClr val="accent2">
                    <a:lumMod val="50000"/>
                  </a:schemeClr>
                </a:solidFill>
                <a:cs typeface="_MRT_Khodkar" panose="00000700000000000000" pitchFamily="2" charset="-78"/>
              </a:rPr>
              <a:t>خلیلیان-فردوسی</a:t>
            </a:r>
            <a:endParaRPr lang="en-US" sz="5400" dirty="0">
              <a:solidFill>
                <a:schemeClr val="accent2">
                  <a:lumMod val="50000"/>
                </a:schemeClr>
              </a:solidFill>
              <a:cs typeface="_MRT_Khodka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14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195"/>
            <a:ext cx="9581882" cy="1300521"/>
          </a:xfrm>
        </p:spPr>
        <p:txBody>
          <a:bodyPr>
            <a:noAutofit/>
          </a:bodyPr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/>
            </a:r>
            <a:br>
              <a:rPr lang="fa-IR" sz="2000" dirty="0" smtClean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r>
              <a:rPr lang="fa-IR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برای ورود به منوی اصلی یک </a:t>
            </a:r>
            <a:r>
              <a:rPr lang="fa-IR" sz="2000" dirty="0" smtClean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صفحه به اسم لاگین یا ثبت نام میزاریم بعد از زدن دکمه ی ورود وارد منوی اصلی میشویم</a:t>
            </a:r>
            <a:endParaRPr lang="en-US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490" y="2330513"/>
            <a:ext cx="5988676" cy="566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8490" y="3099019"/>
            <a:ext cx="5988676" cy="566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4946" y="4217753"/>
            <a:ext cx="1571222" cy="5987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/>
              <a:t>ورود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099475" y="2377442"/>
            <a:ext cx="1947288" cy="566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نام کاربری: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99475" y="3142730"/>
            <a:ext cx="1871302" cy="5879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پسورد: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208" y="157146"/>
            <a:ext cx="9216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منوی اصلی شامل:ردیابی بودجه – طبقه بندی هزینه ها- تنظیم هدف – یادآوری قبض ها – امنیت یا اهراز هویت</a:t>
            </a:r>
          </a:p>
          <a:p>
            <a:pPr algn="r"/>
            <a:r>
              <a:rPr lang="fa-I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و ریسپانسیو بودن سایت</a:t>
            </a:r>
            <a:endParaRPr lang="en-US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8351" y="1471755"/>
            <a:ext cx="1120462" cy="4121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1054" y="1493591"/>
            <a:ext cx="2588124" cy="399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39" y="2078672"/>
            <a:ext cx="923678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خانه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0397" y="2086904"/>
            <a:ext cx="1307606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بودجه بندی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5454" y="2112666"/>
            <a:ext cx="1944058" cy="408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chemeClr val="tx1"/>
                </a:solidFill>
              </a:rPr>
              <a:t>طبقه بندی هزینه ها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5140" y="2092814"/>
            <a:ext cx="1447930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پس انداز ها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0066" y="2102019"/>
            <a:ext cx="1769728" cy="38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یاد آوری قبض ها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5454" y="2521395"/>
            <a:ext cx="1937072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</a:rPr>
              <a:t>غذا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5454" y="2937644"/>
            <a:ext cx="1944057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</a:rPr>
              <a:t>مسکن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5454" y="3335184"/>
            <a:ext cx="1944057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</a:rPr>
              <a:t>تفریح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5454" y="3732724"/>
            <a:ext cx="1944057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</a:rPr>
              <a:t>حمل و نقل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18606" y="2086904"/>
            <a:ext cx="1325993" cy="41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تماس با ما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35202" y="2083847"/>
            <a:ext cx="1279429" cy="4121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درباره ی ما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8642" y="4368613"/>
            <a:ext cx="64622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b="1" dirty="0" smtClean="0">
                <a:solidFill>
                  <a:srgbClr val="92D050"/>
                </a:solidFill>
                <a:latin typeface="IRANSans"/>
              </a:rPr>
              <a:t>آیا تا به حال فکر کرده‌اید که مسائل مالی چقدر در طول روز، ذهن‌تان را به خودشان مشغول می‌کنند؟ زندگی امروزی چنان با درآمد و خرج و هزینه آمیخته شده که به قول معروف اگر یک لحظه دیر بجنبیم، کلاه‌مان پس معرکه است!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2513" y="2099322"/>
            <a:ext cx="1457313" cy="38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احرازهویت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7324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tx1"/>
                </a:solidFill>
              </a:rPr>
              <a:t>هرمنو دارای صفحات جداگانه می باشد: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524" y="1035276"/>
            <a:ext cx="8596668" cy="3880773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dirty="0" smtClean="0"/>
              <a:t>طبقه بندی هزینه ها:دسته بندی کردن هزینه ها خود مانند:غذا-مسکن-تفریح-حمل و نقل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dirty="0" smtClean="0"/>
              <a:t>تقریبا مانند صفحه ی زیر: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5" y="1725770"/>
            <a:ext cx="3893183" cy="51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44" y="318911"/>
            <a:ext cx="8596668" cy="3880773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dirty="0" smtClean="0">
                <a:solidFill>
                  <a:schemeClr val="tx1"/>
                </a:solidFill>
              </a:rPr>
              <a:t>تنظیم هدف:تعیین کردن اهداف مالی:مانند پس انداز پیش پرداخت خانه-پرداخت بدهی کارت اعتباری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53" y="1270312"/>
            <a:ext cx="5913946" cy="46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6" y="241637"/>
            <a:ext cx="8596668" cy="536067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dirty="0"/>
              <a:t>ردیابی بودجه:ردیابی هزینه ها و ایجاد بودجه </a:t>
            </a:r>
            <a:r>
              <a:rPr lang="fa-IR" dirty="0" smtClean="0"/>
              <a:t>بندی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/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dirty="0" smtClean="0"/>
              <a:t>یادآوری قبض ها:ایجاد یک </a:t>
            </a:r>
            <a:r>
              <a:rPr lang="en-US" dirty="0" smtClean="0"/>
              <a:t>label</a:t>
            </a:r>
            <a:r>
              <a:rPr lang="fa-IR" dirty="0" smtClean="0"/>
              <a:t> برای اینکه موقع پرداخت</a:t>
            </a:r>
          </a:p>
          <a:p>
            <a:pPr marL="0" indent="0" algn="r" rtl="1">
              <a:buNone/>
            </a:pPr>
            <a:r>
              <a:rPr lang="fa-IR" dirty="0" smtClean="0"/>
              <a:t>قبض ها اخطار بده با رنگ قرمز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236210"/>
            <a:ext cx="3097771" cy="3886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60643" y="5602310"/>
            <a:ext cx="1738648" cy="34773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پرداخت قبوض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758"/>
            <a:ext cx="9248245" cy="3880773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dirty="0" smtClean="0"/>
              <a:t>برای پرداخت قبوض باید بتواند با بانک ها ادغام شود و به درگاه های پرداخت متصل شود تا بتوانید به راحتی قبض ها یا سایر حساب های مالی را به راحتی پیگیری کنید.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9" y="1972949"/>
            <a:ext cx="4282426" cy="46081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6840" y="1406279"/>
            <a:ext cx="2421228" cy="4250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درگاه پرداختی زرین پال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67" y="555163"/>
            <a:ext cx="8596668" cy="3880773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dirty="0" smtClean="0"/>
              <a:t>اهراز هویت شامل:نام و نام خانوادگی-آدرس ایمیل و پسورد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4" y="2495550"/>
            <a:ext cx="5112174" cy="26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226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Yu Gothic Medium</vt:lpstr>
      <vt:lpstr>_MRT_Khodkar</vt:lpstr>
      <vt:lpstr>Arial</vt:lpstr>
      <vt:lpstr>IRANSans</vt:lpstr>
      <vt:lpstr>Tahoma</vt:lpstr>
      <vt:lpstr>Trebuchet MS</vt:lpstr>
      <vt:lpstr>Wingdings</vt:lpstr>
      <vt:lpstr>Wingdings 3</vt:lpstr>
      <vt:lpstr>Facet</vt:lpstr>
      <vt:lpstr>مدیریت مالی یک شخص</vt:lpstr>
      <vt:lpstr> برای ورود به منوی اصلی یک صفحه به اسم لاگین یا ثبت نام میزاریم بعد از زدن دکمه ی ورود وارد منوی اصلی میشویم</vt:lpstr>
      <vt:lpstr>PowerPoint Presentation</vt:lpstr>
      <vt:lpstr>هرمنو دارای صفحات جداگانه می باشد: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Patrispc</dc:creator>
  <cp:lastModifiedBy>Patrispc</cp:lastModifiedBy>
  <cp:revision>20</cp:revision>
  <dcterms:created xsi:type="dcterms:W3CDTF">2023-02-28T18:42:34Z</dcterms:created>
  <dcterms:modified xsi:type="dcterms:W3CDTF">2023-03-10T12:25:15Z</dcterms:modified>
</cp:coreProperties>
</file>