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6B0B-976E-1FC4-E075-5D62F868D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86A52-2733-9804-3511-D032EEAB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419E-442A-7F6F-0331-7BF20794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582F-0F89-4A8A-ABAD-1DC5BE026977}" type="datetimeFigureOut">
              <a:rPr lang="en-PH" smtClean="0"/>
              <a:t>28/08/2024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DBA2-870C-188D-E796-59421336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632E4-6948-5020-DE55-7FDCBBD0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6E93-A66E-49BC-B3DB-9B0972D10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520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CA7F-1B37-22EF-7579-845EB492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43EA6-3389-08E1-A76C-C878D1B67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CA88-DF14-A42E-2FB9-01F22390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582F-0F89-4A8A-ABAD-1DC5BE026977}" type="datetimeFigureOut">
              <a:rPr lang="en-PH" smtClean="0"/>
              <a:t>28/08/2024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148B-A242-C4BF-0C4E-3DE119D8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34F4-4FB6-E1BC-2D13-C3E647F5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6E93-A66E-49BC-B3DB-9B0972D10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32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E7612-7F06-5ED5-EB1E-63DBFAC3F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2C6CB-3A79-8C85-A437-C5D0BDEBB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CBEF5-D3FC-60BC-5DF4-DE1690D3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582F-0F89-4A8A-ABAD-1DC5BE026977}" type="datetimeFigureOut">
              <a:rPr lang="en-PH" smtClean="0"/>
              <a:t>28/08/2024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E84F2-1944-9D86-88E4-1C01F2EE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802A-DCB0-2F81-95A1-0D3EF67F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6E93-A66E-49BC-B3DB-9B0972D10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7209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7AAF96-9BF6-B8C5-580D-97A48464FE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E6B94-4F6E-0E8D-0CD7-AEB507A2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Autofit/>
          </a:bodyPr>
          <a:lstStyle>
            <a:lvl1pPr algn="ctr">
              <a:defRPr sz="1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F5266-7B95-A349-FF3A-40E45E58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582F-0F89-4A8A-ABAD-1DC5BE026977}" type="datetimeFigureOut">
              <a:rPr lang="en-PH" smtClean="0"/>
              <a:t>28/08/2024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4141D-D2BD-C4B6-8EEF-D54C2BF2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53BED-6C8C-E882-1C8C-079EA1FD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6E93-A66E-49BC-B3DB-9B0972D10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5077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61FA-0CD7-047A-E951-DA515CD8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4063-823A-4E00-3073-569A3F57B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39BD-BF8C-F356-EF0B-87DE68B3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582F-0F89-4A8A-ABAD-1DC5BE026977}" type="datetimeFigureOut">
              <a:rPr lang="en-PH" smtClean="0"/>
              <a:t>28/08/2024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14620-0D94-5913-62D0-762FCD8E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054B-16F4-638E-8308-0CDE44BF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6E93-A66E-49BC-B3DB-9B0972D10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839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C0B9-48B1-58A3-34CD-815562EC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04718-D132-58AF-C72F-EC04C82C8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8E67-E4DF-11B5-A6AE-2210D248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582F-0F89-4A8A-ABAD-1DC5BE026977}" type="datetimeFigureOut">
              <a:rPr lang="en-PH" smtClean="0"/>
              <a:t>28/08/2024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9581E-B800-A5D1-99C0-C65C21BF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2880-24B4-DC60-2AE5-18108571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6E93-A66E-49BC-B3DB-9B0972D10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393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1990-EA75-593B-9A1C-CC6823EA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D0C0-D51E-B823-2F0D-9DBE324D9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D7F8-13EB-C476-28E8-A0EC59B62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BB686-3C26-1773-241B-6670CB15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582F-0F89-4A8A-ABAD-1DC5BE026977}" type="datetimeFigureOut">
              <a:rPr lang="en-PH" smtClean="0"/>
              <a:t>28/08/2024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F6FA4-2DE6-3D60-80E1-F0B52B04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D4CC7-FE76-F7DF-B6A4-86A1C3A9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6E93-A66E-49BC-B3DB-9B0972D10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375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8717-831F-E579-BE9B-770C4D00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79B65-528C-3E99-6516-6CCBD5D5A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ECAF7-FBA9-644E-1B84-0F8B8A83F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50615-18AB-204B-F259-97132FE68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CA1D1-CB8E-AD48-7D7D-6576C1B0D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08564-F7FB-5ED9-4BC8-C5A12C52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582F-0F89-4A8A-ABAD-1DC5BE026977}" type="datetimeFigureOut">
              <a:rPr lang="en-PH" smtClean="0"/>
              <a:t>28/08/2024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CB0D7-5025-F9E8-FD3A-A63D908E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EB738-DDF9-2E53-E3E1-FABC9B13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6E93-A66E-49BC-B3DB-9B0972D10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374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9921-FE2D-419C-A911-0FFE08E6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55A00-86EB-9764-F1A0-67AA64E7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582F-0F89-4A8A-ABAD-1DC5BE026977}" type="datetimeFigureOut">
              <a:rPr lang="en-PH" smtClean="0"/>
              <a:t>28/08/2024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7761C-A49F-F685-7922-76E842BA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57CD0-034E-582C-0E1C-0850FE67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6E93-A66E-49BC-B3DB-9B0972D10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107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A6A91-4FB1-662D-60D3-94C570BE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582F-0F89-4A8A-ABAD-1DC5BE026977}" type="datetimeFigureOut">
              <a:rPr lang="en-PH" smtClean="0"/>
              <a:t>28/08/2024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145EA-D2E3-3F9C-7036-FBAD6576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5B322-3B38-5177-BD3B-A4FF821E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6E93-A66E-49BC-B3DB-9B0972D10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697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680C-E880-E60C-B562-67092491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6323B-F518-D053-8AB8-5B0CF25FA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A6871-AF16-6200-E500-D5641BE66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5DE24-4C86-4B22-B577-F2D58AD7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582F-0F89-4A8A-ABAD-1DC5BE026977}" type="datetimeFigureOut">
              <a:rPr lang="en-PH" smtClean="0"/>
              <a:t>28/08/2024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DD407-9EC7-5ED0-8ADB-617D5ED9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146E1-6966-982B-DFCD-43A32DAC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6E93-A66E-49BC-B3DB-9B0972D10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109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499C-23D3-31AA-3ECD-95A59D6D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18431-8DFB-1E8A-8A6E-7D1686733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5F7E4-D69B-B6DC-CA76-179CCEB53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A1FAE-7C21-7D5D-7425-F8F52DDE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582F-0F89-4A8A-ABAD-1DC5BE026977}" type="datetimeFigureOut">
              <a:rPr lang="en-PH" smtClean="0"/>
              <a:t>28/08/2024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AF7D3-603A-C373-187E-09A93D68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A579A-14D9-0E00-6597-9943A0A3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6E93-A66E-49BC-B3DB-9B0972D10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606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DB4EB-BFB4-2A93-AA6C-14BAEBA2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7FEDD-75C8-117A-0F3F-EA2C9C770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C6FE-6CEF-0F78-0C1E-FCC3107C8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582F-0F89-4A8A-ABAD-1DC5BE026977}" type="datetimeFigureOut">
              <a:rPr lang="en-PH" smtClean="0"/>
              <a:t>28/08/2024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056F7-D105-DF5E-EF83-E18AC0352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5BEC-583F-A787-2746-E750B6B58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36E93-A66E-49BC-B3DB-9B0972D10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037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D104-E84D-495D-BF5F-D6D86CC9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dirty="0"/>
              <a:t>Oh Lord You've searched me</a:t>
            </a:r>
          </a:p>
        </p:txBody>
      </p:sp>
    </p:spTree>
    <p:extLst>
      <p:ext uri="{BB962C8B-B14F-4D97-AF65-F5344CB8AC3E}">
        <p14:creationId xmlns:p14="http://schemas.microsoft.com/office/powerpoint/2010/main" val="109321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086D-1AA6-EFC5-4CC3-C1CFFE53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At the cross I bow my knees</a:t>
            </a:r>
          </a:p>
        </p:txBody>
      </p:sp>
    </p:spTree>
    <p:extLst>
      <p:ext uri="{BB962C8B-B14F-4D97-AF65-F5344CB8AC3E}">
        <p14:creationId xmlns:p14="http://schemas.microsoft.com/office/powerpoint/2010/main" val="1034487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6BCA-76A8-29BE-BBD3-0664EC81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Where Your blood was shed for me</a:t>
            </a:r>
          </a:p>
        </p:txBody>
      </p:sp>
    </p:spTree>
    <p:extLst>
      <p:ext uri="{BB962C8B-B14F-4D97-AF65-F5344CB8AC3E}">
        <p14:creationId xmlns:p14="http://schemas.microsoft.com/office/powerpoint/2010/main" val="338278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34DA-C797-A5D5-3A63-CF08C02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There's no greater love than this</a:t>
            </a:r>
          </a:p>
        </p:txBody>
      </p:sp>
    </p:spTree>
    <p:extLst>
      <p:ext uri="{BB962C8B-B14F-4D97-AF65-F5344CB8AC3E}">
        <p14:creationId xmlns:p14="http://schemas.microsoft.com/office/powerpoint/2010/main" val="305532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92BE-5862-1D53-415D-B4B11B2F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You have overcome the grave</a:t>
            </a:r>
          </a:p>
        </p:txBody>
      </p:sp>
    </p:spTree>
    <p:extLst>
      <p:ext uri="{BB962C8B-B14F-4D97-AF65-F5344CB8AC3E}">
        <p14:creationId xmlns:p14="http://schemas.microsoft.com/office/powerpoint/2010/main" val="411020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EA23-EE79-F129-8F05-D8460524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Glory fills the highest place</a:t>
            </a:r>
          </a:p>
        </p:txBody>
      </p:sp>
    </p:spTree>
    <p:extLst>
      <p:ext uri="{BB962C8B-B14F-4D97-AF65-F5344CB8AC3E}">
        <p14:creationId xmlns:p14="http://schemas.microsoft.com/office/powerpoint/2010/main" val="396769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2FBB-890C-F679-B0A4-372BE13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What can separate me now</a:t>
            </a:r>
          </a:p>
        </p:txBody>
      </p:sp>
    </p:spTree>
    <p:extLst>
      <p:ext uri="{BB962C8B-B14F-4D97-AF65-F5344CB8AC3E}">
        <p14:creationId xmlns:p14="http://schemas.microsoft.com/office/powerpoint/2010/main" val="102733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A4F6-7458-B6F7-210A-D593FD23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PH"/>
              <a:t>You go before me</a:t>
            </a:r>
          </a:p>
        </p:txBody>
      </p:sp>
    </p:spTree>
    <p:extLst>
      <p:ext uri="{BB962C8B-B14F-4D97-AF65-F5344CB8AC3E}">
        <p14:creationId xmlns:p14="http://schemas.microsoft.com/office/powerpoint/2010/main" val="260450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558A-6226-7F31-C7AC-E631C1E4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PH"/>
              <a:t>You shield my way</a:t>
            </a:r>
          </a:p>
        </p:txBody>
      </p:sp>
    </p:spTree>
    <p:extLst>
      <p:ext uri="{BB962C8B-B14F-4D97-AF65-F5344CB8AC3E}">
        <p14:creationId xmlns:p14="http://schemas.microsoft.com/office/powerpoint/2010/main" val="418133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A20B-DD90-34C6-4FFB-0C128A96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PH"/>
              <a:t>Your hand upholds me</a:t>
            </a:r>
          </a:p>
        </p:txBody>
      </p:sp>
    </p:spTree>
    <p:extLst>
      <p:ext uri="{BB962C8B-B14F-4D97-AF65-F5344CB8AC3E}">
        <p14:creationId xmlns:p14="http://schemas.microsoft.com/office/powerpoint/2010/main" val="106792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3BC1-B724-8247-357A-0952195D7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And I know You love me</a:t>
            </a:r>
          </a:p>
        </p:txBody>
      </p:sp>
    </p:spTree>
    <p:extLst>
      <p:ext uri="{BB962C8B-B14F-4D97-AF65-F5344CB8AC3E}">
        <p14:creationId xmlns:p14="http://schemas.microsoft.com/office/powerpoint/2010/main" val="209259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BF18-B3C7-C5D5-27B9-061B59F4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PH"/>
              <a:t>You know my way</a:t>
            </a:r>
          </a:p>
        </p:txBody>
      </p:sp>
    </p:spTree>
    <p:extLst>
      <p:ext uri="{BB962C8B-B14F-4D97-AF65-F5344CB8AC3E}">
        <p14:creationId xmlns:p14="http://schemas.microsoft.com/office/powerpoint/2010/main" val="31274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FBE0-BAE2-8BF6-532C-93D91183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At the cross I bow my knee</a:t>
            </a:r>
          </a:p>
        </p:txBody>
      </p:sp>
    </p:spTree>
    <p:extLst>
      <p:ext uri="{BB962C8B-B14F-4D97-AF65-F5344CB8AC3E}">
        <p14:creationId xmlns:p14="http://schemas.microsoft.com/office/powerpoint/2010/main" val="734396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3FFE-2E32-9C81-0A9D-41753AA8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Where Your blood was shed for me</a:t>
            </a:r>
          </a:p>
        </p:txBody>
      </p:sp>
    </p:spTree>
    <p:extLst>
      <p:ext uri="{BB962C8B-B14F-4D97-AF65-F5344CB8AC3E}">
        <p14:creationId xmlns:p14="http://schemas.microsoft.com/office/powerpoint/2010/main" val="413630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7721-1939-5B6E-D3CF-4D12A334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There's no greater love than this</a:t>
            </a:r>
          </a:p>
        </p:txBody>
      </p:sp>
    </p:spTree>
    <p:extLst>
      <p:ext uri="{BB962C8B-B14F-4D97-AF65-F5344CB8AC3E}">
        <p14:creationId xmlns:p14="http://schemas.microsoft.com/office/powerpoint/2010/main" val="947183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F0A7-016B-9113-70E4-1AF141C1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You have overcome the grave</a:t>
            </a:r>
          </a:p>
        </p:txBody>
      </p:sp>
    </p:spTree>
    <p:extLst>
      <p:ext uri="{BB962C8B-B14F-4D97-AF65-F5344CB8AC3E}">
        <p14:creationId xmlns:p14="http://schemas.microsoft.com/office/powerpoint/2010/main" val="3394469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A5E4-9662-00F1-E458-F82BF6BE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Your glory fills the highest place</a:t>
            </a:r>
          </a:p>
        </p:txBody>
      </p:sp>
    </p:spTree>
    <p:extLst>
      <p:ext uri="{BB962C8B-B14F-4D97-AF65-F5344CB8AC3E}">
        <p14:creationId xmlns:p14="http://schemas.microsoft.com/office/powerpoint/2010/main" val="2338002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8DF6-74E8-E003-DE8D-E56A0943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What can separate me now</a:t>
            </a:r>
          </a:p>
        </p:txBody>
      </p:sp>
    </p:spTree>
    <p:extLst>
      <p:ext uri="{BB962C8B-B14F-4D97-AF65-F5344CB8AC3E}">
        <p14:creationId xmlns:p14="http://schemas.microsoft.com/office/powerpoint/2010/main" val="3143398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8811-DDB9-AB84-4B78-AE7FA5EC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At the cross I bow my knee</a:t>
            </a:r>
          </a:p>
        </p:txBody>
      </p:sp>
    </p:spTree>
    <p:extLst>
      <p:ext uri="{BB962C8B-B14F-4D97-AF65-F5344CB8AC3E}">
        <p14:creationId xmlns:p14="http://schemas.microsoft.com/office/powerpoint/2010/main" val="2263933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1900-BF59-645A-17E4-DB20221F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Where Your blood was shed for me</a:t>
            </a:r>
          </a:p>
        </p:txBody>
      </p:sp>
    </p:spTree>
    <p:extLst>
      <p:ext uri="{BB962C8B-B14F-4D97-AF65-F5344CB8AC3E}">
        <p14:creationId xmlns:p14="http://schemas.microsoft.com/office/powerpoint/2010/main" val="2500043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6C99-DC2C-60A5-1351-CD6964BF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There's no greater love than this, no</a:t>
            </a:r>
          </a:p>
        </p:txBody>
      </p:sp>
    </p:spTree>
    <p:extLst>
      <p:ext uri="{BB962C8B-B14F-4D97-AF65-F5344CB8AC3E}">
        <p14:creationId xmlns:p14="http://schemas.microsoft.com/office/powerpoint/2010/main" val="4015313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B3B9-1033-BB0A-A24B-2B862ACF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You have overcome the grave</a:t>
            </a:r>
          </a:p>
        </p:txBody>
      </p:sp>
    </p:spTree>
    <p:extLst>
      <p:ext uri="{BB962C8B-B14F-4D97-AF65-F5344CB8AC3E}">
        <p14:creationId xmlns:p14="http://schemas.microsoft.com/office/powerpoint/2010/main" val="261043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E8B6-1589-60D4-B60F-451407F5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Even when I fail you</a:t>
            </a:r>
          </a:p>
        </p:txBody>
      </p:sp>
    </p:spTree>
    <p:extLst>
      <p:ext uri="{BB962C8B-B14F-4D97-AF65-F5344CB8AC3E}">
        <p14:creationId xmlns:p14="http://schemas.microsoft.com/office/powerpoint/2010/main" val="1326987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BA14-03AD-D1A2-0ECA-756D96DF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Glory fills the highest place</a:t>
            </a:r>
          </a:p>
        </p:txBody>
      </p:sp>
    </p:spTree>
    <p:extLst>
      <p:ext uri="{BB962C8B-B14F-4D97-AF65-F5344CB8AC3E}">
        <p14:creationId xmlns:p14="http://schemas.microsoft.com/office/powerpoint/2010/main" val="2816708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46CB-3E61-8758-FFF0-B06A57C8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What can separate me now</a:t>
            </a:r>
          </a:p>
        </p:txBody>
      </p:sp>
    </p:spTree>
    <p:extLst>
      <p:ext uri="{BB962C8B-B14F-4D97-AF65-F5344CB8AC3E}">
        <p14:creationId xmlns:p14="http://schemas.microsoft.com/office/powerpoint/2010/main" val="3496475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E31B-115E-5107-4A4E-BFBAEFB5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You tore the veil, You made a way</a:t>
            </a:r>
          </a:p>
        </p:txBody>
      </p:sp>
    </p:spTree>
    <p:extLst>
      <p:ext uri="{BB962C8B-B14F-4D97-AF65-F5344CB8AC3E}">
        <p14:creationId xmlns:p14="http://schemas.microsoft.com/office/powerpoint/2010/main" val="3422608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0781-1EC6-DB96-49E4-12D72A45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When You said that it is done</a:t>
            </a:r>
          </a:p>
        </p:txBody>
      </p:sp>
    </p:spTree>
    <p:extLst>
      <p:ext uri="{BB962C8B-B14F-4D97-AF65-F5344CB8AC3E}">
        <p14:creationId xmlns:p14="http://schemas.microsoft.com/office/powerpoint/2010/main" val="4242666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56CE-8C6C-A6BB-B6B7-35222DA0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You tore the veil, You made a way</a:t>
            </a:r>
          </a:p>
        </p:txBody>
      </p:sp>
    </p:spTree>
    <p:extLst>
      <p:ext uri="{BB962C8B-B14F-4D97-AF65-F5344CB8AC3E}">
        <p14:creationId xmlns:p14="http://schemas.microsoft.com/office/powerpoint/2010/main" val="1719635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1648-6682-5DC3-3195-2CA3C8908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When You said that it is done</a:t>
            </a:r>
          </a:p>
        </p:txBody>
      </p:sp>
    </p:spTree>
    <p:extLst>
      <p:ext uri="{BB962C8B-B14F-4D97-AF65-F5344CB8AC3E}">
        <p14:creationId xmlns:p14="http://schemas.microsoft.com/office/powerpoint/2010/main" val="1489767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4C12-025A-A1FE-992D-7DDE3B89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And when the earth fails</a:t>
            </a:r>
          </a:p>
        </p:txBody>
      </p:sp>
    </p:spTree>
    <p:extLst>
      <p:ext uri="{BB962C8B-B14F-4D97-AF65-F5344CB8AC3E}">
        <p14:creationId xmlns:p14="http://schemas.microsoft.com/office/powerpoint/2010/main" val="230949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7314-8D11-0210-602E-90319978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PH"/>
              <a:t>Falls from my eyes</a:t>
            </a:r>
          </a:p>
        </p:txBody>
      </p:sp>
    </p:spTree>
    <p:extLst>
      <p:ext uri="{BB962C8B-B14F-4D97-AF65-F5344CB8AC3E}">
        <p14:creationId xmlns:p14="http://schemas.microsoft.com/office/powerpoint/2010/main" val="4124059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3916-55C8-280A-0ED5-FD9D1CE6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And You stand before me</a:t>
            </a:r>
          </a:p>
        </p:txBody>
      </p:sp>
    </p:spTree>
    <p:extLst>
      <p:ext uri="{BB962C8B-B14F-4D97-AF65-F5344CB8AC3E}">
        <p14:creationId xmlns:p14="http://schemas.microsoft.com/office/powerpoint/2010/main" val="1305766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5C2C-8D3F-D365-EDA6-F25839BFC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I know You love me</a:t>
            </a:r>
          </a:p>
        </p:txBody>
      </p:sp>
    </p:spTree>
    <p:extLst>
      <p:ext uri="{BB962C8B-B14F-4D97-AF65-F5344CB8AC3E}">
        <p14:creationId xmlns:p14="http://schemas.microsoft.com/office/powerpoint/2010/main" val="42548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2A1C-58AB-43E4-20DB-7373D884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I know You love me</a:t>
            </a:r>
          </a:p>
        </p:txBody>
      </p:sp>
    </p:spTree>
    <p:extLst>
      <p:ext uri="{BB962C8B-B14F-4D97-AF65-F5344CB8AC3E}">
        <p14:creationId xmlns:p14="http://schemas.microsoft.com/office/powerpoint/2010/main" val="2380965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5983-83AA-BC60-6B27-CA876B78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Oh, I know You love me</a:t>
            </a:r>
          </a:p>
        </p:txBody>
      </p:sp>
    </p:spTree>
    <p:extLst>
      <p:ext uri="{BB962C8B-B14F-4D97-AF65-F5344CB8AC3E}">
        <p14:creationId xmlns:p14="http://schemas.microsoft.com/office/powerpoint/2010/main" val="2251843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F357-F4D3-2630-4D72-15540D40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At the cross I bow my knee</a:t>
            </a:r>
          </a:p>
        </p:txBody>
      </p:sp>
    </p:spTree>
    <p:extLst>
      <p:ext uri="{BB962C8B-B14F-4D97-AF65-F5344CB8AC3E}">
        <p14:creationId xmlns:p14="http://schemas.microsoft.com/office/powerpoint/2010/main" val="2957222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3EE4-4E56-6DF3-D5E1-707CBA45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Where Your blood was shed for me</a:t>
            </a:r>
          </a:p>
        </p:txBody>
      </p:sp>
    </p:spTree>
    <p:extLst>
      <p:ext uri="{BB962C8B-B14F-4D97-AF65-F5344CB8AC3E}">
        <p14:creationId xmlns:p14="http://schemas.microsoft.com/office/powerpoint/2010/main" val="3691234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1FDD-0F21-9CE9-AD14-FC8CBB5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There's no greater love than this, no</a:t>
            </a:r>
          </a:p>
        </p:txBody>
      </p:sp>
    </p:spTree>
    <p:extLst>
      <p:ext uri="{BB962C8B-B14F-4D97-AF65-F5344CB8AC3E}">
        <p14:creationId xmlns:p14="http://schemas.microsoft.com/office/powerpoint/2010/main" val="2638776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092F-037C-E341-C8AA-026F1B4E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You have overcome the grave</a:t>
            </a:r>
          </a:p>
        </p:txBody>
      </p:sp>
    </p:spTree>
    <p:extLst>
      <p:ext uri="{BB962C8B-B14F-4D97-AF65-F5344CB8AC3E}">
        <p14:creationId xmlns:p14="http://schemas.microsoft.com/office/powerpoint/2010/main" val="485808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C4C2-9B7C-1645-140E-CF458B3B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Glory fills the highest place</a:t>
            </a:r>
          </a:p>
        </p:txBody>
      </p:sp>
    </p:spTree>
    <p:extLst>
      <p:ext uri="{BB962C8B-B14F-4D97-AF65-F5344CB8AC3E}">
        <p14:creationId xmlns:p14="http://schemas.microsoft.com/office/powerpoint/2010/main" val="199240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799E-0D77-CFDB-A5A8-28AA9019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What can separate me now</a:t>
            </a:r>
          </a:p>
        </p:txBody>
      </p:sp>
    </p:spTree>
    <p:extLst>
      <p:ext uri="{BB962C8B-B14F-4D97-AF65-F5344CB8AC3E}">
        <p14:creationId xmlns:p14="http://schemas.microsoft.com/office/powerpoint/2010/main" val="1813360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433C-5D31-55A6-7990-1A8FEE2F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At the cross I bow my knee</a:t>
            </a:r>
          </a:p>
        </p:txBody>
      </p:sp>
    </p:spTree>
    <p:extLst>
      <p:ext uri="{BB962C8B-B14F-4D97-AF65-F5344CB8AC3E}">
        <p14:creationId xmlns:p14="http://schemas.microsoft.com/office/powerpoint/2010/main" val="5910683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783E-7E42-48DF-D608-9DBEF749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Where Your blood was shed for me</a:t>
            </a:r>
          </a:p>
        </p:txBody>
      </p:sp>
    </p:spTree>
    <p:extLst>
      <p:ext uri="{BB962C8B-B14F-4D97-AF65-F5344CB8AC3E}">
        <p14:creationId xmlns:p14="http://schemas.microsoft.com/office/powerpoint/2010/main" val="41465794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7A06-726B-0A2F-D553-FF219D1F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There's no greater love than this, no</a:t>
            </a:r>
          </a:p>
        </p:txBody>
      </p:sp>
    </p:spTree>
    <p:extLst>
      <p:ext uri="{BB962C8B-B14F-4D97-AF65-F5344CB8AC3E}">
        <p14:creationId xmlns:p14="http://schemas.microsoft.com/office/powerpoint/2010/main" val="112846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1D32-BEBD-D6D5-7501-F3CF0B0A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PH"/>
              <a:t>Your holy presence</a:t>
            </a:r>
          </a:p>
        </p:txBody>
      </p:sp>
    </p:spTree>
    <p:extLst>
      <p:ext uri="{BB962C8B-B14F-4D97-AF65-F5344CB8AC3E}">
        <p14:creationId xmlns:p14="http://schemas.microsoft.com/office/powerpoint/2010/main" val="25420171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FD23-28B9-5898-97B8-C0A0BC7B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You have overcome the grave</a:t>
            </a:r>
          </a:p>
        </p:txBody>
      </p:sp>
    </p:spTree>
    <p:extLst>
      <p:ext uri="{BB962C8B-B14F-4D97-AF65-F5344CB8AC3E}">
        <p14:creationId xmlns:p14="http://schemas.microsoft.com/office/powerpoint/2010/main" val="38374321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DF4E-8B98-CDB0-3C57-6A720773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Glory fills the highest place</a:t>
            </a:r>
          </a:p>
        </p:txBody>
      </p:sp>
    </p:spTree>
    <p:extLst>
      <p:ext uri="{BB962C8B-B14F-4D97-AF65-F5344CB8AC3E}">
        <p14:creationId xmlns:p14="http://schemas.microsoft.com/office/powerpoint/2010/main" val="3265015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C0FA-7839-9C02-8B2D-BCA7728E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What can separate me now</a:t>
            </a:r>
          </a:p>
        </p:txBody>
      </p:sp>
    </p:spTree>
    <p:extLst>
      <p:ext uri="{BB962C8B-B14F-4D97-AF65-F5344CB8AC3E}">
        <p14:creationId xmlns:p14="http://schemas.microsoft.com/office/powerpoint/2010/main" val="17993238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71C7-412A-05B4-0FDD-4F8AD2E6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You tore the veil, You made a way</a:t>
            </a:r>
          </a:p>
        </p:txBody>
      </p:sp>
    </p:spTree>
    <p:extLst>
      <p:ext uri="{BB962C8B-B14F-4D97-AF65-F5344CB8AC3E}">
        <p14:creationId xmlns:p14="http://schemas.microsoft.com/office/powerpoint/2010/main" val="38195235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17A6-9CE7-4839-E20E-66042421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When You said that it is done</a:t>
            </a:r>
          </a:p>
        </p:txBody>
      </p:sp>
    </p:spTree>
    <p:extLst>
      <p:ext uri="{BB962C8B-B14F-4D97-AF65-F5344CB8AC3E}">
        <p14:creationId xmlns:p14="http://schemas.microsoft.com/office/powerpoint/2010/main" val="35089350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441B-6E27-0730-D9E7-51ED89E81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You tore the veil, You made a way</a:t>
            </a:r>
          </a:p>
        </p:txBody>
      </p:sp>
    </p:spTree>
    <p:extLst>
      <p:ext uri="{BB962C8B-B14F-4D97-AF65-F5344CB8AC3E}">
        <p14:creationId xmlns:p14="http://schemas.microsoft.com/office/powerpoint/2010/main" val="1783658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DBB3-CB53-0532-320D-CC62DC60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When You said that it is done</a:t>
            </a:r>
          </a:p>
        </p:txBody>
      </p:sp>
    </p:spTree>
    <p:extLst>
      <p:ext uri="{BB962C8B-B14F-4D97-AF65-F5344CB8AC3E}">
        <p14:creationId xmlns:p14="http://schemas.microsoft.com/office/powerpoint/2010/main" val="1688123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C7F6-D6F8-658F-A7C9-F87731D0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You tore the veil, You made a way</a:t>
            </a:r>
          </a:p>
        </p:txBody>
      </p:sp>
    </p:spTree>
    <p:extLst>
      <p:ext uri="{BB962C8B-B14F-4D97-AF65-F5344CB8AC3E}">
        <p14:creationId xmlns:p14="http://schemas.microsoft.com/office/powerpoint/2010/main" val="7385361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FD4C-12B4-6561-65E5-957886AC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When You said that it is done</a:t>
            </a:r>
          </a:p>
        </p:txBody>
      </p:sp>
    </p:spTree>
    <p:extLst>
      <p:ext uri="{BB962C8B-B14F-4D97-AF65-F5344CB8AC3E}">
        <p14:creationId xmlns:p14="http://schemas.microsoft.com/office/powerpoint/2010/main" val="34027915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F28C-78BF-A02A-28F0-A1412ADD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You tore the veil, You made a way</a:t>
            </a:r>
          </a:p>
        </p:txBody>
      </p:sp>
    </p:spTree>
    <p:extLst>
      <p:ext uri="{BB962C8B-B14F-4D97-AF65-F5344CB8AC3E}">
        <p14:creationId xmlns:p14="http://schemas.microsoft.com/office/powerpoint/2010/main" val="423235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5F23-A52B-D4E1-4D49-68B588FE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PH"/>
              <a:t>Surrounded me</a:t>
            </a:r>
          </a:p>
        </p:txBody>
      </p:sp>
    </p:spTree>
    <p:extLst>
      <p:ext uri="{BB962C8B-B14F-4D97-AF65-F5344CB8AC3E}">
        <p14:creationId xmlns:p14="http://schemas.microsoft.com/office/powerpoint/2010/main" val="6945495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9269-D74F-FF17-A8A6-2DA1BD9A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When You said that it is done</a:t>
            </a:r>
          </a:p>
        </p:txBody>
      </p:sp>
    </p:spTree>
    <p:extLst>
      <p:ext uri="{BB962C8B-B14F-4D97-AF65-F5344CB8AC3E}">
        <p14:creationId xmlns:p14="http://schemas.microsoft.com/office/powerpoint/2010/main" val="362742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410B-ECC3-6D53-6F30-12AFEE19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PH"/>
              <a:t>In every season</a:t>
            </a:r>
          </a:p>
        </p:txBody>
      </p:sp>
    </p:spTree>
    <p:extLst>
      <p:ext uri="{BB962C8B-B14F-4D97-AF65-F5344CB8AC3E}">
        <p14:creationId xmlns:p14="http://schemas.microsoft.com/office/powerpoint/2010/main" val="152120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9937-BA65-3503-0E09-70F6F18B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I know You love me</a:t>
            </a:r>
          </a:p>
        </p:txBody>
      </p:sp>
    </p:spTree>
    <p:extLst>
      <p:ext uri="{BB962C8B-B14F-4D97-AF65-F5344CB8AC3E}">
        <p14:creationId xmlns:p14="http://schemas.microsoft.com/office/powerpoint/2010/main" val="179888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858E-9B60-FFE3-6B0C-90B15F2E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I know You love me</a:t>
            </a:r>
          </a:p>
        </p:txBody>
      </p:sp>
    </p:spTree>
    <p:extLst>
      <p:ext uri="{BB962C8B-B14F-4D97-AF65-F5344CB8AC3E}">
        <p14:creationId xmlns:p14="http://schemas.microsoft.com/office/powerpoint/2010/main" val="390139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2</TotalTime>
  <Words>359</Words>
  <Application>Microsoft Office PowerPoint</Application>
  <PresentationFormat>Widescreen</PresentationFormat>
  <Paragraphs>60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Britannic Bold</vt:lpstr>
      <vt:lpstr>Calibri</vt:lpstr>
      <vt:lpstr>Calibri Light</vt:lpstr>
      <vt:lpstr>Office Theme</vt:lpstr>
      <vt:lpstr>Oh Lord You've searched me</vt:lpstr>
      <vt:lpstr>You know my way</vt:lpstr>
      <vt:lpstr>Even when I fail you</vt:lpstr>
      <vt:lpstr>I know You love me</vt:lpstr>
      <vt:lpstr>Your holy presence</vt:lpstr>
      <vt:lpstr>Surrounded me</vt:lpstr>
      <vt:lpstr>In every season</vt:lpstr>
      <vt:lpstr>I know You love me</vt:lpstr>
      <vt:lpstr>I know You love me</vt:lpstr>
      <vt:lpstr>At the cross I bow my knees</vt:lpstr>
      <vt:lpstr>Where Your blood was shed for me</vt:lpstr>
      <vt:lpstr>There's no greater love than this</vt:lpstr>
      <vt:lpstr>You have overcome the grave</vt:lpstr>
      <vt:lpstr>Glory fills the highest place</vt:lpstr>
      <vt:lpstr>What can separate me now</vt:lpstr>
      <vt:lpstr>You go before me</vt:lpstr>
      <vt:lpstr>You shield my way</vt:lpstr>
      <vt:lpstr>Your hand upholds me</vt:lpstr>
      <vt:lpstr>And I know You love me</vt:lpstr>
      <vt:lpstr>At the cross I bow my knee</vt:lpstr>
      <vt:lpstr>Where Your blood was shed for me</vt:lpstr>
      <vt:lpstr>There's no greater love than this</vt:lpstr>
      <vt:lpstr>You have overcome the grave</vt:lpstr>
      <vt:lpstr>Your glory fills the highest place</vt:lpstr>
      <vt:lpstr>What can separate me now</vt:lpstr>
      <vt:lpstr>At the cross I bow my knee</vt:lpstr>
      <vt:lpstr>Where Your blood was shed for me</vt:lpstr>
      <vt:lpstr>There's no greater love than this, no</vt:lpstr>
      <vt:lpstr>You have overcome the grave</vt:lpstr>
      <vt:lpstr>Glory fills the highest place</vt:lpstr>
      <vt:lpstr>What can separate me now</vt:lpstr>
      <vt:lpstr>You tore the veil, You made a way</vt:lpstr>
      <vt:lpstr>When You said that it is done</vt:lpstr>
      <vt:lpstr>You tore the veil, You made a way</vt:lpstr>
      <vt:lpstr>When You said that it is done</vt:lpstr>
      <vt:lpstr>And when the earth fails</vt:lpstr>
      <vt:lpstr>Falls from my eyes</vt:lpstr>
      <vt:lpstr>And You stand before me</vt:lpstr>
      <vt:lpstr>I know You love me</vt:lpstr>
      <vt:lpstr>Oh, I know You love me</vt:lpstr>
      <vt:lpstr>At the cross I bow my knee</vt:lpstr>
      <vt:lpstr>Where Your blood was shed for me</vt:lpstr>
      <vt:lpstr>There's no greater love than this, no</vt:lpstr>
      <vt:lpstr>You have overcome the grave</vt:lpstr>
      <vt:lpstr>Glory fills the highest place</vt:lpstr>
      <vt:lpstr>What can separate me now</vt:lpstr>
      <vt:lpstr>At the cross I bow my knee</vt:lpstr>
      <vt:lpstr>Where Your blood was shed for me</vt:lpstr>
      <vt:lpstr>There's no greater love than this, no</vt:lpstr>
      <vt:lpstr>You have overcome the grave</vt:lpstr>
      <vt:lpstr>Glory fills the highest place</vt:lpstr>
      <vt:lpstr>What can separate me now</vt:lpstr>
      <vt:lpstr>You tore the veil, You made a way</vt:lpstr>
      <vt:lpstr>When You said that it is done</vt:lpstr>
      <vt:lpstr>You tore the veil, You made a way</vt:lpstr>
      <vt:lpstr>When You said that it is done</vt:lpstr>
      <vt:lpstr>You tore the veil, You made a way</vt:lpstr>
      <vt:lpstr>When You said that it is done</vt:lpstr>
      <vt:lpstr>You tore the veil, You made a way</vt:lpstr>
      <vt:lpstr>When You said that it is done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Khalil Jasper Ramos</dc:creator>
  <cp:lastModifiedBy>Khalil Jasper Ramos</cp:lastModifiedBy>
  <cp:revision>1</cp:revision>
  <dcterms:created xsi:type="dcterms:W3CDTF">2024-08-28T01:05:44Z</dcterms:created>
  <dcterms:modified xsi:type="dcterms:W3CDTF">2024-08-28T01:08:26Z</dcterms:modified>
</cp:coreProperties>
</file>