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3" r:id="rId1"/>
  </p:sldMasterIdLst>
  <p:sldIdLst>
    <p:sldId id="256" r:id="rId2"/>
    <p:sldId id="269" r:id="rId3"/>
    <p:sldId id="268" r:id="rId4"/>
    <p:sldId id="272" r:id="rId5"/>
    <p:sldId id="271" r:id="rId6"/>
    <p:sldId id="270" r:id="rId7"/>
    <p:sldId id="258" r:id="rId8"/>
    <p:sldId id="275" r:id="rId9"/>
    <p:sldId id="276" r:id="rId10"/>
    <p:sldId id="259" r:id="rId11"/>
    <p:sldId id="263" r:id="rId12"/>
    <p:sldId id="261" r:id="rId13"/>
    <p:sldId id="262" r:id="rId14"/>
    <p:sldId id="264" r:id="rId15"/>
    <p:sldId id="278" r:id="rId16"/>
    <p:sldId id="279" r:id="rId17"/>
    <p:sldId id="280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8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31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5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552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59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3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9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5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644" y="267792"/>
            <a:ext cx="8864868" cy="2714323"/>
          </a:xfrm>
        </p:spPr>
        <p:txBody>
          <a:bodyPr>
            <a:normAutofit/>
          </a:bodyPr>
          <a:lstStyle/>
          <a:p>
            <a:pPr algn="ctr"/>
            <a:endParaRPr lang="en-GB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4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ESTATE </a:t>
            </a:r>
            <a:r>
              <a:rPr lang="en-GB" sz="4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GB" sz="4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algn="ctr"/>
            <a:endParaRPr lang="en-US" sz="4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3899"/>
            <a:ext cx="12192000" cy="48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5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PROPERTY USE CASE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96747"/>
            <a:ext cx="8596668" cy="580271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3" y="1795101"/>
            <a:ext cx="9795849" cy="40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07" y="291586"/>
            <a:ext cx="9601196" cy="1044156"/>
          </a:xfrm>
        </p:spPr>
        <p:txBody>
          <a:bodyPr/>
          <a:lstStyle/>
          <a:p>
            <a:r>
              <a:rPr lang="en-GB" dirty="0" smtClean="0"/>
              <a:t>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2" y="1111624"/>
            <a:ext cx="8596668" cy="774718"/>
          </a:xfrm>
        </p:spPr>
        <p:txBody>
          <a:bodyPr/>
          <a:lstStyle/>
          <a:p>
            <a:r>
              <a:rPr lang="en-GB" dirty="0" smtClean="0"/>
              <a:t>Property owner</a:t>
            </a:r>
            <a:endParaRPr lang="en-GB" dirty="0"/>
          </a:p>
        </p:txBody>
      </p:sp>
      <p:pic>
        <p:nvPicPr>
          <p:cNvPr id="409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4" y="2235387"/>
            <a:ext cx="7781364" cy="430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21" y="399321"/>
            <a:ext cx="8596668" cy="801950"/>
          </a:xfrm>
        </p:spPr>
        <p:txBody>
          <a:bodyPr/>
          <a:lstStyle/>
          <a:p>
            <a:pPr algn="ctr"/>
            <a:r>
              <a:rPr lang="en-GB" dirty="0" smtClean="0"/>
              <a:t>CLASS DIAGRAM</a:t>
            </a:r>
            <a:endParaRPr lang="en-GB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2" y="1201271"/>
            <a:ext cx="8746472" cy="510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309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293"/>
            <a:ext cx="8596668" cy="55975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ACTIVITY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53" y="608043"/>
            <a:ext cx="6577532" cy="63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823"/>
            <a:ext cx="8596668" cy="802741"/>
          </a:xfrm>
        </p:spPr>
        <p:txBody>
          <a:bodyPr/>
          <a:lstStyle/>
          <a:p>
            <a:pPr algn="ctr"/>
            <a:r>
              <a:rPr lang="en-US" dirty="0" smtClean="0"/>
              <a:t>SYSTEM ARCHITECTURE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41564"/>
            <a:ext cx="9118516" cy="56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4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39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11"/>
            <a:ext cx="12192001" cy="5653889"/>
          </a:xfrm>
        </p:spPr>
      </p:pic>
    </p:spTree>
    <p:extLst>
      <p:ext uri="{BB962C8B-B14F-4D97-AF65-F5344CB8AC3E}">
        <p14:creationId xmlns:p14="http://schemas.microsoft.com/office/powerpoint/2010/main" val="9620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1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PROPERTY OWNER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8" y="1256909"/>
            <a:ext cx="12264428" cy="5975287"/>
          </a:xfrm>
        </p:spPr>
      </p:pic>
    </p:spTree>
    <p:extLst>
      <p:ext uri="{BB962C8B-B14F-4D97-AF65-F5344CB8AC3E}">
        <p14:creationId xmlns:p14="http://schemas.microsoft.com/office/powerpoint/2010/main" val="311366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BUYER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5136"/>
            <a:ext cx="12192000" cy="5712864"/>
          </a:xfrm>
        </p:spPr>
      </p:pic>
    </p:spTree>
    <p:extLst>
      <p:ext uri="{BB962C8B-B14F-4D97-AF65-F5344CB8AC3E}">
        <p14:creationId xmlns:p14="http://schemas.microsoft.com/office/powerpoint/2010/main" val="426790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never-ending process. Our work is just first steps to the particular approach of building of a system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the summary of the introduction, background, problem statement, aim, objectives and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 estate 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7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77624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42365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6759"/>
            <a:ext cx="8596668" cy="657885"/>
          </a:xfrm>
        </p:spPr>
        <p:txBody>
          <a:bodyPr/>
          <a:lstStyle/>
          <a:p>
            <a:pPr algn="ctr"/>
            <a:r>
              <a:rPr lang="en-US" dirty="0" smtClean="0"/>
              <a:t>GROUP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2116"/>
              </p:ext>
            </p:extLst>
          </p:nvPr>
        </p:nvGraphicFramePr>
        <p:xfrm>
          <a:off x="677863" y="1539875"/>
          <a:ext cx="859631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3"/>
                <a:gridCol w="5086931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 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KHALIL</a:t>
                      </a:r>
                      <a:r>
                        <a:rPr lang="en-US" baseline="0" dirty="0" smtClean="0"/>
                        <a:t> KABIR MUSA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UG18CSC2069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 JUNAIDU SANI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UG18CSC2068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 MUSA BAFFA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UG18CSC2080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IBRAHIM MUHAMMAD</a:t>
                      </a:r>
                      <a:r>
                        <a:rPr lang="en-US" baseline="0" dirty="0" smtClean="0"/>
                        <a:t> BAKO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UG18CSC2076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SAGIR JIBRIN YAU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UG18CSC2098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RUKAYYA SAYEED SAIF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UG17CSC1047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SABIU IBRAHIM NASIDI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UG18CSC2070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IBRAHIM ALI USMAN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UG18CSC2099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YUSUF AHMAD ABDULLAHI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UG17CSC1003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MARIYA TAHIR LAWAL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UG16CSC070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UMMI GARBA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UG18CSC2072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0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7706"/>
            <a:ext cx="8596668" cy="829901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ADMIN MODULE</a:t>
            </a:r>
          </a:p>
          <a:p>
            <a:r>
              <a:rPr lang="en-US" dirty="0" smtClean="0"/>
              <a:t>CUSTOMER MODULE</a:t>
            </a:r>
          </a:p>
          <a:p>
            <a:r>
              <a:rPr lang="en-US" dirty="0" smtClean="0"/>
              <a:t>STATEMENT OF PROBLEM</a:t>
            </a:r>
          </a:p>
          <a:p>
            <a:r>
              <a:rPr lang="en-US" dirty="0" smtClean="0"/>
              <a:t>AIM AND OBJECTIVES</a:t>
            </a:r>
          </a:p>
          <a:p>
            <a:r>
              <a:rPr lang="en-US" dirty="0" smtClean="0"/>
              <a:t>USE CASES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 CLASS DIAGRAM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Estate Management System is a web based application.</a:t>
            </a:r>
          </a:p>
          <a:p>
            <a:r>
              <a:rPr lang="en-US" sz="2000" dirty="0" smtClean="0"/>
              <a:t>The biggest advantage of this estate management is, it provides online tool to communicate between property owner  and the property buyer.</a:t>
            </a:r>
          </a:p>
          <a:p>
            <a:r>
              <a:rPr lang="en-US" sz="2000" dirty="0" smtClean="0"/>
              <a:t>The software provide option for owner to put an advert, interested user can check out the advert and they can contact the owner for the purchase of the property.</a:t>
            </a:r>
          </a:p>
          <a:p>
            <a:r>
              <a:rPr lang="en-US" sz="2000" dirty="0" smtClean="0"/>
              <a:t>It is very easy to search for the houses as the online offers are endless.</a:t>
            </a:r>
          </a:p>
          <a:p>
            <a:r>
              <a:rPr lang="en-US" sz="2000" dirty="0" smtClean="0"/>
              <a:t>Our main aim is to give best &amp; quick result to users.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479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STATEMENT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Keeping record in an estate concerning buildings and their owners has been a great task to the </a:t>
            </a:r>
            <a:r>
              <a:rPr lang="en-US" sz="2400" dirty="0" smtClean="0"/>
              <a:t>estate management. </a:t>
            </a:r>
          </a:p>
          <a:p>
            <a:r>
              <a:rPr lang="en-US" sz="2400" dirty="0" smtClean="0"/>
              <a:t>Access </a:t>
            </a:r>
            <a:r>
              <a:rPr lang="en-US" sz="2400" dirty="0"/>
              <a:t>to estate information proves difficult that most times people are defrauded due to lack of property information. </a:t>
            </a:r>
            <a:endParaRPr lang="en-US" sz="2400" dirty="0" smtClean="0"/>
          </a:p>
          <a:p>
            <a:r>
              <a:rPr lang="en-US" sz="2400" dirty="0" smtClean="0"/>
              <a:t>Illegal </a:t>
            </a:r>
            <a:r>
              <a:rPr lang="en-US" sz="2400" dirty="0"/>
              <a:t>sales of houses without the consent of the owner are very common. Hence the need for computerization of estate management system.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8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AIMS AND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The aim of the project is to develop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an online software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application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will make the estate information available for individuals who may like to sell or buy property</a:t>
            </a:r>
          </a:p>
          <a:p>
            <a:pPr marL="0" indent="0">
              <a:buNone/>
            </a:pPr>
            <a:endParaRPr lang="en-US" sz="24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The objective is to develop a software that will keep information on properties and handle the transactions details.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4" y="259033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" y="604007"/>
            <a:ext cx="2161875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17994" y="4034117"/>
            <a:ext cx="8596668" cy="231204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804447"/>
            <a:ext cx="10313770" cy="57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 3" charset="2"/>
              <a:buAutoNum type="arabicPeriod"/>
            </a:pPr>
            <a:r>
              <a:rPr lang="en-US" dirty="0" smtClean="0"/>
              <a:t>Admin </a:t>
            </a:r>
          </a:p>
          <a:p>
            <a:pPr>
              <a:buFont typeface="Wingdings 3" charset="2"/>
              <a:buAutoNum type="arabicPeriod"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 algn="ctr">
              <a:buFont typeface="Wingdings 3" charset="2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4879" y="2403491"/>
            <a:ext cx="12136226" cy="593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en-US" smtClean="0"/>
              <a:t>Admin </a:t>
            </a:r>
          </a:p>
          <a:p>
            <a:pPr>
              <a:buFont typeface="Wingdings 3" charset="2"/>
              <a:buAutoNum type="arabicPeriod"/>
            </a:pPr>
            <a:endParaRPr lang="en-US" smtClean="0"/>
          </a:p>
          <a:p>
            <a:pPr marL="0" indent="0">
              <a:buFont typeface="Wingdings 3" charset="2"/>
              <a:buNone/>
            </a:pPr>
            <a:endParaRPr lang="en-US" smtClean="0"/>
          </a:p>
          <a:p>
            <a:pPr marL="0" indent="0">
              <a:buFont typeface="Wingdings 3" charset="2"/>
              <a:buNone/>
            </a:pPr>
            <a:endParaRPr lang="en-US" smtClean="0"/>
          </a:p>
          <a:p>
            <a:pPr marL="0" indent="0">
              <a:buFont typeface="Wingdings 3" charset="2"/>
              <a:buNone/>
            </a:pPr>
            <a:endParaRPr lang="en-US" smtClean="0"/>
          </a:p>
          <a:p>
            <a:pPr marL="0" indent="0" algn="ctr">
              <a:buFont typeface="Wingdings 3" charset="2"/>
              <a:buNone/>
            </a:pPr>
            <a:endParaRPr 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4" y="1226994"/>
            <a:ext cx="6960247" cy="529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5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75" y="349623"/>
            <a:ext cx="8596668" cy="6633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75" y="1138614"/>
            <a:ext cx="8596668" cy="564682"/>
          </a:xfrm>
        </p:spPr>
        <p:txBody>
          <a:bodyPr/>
          <a:lstStyle/>
          <a:p>
            <a:r>
              <a:rPr lang="en-US" dirty="0" smtClean="0"/>
              <a:t>2. Property Buyer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45" y="1536139"/>
            <a:ext cx="6611190" cy="485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1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9623"/>
            <a:ext cx="8596668" cy="59167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81" y="1237224"/>
            <a:ext cx="8596668" cy="582611"/>
          </a:xfrm>
        </p:spPr>
        <p:txBody>
          <a:bodyPr/>
          <a:lstStyle/>
          <a:p>
            <a:r>
              <a:rPr lang="en-US" dirty="0" smtClean="0"/>
              <a:t>3.0 Property Owner</a:t>
            </a:r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57" y="1619996"/>
            <a:ext cx="7086319" cy="500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728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</TotalTime>
  <Words>387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PowerPoint Presentation</vt:lpstr>
      <vt:lpstr>GROUP MEMBERS</vt:lpstr>
      <vt:lpstr>CONTENT</vt:lpstr>
      <vt:lpstr>ABSTRACT </vt:lpstr>
      <vt:lpstr>STATEMENT OF THE PROBLEM</vt:lpstr>
      <vt:lpstr>AIMS AND OBJECTIVES </vt:lpstr>
      <vt:lpstr>USE CASE DIAGRAM </vt:lpstr>
      <vt:lpstr>USE CASE DIAGRAM CONTD..</vt:lpstr>
      <vt:lpstr>USE CASE DIAGRAM CONTD..</vt:lpstr>
      <vt:lpstr>ADD PROPERTY USE CASE DIAGRAM</vt:lpstr>
      <vt:lpstr>SEQUENCE DIAGRAM</vt:lpstr>
      <vt:lpstr>CLASS DIAGRAM</vt:lpstr>
      <vt:lpstr>ACTIVITY DIAGRAM</vt:lpstr>
      <vt:lpstr>SYSTEM ARCHITECTURE </vt:lpstr>
      <vt:lpstr>ADMIN  INTERFACE</vt:lpstr>
      <vt:lpstr>PROPERTY OWNER INTERFACE</vt:lpstr>
      <vt:lpstr>PROPERTY BUYER INTERFACE</vt:lpstr>
      <vt:lpstr>CONCLUSION</vt:lpstr>
      <vt:lpstr>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Gwadabe</dc:creator>
  <cp:lastModifiedBy>Ahmad Gwadabe</cp:lastModifiedBy>
  <cp:revision>58</cp:revision>
  <dcterms:created xsi:type="dcterms:W3CDTF">2021-12-27T11:13:36Z</dcterms:created>
  <dcterms:modified xsi:type="dcterms:W3CDTF">2021-12-31T14:16:52Z</dcterms:modified>
</cp:coreProperties>
</file>