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82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E1CC3-5EC1-4C5B-8B0D-22A04EBB2EFB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2D97-2087-4A3E-9053-E39B84057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7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D69A-CFBE-4A5A-82C1-1EA3CE26FC95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9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EFCC-82CC-4672-87CA-AFE782B32807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89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37A9-228E-43F0-A1D7-508ACC707DBB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91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9CFA-FBA9-4602-BDF4-6CDEDCEE3755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02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A9-EB23-4A61-AD45-66A6BDA419FD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42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E0B5-E5D9-4359-81CB-CF84A08E0A69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19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06A8-5C3E-4287-9DD1-ED20323A4958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40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DEFC-F023-4AF2-9EA9-FDDE11EF5600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4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9D-924C-4F64-9596-8FEC9152F637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F41-6859-40B8-95C4-62BDE3A80C33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17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218-671D-46AB-83FE-23FAF8BF4606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04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7AAD-E863-468D-BFB8-B49403229812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04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6877-E1C8-4DB8-8418-0C49619F7A07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03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D4C-FA49-47B6-9841-0892FA4BEE32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85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F781-4B6E-472D-B8D7-0ABDFE0C2B35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88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BA13-C1FC-492A-BE49-FCB757ADD491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82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393F-997D-4A3E-8EC1-72C3B000441D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2E81ED-159E-42C1-9A0F-31C5DC25CE12}" type="datetime1">
              <a:rPr lang="fr-FR" smtClean="0"/>
              <a:t>01/11/2020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04CE-BAD6-4E45-840A-A539F0329AA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168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ademind.com/static/136dd1f4e2fc0a5bf15e3a2174e64bc8/e5166/how-the-web-works-big-picture.jpg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9099" y="1591056"/>
            <a:ext cx="9494692" cy="1171338"/>
          </a:xfrm>
        </p:spPr>
        <p:txBody>
          <a:bodyPr>
            <a:noAutofit/>
          </a:bodyPr>
          <a:lstStyle/>
          <a:p>
            <a:pPr algn="ctr" fontAlgn="t"/>
            <a:r>
              <a:rPr lang="fr-FR" sz="4800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How to </a:t>
            </a:r>
            <a:r>
              <a:rPr lang="fr-FR" sz="4800" b="1" i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be</a:t>
            </a:r>
            <a:r>
              <a:rPr lang="fr-FR" sz="4800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web </a:t>
            </a:r>
            <a:r>
              <a:rPr lang="fr-FR" sz="4800" b="1" i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developer</a:t>
            </a:r>
            <a:r>
              <a:rPr lang="fr-FR" sz="4800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?</a:t>
            </a:r>
            <a:endParaRPr lang="fr-FR" sz="48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98154" y="3707532"/>
            <a:ext cx="4276581" cy="861420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KHALIL</a:t>
            </a:r>
            <a:r>
              <a:rPr lang="fr-FR" sz="4000" b="1" dirty="0" smtClean="0"/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mALLEK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032" y="424052"/>
            <a:ext cx="10515600" cy="1325563"/>
          </a:xfrm>
        </p:spPr>
        <p:txBody>
          <a:bodyPr/>
          <a:lstStyle/>
          <a:p>
            <a:r>
              <a:rPr lang="fr-FR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3664" y="1595718"/>
            <a:ext cx="8946541" cy="419548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web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 do you need to be a web developer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the role of a web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developer?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onclusion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9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024" y="365125"/>
            <a:ext cx="11161776" cy="1325563"/>
          </a:xfrm>
        </p:spPr>
        <p:txBody>
          <a:bodyPr>
            <a:normAutofit/>
          </a:bodyPr>
          <a:lstStyle/>
          <a:p>
            <a:r>
              <a:rPr lang="fr-FR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sz="4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5672" y="1690688"/>
            <a:ext cx="10515600" cy="12193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 presentation is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first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in the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“GOMYCODE”.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and explain three important definitions: </a:t>
            </a:r>
          </a:p>
          <a:p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65570" y="3351129"/>
            <a:ext cx="5221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manner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of the web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fr-F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needs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of a </a:t>
            </a:r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</a:t>
            </a:r>
            <a:endPara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fr-F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role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of a </a:t>
            </a:r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79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3989" y="78796"/>
            <a:ext cx="9043415" cy="1600200"/>
          </a:xfrm>
        </p:spPr>
        <p:txBody>
          <a:bodyPr>
            <a:noAutofit/>
          </a:bodyPr>
          <a:lstStyle/>
          <a:p>
            <a:pPr algn="ctr"/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the web works?</a:t>
            </a:r>
            <a:b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>
          <a:xfrm>
            <a:off x="329184" y="1547613"/>
            <a:ext cx="4352544" cy="51280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gets resolved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Request is sent to the server of the website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response of the server is parsed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page is rendered and displayed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endParaRPr lang="en-US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4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917204" y="1547613"/>
            <a:ext cx="7155784" cy="4962144"/>
            <a:chOff x="4853196" y="1547613"/>
            <a:chExt cx="7155784" cy="496214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196" y="1547613"/>
              <a:ext cx="7155784" cy="49621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ZoneTexte 10"/>
            <p:cNvSpPr txBox="1"/>
            <p:nvPr/>
          </p:nvSpPr>
          <p:spPr>
            <a:xfrm>
              <a:off x="6304788" y="3291069"/>
              <a:ext cx="306000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3"/>
                  </a:solidFill>
                </a:rPr>
                <a:t>https://gomycode.com/TN-FR/home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3952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09" y="2294168"/>
            <a:ext cx="5195888" cy="2977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60292" y="1773936"/>
            <a:ext cx="6862883" cy="4946904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fr-F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(UX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(UI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languages including HTML and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 web programing languages and skills such as JavaScript,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and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animation techniques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 web programing languages such as C# or Java, PHP and Ruby.</a:t>
            </a:r>
          </a:p>
          <a:p>
            <a:endParaRPr lang="en-US" dirty="0" smtClean="0"/>
          </a:p>
          <a:p>
            <a:endParaRPr lang="fr-FR" b="1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60292" y="295729"/>
            <a:ext cx="97843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 do you need to be a web developer?</a:t>
            </a:r>
          </a:p>
        </p:txBody>
      </p:sp>
    </p:spTree>
    <p:extLst>
      <p:ext uri="{BB962C8B-B14F-4D97-AF65-F5344CB8AC3E}">
        <p14:creationId xmlns:p14="http://schemas.microsoft.com/office/powerpoint/2010/main" val="42864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07" y="1997755"/>
            <a:ext cx="4959737" cy="375853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36906" y="2184562"/>
            <a:ext cx="2664000" cy="3312000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A Web Developer is responsible for the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coding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design </a:t>
            </a:r>
            <a:r>
              <a:rPr lang="en-US" sz="2000" b="1" dirty="0" smtClean="0">
                <a:solidFill>
                  <a:schemeClr val="bg1"/>
                </a:solidFill>
              </a:rPr>
              <a:t>and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layout</a:t>
            </a:r>
            <a:r>
              <a:rPr lang="en-US" sz="2000" b="1" dirty="0" smtClean="0">
                <a:solidFill>
                  <a:schemeClr val="bg1"/>
                </a:solidFill>
              </a:rPr>
              <a:t> of a website according to a company's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specifications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85994" y="403262"/>
            <a:ext cx="9156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What’s the role of a web developer?</a:t>
            </a:r>
            <a:endParaRPr lang="fr-FR" sz="4000" b="1" i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65343" y="2214122"/>
            <a:ext cx="2663548" cy="331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 certain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level </a:t>
            </a:r>
            <a:r>
              <a:rPr lang="en-US" sz="2000" b="1" dirty="0">
                <a:solidFill>
                  <a:schemeClr val="bg1"/>
                </a:solidFill>
              </a:rPr>
              <a:t>of both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graphic design </a:t>
            </a:r>
            <a:r>
              <a:rPr lang="en-US" sz="2000" b="1" dirty="0" smtClean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computer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programming </a:t>
            </a:r>
            <a:r>
              <a:rPr lang="en-US" sz="2000" b="1" dirty="0">
                <a:solidFill>
                  <a:schemeClr val="bg1"/>
                </a:solidFill>
              </a:rPr>
              <a:t>is </a:t>
            </a:r>
            <a:r>
              <a:rPr lang="en-US" sz="2000" b="1" dirty="0" smtClean="0">
                <a:solidFill>
                  <a:schemeClr val="bg1"/>
                </a:solidFill>
              </a:rPr>
              <a:t>necessary</a:t>
            </a:r>
            <a:endParaRPr lang="fr-FR" sz="2000" b="1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8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p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02954" y="295729"/>
            <a:ext cx="3401064" cy="914400"/>
          </a:xfrm>
        </p:spPr>
        <p:txBody>
          <a:bodyPr/>
          <a:lstStyle/>
          <a:p>
            <a:r>
              <a:rPr lang="fr-FR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9418" y="2008400"/>
            <a:ext cx="10220969" cy="2895599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web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essential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fr-F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a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have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,,,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113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84504" y="27699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4400" b="1" dirty="0">
                <a:ln w="0"/>
                <a:solidFill>
                  <a:schemeClr val="accent1"/>
                </a:solidFill>
              </a:rPr>
              <a:t> you 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400" b="1" dirty="0">
                <a:ln w="0"/>
                <a:solidFill>
                  <a:schemeClr val="accent1"/>
                </a:solidFill>
              </a:rPr>
              <a:t>your 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endParaRPr lang="fr-FR" sz="4400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4CE-BAD6-4E45-840A-A539F0329AA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1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161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How to be a web developer ?</vt:lpstr>
      <vt:lpstr>Plan </vt:lpstr>
      <vt:lpstr>Introduction</vt:lpstr>
      <vt:lpstr>How does the web works? </vt:lpstr>
      <vt:lpstr>Présentation PowerPoint</vt:lpstr>
      <vt:lpstr>Présentation PowerPoint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presentation</dc:title>
  <dc:creator>khalil mallek</dc:creator>
  <cp:lastModifiedBy>khalil mallek</cp:lastModifiedBy>
  <cp:revision>46</cp:revision>
  <dcterms:created xsi:type="dcterms:W3CDTF">2020-10-30T19:34:20Z</dcterms:created>
  <dcterms:modified xsi:type="dcterms:W3CDTF">2020-11-01T21:49:07Z</dcterms:modified>
</cp:coreProperties>
</file>