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4039B-A705-46FB-9F94-EBEE96735A7D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6AC9E-E9F8-4DDD-AAB6-54CA09EE2E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221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AC9E-E9F8-4DDD-AAB6-54CA09EE2E16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013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89E7-6CB9-4C6E-BDD5-F0548C847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87AA3-95E4-4E8B-B4EC-B0EE1CF5E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B1EB-ED0B-4323-B630-553963D8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D82D-5BFF-4C75-9618-3A68514E312F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9E858-F4FC-42FE-B105-F02E712A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434CE-FFE9-4E6A-9C0D-24DAD4AF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BB2F-2A0E-488E-95DC-44485B7789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32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F14C-44F2-4494-9DAA-BE68F858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0A383-C18F-43B3-8B2F-45039729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E83D2-024F-457C-A522-42EFA474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D82D-5BFF-4C75-9618-3A68514E312F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F5688-D48E-4E6E-A901-B4737742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B55CD-0FFC-433E-BE92-34E43261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BB2F-2A0E-488E-95DC-44485B7789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257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693ACF-221A-4D1C-B1CD-72D9EED85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6988A-AAB1-4D3A-B762-C93AAB4EE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AF91B-2F70-475B-98AD-FC956C89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D82D-5BFF-4C75-9618-3A68514E312F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7960E-1B23-4158-82B6-16C5EFF0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AB5C0-69D5-412C-9B4A-C578C1A2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BB2F-2A0E-488E-95DC-44485B7789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536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CC75-0FE8-4C4F-B13E-BAB6B1DC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EFB89-21F1-4DA1-B65A-5DA6E34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BE2A-3452-4D4A-A7C3-852AB9E0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D82D-5BFF-4C75-9618-3A68514E312F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1944E-EDD4-477D-9CE4-088351A8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E32C2-E967-4274-A8F5-73B4AC40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BB2F-2A0E-488E-95DC-44485B7789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891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EB7E-5BD5-4639-A4E1-DE58CD2D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6DBAC-4149-48AF-BE6E-FF3B02587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48480-B54F-4088-BB17-2801FDD2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D82D-5BFF-4C75-9618-3A68514E312F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5F364-5253-497F-BBEF-B432E561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D0E86-0C46-4E83-AEF1-FAA23BC2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BB2F-2A0E-488E-95DC-44485B7789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428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89FB-F63C-45F3-B4BA-5A35580A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0AAC-719B-4BCA-A1F5-B22906A44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9AA66-EB95-4F7A-A7A1-528149257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3C30-DCFD-4ECE-A3B5-DA3728D0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D82D-5BFF-4C75-9618-3A68514E312F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460CD-15DC-4F2E-8671-3F9495B1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17DBE-23C4-4F13-A2E9-7AD75151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BB2F-2A0E-488E-95DC-44485B7789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713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A33D-48F6-4E57-BD50-9F66899D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3D122-5B19-4E85-B23B-C26BEDC0C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F4015-4959-41A3-B55F-9D7274855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04A31-B758-416F-8574-D9995D085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83726-4BC6-4C30-A4B1-B0F7CD941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41CF7-B812-4EEC-AF18-AB247DC0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D82D-5BFF-4C75-9618-3A68514E312F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E39D0-612C-43F0-ADD6-D3ED9592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6C6ED6-C031-4F7F-8F3F-4B25F43B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BB2F-2A0E-488E-95DC-44485B7789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845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F825-94E0-4A17-8AE6-68AFDB90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75141-27DE-4BAC-81A8-EF8255C7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D82D-5BFF-4C75-9618-3A68514E312F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72219-5E33-4201-AB9B-3C42E8E6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A4AB0-9C5D-4AB4-848B-2BE56979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BB2F-2A0E-488E-95DC-44485B7789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312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F378D-E7C9-4E6D-851A-F81FADCE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D82D-5BFF-4C75-9618-3A68514E312F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E9838-680C-46BE-8FA3-B9774290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C2124-3DF7-47D5-9BD2-B25608F5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BB2F-2A0E-488E-95DC-44485B7789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378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D073-6641-441D-9687-D42DE079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ED729-12ED-48C5-BB6E-0F1B71EA6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10422-649C-4A5F-893C-5625DFBDD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B9C70-BAE9-4611-9034-4CE31E53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D82D-5BFF-4C75-9618-3A68514E312F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9F169-E04B-44D4-8AF8-BF4EBBED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20EF8-B2A4-4D26-BBFA-3C742061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BB2F-2A0E-488E-95DC-44485B7789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662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8B2B-3584-4693-86BD-BF59635D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55249-FCAC-4128-8CE4-52C94ECE1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D5D0C-8A42-4DED-AEFF-8475584BB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D11EC-17CE-4BD3-983C-FC7F1941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D82D-5BFF-4C75-9618-3A68514E312F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34C74-48C8-440D-B828-B386375D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E5E81-CD5D-49AC-8E01-9221A8B7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BB2F-2A0E-488E-95DC-44485B7789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790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2EE37-5E04-4715-AC12-343383A8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E261-3CCA-40EC-A76C-B5F812920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7DD8E-42C1-48B5-8A75-E0EFEB321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2D82D-5BFF-4C75-9618-3A68514E312F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4F0A5-2333-4AC3-96D8-2F38E203B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E7A39-3F65-443A-A75C-C88388CFE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8BB2F-2A0E-488E-95DC-44485B7789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570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F060C-6231-49CB-938A-7ABA178E8C67}"/>
              </a:ext>
            </a:extLst>
          </p:cNvPr>
          <p:cNvGrpSpPr/>
          <p:nvPr/>
        </p:nvGrpSpPr>
        <p:grpSpPr>
          <a:xfrm>
            <a:off x="463942" y="1670560"/>
            <a:ext cx="11264115" cy="3516879"/>
            <a:chOff x="1491266" y="2403154"/>
            <a:chExt cx="9209468" cy="223635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4F2968B-C1A7-4D38-8705-27CE5877759A}"/>
                </a:ext>
              </a:extLst>
            </p:cNvPr>
            <p:cNvGrpSpPr/>
            <p:nvPr/>
          </p:nvGrpSpPr>
          <p:grpSpPr>
            <a:xfrm>
              <a:off x="1491266" y="2403154"/>
              <a:ext cx="9209468" cy="2051692"/>
              <a:chOff x="1658806" y="2312918"/>
              <a:chExt cx="9209468" cy="205169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DA3B522-7BB6-483B-83BF-C99E15DBC6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8806" y="2312918"/>
                <a:ext cx="4155000" cy="205169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179237E-4BBB-4865-9493-1EC01C8EC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9950" y="2312918"/>
                <a:ext cx="4508324" cy="2051692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9423D5-B7F8-4E1D-B89E-2BC2ED5B0D17}"/>
                </a:ext>
              </a:extLst>
            </p:cNvPr>
            <p:cNvSpPr txBox="1"/>
            <p:nvPr/>
          </p:nvSpPr>
          <p:spPr>
            <a:xfrm>
              <a:off x="3350597" y="4270180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(a)</a:t>
              </a:r>
              <a:endParaRPr lang="en-ID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CFC17F-BEFA-4462-903A-7CFCA8479C14}"/>
                </a:ext>
              </a:extLst>
            </p:cNvPr>
            <p:cNvSpPr txBox="1"/>
            <p:nvPr/>
          </p:nvSpPr>
          <p:spPr>
            <a:xfrm>
              <a:off x="8228403" y="4270180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(b)</a:t>
              </a:r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233117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30063FE-70FC-46DC-ACDA-BEC293D95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35" y="238456"/>
            <a:ext cx="9604129" cy="638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52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</Words>
  <Application>Microsoft Office PowerPoint</Application>
  <PresentationFormat>Widescreen</PresentationFormat>
  <Paragraphs>3</Paragraphs>
  <Slides>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Khalilullah Al Faath</dc:creator>
  <cp:lastModifiedBy>Khalilullah Al Faath</cp:lastModifiedBy>
  <cp:revision>2</cp:revision>
  <dcterms:created xsi:type="dcterms:W3CDTF">2025-10-30T04:22:18Z</dcterms:created>
  <dcterms:modified xsi:type="dcterms:W3CDTF">2025-10-30T05:30:06Z</dcterms:modified>
</cp:coreProperties>
</file>