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9420141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9420141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94201410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94201410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4201410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94201410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94201410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94201410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94201410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94201410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MOVIE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75" y="409999"/>
            <a:ext cx="6544251" cy="34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love 3 i</a:t>
            </a:r>
            <a:r>
              <a:rPr lang="en"/>
              <a:t>diots</a:t>
            </a:r>
            <a:r>
              <a:rPr lang="en"/>
              <a:t>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</a:t>
            </a:r>
            <a:r>
              <a:rPr lang="en"/>
              <a:t>Motivation </a:t>
            </a:r>
            <a:r>
              <a:rPr lang="en"/>
              <a:t>movie ever.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to take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to be passionate.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Teaches to enjoy life.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Teaches to respect the teachers.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650" y="410000"/>
            <a:ext cx="4107551" cy="27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</a:t>
            </a:r>
            <a:r>
              <a:rPr lang="en"/>
              <a:t>lots Of This Movie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you love your work you can do it </a:t>
            </a:r>
            <a:r>
              <a:rPr lang="en" sz="2000"/>
              <a:t>easily</a:t>
            </a:r>
            <a:r>
              <a:rPr lang="en" sz="2000"/>
              <a:t>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Plots Of This Movie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Expressing what comes to your decision for life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Plots Of This Movie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Education</a:t>
            </a:r>
            <a:r>
              <a:rPr lang="en"/>
              <a:t> No Need Any Time, Age,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