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21"/>
  </p:notesMasterIdLst>
  <p:handoutMasterIdLst>
    <p:handoutMasterId r:id="rId22"/>
  </p:handoutMasterIdLst>
  <p:sldIdLst>
    <p:sldId id="344" r:id="rId3"/>
    <p:sldId id="358" r:id="rId4"/>
    <p:sldId id="354" r:id="rId5"/>
    <p:sldId id="360" r:id="rId6"/>
    <p:sldId id="361" r:id="rId7"/>
    <p:sldId id="363" r:id="rId8"/>
    <p:sldId id="364" r:id="rId9"/>
    <p:sldId id="365" r:id="rId10"/>
    <p:sldId id="366" r:id="rId11"/>
    <p:sldId id="367" r:id="rId12"/>
    <p:sldId id="370" r:id="rId13"/>
    <p:sldId id="371" r:id="rId14"/>
    <p:sldId id="372" r:id="rId15"/>
    <p:sldId id="373" r:id="rId16"/>
    <p:sldId id="374" r:id="rId17"/>
    <p:sldId id="368" r:id="rId18"/>
    <p:sldId id="375" r:id="rId19"/>
    <p:sldId id="3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6210" autoAdjust="0"/>
  </p:normalViewPr>
  <p:slideViewPr>
    <p:cSldViewPr>
      <p:cViewPr>
        <p:scale>
          <a:sx n="100" d="100"/>
          <a:sy n="100" d="100"/>
        </p:scale>
        <p:origin x="-396" y="15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ymer-project.org/docs/polymer/polymer.html#lifecyclemethod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polymer-project.org/docs/polymer/polymer.html#change-watchers" TargetMode="External"/><Relationship Id="rId4" Type="http://schemas.openxmlformats.org/officeDocument/2006/relationships/hyperlink" Target="http://www.polymer-project.org/docs/polymer/polymer.html#declarative-event-mappin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olymer-project.org/docs/polymer/polymer.html#extending-other-elements" TargetMode="External"/><Relationship Id="rId3" Type="http://schemas.openxmlformats.org/officeDocument/2006/relationships/hyperlink" Target="http://www.polymer-project.org/docs/polymer/polymer.html#declarative-event-mapping" TargetMode="External"/><Relationship Id="rId7" Type="http://schemas.openxmlformats.org/officeDocument/2006/relationships/hyperlink" Target="http://www.polymer-project.org/docs/polymer/polymer.html#fire" TargetMode="External"/><Relationship Id="rId2" Type="http://schemas.openxmlformats.org/officeDocument/2006/relationships/hyperlink" Target="http://www.polymer-project.org/docs/polymer/polymer.html#published-properti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olymer-project.org/docs/polymer/polymer.html#automatic-node-finding" TargetMode="External"/><Relationship Id="rId5" Type="http://schemas.openxmlformats.org/officeDocument/2006/relationships/hyperlink" Target="http://www.polymer-project.org/docs/polymer/polymer.html#observeblock" TargetMode="External"/><Relationship Id="rId4" Type="http://schemas.openxmlformats.org/officeDocument/2006/relationships/hyperlink" Target="http://www.polymer-project.org/docs/polymer/polymer.html#change-watcher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ymer-project.org/docs/polymer/styling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ymer-project.org/docs/polymer/expressions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ymer/core-test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ebcomponents/explain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webcomponents/template/" TargetMode="External"/><Relationship Id="rId2" Type="http://schemas.openxmlformats.org/officeDocument/2006/relationships/hyperlink" Target="http://www.whatwg.org/specs/web-apps/current-work/multipage/scripting-1.html#the-template-elemen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webcomponents/customelements/" TargetMode="External"/><Relationship Id="rId2" Type="http://schemas.openxmlformats.org/officeDocument/2006/relationships/hyperlink" Target="http://w3c.github.io/webcomponents/spec/custom/index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webcomponents/shadowdom/" TargetMode="External"/><Relationship Id="rId2" Type="http://schemas.openxmlformats.org/officeDocument/2006/relationships/hyperlink" Target="http://w3c.github.io/webcomponents/spec/shadow/index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ebappsec/specs/content-security-policy/csp-specification.dev.html" TargetMode="External"/><Relationship Id="rId2" Type="http://schemas.openxmlformats.org/officeDocument/2006/relationships/hyperlink" Target="http://w3c.github.io/webcomponents/spec/imports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html5rocks.com/en/tutorials/webcomponents/imports/" TargetMode="External"/><Relationship Id="rId4" Type="http://schemas.openxmlformats.org/officeDocument/2006/relationships/hyperlink" Target="http://www.html5rocks.com/en/tutorials/security/content-security-polic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ymer-projec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ymer-project.org/articles/concatenating-web-components.html" TargetMode="External"/><Relationship Id="rId2" Type="http://schemas.openxmlformats.org/officeDocument/2006/relationships/hyperlink" Target="http://www.html5rocks.com/en/tutorials/webcomponents/yeoma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ustomelements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rocks.com/en/tutorials/webcomponents/yeoma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 err="1" smtClean="0"/>
              <a:t>Polymer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7025640" cy="1452195"/>
          </a:xfrm>
        </p:spPr>
        <p:txBody>
          <a:bodyPr/>
          <a:lstStyle/>
          <a:p>
            <a:r>
              <a:rPr lang="hu-HU" dirty="0" smtClean="0"/>
              <a:t>Building Web </a:t>
            </a:r>
            <a:r>
              <a:rPr lang="hu-HU" dirty="0" err="1" smtClean="0"/>
              <a:t>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&lt;polymer-element name="post-element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style&gt; @host { :scope {display: block;} } &lt;/style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span&gt;I'm &lt;b&gt;post-element&lt;/b&gt;. This is my Shadow DOM.&lt;/span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Polymer('post-element', {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polymer-element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="import"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="post.html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&lt;post-element&gt;&lt;/post-element&gt;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Create</a:t>
            </a:r>
            <a:r>
              <a:rPr lang="hu-HU" dirty="0" smtClean="0"/>
              <a:t> an </a:t>
            </a:r>
            <a:r>
              <a:rPr lang="hu-HU" dirty="0" err="1" smtClean="0"/>
              <a:t>element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096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www.polymer-project.org/docs/polymer/polymer.html#lifecyclemethods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declaratively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www.polymer-project.org/docs/polymer/polymer.html#declarative-event-mapping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watchers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www.polymer-project.org/docs/polymer/polymer.html#change-watchers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Published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propertie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Declarative event mapping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Changed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watchers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Custom property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observers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Automatic node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finding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Custom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events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Extending other elements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Key </a:t>
            </a:r>
            <a:r>
              <a:rPr lang="hu-HU" dirty="0" err="1" smtClean="0"/>
              <a:t>features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www.polymer-project.org/articles/styling-elements.html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www.polymer-project.org/docs/polymer/styling.html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FOUC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unresolved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(: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unresolved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reliable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DOM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perfect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Polyfill-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selectorts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::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::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/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Styling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MDV</a:t>
            </a: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supports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declarative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supports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rendering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communication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 a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powerful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expression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library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</a:t>
            </a:r>
            <a:r>
              <a:rPr lang="hu-HU" dirty="0" err="1" smtClean="0"/>
              <a:t>binding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https://github.com/Polymer/core-tests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Strong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isolation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testing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web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itself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costly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Decoupling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framework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framework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few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sanity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core-tests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catched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platforms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Unit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hu-HU" sz="1400" b="1" dirty="0" smtClean="0">
              <a:cs typeface="Courier New" panose="02070309020205020404" pitchFamily="49" charset="0"/>
            </a:endParaRPr>
          </a:p>
          <a:p>
            <a:endParaRPr lang="hu-HU" sz="1400" b="1" dirty="0">
              <a:cs typeface="Courier New" panose="02070309020205020404" pitchFamily="49" charset="0"/>
            </a:endParaRPr>
          </a:p>
          <a:p>
            <a:endParaRPr lang="hu-HU" sz="1400" b="1" dirty="0" smtClean="0">
              <a:cs typeface="Courier New" panose="02070309020205020404" pitchFamily="49" charset="0"/>
            </a:endParaRPr>
          </a:p>
          <a:p>
            <a:r>
              <a:rPr lang="hu-HU" sz="2800" b="1" dirty="0" err="1" smtClean="0">
                <a:cs typeface="Courier New" panose="02070309020205020404" pitchFamily="49" charset="0"/>
              </a:rPr>
              <a:t>Lets</a:t>
            </a:r>
            <a:r>
              <a:rPr lang="hu-HU" sz="2800" b="1" dirty="0" smtClean="0">
                <a:cs typeface="Courier New" panose="02070309020205020404" pitchFamily="49" charset="0"/>
              </a:rPr>
              <a:t> </a:t>
            </a:r>
            <a:r>
              <a:rPr lang="hu-HU" sz="2800" b="1" dirty="0" err="1" smtClean="0">
                <a:cs typeface="Courier New" panose="02070309020205020404" pitchFamily="49" charset="0"/>
              </a:rPr>
              <a:t>see</a:t>
            </a:r>
            <a:r>
              <a:rPr lang="hu-HU" sz="2800" b="1" dirty="0" smtClean="0">
                <a:cs typeface="Courier New" panose="02070309020205020404" pitchFamily="49" charset="0"/>
              </a:rPr>
              <a:t> </a:t>
            </a:r>
            <a:r>
              <a:rPr lang="hu-HU" sz="2800" b="1" dirty="0" err="1" smtClean="0">
                <a:cs typeface="Courier New" panose="02070309020205020404" pitchFamily="49" charset="0"/>
              </a:rPr>
              <a:t>some</a:t>
            </a:r>
            <a:r>
              <a:rPr lang="hu-HU" sz="2800" b="1" dirty="0" smtClean="0">
                <a:cs typeface="Courier New" panose="02070309020205020404" pitchFamily="49" charset="0"/>
              </a:rPr>
              <a:t> </a:t>
            </a:r>
            <a:r>
              <a:rPr lang="hu-HU" sz="2800" b="1" dirty="0" err="1" smtClean="0">
                <a:cs typeface="Courier New" panose="02070309020205020404" pitchFamily="49" charset="0"/>
              </a:rPr>
              <a:t>code</a:t>
            </a:r>
            <a:endParaRPr lang="hu-HU" sz="2800" b="1" dirty="0" smtClean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evolves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top of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standards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Makes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reusable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Declarative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programming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Provides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bigger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problems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sandboxing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more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hu-HU" sz="1400" b="1" dirty="0" smtClean="0">
              <a:cs typeface="Courier New" panose="02070309020205020404" pitchFamily="49" charset="0"/>
            </a:endParaRPr>
          </a:p>
          <a:p>
            <a:endParaRPr lang="hu-HU" sz="1400" b="1" dirty="0">
              <a:cs typeface="Courier New" panose="02070309020205020404" pitchFamily="49" charset="0"/>
            </a:endParaRPr>
          </a:p>
          <a:p>
            <a:endParaRPr lang="hu-HU" sz="1400" b="1" dirty="0" smtClean="0">
              <a:cs typeface="Courier New" panose="02070309020205020404" pitchFamily="49" charset="0"/>
            </a:endParaRPr>
          </a:p>
          <a:p>
            <a:r>
              <a:rPr lang="hu-HU" sz="2800" b="1" dirty="0" err="1" smtClean="0">
                <a:cs typeface="Courier New" panose="02070309020205020404" pitchFamily="49" charset="0"/>
              </a:rPr>
              <a:t>Do</a:t>
            </a:r>
            <a:r>
              <a:rPr lang="hu-HU" sz="2800" b="1" dirty="0" smtClean="0">
                <a:cs typeface="Courier New" panose="02070309020205020404" pitchFamily="49" charset="0"/>
              </a:rPr>
              <a:t> </a:t>
            </a:r>
            <a:r>
              <a:rPr lang="hu-HU" sz="2800" b="1" dirty="0" err="1" smtClean="0">
                <a:cs typeface="Courier New" panose="02070309020205020404" pitchFamily="49" charset="0"/>
              </a:rPr>
              <a:t>you</a:t>
            </a:r>
            <a:r>
              <a:rPr lang="hu-HU" sz="2800" b="1" dirty="0" smtClean="0">
                <a:cs typeface="Courier New" panose="02070309020205020404" pitchFamily="49" charset="0"/>
              </a:rPr>
              <a:t> </a:t>
            </a:r>
            <a:r>
              <a:rPr lang="hu-HU" sz="2800" b="1" dirty="0" err="1" smtClean="0">
                <a:cs typeface="Courier New" panose="02070309020205020404" pitchFamily="49" charset="0"/>
              </a:rPr>
              <a:t>have</a:t>
            </a:r>
            <a:r>
              <a:rPr lang="hu-HU" sz="2800" b="1" dirty="0" smtClean="0">
                <a:cs typeface="Courier New" panose="02070309020205020404" pitchFamily="49" charset="0"/>
              </a:rPr>
              <a:t> </a:t>
            </a:r>
            <a:r>
              <a:rPr lang="hu-HU" sz="2800" b="1" dirty="0" err="1" smtClean="0">
                <a:cs typeface="Courier New" panose="02070309020205020404" pitchFamily="49" charset="0"/>
              </a:rPr>
              <a:t>any</a:t>
            </a:r>
            <a:r>
              <a:rPr lang="hu-HU" sz="2800" b="1" dirty="0" smtClean="0">
                <a:cs typeface="Courier New" panose="02070309020205020404" pitchFamily="49" charset="0"/>
              </a:rPr>
              <a:t> </a:t>
            </a:r>
            <a:r>
              <a:rPr lang="hu-HU" sz="2800" b="1" dirty="0" err="1" smtClean="0">
                <a:cs typeface="Courier New" panose="02070309020205020404" pitchFamily="49" charset="0"/>
              </a:rPr>
              <a:t>questions</a:t>
            </a:r>
            <a:r>
              <a:rPr lang="hu-HU" sz="2800" b="1" dirty="0" smtClean="0"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</a:t>
            </a:r>
            <a:r>
              <a:rPr lang="hu-HU" dirty="0" err="1"/>
              <a:t>C</a:t>
            </a:r>
            <a:r>
              <a:rPr lang="hu-HU" dirty="0" err="1" smtClean="0"/>
              <a:t>omponents</a:t>
            </a:r>
            <a:r>
              <a:rPr lang="hu-HU" dirty="0" smtClean="0"/>
              <a:t>, </a:t>
            </a:r>
            <a:r>
              <a:rPr lang="hu-HU" dirty="0" err="1" smtClean="0"/>
              <a:t>Polymer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Building </a:t>
            </a:r>
            <a:r>
              <a:rPr lang="hu-HU" dirty="0" err="1" smtClean="0"/>
              <a:t>wEb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endParaRPr lang="hu-H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http://w3c.github.io/webcomponents/explainer/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individual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pieces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together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Web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Drafts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changing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polyfill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charset="0"/>
              <a:buChar char="•"/>
            </a:pP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Reusable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charset="0"/>
              <a:buChar char="•"/>
            </a:pP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encapsulation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’t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vica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versa)</a:t>
            </a:r>
          </a:p>
          <a:p>
            <a:pPr marL="0" indent="0">
              <a:buNone/>
            </a:pP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Web </a:t>
            </a:r>
            <a:r>
              <a:rPr lang="hu-HU" dirty="0" err="1" smtClean="0"/>
              <a:t>Components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3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 of HTML5</a:t>
            </a:r>
            <a:endParaRPr lang="en-US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www.whatwg.org/specs/web-apps/current-work/multipage/scripting-1.html#the-template-element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tag is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browser:</a:t>
            </a:r>
          </a:p>
          <a:p>
            <a:pPr lvl="2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initiate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&lt;template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emplate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=""&gt;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class="comment-text"&gt;&lt;/div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reused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(’#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emplate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content.cloneNode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http://www.html5rocks.com/en/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tutorials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webcomponents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template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543739"/>
          </a:xfrm>
        </p:spPr>
        <p:txBody>
          <a:bodyPr/>
          <a:lstStyle/>
          <a:p>
            <a:r>
              <a:rPr lang="hu-HU" dirty="0" err="1" smtClean="0"/>
              <a:t>Templates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w3c.github.io/webcomponents/spec/custom/index.html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API,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HTMLButtonElement.prototype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FancyButton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document.registerElement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('fancy-button', {extends: 'button', prototype: p});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hyphen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semantic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upgraded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Lifecycle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createdCallback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attachedCallback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detachedCallback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attributeChangedCallback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is="fancy-button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tick-tock-clock&gt;&lt;/tick-tock-clock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://www.html5rocks.com/en/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tutorials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webcomponents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customelements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Custom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w3c.github.io/webcomponents/spec/shadow/index.html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isolated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createShadowRoot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surrounded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DOM,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Unless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Reprojection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http://www.html5rocks.com/en/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tutorials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webcomponents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shadowdom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Shadow</a:t>
            </a:r>
            <a:r>
              <a:rPr lang="hu-HU" smtClean="0"/>
              <a:t> DOM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w3c.github.io/webcomponents/spec/imports/index.html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compatible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="import"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="goodies.html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link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('link[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=import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]')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importedContent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link.import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importedContent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div.pulse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unless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XSS,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’s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compatible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Policy</a:t>
            </a:r>
          </a:p>
          <a:p>
            <a:pPr lvl="1"/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w3c.github.io/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webappsec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specs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content-security-policy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csp-specification.dev.html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http://www.html5rocks.com/en/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tutorials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security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content-security-policy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/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http://www.html5rocks.com/en/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tutorials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webcomponents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imports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/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HTML </a:t>
            </a:r>
            <a:r>
              <a:rPr lang="hu-HU" dirty="0" err="1" smtClean="0"/>
              <a:t>Imports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61324"/>
            <a:ext cx="5853113" cy="462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hu-HU" sz="2000" dirty="0">
                <a:cs typeface="Courier New" panose="02070309020205020404" pitchFamily="49" charset="0"/>
                <a:hlinkClick r:id="rId3"/>
              </a:rPr>
              <a:t>http://www.polymer-project.org</a:t>
            </a:r>
            <a:r>
              <a:rPr lang="hu-HU" sz="2000" dirty="0" smtClean="0">
                <a:cs typeface="Courier New" panose="02070309020205020404" pitchFamily="49" charset="0"/>
                <a:hlinkClick r:id="rId3"/>
              </a:rPr>
              <a:t>/</a:t>
            </a:r>
            <a:endParaRPr lang="hu-HU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400" dirty="0" smtClean="0">
                <a:cs typeface="Courier New" panose="02070309020205020404" pitchFamily="49" charset="0"/>
              </a:rPr>
              <a:t/>
            </a:r>
            <a:br>
              <a:rPr lang="hu-HU" sz="1400" dirty="0" smtClean="0">
                <a:cs typeface="Courier New" panose="02070309020205020404" pitchFamily="49" charset="0"/>
              </a:rPr>
            </a:br>
            <a:r>
              <a:rPr lang="hu-HU" sz="1400" dirty="0" smtClean="0">
                <a:cs typeface="Courier New" panose="02070309020205020404" pitchFamily="49" charset="0"/>
              </a:rPr>
              <a:t/>
            </a:r>
            <a:br>
              <a:rPr lang="hu-HU" sz="1400" dirty="0" smtClean="0">
                <a:cs typeface="Courier New" panose="02070309020205020404" pitchFamily="49" charset="0"/>
              </a:rPr>
            </a:br>
            <a:r>
              <a:rPr lang="hu-HU" sz="1400" dirty="0" smtClean="0">
                <a:cs typeface="Courier New" panose="02070309020205020404" pitchFamily="49" charset="0"/>
              </a:rPr>
              <a:t/>
            </a:r>
            <a:br>
              <a:rPr lang="hu-HU" sz="1400" dirty="0" smtClean="0">
                <a:cs typeface="Courier New" panose="02070309020205020404" pitchFamily="49" charset="0"/>
              </a:rPr>
            </a:br>
            <a:r>
              <a:rPr lang="hu-HU" sz="1400" dirty="0" smtClean="0">
                <a:cs typeface="Courier New" panose="02070309020205020404" pitchFamily="49" charset="0"/>
              </a:rPr>
              <a:t/>
            </a:r>
            <a:br>
              <a:rPr lang="hu-HU" sz="1400" dirty="0" smtClean="0">
                <a:cs typeface="Courier New" panose="02070309020205020404" pitchFamily="49" charset="0"/>
              </a:rPr>
            </a:br>
            <a:endParaRPr lang="hu-HU" sz="1400" dirty="0" smtClean="0">
              <a:cs typeface="Courier New" panose="02070309020205020404" pitchFamily="49" charset="0"/>
            </a:endParaRPr>
          </a:p>
          <a:p>
            <a:endParaRPr lang="hu-HU" sz="1400" dirty="0">
              <a:cs typeface="Courier New" panose="02070309020205020404" pitchFamily="49" charset="0"/>
            </a:endParaRPr>
          </a:p>
          <a:p>
            <a:endParaRPr lang="hu-HU" sz="1400" dirty="0" smtClean="0">
              <a:cs typeface="Courier New" panose="02070309020205020404" pitchFamily="49" charset="0"/>
            </a:endParaRPr>
          </a:p>
          <a:p>
            <a:endParaRPr lang="hu-HU" sz="1400" dirty="0">
              <a:cs typeface="Courier New" panose="02070309020205020404" pitchFamily="49" charset="0"/>
            </a:endParaRPr>
          </a:p>
          <a:p>
            <a:endParaRPr lang="hu-HU" sz="1400" dirty="0" smtClean="0">
              <a:cs typeface="Courier New" panose="02070309020205020404" pitchFamily="49" charset="0"/>
            </a:endParaRPr>
          </a:p>
          <a:p>
            <a:endParaRPr lang="hu-HU" sz="1400" dirty="0">
              <a:cs typeface="Courier New" panose="02070309020205020404" pitchFamily="49" charset="0"/>
            </a:endParaRPr>
          </a:p>
          <a:p>
            <a:endParaRPr lang="hu-HU" sz="1400" dirty="0" smtClean="0">
              <a:cs typeface="Courier New" panose="02070309020205020404" pitchFamily="49" charset="0"/>
            </a:endParaRPr>
          </a:p>
          <a:p>
            <a:endParaRPr lang="hu-HU" sz="1400" dirty="0">
              <a:cs typeface="Courier New" panose="02070309020205020404" pitchFamily="49" charset="0"/>
            </a:endParaRPr>
          </a:p>
          <a:p>
            <a:endParaRPr lang="hu-HU" sz="1400" dirty="0" smtClean="0">
              <a:cs typeface="Courier New" panose="02070309020205020404" pitchFamily="49" charset="0"/>
            </a:endParaRPr>
          </a:p>
          <a:p>
            <a:endParaRPr lang="hu-HU" sz="1400" dirty="0">
              <a:cs typeface="Courier New" panose="02070309020205020404" pitchFamily="49" charset="0"/>
            </a:endParaRPr>
          </a:p>
          <a:p>
            <a:r>
              <a:rPr lang="hu-HU" sz="1400" dirty="0" smtClean="0">
                <a:cs typeface="Courier New" panose="02070309020205020404" pitchFamily="49" charset="0"/>
              </a:rPr>
              <a:t>http</a:t>
            </a:r>
            <a:r>
              <a:rPr lang="hu-HU" sz="1400" dirty="0">
                <a:cs typeface="Courier New" panose="02070309020205020404" pitchFamily="49" charset="0"/>
              </a:rPr>
              <a:t>://www.polymer-project.org/images/architecture-diagram.svg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Polymer</a:t>
            </a:r>
            <a:r>
              <a:rPr lang="hu-HU" dirty="0" smtClean="0"/>
              <a:t> 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http://www.html5rocks.com/en/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tutorials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webcomponents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yeoman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web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platform.js</a:t>
            </a:r>
            <a:endParaRPr lang="hu-H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independently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standardised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yet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Polymer.js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framework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itself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platform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convenient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easy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few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rom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UI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Vulcanize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www.polymer-project.org/articles/concatenating-web-components.html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site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://customelements.io/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Polymer</a:t>
            </a:r>
            <a:r>
              <a:rPr lang="hu-HU" dirty="0"/>
              <a:t> 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Building </a:t>
            </a:r>
            <a:r>
              <a:rPr lang="hu-HU" dirty="0" err="1"/>
              <a:t>wEb</a:t>
            </a:r>
            <a:r>
              <a:rPr lang="hu-HU" dirty="0"/>
              <a:t> </a:t>
            </a:r>
            <a:r>
              <a:rPr lang="hu-HU" dirty="0" err="1" smtClean="0"/>
              <a:t>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yeoman</a:t>
            </a:r>
            <a:r>
              <a:rPr 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preferred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bower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://www.html5rocks.com/en/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tutorials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webcomponents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yeoman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generator-polymer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–g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polymer:element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Polymer</a:t>
            </a:r>
            <a:r>
              <a:rPr lang="hu-HU" dirty="0"/>
              <a:t> 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28818</TotalTime>
  <Words>717</Words>
  <Application>Microsoft Office PowerPoint</Application>
  <PresentationFormat>On-screen Show (4:3)</PresentationFormat>
  <Paragraphs>234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epam-ppt-cover</vt:lpstr>
      <vt:lpstr>epam-ppt-light</vt:lpstr>
      <vt:lpstr>Building Web Components</vt:lpstr>
      <vt:lpstr>What are Web Components about?</vt:lpstr>
      <vt:lpstr>Templates </vt:lpstr>
      <vt:lpstr>Custom Elements</vt:lpstr>
      <vt:lpstr>Shadow DOM</vt:lpstr>
      <vt:lpstr>HTML Imports</vt:lpstr>
      <vt:lpstr>Polymer project</vt:lpstr>
      <vt:lpstr>Polymer project</vt:lpstr>
      <vt:lpstr>Polymer project</vt:lpstr>
      <vt:lpstr>Create an element</vt:lpstr>
      <vt:lpstr>Common methods on elements</vt:lpstr>
      <vt:lpstr>Key features</vt:lpstr>
      <vt:lpstr>Styling elements</vt:lpstr>
      <vt:lpstr>Data binding</vt:lpstr>
      <vt:lpstr>Unit testing</vt:lpstr>
      <vt:lpstr>Examples</vt:lpstr>
      <vt:lpstr>Summary</vt:lpstr>
      <vt:lpstr>Web Components, Polymer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Tamas Szebeni</cp:lastModifiedBy>
  <cp:revision>651</cp:revision>
  <cp:lastPrinted>2012-02-27T18:53:02Z</cp:lastPrinted>
  <dcterms:created xsi:type="dcterms:W3CDTF">2011-09-13T23:33:50Z</dcterms:created>
  <dcterms:modified xsi:type="dcterms:W3CDTF">2014-05-06T23:15:24Z</dcterms:modified>
</cp:coreProperties>
</file>