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6" r:id="rId6"/>
    <p:sldId id="267" r:id="rId7"/>
    <p:sldId id="263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3AEE6-B115-4D56-960D-457931DB4745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713FB-E282-4E8D-9BE4-514A2885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2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http://www.vitutor.com/geometry/distance/line_plane.html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683B-A2AE-4B05-A895-60AA11CBD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4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64BD-65FC-4ABA-87A1-2114C6136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3922-6426-4353-830D-775CE566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642" y="0"/>
            <a:ext cx="3286082" cy="286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Great Circles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Kha 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middle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great circles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;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𝑐𝑜𝑠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middle 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Definition: The middle line is a 3D line created by 2 planes containing 2 great circles that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𝑐𝑙𝑜𝑠𝑒𝑠𝑡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inclination angle when a line is projected to the plane </a:t>
                </a:r>
                <a:r>
                  <a:rPr lang="en-US" dirty="0" smtClean="0"/>
                  <a:t>Oxy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the angle formed by the projected line of a 3D line to the plane Oxy and Ox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351338"/>
              </a:xfrm>
              <a:blipFill rotWithShape="0">
                <a:blip r:embed="rId3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219727" y="3767615"/>
            <a:ext cx="3752546" cy="2680736"/>
            <a:chOff x="6629400" y="1822641"/>
            <a:chExt cx="2597454" cy="1923903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601527" y="1825626"/>
              <a:ext cx="0" cy="138862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601527" y="3214255"/>
              <a:ext cx="1520702" cy="1746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601527" y="2601685"/>
              <a:ext cx="856673" cy="61256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629400" y="2651487"/>
              <a:ext cx="972126" cy="560842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543800" y="3185702"/>
              <a:ext cx="972126" cy="560842"/>
            </a:xfrm>
            <a:prstGeom prst="line">
              <a:avLst/>
            </a:prstGeom>
            <a:ln w="349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629400" y="2651487"/>
              <a:ext cx="0" cy="814636"/>
            </a:xfrm>
            <a:prstGeom prst="line">
              <a:avLst/>
            </a:prstGeom>
            <a:ln w="2222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629400" y="2907969"/>
              <a:ext cx="2159000" cy="55815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430750" y="3227499"/>
              <a:ext cx="235452" cy="265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659004" y="2397693"/>
                  <a:ext cx="285382" cy="331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004" y="2397693"/>
                  <a:ext cx="285382" cy="3313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7659255" y="1822641"/>
              <a:ext cx="427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Oz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91863" y="3329822"/>
              <a:ext cx="434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82322" y="235472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Oy</a:t>
              </a:r>
              <a:endParaRPr lang="en-US" dirty="0"/>
            </a:p>
          </p:txBody>
        </p:sp>
        <p:sp>
          <p:nvSpPr>
            <p:cNvPr id="35" name="Arc 34"/>
            <p:cNvSpPr/>
            <p:nvPr/>
          </p:nvSpPr>
          <p:spPr>
            <a:xfrm>
              <a:off x="8361878" y="3024870"/>
              <a:ext cx="45719" cy="373299"/>
            </a:xfrm>
            <a:prstGeom prst="arc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/>
            <p:cNvSpPr/>
            <p:nvPr/>
          </p:nvSpPr>
          <p:spPr>
            <a:xfrm flipH="1">
              <a:off x="7070358" y="3024871"/>
              <a:ext cx="469978" cy="674284"/>
            </a:xfrm>
            <a:prstGeom prst="arc">
              <a:avLst/>
            </a:prstGeom>
            <a:ln w="317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406073" y="2892799"/>
                  <a:ext cx="334160" cy="2650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073" y="2892799"/>
                  <a:ext cx="334160" cy="26506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700948" y="2892799"/>
                  <a:ext cx="330475" cy="2650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948" y="2892799"/>
                  <a:ext cx="330475" cy="26506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716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middle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𝑂𝑥𝑦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=(0,0,1)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𝑂𝑥𝑦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𝑂𝑥𝑦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𝑂𝑥𝑦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arcsin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|0.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+1.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arcsin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|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158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projection of the line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/>
                  <a:t> to the plane Oxy is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𝑑𝑦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15815"/>
              </a:xfrm>
              <a:blipFill rotWithShape="0">
                <a:blip r:embed="rId2"/>
                <a:stretch>
                  <a:fillRect l="-1043" t="-2639" b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𝑑𝑧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𝑑𝑦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𝑑𝑧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/>
                  <a:t>  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d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</m:d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ℓ</m:t>
                                      </m:r>
                                    </m:e>
                                  </m:d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𝑂𝑥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𝑎𝑟𝑐𝑜𝑠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𝑑𝑥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𝑑𝑦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𝑑𝑥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𝑑𝑧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𝑑𝑦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𝑑𝑧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𝑎𝑟𝑐𝑜𝑠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𝑑𝑥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𝑑𝑥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𝑑𝑧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𝑑𝑦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𝑑𝑧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middle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Therefore, the middle line is the line that has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𝑎𝑐𝑜𝑠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𝑑𝑥</m:t>
                                </m:r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𝑑𝑧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𝑑𝑥</m:t>
                                    </m:r>
                                    <m:f>
                                      <m:f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𝑑𝑦</m:t>
                                    </m:r>
                                    <m:f>
                                      <m:f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𝑑𝑧</m:t>
                                        </m:r>
                                      </m:den>
                                    </m:f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case (9 great circles)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93" y="1491802"/>
            <a:ext cx="8662414" cy="4858838"/>
          </a:xfrm>
        </p:spPr>
      </p:pic>
      <p:sp>
        <p:nvSpPr>
          <p:cNvPr id="9" name="Up Arrow 8"/>
          <p:cNvSpPr/>
          <p:nvPr/>
        </p:nvSpPr>
        <p:spPr>
          <a:xfrm>
            <a:off x="4601183" y="5176514"/>
            <a:ext cx="972766" cy="107685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3548709">
            <a:off x="7000674" y="1876319"/>
            <a:ext cx="972766" cy="107685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087566" y="2908570"/>
            <a:ext cx="1994170" cy="2169268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38684" y="3184988"/>
            <a:ext cx="72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dirty="0" smtClean="0"/>
              <a:t>    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62671" y="1322318"/>
                <a:ext cx="3890173" cy="736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I call them 2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middle points </a:t>
                </a:r>
                <a:r>
                  <a:rPr lang="en-US" dirty="0" smtClean="0"/>
                  <a:t>created by 2 circles have tilts are closest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71" y="1322318"/>
                <a:ext cx="3890173" cy="736740"/>
              </a:xfrm>
              <a:prstGeom prst="rect">
                <a:avLst/>
              </a:prstGeom>
              <a:blipFill rotWithShape="0">
                <a:blip r:embed="rId4"/>
                <a:stretch>
                  <a:fillRect t="-4959" r="-2660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9546026" y="5585622"/>
            <a:ext cx="1762361" cy="830997"/>
            <a:chOff x="9174480" y="5827059"/>
            <a:chExt cx="1762361" cy="830997"/>
          </a:xfrm>
        </p:grpSpPr>
        <p:sp>
          <p:nvSpPr>
            <p:cNvPr id="3" name="TextBox 2"/>
            <p:cNvSpPr txBox="1"/>
            <p:nvPr/>
          </p:nvSpPr>
          <p:spPr>
            <a:xfrm>
              <a:off x="9174480" y="5827059"/>
              <a:ext cx="17623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           : </a:t>
              </a:r>
              <a:r>
                <a:rPr lang="en-US" sz="2400" dirty="0" smtClean="0"/>
                <a:t>Top</a:t>
              </a:r>
              <a:endParaRPr lang="en-US" dirty="0" smtClean="0"/>
            </a:p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-----------</a:t>
              </a:r>
              <a:r>
                <a:rPr lang="en-US" dirty="0" smtClean="0"/>
                <a:t> : </a:t>
              </a:r>
              <a:r>
                <a:rPr lang="en-US" sz="2400" dirty="0" smtClean="0"/>
                <a:t>Bot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9265920" y="6042660"/>
              <a:ext cx="76581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945870" y="403908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iddle line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85E3-F24E-46F5-A90C-C94354F13A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116</Words>
  <Application>Microsoft Office PowerPoint</Application>
  <PresentationFormat>Widescreen</PresentationFormat>
  <Paragraphs>64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Office Theme</vt:lpstr>
      <vt:lpstr>Great Circles Problem</vt:lpstr>
      <vt:lpstr>Creating great circles</vt:lpstr>
      <vt:lpstr>The middle line</vt:lpstr>
      <vt:lpstr>The middle line</vt:lpstr>
      <vt:lpstr>PowerPoint Presentation</vt:lpstr>
      <vt:lpstr>PowerPoint Presentation</vt:lpstr>
      <vt:lpstr>The middle line</vt:lpstr>
      <vt:lpstr>An example case (9 great circles)</vt:lpstr>
      <vt:lpstr>PowerPoint Presentation</vt:lpstr>
      <vt:lpstr>PowerPoint Presentation</vt:lpstr>
      <vt:lpstr>The middle 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Circles Problem</dc:title>
  <dc:creator>Kha</dc:creator>
  <cp:lastModifiedBy>Kha</cp:lastModifiedBy>
  <cp:revision>8</cp:revision>
  <dcterms:created xsi:type="dcterms:W3CDTF">2015-02-10T19:10:26Z</dcterms:created>
  <dcterms:modified xsi:type="dcterms:W3CDTF">2015-02-11T01:10:31Z</dcterms:modified>
</cp:coreProperties>
</file>