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3" r:id="rId4"/>
    <p:sldId id="294" r:id="rId5"/>
    <p:sldId id="257" r:id="rId6"/>
    <p:sldId id="279" r:id="rId7"/>
    <p:sldId id="280" r:id="rId8"/>
    <p:sldId id="281" r:id="rId9"/>
    <p:sldId id="282" r:id="rId10"/>
    <p:sldId id="277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13" autoAdjust="0"/>
  </p:normalViewPr>
  <p:slideViewPr>
    <p:cSldViewPr snapToGrid="0">
      <p:cViewPr>
        <p:scale>
          <a:sx n="75" d="100"/>
          <a:sy n="75" d="100"/>
        </p:scale>
        <p:origin x="22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5320D-206E-4796-8348-DCC626FF09AD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841-73C2-4B9E-901F-77CD03A4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8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683B-A2AE-4B05-A895-60AA11CBD5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87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23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7920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95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5884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5602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158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007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9856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955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5836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6647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80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9430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6564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362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E627-E5DD-42CC-9FBF-F49AEC46BD5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F623-CB86-4F56-8BE9-4A364BE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3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E627-E5DD-42CC-9FBF-F49AEC46BD5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F623-CB86-4F56-8BE9-4A364BE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E627-E5DD-42CC-9FBF-F49AEC46BD5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F623-CB86-4F56-8BE9-4A364BE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4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E627-E5DD-42CC-9FBF-F49AEC46BD5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F623-CB86-4F56-8BE9-4A364BE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1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E627-E5DD-42CC-9FBF-F49AEC46BD5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F623-CB86-4F56-8BE9-4A364BE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9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E627-E5DD-42CC-9FBF-F49AEC46BD5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F623-CB86-4F56-8BE9-4A364BE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E627-E5DD-42CC-9FBF-F49AEC46BD5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F623-CB86-4F56-8BE9-4A364BE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2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E627-E5DD-42CC-9FBF-F49AEC46BD5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F623-CB86-4F56-8BE9-4A364BE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3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E627-E5DD-42CC-9FBF-F49AEC46BD5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F623-CB86-4F56-8BE9-4A364BE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3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E627-E5DD-42CC-9FBF-F49AEC46BD5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F623-CB86-4F56-8BE9-4A364BE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8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E627-E5DD-42CC-9FBF-F49AEC46BD5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EF623-CB86-4F56-8BE9-4A364BE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0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6E627-E5DD-42CC-9FBF-F49AEC46BD5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EF623-CB86-4F56-8BE9-4A364BE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6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ference.wolfram.com/language/ref/GraphLayout.html" TargetMode="External"/><Relationship Id="rId2" Type="http://schemas.openxmlformats.org/officeDocument/2006/relationships/hyperlink" Target="http://en.wikipedia.org/wiki/Tutte_embedd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42" y="0"/>
            <a:ext cx="3286082" cy="286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Great Circles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Kha 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85E3-F24E-46F5-A90C-C94354F13A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Non-isomorphic graphs made by </a:t>
            </a:r>
            <a:r>
              <a:rPr lang="en-US" sz="4400" smtClean="0"/>
              <a:t/>
            </a:r>
            <a:br>
              <a:rPr lang="en-US" sz="4400" smtClean="0"/>
            </a:br>
            <a:r>
              <a:rPr lang="en-US" sz="4400" smtClean="0"/>
              <a:t>7 </a:t>
            </a:r>
            <a:r>
              <a:rPr lang="en-US" sz="4400" dirty="0" smtClean="0"/>
              <a:t>great circles</a:t>
            </a:r>
            <a:endParaRPr lang="en-US" sz="4400" dirty="0"/>
          </a:p>
        </p:txBody>
      </p:sp>
      <p:sp>
        <p:nvSpPr>
          <p:cNvPr id="148" name="Subtitle 14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3393441" y="193469"/>
            <a:ext cx="5615688" cy="6556864"/>
            <a:chOff x="3397191" y="213789"/>
            <a:chExt cx="5378257" cy="6279640"/>
          </a:xfrm>
        </p:grpSpPr>
        <p:sp>
          <p:nvSpPr>
            <p:cNvPr id="2" name="object 2"/>
            <p:cNvSpPr/>
            <p:nvPr/>
          </p:nvSpPr>
          <p:spPr>
            <a:xfrm>
              <a:off x="3422103" y="354167"/>
              <a:ext cx="5329108" cy="61392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306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5419938" y="2291045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6015756" y="626110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6606176" y="3517007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167065" y="1549087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6309556" y="3431935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39551" y="213789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103901" y="3343092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853345" y="3199342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8658116" y="1725618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5551126" y="2744791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7042026" y="3689643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659174" y="304826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856819" y="324682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5763994" y="196588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190793" y="368441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6384263" y="161827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915347" y="355787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7178499" y="209201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709069" y="345102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149981" y="290439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6810959" y="326200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409958" y="329392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7116608" y="282274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6289776" y="318319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3397191" y="172561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6132306" y="240514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5979680" y="423084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6290414" y="293912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3397191" y="474927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6282387" y="271781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5128559" y="475330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6578805" y="220139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5681426" y="375293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6502826" y="301862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4266494" y="328782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6620157" y="269014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5121609" y="377199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5904042" y="273543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6917947" y="473271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5869860" y="2954973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8634322" y="474927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6086676" y="283683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41</a:t>
              </a:r>
              <a:endParaRPr sz="643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35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3230881" y="71549"/>
            <a:ext cx="5696474" cy="6652238"/>
            <a:chOff x="3397685" y="213789"/>
            <a:chExt cx="5377269" cy="6279476"/>
          </a:xfrm>
        </p:grpSpPr>
        <p:sp>
          <p:nvSpPr>
            <p:cNvPr id="2" name="object 2"/>
            <p:cNvSpPr/>
            <p:nvPr/>
          </p:nvSpPr>
          <p:spPr>
            <a:xfrm>
              <a:off x="3422103" y="354167"/>
              <a:ext cx="5329108" cy="61390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306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7778867" y="3215641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6015756" y="625996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459922" y="3118305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544777" y="1661240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968530" y="3611527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39551" y="213789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5816579" y="3395529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325800" y="2255103"/>
              <a:ext cx="576165" cy="32380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7</a:t>
              </a:r>
              <a:endParaRPr sz="643">
                <a:latin typeface="Arial"/>
                <a:cs typeface="Arial"/>
              </a:endParaRPr>
            </a:p>
            <a:p>
              <a:pPr>
                <a:spcBef>
                  <a:spcPts val="101"/>
                </a:spcBef>
              </a:pPr>
              <a:endParaRPr sz="735">
                <a:latin typeface="Times New Roman"/>
                <a:cs typeface="Times New Roman"/>
              </a:endParaRPr>
            </a:p>
            <a:p>
              <a:pPr marR="9330" algn="r"/>
              <a:r>
                <a:rPr sz="643" dirty="0">
                  <a:latin typeface="Arial"/>
                  <a:cs typeface="Arial"/>
                </a:rPr>
                <a:t>38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245056" y="3770634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8657622" y="1725333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604057" y="324665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6856030" y="372200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5292508" y="281930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5098229" y="390234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330680" y="262471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227462" y="3398603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6896597" y="266680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118536" y="479887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988100" y="2734486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8633828" y="474842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620455" y="3008646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818371" y="287544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4310755" y="262442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6055486" y="3215019"/>
              <a:ext cx="351064" cy="35330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964" baseline="-31746" dirty="0">
                  <a:latin typeface="Arial"/>
                  <a:cs typeface="Arial"/>
                </a:rPr>
                <a:t>32    </a:t>
              </a:r>
              <a:r>
                <a:rPr sz="964" spc="28" baseline="-31746" dirty="0">
                  <a:latin typeface="Arial"/>
                  <a:cs typeface="Arial"/>
                </a:rPr>
                <a:t> </a:t>
              </a:r>
              <a:r>
                <a:rPr sz="643" dirty="0">
                  <a:latin typeface="Arial"/>
                  <a:cs typeface="Arial"/>
                </a:rPr>
                <a:t>24</a:t>
              </a:r>
              <a:endParaRPr sz="643">
                <a:latin typeface="Arial"/>
                <a:cs typeface="Arial"/>
              </a:endParaRPr>
            </a:p>
            <a:p>
              <a:pPr>
                <a:spcBef>
                  <a:spcPts val="28"/>
                </a:spcBef>
              </a:pPr>
              <a:endParaRPr sz="1010">
                <a:latin typeface="Times New Roman"/>
                <a:cs typeface="Times New Roman"/>
              </a:endParaRPr>
            </a:p>
            <a:p>
              <a:pPr marL="88639"/>
              <a:r>
                <a:rPr sz="643" dirty="0">
                  <a:latin typeface="Arial"/>
                  <a:cs typeface="Arial"/>
                </a:rPr>
                <a:t>26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4632858" y="206652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6133303" y="210954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5643073" y="381568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4403828" y="359620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6304700" y="298803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3397685" y="172533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6919872" y="1678866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5566845" y="3464117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4808639" y="3109637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6580754" y="314796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5962474" y="428474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3397685" y="474842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6041665" y="296444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6867023" y="4753786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5623251" y="279418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42</a:t>
              </a:r>
              <a:endParaRPr sz="643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09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834640" y="71549"/>
            <a:ext cx="6790178" cy="6587496"/>
            <a:chOff x="3388560" y="213789"/>
            <a:chExt cx="5372658" cy="5212288"/>
          </a:xfrm>
        </p:grpSpPr>
        <p:sp>
          <p:nvSpPr>
            <p:cNvPr id="2" name="object 2"/>
            <p:cNvSpPr/>
            <p:nvPr/>
          </p:nvSpPr>
          <p:spPr>
            <a:xfrm>
              <a:off x="3422103" y="354167"/>
              <a:ext cx="5329108" cy="50719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306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039551" y="213789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4392060" y="5211016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7639453" y="5211016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830308" y="3184891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512710" y="3397748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375503" y="2722516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8666746" y="2122560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5624037" y="3087809"/>
              <a:ext cx="165618" cy="2685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4471"/>
              <a:r>
                <a:rPr sz="643" dirty="0">
                  <a:latin typeface="Arial"/>
                  <a:cs typeface="Arial"/>
                </a:rPr>
                <a:t>6</a:t>
              </a:r>
              <a:endParaRPr sz="643">
                <a:latin typeface="Arial"/>
                <a:cs typeface="Arial"/>
              </a:endParaRPr>
            </a:p>
            <a:p>
              <a:pPr>
                <a:spcBef>
                  <a:spcPts val="24"/>
                </a:spcBef>
              </a:pPr>
              <a:endParaRPr sz="459">
                <a:latin typeface="Times New Roman"/>
                <a:cs typeface="Times New Roman"/>
              </a:endParaRPr>
            </a:p>
            <a:p>
              <a:pPr marL="23326"/>
              <a:r>
                <a:rPr sz="643" dirty="0">
                  <a:latin typeface="Arial"/>
                  <a:cs typeface="Arial"/>
                </a:rPr>
                <a:t>16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025558" y="1736250"/>
              <a:ext cx="2006082" cy="22352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7</a:t>
              </a:r>
              <a:endParaRPr sz="643">
                <a:latin typeface="Arial"/>
                <a:cs typeface="Arial"/>
              </a:endParaRPr>
            </a:p>
            <a:p>
              <a:pPr marR="9330" algn="r">
                <a:spcBef>
                  <a:spcPts val="184"/>
                </a:spcBef>
              </a:pPr>
              <a:r>
                <a:rPr sz="643" dirty="0">
                  <a:latin typeface="Arial"/>
                  <a:cs typeface="Arial"/>
                </a:rPr>
                <a:t>15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935204" y="3090340"/>
              <a:ext cx="404715" cy="5138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53648"/>
              <a:r>
                <a:rPr sz="643" dirty="0">
                  <a:latin typeface="Arial"/>
                  <a:cs typeface="Arial"/>
                </a:rPr>
                <a:t>18     </a:t>
              </a:r>
              <a:r>
                <a:rPr sz="643" spc="28" dirty="0">
                  <a:latin typeface="Arial"/>
                  <a:cs typeface="Arial"/>
                </a:rPr>
                <a:t> </a:t>
              </a:r>
              <a:r>
                <a:rPr sz="964" baseline="15873" dirty="0">
                  <a:latin typeface="Arial"/>
                  <a:cs typeface="Arial"/>
                </a:rPr>
                <a:t>19</a:t>
              </a:r>
              <a:endParaRPr sz="964" baseline="15873">
                <a:latin typeface="Arial"/>
                <a:cs typeface="Arial"/>
              </a:endParaRPr>
            </a:p>
            <a:p>
              <a:pPr marL="74643">
                <a:spcBef>
                  <a:spcPts val="560"/>
                </a:spcBef>
              </a:pPr>
              <a:r>
                <a:rPr sz="643" dirty="0">
                  <a:latin typeface="Arial"/>
                  <a:cs typeface="Arial"/>
                </a:rPr>
                <a:t>8      </a:t>
              </a:r>
              <a:r>
                <a:rPr sz="964" baseline="-23809" dirty="0">
                  <a:latin typeface="Arial"/>
                  <a:cs typeface="Arial"/>
                </a:rPr>
                <a:t>9</a:t>
              </a:r>
              <a:endParaRPr sz="964" baseline="-23809">
                <a:latin typeface="Arial"/>
                <a:cs typeface="Arial"/>
              </a:endParaRPr>
            </a:p>
            <a:p>
              <a:pPr>
                <a:spcBef>
                  <a:spcPts val="83"/>
                </a:spcBef>
              </a:pPr>
              <a:endParaRPr sz="827">
                <a:latin typeface="Times New Roman"/>
                <a:cs typeface="Times New Roman"/>
              </a:endParaRPr>
            </a:p>
            <a:p>
              <a:pPr marL="23326"/>
              <a:r>
                <a:rPr sz="643" dirty="0">
                  <a:latin typeface="Arial"/>
                  <a:cs typeface="Arial"/>
                </a:rPr>
                <a:t>37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5124555" y="2350257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7381065" y="3366996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534377" y="298005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6425063" y="303046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5112235" y="296972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3388560" y="212256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4666553" y="268387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6752927" y="273666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389809" y="317956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662669" y="400640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919255" y="262046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6002759" y="387286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635654" y="259005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5723790" y="2894554"/>
              <a:ext cx="676469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>
                <a:tabLst>
                  <a:tab pos="557494" algn="l"/>
                </a:tabLst>
              </a:pPr>
              <a:r>
                <a:rPr sz="964" baseline="-23809" dirty="0">
                  <a:latin typeface="Arial"/>
                  <a:cs typeface="Arial"/>
                </a:rPr>
                <a:t>36  </a:t>
              </a:r>
              <a:r>
                <a:rPr sz="964" spc="110" baseline="-23809" dirty="0">
                  <a:latin typeface="Arial"/>
                  <a:cs typeface="Arial"/>
                </a:rPr>
                <a:t> </a:t>
              </a:r>
              <a:r>
                <a:rPr sz="643" dirty="0">
                  <a:latin typeface="Arial"/>
                  <a:cs typeface="Arial"/>
                </a:rPr>
                <a:t>40	27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5040855" y="3292947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793462" y="2758845"/>
              <a:ext cx="444370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964" baseline="7936" dirty="0">
                  <a:latin typeface="Arial"/>
                  <a:cs typeface="Arial"/>
                </a:rPr>
                <a:t>32        </a:t>
              </a:r>
              <a:r>
                <a:rPr sz="964" spc="68" baseline="7936" dirty="0">
                  <a:latin typeface="Arial"/>
                  <a:cs typeface="Arial"/>
                </a:rPr>
                <a:t> </a:t>
              </a:r>
              <a:r>
                <a:rPr sz="643" dirty="0">
                  <a:latin typeface="Arial"/>
                  <a:cs typeface="Arial"/>
                </a:rPr>
                <a:t>29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5096044" y="400571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5924235" y="457532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6150757" y="235700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5627626" y="3571713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5478184" y="225839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6314980" y="269168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5288583" y="351248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42</a:t>
              </a:r>
              <a:endParaRPr sz="643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8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763520" y="162989"/>
            <a:ext cx="6757919" cy="6560751"/>
            <a:chOff x="3390340" y="213789"/>
            <a:chExt cx="5369099" cy="5212451"/>
          </a:xfrm>
        </p:grpSpPr>
        <p:sp>
          <p:nvSpPr>
            <p:cNvPr id="2" name="object 2"/>
            <p:cNvSpPr/>
            <p:nvPr/>
          </p:nvSpPr>
          <p:spPr>
            <a:xfrm>
              <a:off x="3422103" y="354167"/>
              <a:ext cx="5329108" cy="50720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306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039551" y="213789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4393160" y="520762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7638353" y="520762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801562" y="3259573"/>
              <a:ext cx="461865" cy="2693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8661" algn="ctr">
                <a:lnSpc>
                  <a:spcPts val="735"/>
                </a:lnSpc>
                <a:tabLst>
                  <a:tab pos="320734" algn="l"/>
                </a:tabLst>
              </a:pPr>
              <a:r>
                <a:rPr sz="643" dirty="0">
                  <a:latin typeface="Arial"/>
                  <a:cs typeface="Arial"/>
                </a:rPr>
                <a:t>6	14</a:t>
              </a:r>
              <a:endParaRPr sz="643">
                <a:latin typeface="Arial"/>
                <a:cs typeface="Arial"/>
              </a:endParaRPr>
            </a:p>
            <a:p>
              <a:pPr algn="ctr">
                <a:lnSpc>
                  <a:spcPts val="716"/>
                </a:lnSpc>
              </a:pPr>
              <a:r>
                <a:rPr sz="643" dirty="0">
                  <a:latin typeface="Arial"/>
                  <a:cs typeface="Arial"/>
                </a:rPr>
                <a:t>2</a:t>
              </a:r>
              <a:endParaRPr sz="643">
                <a:latin typeface="Arial"/>
                <a:cs typeface="Arial"/>
              </a:endParaRPr>
            </a:p>
            <a:p>
              <a:pPr marR="25659" algn="ctr">
                <a:lnSpc>
                  <a:spcPts val="744"/>
                </a:lnSpc>
                <a:tabLst>
                  <a:tab pos="326565" algn="l"/>
                </a:tabLst>
              </a:pPr>
              <a:r>
                <a:rPr sz="643" dirty="0">
                  <a:latin typeface="Arial"/>
                  <a:cs typeface="Arial"/>
                </a:rPr>
                <a:t>16	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168472" y="1773297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8664967" y="2121265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395756" y="3480614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5262304" y="2584436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6871696" y="3403879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399257" y="3024185"/>
              <a:ext cx="1308618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964" baseline="7936" dirty="0">
                  <a:latin typeface="Arial"/>
                  <a:cs typeface="Arial"/>
                </a:rPr>
                <a:t>10       </a:t>
              </a:r>
              <a:r>
                <a:rPr sz="964" spc="-138" baseline="7936" dirty="0">
                  <a:latin typeface="Arial"/>
                  <a:cs typeface="Arial"/>
                </a:rPr>
                <a:t> </a:t>
              </a:r>
              <a:r>
                <a:rPr sz="964" baseline="7936" dirty="0">
                  <a:latin typeface="Arial"/>
                  <a:cs typeface="Arial"/>
                </a:rPr>
                <a:t>42   </a:t>
              </a:r>
              <a:r>
                <a:rPr sz="964" spc="-68" baseline="7936" dirty="0">
                  <a:latin typeface="Arial"/>
                  <a:cs typeface="Arial"/>
                </a:rPr>
                <a:t> </a:t>
              </a:r>
              <a:r>
                <a:rPr sz="643" dirty="0">
                  <a:latin typeface="Arial"/>
                  <a:cs typeface="Arial"/>
                </a:rPr>
                <a:t>34      </a:t>
              </a:r>
              <a:r>
                <a:rPr sz="643" spc="-92" dirty="0">
                  <a:latin typeface="Arial"/>
                  <a:cs typeface="Arial"/>
                </a:rPr>
                <a:t> </a:t>
              </a:r>
              <a:r>
                <a:rPr sz="964" baseline="7936" dirty="0">
                  <a:latin typeface="Arial"/>
                  <a:cs typeface="Arial"/>
                </a:rPr>
                <a:t>28     </a:t>
              </a:r>
              <a:r>
                <a:rPr sz="964" spc="68" baseline="7936" dirty="0">
                  <a:latin typeface="Arial"/>
                  <a:cs typeface="Arial"/>
                </a:rPr>
                <a:t> </a:t>
              </a:r>
              <a:r>
                <a:rPr sz="964" baseline="15873" dirty="0">
                  <a:latin typeface="Arial"/>
                  <a:cs typeface="Arial"/>
                </a:rPr>
                <a:t>37      </a:t>
              </a:r>
              <a:r>
                <a:rPr sz="964" spc="-55" baseline="15873" dirty="0">
                  <a:latin typeface="Arial"/>
                  <a:cs typeface="Arial"/>
                </a:rPr>
                <a:t> </a:t>
              </a:r>
              <a:r>
                <a:rPr sz="964" baseline="-15873" dirty="0"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7339575" y="3051207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585322" y="3202938"/>
              <a:ext cx="900404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>
                <a:tabLst>
                  <a:tab pos="782588" algn="l"/>
                </a:tabLst>
              </a:pPr>
              <a:r>
                <a:rPr sz="964" baseline="7936" dirty="0">
                  <a:latin typeface="Arial"/>
                  <a:cs typeface="Arial"/>
                </a:rPr>
                <a:t>12	</a:t>
              </a:r>
              <a:r>
                <a:rPr sz="643" dirty="0">
                  <a:latin typeface="Arial"/>
                  <a:cs typeface="Arial"/>
                </a:rPr>
                <a:t>17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390340" y="2121266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6836899" y="179574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4659318" y="297467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109836" y="333602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6756557" y="267420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482186" y="347195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970974" y="367482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934111" y="217371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787843" y="395202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750781" y="2549251"/>
              <a:ext cx="394217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32       </a:t>
              </a:r>
              <a:r>
                <a:rPr sz="964" baseline="-15873" dirty="0">
                  <a:latin typeface="Arial"/>
                  <a:cs typeface="Arial"/>
                </a:rPr>
                <a:t>26</a:t>
              </a:r>
              <a:endParaRPr sz="964" baseline="-15873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559468" y="435709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5826418" y="2811680"/>
              <a:ext cx="362728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964" baseline="-31746" dirty="0">
                  <a:latin typeface="Arial"/>
                  <a:cs typeface="Arial"/>
                </a:rPr>
                <a:t>36     </a:t>
              </a:r>
              <a:r>
                <a:rPr sz="964" spc="-81" baseline="-31746" dirty="0">
                  <a:latin typeface="Arial"/>
                  <a:cs typeface="Arial"/>
                </a:rPr>
                <a:t> </a:t>
              </a:r>
              <a:r>
                <a:rPr sz="643" dirty="0">
                  <a:latin typeface="Arial"/>
                  <a:cs typeface="Arial"/>
                </a:rPr>
                <a:t>30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6188908" y="386666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6624850" y="4359217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4898584" y="3856956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5432019" y="390950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6282350" y="277166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7112670" y="400548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41</a:t>
              </a:r>
              <a:endParaRPr sz="643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7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509521" y="193469"/>
            <a:ext cx="6717984" cy="6520152"/>
            <a:chOff x="3389635" y="213789"/>
            <a:chExt cx="5370509" cy="5212358"/>
          </a:xfrm>
        </p:grpSpPr>
        <p:sp>
          <p:nvSpPr>
            <p:cNvPr id="2" name="object 2"/>
            <p:cNvSpPr/>
            <p:nvPr/>
          </p:nvSpPr>
          <p:spPr>
            <a:xfrm>
              <a:off x="3422103" y="354168"/>
              <a:ext cx="5329108" cy="50719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306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039551" y="213789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4392723" y="520897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7638790" y="520897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6130023" y="3359469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587876" y="3040773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6958842" y="3452433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780494" y="3227712"/>
              <a:ext cx="325405" cy="3391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17495" algn="ctr"/>
              <a:r>
                <a:rPr sz="643" dirty="0">
                  <a:latin typeface="Arial"/>
                  <a:cs typeface="Arial"/>
                </a:rPr>
                <a:t>5      </a:t>
              </a:r>
              <a:r>
                <a:rPr sz="643" spc="-55" dirty="0">
                  <a:latin typeface="Arial"/>
                  <a:cs typeface="Arial"/>
                </a:rPr>
                <a:t> </a:t>
              </a:r>
              <a:r>
                <a:rPr sz="964" baseline="-31746" dirty="0">
                  <a:latin typeface="Arial"/>
                  <a:cs typeface="Arial"/>
                </a:rPr>
                <a:t>7</a:t>
              </a:r>
              <a:endParaRPr sz="964" baseline="-31746">
                <a:latin typeface="Arial"/>
                <a:cs typeface="Arial"/>
              </a:endParaRPr>
            </a:p>
            <a:p>
              <a:pPr>
                <a:spcBef>
                  <a:spcPts val="2"/>
                </a:spcBef>
              </a:pPr>
              <a:endParaRPr sz="918">
                <a:latin typeface="Times New Roman"/>
                <a:cs typeface="Times New Roman"/>
              </a:endParaRPr>
            </a:p>
            <a:p>
              <a:pPr marL="184276" algn="ctr"/>
              <a:r>
                <a:rPr sz="643" dirty="0">
                  <a:latin typeface="Arial"/>
                  <a:cs typeface="Arial"/>
                </a:rPr>
                <a:t>18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413085" y="3040281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8665672" y="2121779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268447" y="1799431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6254013" y="344577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480946" y="2667713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6548399" y="350951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4546210" y="354288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403064" y="3136637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687173" y="354256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6779885" y="259072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6882450" y="178018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3389635" y="212178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6250266" y="325364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203743" y="362237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6522086" y="295646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819945" y="3049253"/>
              <a:ext cx="558670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964" baseline="15873" dirty="0">
                  <a:latin typeface="Arial"/>
                  <a:cs typeface="Arial"/>
                </a:rPr>
                <a:t>23   </a:t>
              </a:r>
              <a:r>
                <a:rPr sz="964" spc="-123" baseline="15873" dirty="0">
                  <a:latin typeface="Arial"/>
                  <a:cs typeface="Arial"/>
                </a:rPr>
                <a:t> </a:t>
              </a:r>
              <a:r>
                <a:rPr sz="964" baseline="7936" dirty="0">
                  <a:latin typeface="Arial"/>
                  <a:cs typeface="Arial"/>
                </a:rPr>
                <a:t>25      </a:t>
              </a:r>
              <a:r>
                <a:rPr sz="964" spc="-110" baseline="7936" dirty="0">
                  <a:latin typeface="Arial"/>
                  <a:cs typeface="Arial"/>
                </a:rPr>
                <a:t> </a:t>
              </a:r>
              <a:r>
                <a:rPr sz="643" dirty="0">
                  <a:latin typeface="Arial"/>
                  <a:cs typeface="Arial"/>
                </a:rPr>
                <a:t>28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7200358" y="399619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5198745" y="321843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6602150" y="3263763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5964540" y="286278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6838304" y="428311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5823216" y="385997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6325717" y="258596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6127453" y="272393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6111686" y="405119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6092281" y="2194447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6111165" y="3660507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5916306" y="261222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6402388" y="387608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5382843" y="418562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6303254" y="283476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42</a:t>
              </a:r>
              <a:endParaRPr sz="643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104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3220721" y="213789"/>
            <a:ext cx="5624864" cy="6569617"/>
            <a:chOff x="3398175" y="213789"/>
            <a:chExt cx="5376289" cy="6279291"/>
          </a:xfrm>
        </p:grpSpPr>
        <p:sp>
          <p:nvSpPr>
            <p:cNvPr id="2" name="object 2"/>
            <p:cNvSpPr/>
            <p:nvPr/>
          </p:nvSpPr>
          <p:spPr>
            <a:xfrm>
              <a:off x="3422103" y="354167"/>
              <a:ext cx="5329108" cy="61389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306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666230" y="2874530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6015756" y="6258836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125287" y="3764184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975441" y="1654077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890812" y="3573165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39551" y="213789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104037" y="3442375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264540" y="3223493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478979" y="3201930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421969" y="1725050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6278128" y="3321796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6766813" y="243820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5585932" y="365307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8633338" y="474757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869575" y="307749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7853967" y="321694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649698" y="319674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072942" y="296641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139363" y="477994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6265278" y="287300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7082483" y="298496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439943" y="340021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8633338" y="172505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5866635" y="3322446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6847310" y="481844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5889048" y="282434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6042028" y="434917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6077861" y="2560266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5935285" y="387474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6390688" y="223925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5065146" y="265716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6632307" y="3520597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5061377" y="1725117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6309209" y="355208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7066719" y="3410176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5422650" y="2986833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3398175" y="474757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6267884" y="309078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6698123" y="391819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5535820" y="269320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6246161" y="392354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5766437" y="230446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42</a:t>
              </a:r>
              <a:endParaRPr sz="643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07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39551" y="691309"/>
            <a:ext cx="94472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1</a:t>
            </a:r>
            <a:endParaRPr sz="643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4294967295"/>
          </p:nvPr>
        </p:nvSpPr>
        <p:spPr>
          <a:xfrm>
            <a:off x="7708343" y="5688177"/>
            <a:ext cx="33837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52"/>
            <a:r>
              <a:rPr dirty="0">
                <a:latin typeface="Arial"/>
                <a:cs typeface="Arial"/>
              </a:rPr>
              <a:t>31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66559" y="2599942"/>
            <a:ext cx="94472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7</a:t>
            </a:r>
            <a:endParaRPr sz="643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14593" y="2330287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17</a:t>
            </a:r>
            <a:endParaRPr sz="643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3422103" y="831687"/>
            <a:ext cx="5329108" cy="5071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306"/>
          </a:p>
        </p:txBody>
      </p:sp>
      <p:sp>
        <p:nvSpPr>
          <p:cNvPr id="7" name="object 7"/>
          <p:cNvSpPr txBox="1"/>
          <p:nvPr/>
        </p:nvSpPr>
        <p:spPr>
          <a:xfrm>
            <a:off x="7444361" y="3896080"/>
            <a:ext cx="94472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5</a:t>
            </a:r>
            <a:endParaRPr sz="64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6395" y="4083690"/>
            <a:ext cx="94472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9</a:t>
            </a:r>
            <a:endParaRPr sz="643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57490" y="3422848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13</a:t>
            </a:r>
            <a:endParaRPr sz="643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97593" y="3200845"/>
            <a:ext cx="540009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>
              <a:tabLst>
                <a:tab pos="422202" algn="l"/>
              </a:tabLst>
            </a:pPr>
            <a:r>
              <a:rPr sz="964" baseline="7936" dirty="0">
                <a:latin typeface="Arial"/>
                <a:cs typeface="Arial"/>
              </a:rPr>
              <a:t>23	</a:t>
            </a:r>
            <a:r>
              <a:rPr sz="643" dirty="0">
                <a:latin typeface="Arial"/>
                <a:cs typeface="Arial"/>
              </a:rPr>
              <a:t>15</a:t>
            </a:r>
            <a:endParaRPr sz="643">
              <a:latin typeface="Arial"/>
              <a:cs typeface="Arial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388747" y="2223954"/>
            <a:ext cx="3138639" cy="3563161"/>
            <a:chOff x="3388747" y="2223954"/>
            <a:chExt cx="3138639" cy="3563161"/>
          </a:xfrm>
        </p:grpSpPr>
        <p:sp>
          <p:nvSpPr>
            <p:cNvPr id="38" name="object 38"/>
            <p:cNvSpPr txBox="1"/>
            <p:nvPr/>
          </p:nvSpPr>
          <p:spPr>
            <a:xfrm>
              <a:off x="4392176" y="5688177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344782" y="2873849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086720" y="222395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388747" y="2599943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6202283" y="281737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5621388" y="273071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875095" y="3708715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260214" y="3931275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5602917" y="3498208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734824" y="3604844"/>
              <a:ext cx="423375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>
                <a:tabLst>
                  <a:tab pos="305572" algn="l"/>
                </a:tabLst>
              </a:pPr>
              <a:r>
                <a:rPr sz="964" baseline="15873" dirty="0">
                  <a:latin typeface="Arial"/>
                  <a:cs typeface="Arial"/>
                </a:rPr>
                <a:t>8	</a:t>
              </a:r>
              <a:r>
                <a:rPr sz="643" dirty="0"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445130" y="3228823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6012372" y="3832216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116527" y="363203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411068" y="372170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664451" y="377497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6248529" y="353487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640159" y="351296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5284162" y="398158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684393" y="4064649"/>
              <a:ext cx="400048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26      </a:t>
              </a:r>
              <a:r>
                <a:rPr sz="643" spc="55" dirty="0">
                  <a:latin typeface="Arial"/>
                  <a:cs typeface="Arial"/>
                </a:rPr>
                <a:t> </a:t>
              </a:r>
              <a:r>
                <a:rPr sz="643" dirty="0">
                  <a:latin typeface="Arial"/>
                  <a:cs typeface="Arial"/>
                </a:rPr>
                <a:t>30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6386260" y="3743173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5130701" y="331191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5749244" y="3415569"/>
              <a:ext cx="34873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32     </a:t>
              </a:r>
              <a:r>
                <a:rPr sz="964" baseline="15873" dirty="0">
                  <a:latin typeface="Arial"/>
                  <a:cs typeface="Arial"/>
                </a:rPr>
                <a:t>36</a:t>
              </a:r>
              <a:endParaRPr sz="964" baseline="15873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6133022" y="3350646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4924656" y="450795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6367149" y="476424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5749695" y="3231321"/>
              <a:ext cx="319573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964" baseline="15873" dirty="0">
                  <a:latin typeface="Arial"/>
                  <a:cs typeface="Arial"/>
                </a:rPr>
                <a:t>38   </a:t>
              </a:r>
              <a:r>
                <a:rPr sz="964" spc="-68" baseline="15873" dirty="0">
                  <a:latin typeface="Arial"/>
                  <a:cs typeface="Arial"/>
                </a:rPr>
                <a:t> </a:t>
              </a:r>
              <a:r>
                <a:rPr sz="643" dirty="0">
                  <a:latin typeface="Arial"/>
                  <a:cs typeface="Arial"/>
                </a:rPr>
                <a:t>42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5875554" y="300768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5844524" y="443600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5382126" y="484909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41</a:t>
              </a:r>
              <a:endParaRPr sz="643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39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4183" y="852006"/>
            <a:ext cx="5329108" cy="5071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306"/>
          </a:p>
        </p:txBody>
      </p:sp>
      <p:sp>
        <p:nvSpPr>
          <p:cNvPr id="3" name="object 3"/>
          <p:cNvSpPr txBox="1"/>
          <p:nvPr/>
        </p:nvSpPr>
        <p:spPr>
          <a:xfrm>
            <a:off x="5923501" y="1965481"/>
            <a:ext cx="94472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1</a:t>
            </a:r>
            <a:endParaRPr sz="643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23363" y="5711245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34</a:t>
            </a:r>
            <a:endParaRPr sz="643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4294967295"/>
          </p:nvPr>
        </p:nvSpPr>
        <p:spPr>
          <a:xfrm>
            <a:off x="7748983" y="5711244"/>
            <a:ext cx="18777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52"/>
            <a:r>
              <a:rPr dirty="0"/>
              <a:t>32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82713" y="3420080"/>
            <a:ext cx="317241" cy="236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62" algn="ctr"/>
            <a:r>
              <a:rPr sz="643" dirty="0">
                <a:latin typeface="Arial"/>
                <a:cs typeface="Arial"/>
              </a:rPr>
              <a:t>4</a:t>
            </a:r>
            <a:endParaRPr sz="643">
              <a:latin typeface="Arial"/>
              <a:cs typeface="Arial"/>
            </a:endParaRPr>
          </a:p>
          <a:p>
            <a:pPr algn="ctr">
              <a:spcBef>
                <a:spcPts val="294"/>
              </a:spcBef>
            </a:pPr>
            <a:r>
              <a:rPr sz="643" dirty="0">
                <a:latin typeface="Arial"/>
                <a:cs typeface="Arial"/>
              </a:rPr>
              <a:t>14     </a:t>
            </a:r>
            <a:r>
              <a:rPr sz="643" spc="-55" dirty="0">
                <a:latin typeface="Arial"/>
                <a:cs typeface="Arial"/>
              </a:rPr>
              <a:t> </a:t>
            </a:r>
            <a:r>
              <a:rPr sz="643" dirty="0">
                <a:latin typeface="Arial"/>
                <a:cs typeface="Arial"/>
              </a:rPr>
              <a:t>2</a:t>
            </a:r>
            <a:endParaRPr sz="64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1631" y="711629"/>
            <a:ext cx="94472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3</a:t>
            </a:r>
            <a:endParaRPr sz="643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4952" y="2849568"/>
            <a:ext cx="627484" cy="536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97" algn="ctr">
              <a:tabLst>
                <a:tab pos="486349" algn="l"/>
              </a:tabLst>
            </a:pPr>
            <a:r>
              <a:rPr sz="643" dirty="0">
                <a:latin typeface="Arial"/>
                <a:cs typeface="Arial"/>
              </a:rPr>
              <a:t>9	</a:t>
            </a:r>
            <a:r>
              <a:rPr sz="964" baseline="7936" dirty="0">
                <a:latin typeface="Arial"/>
                <a:cs typeface="Arial"/>
              </a:rPr>
              <a:t>25</a:t>
            </a:r>
            <a:endParaRPr sz="964" baseline="7936">
              <a:latin typeface="Arial"/>
              <a:cs typeface="Arial"/>
            </a:endParaRPr>
          </a:p>
          <a:p>
            <a:pPr algn="ctr">
              <a:spcBef>
                <a:spcPts val="285"/>
              </a:spcBef>
            </a:pPr>
            <a:r>
              <a:rPr sz="643" dirty="0">
                <a:latin typeface="Arial"/>
                <a:cs typeface="Arial"/>
              </a:rPr>
              <a:t>37</a:t>
            </a:r>
            <a:endParaRPr sz="643">
              <a:latin typeface="Arial"/>
              <a:cs typeface="Arial"/>
            </a:endParaRPr>
          </a:p>
          <a:p>
            <a:pPr algn="ctr">
              <a:spcBef>
                <a:spcPts val="367"/>
              </a:spcBef>
            </a:pPr>
            <a:r>
              <a:rPr sz="964" baseline="23809" dirty="0">
                <a:latin typeface="Arial"/>
                <a:cs typeface="Arial"/>
              </a:rPr>
              <a:t>5    </a:t>
            </a:r>
            <a:r>
              <a:rPr sz="964" spc="-96" baseline="23809" dirty="0">
                <a:latin typeface="Arial"/>
                <a:cs typeface="Arial"/>
              </a:rPr>
              <a:t> </a:t>
            </a:r>
            <a:r>
              <a:rPr sz="964" baseline="7936" dirty="0">
                <a:latin typeface="Arial"/>
                <a:cs typeface="Arial"/>
              </a:rPr>
              <a:t>31  </a:t>
            </a:r>
            <a:r>
              <a:rPr sz="964" spc="40" baseline="7936" dirty="0">
                <a:latin typeface="Arial"/>
                <a:cs typeface="Arial"/>
              </a:rPr>
              <a:t> </a:t>
            </a:r>
            <a:r>
              <a:rPr sz="643" dirty="0">
                <a:latin typeface="Arial"/>
                <a:cs typeface="Arial"/>
              </a:rPr>
              <a:t>33  </a:t>
            </a:r>
            <a:r>
              <a:rPr sz="643" spc="46" dirty="0">
                <a:latin typeface="Arial"/>
                <a:cs typeface="Arial"/>
              </a:rPr>
              <a:t> </a:t>
            </a:r>
            <a:r>
              <a:rPr sz="643" dirty="0">
                <a:latin typeface="Arial"/>
                <a:cs typeface="Arial"/>
              </a:rPr>
              <a:t>23</a:t>
            </a:r>
            <a:endParaRPr sz="643">
              <a:latin typeface="Arial"/>
              <a:cs typeface="Arial"/>
            </a:endParaRPr>
          </a:p>
          <a:p>
            <a:pPr marL="13996" algn="ctr">
              <a:spcBef>
                <a:spcPts val="404"/>
              </a:spcBef>
              <a:tabLst>
                <a:tab pos="307904" algn="l"/>
              </a:tabLst>
            </a:pPr>
            <a:r>
              <a:rPr sz="643" dirty="0">
                <a:latin typeface="Arial"/>
                <a:cs typeface="Arial"/>
              </a:rPr>
              <a:t>8	27</a:t>
            </a:r>
            <a:endParaRPr sz="64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2337" y="3980419"/>
            <a:ext cx="94472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6</a:t>
            </a:r>
            <a:endParaRPr sz="643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0083" y="2621313"/>
            <a:ext cx="94472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7</a:t>
            </a:r>
            <a:endParaRPr sz="64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7374" y="4090347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10</a:t>
            </a:r>
            <a:endParaRPr sz="64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1455" y="2536862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11</a:t>
            </a:r>
            <a:endParaRPr sz="64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0997" y="3779851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12</a:t>
            </a:r>
            <a:endParaRPr sz="64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4631" y="1945296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13</a:t>
            </a:r>
            <a:endParaRPr sz="643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76453" y="3280683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15</a:t>
            </a:r>
            <a:endParaRPr sz="643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73583" y="3282816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16</a:t>
            </a:r>
            <a:endParaRPr sz="643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94550" y="2584814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17</a:t>
            </a:r>
            <a:endParaRPr sz="643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84529" y="3477981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18</a:t>
            </a:r>
            <a:endParaRPr sz="643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77423" y="3457265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19</a:t>
            </a:r>
            <a:endParaRPr sz="64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84908" y="2668127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20</a:t>
            </a:r>
            <a:endParaRPr sz="643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79295" y="3027381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21</a:t>
            </a:r>
            <a:endParaRPr sz="643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43375" y="3396195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22</a:t>
            </a:r>
            <a:endParaRPr sz="643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7278" y="3920181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24</a:t>
            </a:r>
            <a:endParaRPr sz="643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72781" y="4065340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26</a:t>
            </a:r>
            <a:endParaRPr sz="643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9384" y="2621314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28</a:t>
            </a:r>
            <a:endParaRPr sz="643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76430" y="2519246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29</a:t>
            </a:r>
            <a:endParaRPr sz="643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85777" y="3769392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30</a:t>
            </a:r>
            <a:endParaRPr sz="643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18770" y="3146739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35</a:t>
            </a:r>
            <a:endParaRPr sz="643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28196" y="3498762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36</a:t>
            </a:r>
            <a:endParaRPr sz="643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61457" y="4894545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38</a:t>
            </a:r>
            <a:endParaRPr sz="643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17982" y="2745253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39</a:t>
            </a:r>
            <a:endParaRPr sz="643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96615" y="3677227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40</a:t>
            </a:r>
            <a:endParaRPr sz="643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46964" y="2802888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41</a:t>
            </a:r>
            <a:endParaRPr sz="643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18497" y="3706556"/>
            <a:ext cx="141126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643" dirty="0">
                <a:latin typeface="Arial"/>
                <a:cs typeface="Arial"/>
              </a:rPr>
              <a:t>42</a:t>
            </a:r>
            <a:endParaRPr sz="64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113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844800" y="0"/>
            <a:ext cx="6714047" cy="6479428"/>
            <a:chOff x="3385952" y="213789"/>
            <a:chExt cx="5400735" cy="5212009"/>
          </a:xfrm>
        </p:grpSpPr>
        <p:sp>
          <p:nvSpPr>
            <p:cNvPr id="2" name="object 2"/>
            <p:cNvSpPr/>
            <p:nvPr/>
          </p:nvSpPr>
          <p:spPr>
            <a:xfrm>
              <a:off x="3422103" y="354168"/>
              <a:ext cx="5329108" cy="50716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306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928463" y="1758012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390447" y="521597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7641066" y="521597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577097" y="3208837"/>
              <a:ext cx="618153" cy="361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>
                <a:lnSpc>
                  <a:spcPts val="680"/>
                </a:lnSpc>
              </a:pPr>
              <a:r>
                <a:rPr sz="643" dirty="0">
                  <a:latin typeface="Arial"/>
                  <a:cs typeface="Arial"/>
                </a:rPr>
                <a:t>32</a:t>
              </a:r>
              <a:endParaRPr sz="643">
                <a:latin typeface="Arial"/>
                <a:cs typeface="Arial"/>
              </a:endParaRPr>
            </a:p>
            <a:p>
              <a:pPr marR="10497" algn="r">
                <a:lnSpc>
                  <a:spcPts val="680"/>
                </a:lnSpc>
              </a:pPr>
              <a:r>
                <a:rPr sz="643" dirty="0">
                  <a:latin typeface="Arial"/>
                  <a:cs typeface="Arial"/>
                </a:rPr>
                <a:t>34      </a:t>
              </a:r>
              <a:r>
                <a:rPr sz="643" spc="-83" dirty="0">
                  <a:latin typeface="Arial"/>
                  <a:cs typeface="Arial"/>
                </a:rPr>
                <a:t> </a:t>
              </a:r>
              <a:r>
                <a:rPr sz="643" dirty="0">
                  <a:latin typeface="Arial"/>
                  <a:cs typeface="Arial"/>
                </a:rPr>
                <a:t>16</a:t>
              </a:r>
              <a:endParaRPr sz="643">
                <a:latin typeface="Arial"/>
                <a:cs typeface="Arial"/>
              </a:endParaRPr>
            </a:p>
            <a:p>
              <a:pPr>
                <a:spcBef>
                  <a:spcPts val="72"/>
                </a:spcBef>
              </a:pPr>
              <a:endParaRPr sz="459">
                <a:latin typeface="Times New Roman"/>
                <a:cs typeface="Times New Roman"/>
              </a:endParaRPr>
            </a:p>
            <a:p>
              <a:pPr marR="9330" algn="r"/>
              <a:r>
                <a:rPr sz="643" dirty="0">
                  <a:latin typeface="Arial"/>
                  <a:cs typeface="Arial"/>
                </a:rPr>
                <a:t>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646494" y="3451858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6509114" y="3140131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39551" y="213789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229151" y="3236505"/>
              <a:ext cx="260091" cy="2619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35291"/>
              <a:r>
                <a:rPr sz="643" dirty="0">
                  <a:latin typeface="Arial"/>
                  <a:cs typeface="Arial"/>
                </a:rPr>
                <a:t>12</a:t>
              </a:r>
              <a:endParaRPr sz="643">
                <a:latin typeface="Arial"/>
                <a:cs typeface="Arial"/>
              </a:endParaRPr>
            </a:p>
            <a:p>
              <a:pPr marL="23326">
                <a:spcBef>
                  <a:spcPts val="478"/>
                </a:spcBef>
              </a:pPr>
              <a:r>
                <a:rPr sz="964" baseline="31746" dirty="0">
                  <a:latin typeface="Arial"/>
                  <a:cs typeface="Arial"/>
                </a:rPr>
                <a:t>6  </a:t>
              </a:r>
              <a:r>
                <a:rPr sz="964" spc="55" baseline="31746" dirty="0">
                  <a:latin typeface="Arial"/>
                  <a:cs typeface="Arial"/>
                </a:rPr>
                <a:t> </a:t>
              </a:r>
              <a:r>
                <a:rPr sz="643" dirty="0">
                  <a:latin typeface="Arial"/>
                  <a:cs typeface="Arial"/>
                </a:rPr>
                <a:t>36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438862" y="3620476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666588" y="2905722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6836167" y="2502918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832538" y="355106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385952" y="212445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6118467" y="2846569"/>
              <a:ext cx="388385" cy="3251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40821"/>
              <a:r>
                <a:rPr sz="964" baseline="-15873" dirty="0">
                  <a:latin typeface="Arial"/>
                  <a:cs typeface="Arial"/>
                </a:rPr>
                <a:t>18     </a:t>
              </a:r>
              <a:r>
                <a:rPr sz="964" spc="-13" baseline="-15873" dirty="0">
                  <a:latin typeface="Arial"/>
                  <a:cs typeface="Arial"/>
                </a:rPr>
                <a:t> </a:t>
              </a:r>
              <a:r>
                <a:rPr sz="643" dirty="0">
                  <a:latin typeface="Arial"/>
                  <a:cs typeface="Arial"/>
                </a:rPr>
                <a:t>40</a:t>
              </a:r>
              <a:endParaRPr sz="643">
                <a:latin typeface="Arial"/>
                <a:cs typeface="Arial"/>
              </a:endParaRPr>
            </a:p>
            <a:p>
              <a:pPr>
                <a:spcBef>
                  <a:spcPts val="20"/>
                </a:spcBef>
              </a:pPr>
              <a:endParaRPr sz="827">
                <a:latin typeface="Times New Roman"/>
                <a:cs typeface="Times New Roman"/>
              </a:endParaRPr>
            </a:p>
            <a:p>
              <a:pPr marL="23326"/>
              <a:r>
                <a:rPr sz="964" baseline="15873" dirty="0">
                  <a:latin typeface="Arial"/>
                  <a:cs typeface="Arial"/>
                </a:rPr>
                <a:t>14    </a:t>
              </a:r>
              <a:r>
                <a:rPr sz="964" spc="28" baseline="15873" dirty="0">
                  <a:latin typeface="Arial"/>
                  <a:cs typeface="Arial"/>
                </a:rPr>
                <a:t> </a:t>
              </a:r>
              <a:r>
                <a:rPr sz="643" dirty="0">
                  <a:latin typeface="Arial"/>
                  <a:cs typeface="Arial"/>
                </a:rPr>
                <a:t>30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8645561" y="212445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680154" y="4399377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6424725" y="390697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6106321" y="2621247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219310" y="365093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6144996" y="219089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6628668" y="335033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299341" y="284653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026882" y="4204417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5955975" y="2972146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6773319" y="373280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786065" y="288152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6907251" y="3133276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7344545" y="280754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5211512" y="184391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7013000" y="346951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5782624" y="308617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5627949" y="427015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6026131" y="384478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6357484" y="254040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42</a:t>
              </a:r>
              <a:endParaRPr sz="643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23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generated </a:t>
            </a:r>
            <a:r>
              <a:rPr lang="en-US" b="1" dirty="0" smtClean="0"/>
              <a:t>1000</a:t>
            </a:r>
            <a:r>
              <a:rPr lang="en-US" dirty="0" smtClean="0"/>
              <a:t> graphs for each 6,7,8 great circles.</a:t>
            </a:r>
            <a:endParaRPr lang="en-US" dirty="0"/>
          </a:p>
          <a:p>
            <a:pPr lvl="1"/>
            <a:r>
              <a:rPr lang="en-US" b="1" dirty="0" smtClean="0"/>
              <a:t>6</a:t>
            </a:r>
            <a:r>
              <a:rPr lang="en-US" dirty="0" smtClean="0"/>
              <a:t> great circles: have </a:t>
            </a:r>
            <a:r>
              <a:rPr lang="en-US" b="1" dirty="0" smtClean="0"/>
              <a:t>4</a:t>
            </a:r>
            <a:r>
              <a:rPr lang="en-US" dirty="0" smtClean="0"/>
              <a:t> non-isomorphic graphs.</a:t>
            </a:r>
          </a:p>
          <a:p>
            <a:pPr lvl="1"/>
            <a:r>
              <a:rPr lang="en-US" b="1" dirty="0" smtClean="0"/>
              <a:t>7</a:t>
            </a:r>
            <a:r>
              <a:rPr lang="en-US" dirty="0" smtClean="0"/>
              <a:t> great circles: have </a:t>
            </a:r>
            <a:r>
              <a:rPr lang="en-US" b="1" dirty="0" smtClean="0"/>
              <a:t>11</a:t>
            </a:r>
            <a:r>
              <a:rPr lang="en-US" dirty="0" smtClean="0"/>
              <a:t> </a:t>
            </a:r>
            <a:r>
              <a:rPr lang="en-US" dirty="0" smtClean="0"/>
              <a:t>non-isomorphic graphs.</a:t>
            </a:r>
          </a:p>
          <a:p>
            <a:pPr lvl="1"/>
            <a:r>
              <a:rPr lang="en-US" b="1" dirty="0" smtClean="0"/>
              <a:t>8</a:t>
            </a:r>
            <a:r>
              <a:rPr lang="en-US" dirty="0" smtClean="0"/>
              <a:t> great circles: have </a:t>
            </a:r>
            <a:r>
              <a:rPr lang="en-US" b="1" dirty="0" smtClean="0"/>
              <a:t>114</a:t>
            </a:r>
            <a:r>
              <a:rPr lang="en-US" dirty="0" smtClean="0"/>
              <a:t> non-isomorphic graphs.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My previous idea only worked for </a:t>
            </a:r>
            <a:r>
              <a:rPr lang="en-US" dirty="0" smtClean="0"/>
              <a:t>the graphs consist </a:t>
            </a:r>
            <a:r>
              <a:rPr lang="en-US" dirty="0" smtClean="0"/>
              <a:t>of quadrilaterals and triangles. </a:t>
            </a:r>
            <a:r>
              <a:rPr lang="en-US" dirty="0" smtClean="0"/>
              <a:t>Therefore, mostly it </a:t>
            </a:r>
            <a:r>
              <a:rPr lang="en-US" dirty="0" smtClean="0">
                <a:solidFill>
                  <a:srgbClr val="FF0000"/>
                </a:solidFill>
              </a:rPr>
              <a:t>doesn’t </a:t>
            </a:r>
            <a:r>
              <a:rPr lang="en-US" dirty="0" smtClean="0"/>
              <a:t>work for all possible non-isomorphic graphs.</a:t>
            </a:r>
          </a:p>
        </p:txBody>
      </p:sp>
    </p:spTree>
    <p:extLst>
      <p:ext uri="{BB962C8B-B14F-4D97-AF65-F5344CB8AC3E}">
        <p14:creationId xmlns:p14="http://schemas.microsoft.com/office/powerpoint/2010/main" val="39694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3342640" y="142669"/>
            <a:ext cx="5631201" cy="6585137"/>
            <a:chOff x="3401998" y="213789"/>
            <a:chExt cx="5368643" cy="6278101"/>
          </a:xfrm>
        </p:grpSpPr>
        <p:sp>
          <p:nvSpPr>
            <p:cNvPr id="2" name="object 2"/>
            <p:cNvSpPr/>
            <p:nvPr/>
          </p:nvSpPr>
          <p:spPr>
            <a:xfrm>
              <a:off x="3422103" y="354167"/>
              <a:ext cx="5329108" cy="613772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306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771664" y="3004204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6015756" y="625000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118788" y="3405804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960143" y="3405802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307247" y="3004202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602765" y="2711660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5428534" y="3942296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6349212" y="2347641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870555" y="3979883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5729725" y="2347641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6184564" y="397988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452357" y="271165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6626608" y="394229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015756" y="21378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015631" y="3473626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7033815" y="2644096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467676" y="354829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7001127" y="1732093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782071" y="358981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3401998" y="172284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6233039" y="335744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4224137" y="312842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6442374" y="325525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7807299" y="312842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588913" y="325525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8629515" y="172284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5798231" y="335744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5030311" y="1732093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6249216" y="358981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4997565" y="264409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6563637" y="354828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8629515" y="4740953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5806315" y="311106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5209545" y="483519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6208802" y="2850696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6015640" y="298088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6015660" y="259916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6015689" y="440754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6821893" y="483519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5822493" y="285069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3401998" y="4740953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6224963" y="3111068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42</a:t>
              </a:r>
              <a:endParaRPr sz="643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7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865121" y="112189"/>
            <a:ext cx="6559446" cy="6513315"/>
            <a:chOff x="3398313" y="213789"/>
            <a:chExt cx="5376013" cy="5338205"/>
          </a:xfrm>
        </p:grpSpPr>
        <p:sp>
          <p:nvSpPr>
            <p:cNvPr id="2" name="object 2"/>
            <p:cNvSpPr/>
            <p:nvPr/>
          </p:nvSpPr>
          <p:spPr>
            <a:xfrm>
              <a:off x="3422103" y="354167"/>
              <a:ext cx="5329108" cy="51978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306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039551" y="213789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4850884" y="531742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7180629" y="531742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6039652" y="3179950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620526" y="2994228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7685941" y="2522781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383578" y="2748824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076806" y="3135291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207833" y="2235244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565739" y="3318122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5306877" y="1377086"/>
              <a:ext cx="94472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829319" y="3285892"/>
              <a:ext cx="513184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>
                <a:tabLst>
                  <a:tab pos="395377" algn="l"/>
                </a:tabLst>
              </a:pPr>
              <a:r>
                <a:rPr sz="643" dirty="0">
                  <a:latin typeface="Arial"/>
                  <a:cs typeface="Arial"/>
                </a:rPr>
                <a:t>21	10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795863" y="3074006"/>
              <a:ext cx="580831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>
                <a:tabLst>
                  <a:tab pos="463023" algn="l"/>
                </a:tabLst>
              </a:pPr>
              <a:r>
                <a:rPr sz="643" dirty="0">
                  <a:latin typeface="Arial"/>
                  <a:cs typeface="Arial"/>
                </a:rPr>
                <a:t>11	20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114783" y="122462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5489722" y="3318123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847581" y="223524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14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4978610" y="313529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6671881" y="2748825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4369422" y="2522782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6434966" y="2994227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3916730" y="1224629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19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6748482" y="1377087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22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679738" y="2292280"/>
              <a:ext cx="812930" cy="66030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tabLst>
                  <a:tab pos="583152" algn="l"/>
                </a:tabLst>
              </a:pPr>
              <a:r>
                <a:rPr sz="643" dirty="0">
                  <a:latin typeface="Arial"/>
                  <a:cs typeface="Arial"/>
                </a:rPr>
                <a:t>39	28</a:t>
              </a:r>
              <a:endParaRPr sz="643">
                <a:latin typeface="Arial"/>
                <a:cs typeface="Arial"/>
              </a:endParaRPr>
            </a:p>
            <a:p>
              <a:pPr>
                <a:spcBef>
                  <a:spcPts val="88"/>
                </a:spcBef>
              </a:pPr>
              <a:endParaRPr sz="459">
                <a:latin typeface="Times New Roman"/>
                <a:cs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sz="643" dirty="0">
                  <a:latin typeface="Arial"/>
                  <a:cs typeface="Arial"/>
                </a:rPr>
                <a:t>26</a:t>
              </a:r>
              <a:endParaRPr sz="643">
                <a:latin typeface="Arial"/>
                <a:cs typeface="Arial"/>
              </a:endParaRPr>
            </a:p>
            <a:p>
              <a:pPr>
                <a:spcBef>
                  <a:spcPts val="88"/>
                </a:spcBef>
              </a:pPr>
              <a:endParaRPr sz="459">
                <a:latin typeface="Times New Roman"/>
                <a:cs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sz="964" baseline="7936" dirty="0">
                  <a:latin typeface="Arial"/>
                  <a:cs typeface="Arial"/>
                </a:rPr>
                <a:t>35    </a:t>
              </a:r>
              <a:r>
                <a:rPr sz="964" spc="81" baseline="7936" dirty="0">
                  <a:latin typeface="Arial"/>
                  <a:cs typeface="Arial"/>
                </a:rPr>
                <a:t> </a:t>
              </a:r>
              <a:r>
                <a:rPr sz="643" dirty="0">
                  <a:latin typeface="Arial"/>
                  <a:cs typeface="Arial"/>
                </a:rPr>
                <a:t>23      </a:t>
              </a:r>
              <a:r>
                <a:rPr sz="643" spc="-64" dirty="0">
                  <a:latin typeface="Arial"/>
                  <a:cs typeface="Arial"/>
                </a:rPr>
                <a:t> </a:t>
              </a:r>
              <a:r>
                <a:rPr sz="643" dirty="0">
                  <a:latin typeface="Arial"/>
                  <a:cs typeface="Arial"/>
                </a:rPr>
                <a:t>32    </a:t>
              </a:r>
              <a:r>
                <a:rPr sz="643" spc="55" dirty="0">
                  <a:latin typeface="Arial"/>
                  <a:cs typeface="Arial"/>
                </a:rPr>
                <a:t> </a:t>
              </a:r>
              <a:r>
                <a:rPr sz="964" baseline="7936" dirty="0">
                  <a:latin typeface="Arial"/>
                  <a:cs typeface="Arial"/>
                </a:rPr>
                <a:t>34</a:t>
              </a:r>
              <a:endParaRPr sz="964" baseline="7936">
                <a:latin typeface="Arial"/>
                <a:cs typeface="Arial"/>
              </a:endParaRPr>
            </a:p>
            <a:p>
              <a:pPr>
                <a:spcBef>
                  <a:spcPts val="97"/>
                </a:spcBef>
              </a:pPr>
              <a:endParaRPr sz="551">
                <a:latin typeface="Times New Roman"/>
                <a:cs typeface="Times New Roman"/>
              </a:endParaRPr>
            </a:p>
            <a:p>
              <a:pPr algn="ctr">
                <a:tabLst>
                  <a:tab pos="548163" algn="l"/>
                </a:tabLst>
              </a:pPr>
              <a:r>
                <a:rPr sz="643" dirty="0">
                  <a:latin typeface="Arial"/>
                  <a:cs typeface="Arial"/>
                </a:rPr>
                <a:t>29	38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6015785" y="458725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25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5554212" y="385707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27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8633200" y="349596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4695505" y="395144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33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7336063" y="3951440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36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3398313" y="3495961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37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6477406" y="385707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40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6015807" y="183468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41</a:t>
              </a:r>
              <a:endParaRPr sz="643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6015827" y="3571484"/>
              <a:ext cx="141126" cy="9893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643" dirty="0">
                  <a:latin typeface="Arial"/>
                  <a:cs typeface="Arial"/>
                </a:rPr>
                <a:t>42</a:t>
              </a:r>
              <a:endParaRPr sz="643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04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903720" cy="4463415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many types </a:t>
            </a:r>
            <a:r>
              <a:rPr lang="en-US" dirty="0" smtClean="0"/>
              <a:t>of polygons can be made in this problem?</a:t>
            </a:r>
          </a:p>
          <a:p>
            <a:pPr lvl="1"/>
            <a:r>
              <a:rPr lang="en-US" dirty="0" smtClean="0"/>
              <a:t>There is no limit for this since if I’m having a polygon bounded by the greatest finite chain of straight line segments, I can add 1 additional great circle to build a polygon that is bounded </a:t>
            </a:r>
            <a:r>
              <a:rPr lang="en-US" dirty="0"/>
              <a:t>by </a:t>
            </a:r>
            <a:r>
              <a:rPr lang="en-US" dirty="0" smtClean="0"/>
              <a:t>(the </a:t>
            </a:r>
            <a:r>
              <a:rPr lang="en-US" dirty="0"/>
              <a:t>greatest finite chain of straight line </a:t>
            </a:r>
            <a:r>
              <a:rPr lang="en-US" dirty="0" smtClean="0"/>
              <a:t>segments + 1)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69" y="1981676"/>
            <a:ext cx="3998742" cy="403923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9011920" y="1351280"/>
            <a:ext cx="152400" cy="2946400"/>
          </a:xfrm>
          <a:prstGeom prst="straightConnector1">
            <a:avLst/>
          </a:prstGeom>
          <a:ln w="444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97521" y="704740"/>
            <a:ext cx="364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 smtClean="0">
                <a:solidFill>
                  <a:schemeClr val="accent4"/>
                </a:solidFill>
              </a:rPr>
              <a:t>line</a:t>
            </a:r>
            <a:r>
              <a:rPr lang="en-US" dirty="0" smtClean="0"/>
              <a:t> can make the 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pentagonal be a hexagonal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am going to show all the non-isomorphic graphs of 1000 graphs with 6 and 7 graphs because it has small amounts enough to see the symmetry</a:t>
            </a:r>
          </a:p>
          <a:p>
            <a:endParaRPr lang="en-US" dirty="0" smtClean="0"/>
          </a:p>
          <a:p>
            <a:r>
              <a:rPr lang="en-US" dirty="0"/>
              <a:t>The planar embedding is plotted out by </a:t>
            </a:r>
            <a:r>
              <a:rPr lang="en-US" dirty="0" err="1"/>
              <a:t>GraphLayout</a:t>
            </a:r>
            <a:r>
              <a:rPr lang="en-US" dirty="0"/>
              <a:t>-&gt; “</a:t>
            </a:r>
            <a:r>
              <a:rPr lang="en-US" b="1" dirty="0"/>
              <a:t>TutteEmbedding</a:t>
            </a:r>
            <a:r>
              <a:rPr lang="en-US" dirty="0" smtClean="0"/>
              <a:t>” (</a:t>
            </a:r>
            <a:r>
              <a:rPr lang="en-US" dirty="0" smtClean="0">
                <a:hlinkClick r:id="rId2"/>
              </a:rPr>
              <a:t>Wikipedia</a:t>
            </a:r>
            <a:r>
              <a:rPr lang="en-US" dirty="0" smtClean="0"/>
              <a:t>)  (</a:t>
            </a:r>
            <a:r>
              <a:rPr lang="en-US" dirty="0" smtClean="0">
                <a:hlinkClick r:id="rId3"/>
              </a:rPr>
              <a:t>Mathematica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already knew that the center of the sphere is the point symmetry. Luckily, when 2 intersections were made by a pair of 2 great circles, I named it 2 </a:t>
            </a:r>
            <a:r>
              <a:rPr lang="en-US" dirty="0" smtClean="0"/>
              <a:t>consecutive integers, where the odd is the 1</a:t>
            </a:r>
            <a:r>
              <a:rPr lang="en-US" baseline="30000" dirty="0" smtClean="0"/>
              <a:t>st</a:t>
            </a:r>
            <a:r>
              <a:rPr lang="en-US" dirty="0" smtClean="0"/>
              <a:t> one. It means when you see 10, its duplication in term of other intersection by the same 2 great circles is 9.</a:t>
            </a:r>
            <a:endParaRPr lang="en-US" dirty="0"/>
          </a:p>
          <a:p>
            <a:pPr lvl="1"/>
            <a:r>
              <a:rPr lang="en-US" dirty="0"/>
              <a:t>This feature is extremely beneficial when finding a duplicate of a shape in the planar embedding of graph. For example, I found a triangle containing the vertex 3; then obviously I will see another triangle containing the vertex 4 which is intersected by 2 same great circles with vertex 3</a:t>
            </a:r>
          </a:p>
          <a:p>
            <a:endParaRPr lang="en-US" dirty="0"/>
          </a:p>
          <a:p>
            <a:r>
              <a:rPr lang="en-US" dirty="0" smtClean="0"/>
              <a:t>We may see there are some graphs </a:t>
            </a:r>
            <a:r>
              <a:rPr lang="en-US" dirty="0"/>
              <a:t>that have </a:t>
            </a:r>
            <a:r>
              <a:rPr lang="en-US" dirty="0" smtClean="0"/>
              <a:t>symmetry reflection via the middle of the graph but sometimes </a:t>
            </a:r>
            <a:r>
              <a:rPr lang="en-US" b="1" dirty="0" smtClean="0"/>
              <a:t>it’s not correct</a:t>
            </a:r>
            <a:r>
              <a:rPr lang="en-US" dirty="0" smtClean="0"/>
              <a:t>. I recommend the rule above to keep tracking the duplications.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541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Non-isomorphic graphs made by </a:t>
            </a:r>
            <a:br>
              <a:rPr lang="en-US" sz="4400" dirty="0" smtClean="0"/>
            </a:br>
            <a:r>
              <a:rPr lang="en-US" sz="4400" dirty="0" smtClean="0"/>
              <a:t>6 great circles</a:t>
            </a:r>
            <a:endParaRPr lang="en-US" sz="4400" dirty="0"/>
          </a:p>
        </p:txBody>
      </p:sp>
      <p:sp>
        <p:nvSpPr>
          <p:cNvPr id="148" name="Subtitle 14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685392" y="0"/>
            <a:ext cx="6854847" cy="6705468"/>
            <a:chOff x="3377693" y="164561"/>
            <a:chExt cx="5380396" cy="5263148"/>
          </a:xfrm>
        </p:grpSpPr>
        <p:sp>
          <p:nvSpPr>
            <p:cNvPr id="2" name="object 2"/>
            <p:cNvSpPr/>
            <p:nvPr/>
          </p:nvSpPr>
          <p:spPr>
            <a:xfrm>
              <a:off x="3422103" y="354167"/>
              <a:ext cx="5329108" cy="50735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306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025555" y="164561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6230299" y="3098673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7499591" y="2740124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3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736692" y="2804858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4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924080" y="3074656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5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5348224" y="2600040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6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176783" y="1727448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7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496485" y="3183505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8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8635625" y="2060889"/>
              <a:ext cx="122464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9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940180" y="2974334"/>
              <a:ext cx="629816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>
                <a:tabLst>
                  <a:tab pos="456025" algn="l"/>
                </a:tabLst>
              </a:pPr>
              <a:r>
                <a:rPr sz="1010" spc="18" dirty="0">
                  <a:latin typeface="Arial"/>
                  <a:cs typeface="Arial"/>
                </a:rPr>
                <a:t>10	16</a:t>
              </a:r>
              <a:endParaRPr sz="1010" dirty="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6441159" y="1668675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11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6003616" y="336449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12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290251" y="2673884"/>
              <a:ext cx="447869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25  </a:t>
              </a:r>
              <a:r>
                <a:rPr sz="1010" spc="-46" dirty="0">
                  <a:latin typeface="Arial"/>
                  <a:cs typeface="Arial"/>
                </a:rPr>
                <a:t> </a:t>
              </a:r>
              <a:r>
                <a:rPr sz="1515" spc="28" baseline="-25252" dirty="0">
                  <a:latin typeface="Arial"/>
                  <a:cs typeface="Arial"/>
                </a:rPr>
                <a:t>13</a:t>
              </a:r>
              <a:endParaRPr sz="1515" baseline="-25252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671034" y="3336778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14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3377693" y="2060888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15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6617289" y="224673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17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621364" y="355697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18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7083581" y="364584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19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732824" y="2531073"/>
              <a:ext cx="506186" cy="2564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>
                <a:lnSpc>
                  <a:spcPts val="1019"/>
                </a:lnSpc>
              </a:pPr>
              <a:r>
                <a:rPr sz="1010" spc="18" dirty="0">
                  <a:latin typeface="Arial"/>
                  <a:cs typeface="Arial"/>
                </a:rPr>
                <a:t>20</a:t>
              </a:r>
              <a:endParaRPr sz="1010">
                <a:latin typeface="Arial"/>
                <a:cs typeface="Arial"/>
              </a:endParaRPr>
            </a:p>
            <a:p>
              <a:pPr marL="331230">
                <a:lnSpc>
                  <a:spcPts val="1019"/>
                </a:lnSpc>
              </a:pPr>
              <a:r>
                <a:rPr sz="1010" spc="18" dirty="0">
                  <a:latin typeface="Arial"/>
                  <a:cs typeface="Arial"/>
                </a:rPr>
                <a:t>27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880087" y="2084299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21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6385363" y="3639383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22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7279522" y="2179104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23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5815253" y="3162927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24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4374651" y="512921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26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600877" y="512921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28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6207380" y="2410000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29</a:t>
              </a:r>
              <a:endParaRPr sz="1010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5995564" y="4363694"/>
              <a:ext cx="197107" cy="15542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010" spc="18" dirty="0">
                  <a:latin typeface="Arial"/>
                  <a:cs typeface="Arial"/>
                </a:rPr>
                <a:t>30</a:t>
              </a:r>
              <a:endParaRPr sz="101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78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352799" y="97424"/>
            <a:ext cx="5677620" cy="6654808"/>
            <a:chOff x="3377180" y="128956"/>
            <a:chExt cx="5422012" cy="6355207"/>
          </a:xfrm>
        </p:grpSpPr>
        <p:sp>
          <p:nvSpPr>
            <p:cNvPr id="2" name="object 2"/>
            <p:cNvSpPr/>
            <p:nvPr/>
          </p:nvSpPr>
          <p:spPr>
            <a:xfrm>
              <a:off x="3423303" y="354650"/>
              <a:ext cx="5327908" cy="61295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306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881712" y="2624783"/>
              <a:ext cx="141126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286" spc="9" dirty="0">
                  <a:latin typeface="Arial"/>
                  <a:cs typeface="Arial"/>
                </a:rPr>
                <a:t>1</a:t>
              </a:r>
              <a:endParaRPr sz="1286">
                <a:latin typeface="Arial"/>
                <a:cs typeface="Arial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152516" y="3623131"/>
              <a:ext cx="141126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286" spc="9" dirty="0">
                  <a:latin typeface="Arial"/>
                  <a:cs typeface="Arial"/>
                </a:rPr>
                <a:t>2</a:t>
              </a:r>
              <a:endParaRPr sz="1286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017157" y="128956"/>
              <a:ext cx="141126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286" spc="9" dirty="0">
                  <a:latin typeface="Arial"/>
                  <a:cs typeface="Arial"/>
                </a:rPr>
                <a:t>3</a:t>
              </a:r>
              <a:endParaRPr sz="1286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682721" y="3016848"/>
              <a:ext cx="810597" cy="69801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tabLst>
                  <a:tab pos="576154" algn="l"/>
                </a:tabLst>
              </a:pPr>
              <a:r>
                <a:rPr sz="1286" dirty="0">
                  <a:latin typeface="Arial"/>
                  <a:cs typeface="Arial"/>
                </a:rPr>
                <a:t>1</a:t>
              </a:r>
              <a:r>
                <a:rPr sz="1286" spc="9" dirty="0">
                  <a:latin typeface="Arial"/>
                  <a:cs typeface="Arial"/>
                </a:rPr>
                <a:t>4</a:t>
              </a:r>
              <a:r>
                <a:rPr sz="1286" dirty="0">
                  <a:latin typeface="Arial"/>
                  <a:cs typeface="Arial"/>
                </a:rPr>
                <a:t>	29</a:t>
              </a:r>
            </a:p>
            <a:p>
              <a:pPr marR="32657" algn="ctr">
                <a:lnSpc>
                  <a:spcPts val="1423"/>
                </a:lnSpc>
                <a:spcBef>
                  <a:spcPts val="1074"/>
                </a:spcBef>
                <a:tabLst>
                  <a:tab pos="621640" algn="l"/>
                </a:tabLst>
              </a:pPr>
              <a:r>
                <a:rPr sz="1286" dirty="0">
                  <a:latin typeface="Arial"/>
                  <a:cs typeface="Arial"/>
                </a:rPr>
                <a:t>2</a:t>
              </a:r>
              <a:r>
                <a:rPr sz="1286" spc="9" dirty="0">
                  <a:latin typeface="Arial"/>
                  <a:cs typeface="Arial"/>
                </a:rPr>
                <a:t>0</a:t>
              </a:r>
              <a:r>
                <a:rPr sz="1286" dirty="0">
                  <a:latin typeface="Arial"/>
                  <a:cs typeface="Arial"/>
                </a:rPr>
                <a:t>	</a:t>
              </a:r>
              <a:r>
                <a:rPr sz="1286" spc="9" dirty="0">
                  <a:latin typeface="Arial"/>
                  <a:cs typeface="Arial"/>
                </a:rPr>
                <a:t>7</a:t>
              </a:r>
              <a:endParaRPr sz="1286" dirty="0">
                <a:latin typeface="Arial"/>
                <a:cs typeface="Arial"/>
              </a:endParaRPr>
            </a:p>
            <a:p>
              <a:pPr algn="ctr">
                <a:lnSpc>
                  <a:spcPts val="1423"/>
                </a:lnSpc>
              </a:pPr>
              <a:r>
                <a:rPr sz="1286" spc="9" dirty="0">
                  <a:latin typeface="Arial"/>
                  <a:cs typeface="Arial"/>
                </a:rPr>
                <a:t>4</a:t>
              </a:r>
              <a:endParaRPr sz="1286" dirty="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881732" y="1626457"/>
              <a:ext cx="141126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286" spc="9" dirty="0">
                  <a:latin typeface="Arial"/>
                  <a:cs typeface="Arial"/>
                </a:rPr>
                <a:t>5</a:t>
              </a:r>
              <a:endParaRPr sz="1286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5728904" y="3623117"/>
              <a:ext cx="763944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>
                <a:tabLst>
                  <a:tab pos="552828" algn="l"/>
                </a:tabLst>
              </a:pPr>
              <a:r>
                <a:rPr sz="1286" spc="9" dirty="0">
                  <a:latin typeface="Arial"/>
                  <a:cs typeface="Arial"/>
                </a:rPr>
                <a:t>6	</a:t>
              </a:r>
              <a:r>
                <a:rPr sz="1286" dirty="0">
                  <a:latin typeface="Arial"/>
                  <a:cs typeface="Arial"/>
                </a:rPr>
                <a:t>21</a:t>
              </a:r>
              <a:endParaRPr sz="1286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423366" y="1626481"/>
              <a:ext cx="141126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286" spc="9" dirty="0">
                  <a:latin typeface="Arial"/>
                  <a:cs typeface="Arial"/>
                </a:rPr>
                <a:t>8</a:t>
              </a:r>
              <a:endParaRPr sz="1286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593502" y="3123945"/>
              <a:ext cx="141126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286" spc="9" dirty="0">
                  <a:latin typeface="Arial"/>
                  <a:cs typeface="Arial"/>
                </a:rPr>
                <a:t>9</a:t>
              </a:r>
              <a:endParaRPr sz="1286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4241755" y="3123982"/>
              <a:ext cx="234432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286" dirty="0">
                  <a:latin typeface="Arial"/>
                  <a:cs typeface="Arial"/>
                </a:rPr>
                <a:t>10</a:t>
              </a:r>
              <a:endParaRPr sz="1286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7700142" y="3123982"/>
              <a:ext cx="234432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286" dirty="0">
                  <a:latin typeface="Arial"/>
                  <a:cs typeface="Arial"/>
                </a:rPr>
                <a:t>11</a:t>
              </a:r>
              <a:endParaRPr sz="1286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394517" y="3123941"/>
              <a:ext cx="234432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286" dirty="0">
                  <a:latin typeface="Arial"/>
                  <a:cs typeface="Arial"/>
                </a:rPr>
                <a:t>12</a:t>
              </a:r>
              <a:endParaRPr sz="1286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8564760" y="4621532"/>
              <a:ext cx="234432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286" dirty="0">
                  <a:latin typeface="Arial"/>
                  <a:cs typeface="Arial"/>
                </a:rPr>
                <a:t>13</a:t>
              </a:r>
              <a:endParaRPr sz="1286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5682721" y="2624767"/>
              <a:ext cx="810597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>
                <a:tabLst>
                  <a:tab pos="599481" algn="l"/>
                </a:tabLst>
              </a:pPr>
              <a:r>
                <a:rPr sz="1286" dirty="0">
                  <a:latin typeface="Arial"/>
                  <a:cs typeface="Arial"/>
                </a:rPr>
                <a:t>2</a:t>
              </a:r>
              <a:r>
                <a:rPr sz="1286" spc="9" dirty="0">
                  <a:latin typeface="Arial"/>
                  <a:cs typeface="Arial"/>
                </a:rPr>
                <a:t>8</a:t>
              </a:r>
              <a:r>
                <a:rPr sz="1286" dirty="0">
                  <a:latin typeface="Arial"/>
                  <a:cs typeface="Arial"/>
                </a:rPr>
                <a:t>	15</a:t>
              </a:r>
              <a:endParaRPr sz="1286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106352" y="4621506"/>
              <a:ext cx="234432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286" dirty="0">
                  <a:latin typeface="Arial"/>
                  <a:cs typeface="Arial"/>
                </a:rPr>
                <a:t>16</a:t>
              </a:r>
              <a:endParaRPr sz="1286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970969" y="6119057"/>
              <a:ext cx="234432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286" dirty="0">
                  <a:latin typeface="Arial"/>
                  <a:cs typeface="Arial"/>
                </a:rPr>
                <a:t>17</a:t>
              </a:r>
              <a:endParaRPr sz="1286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970912" y="2791154"/>
              <a:ext cx="234432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286" dirty="0">
                  <a:latin typeface="Arial"/>
                  <a:cs typeface="Arial"/>
                </a:rPr>
                <a:t>18</a:t>
              </a:r>
              <a:endParaRPr sz="1286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8564760" y="1626481"/>
              <a:ext cx="234432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286" dirty="0">
                  <a:latin typeface="Arial"/>
                  <a:cs typeface="Arial"/>
                </a:rPr>
                <a:t>19</a:t>
              </a:r>
              <a:endParaRPr sz="1286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106352" y="1626455"/>
              <a:ext cx="234432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286" dirty="0">
                  <a:latin typeface="Arial"/>
                  <a:cs typeface="Arial"/>
                </a:rPr>
                <a:t>22</a:t>
              </a:r>
              <a:endParaRPr sz="1286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6835529" y="3623140"/>
              <a:ext cx="234432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286" dirty="0">
                  <a:latin typeface="Arial"/>
                  <a:cs typeface="Arial"/>
                </a:rPr>
                <a:t>23</a:t>
              </a:r>
              <a:endParaRPr sz="1286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106335" y="2624787"/>
              <a:ext cx="234432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286" dirty="0">
                  <a:latin typeface="Arial"/>
                  <a:cs typeface="Arial"/>
                </a:rPr>
                <a:t>24</a:t>
              </a:r>
              <a:endParaRPr sz="1286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970932" y="4122313"/>
              <a:ext cx="234432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286" dirty="0">
                  <a:latin typeface="Arial"/>
                  <a:cs typeface="Arial"/>
                </a:rPr>
                <a:t>25</a:t>
              </a:r>
              <a:endParaRPr sz="1286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5970932" y="2125612"/>
              <a:ext cx="234432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286" dirty="0">
                  <a:latin typeface="Arial"/>
                  <a:cs typeface="Arial"/>
                </a:rPr>
                <a:t>26</a:t>
              </a:r>
              <a:endParaRPr sz="1286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6835547" y="4621510"/>
              <a:ext cx="234432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286" dirty="0">
                  <a:latin typeface="Arial"/>
                  <a:cs typeface="Arial"/>
                </a:rPr>
                <a:t>27</a:t>
              </a:r>
              <a:endParaRPr sz="1286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3377180" y="4621532"/>
              <a:ext cx="234432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286" dirty="0">
                  <a:latin typeface="Arial"/>
                  <a:cs typeface="Arial"/>
                </a:rPr>
                <a:t>30</a:t>
              </a:r>
              <a:endParaRPr sz="1286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3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53711" y="301616"/>
            <a:ext cx="6722714" cy="64004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306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4294967295"/>
          </p:nvPr>
        </p:nvSpPr>
        <p:spPr>
          <a:xfrm>
            <a:off x="8174626" y="6311297"/>
            <a:ext cx="5384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52"/>
            <a:r>
              <a:rPr spc="9" dirty="0">
                <a:latin typeface="Arial"/>
                <a:cs typeface="Arial"/>
              </a:rPr>
              <a:t>1</a:t>
            </a:r>
            <a:r>
              <a:rPr dirty="0">
                <a:latin typeface="Arial"/>
                <a:cs typeface="Arial"/>
              </a:rPr>
              <a:t>9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672447" y="76404"/>
            <a:ext cx="6820839" cy="6511892"/>
            <a:chOff x="3361180" y="128956"/>
            <a:chExt cx="5406892" cy="5161989"/>
          </a:xfrm>
        </p:grpSpPr>
        <p:sp>
          <p:nvSpPr>
            <p:cNvPr id="3" name="object 3"/>
            <p:cNvSpPr txBox="1"/>
            <p:nvPr/>
          </p:nvSpPr>
          <p:spPr>
            <a:xfrm>
              <a:off x="6017157" y="128956"/>
              <a:ext cx="141126" cy="1978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326"/>
              <a:r>
                <a:rPr sz="1286" spc="9" dirty="0">
                  <a:latin typeface="Arial"/>
                  <a:cs typeface="Arial"/>
                </a:rPr>
                <a:t>1</a:t>
              </a:r>
              <a:endParaRPr sz="1286">
                <a:latin typeface="Arial"/>
                <a:cs typeface="Arial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361180" y="1693711"/>
              <a:ext cx="5406892" cy="3597234"/>
              <a:chOff x="3361180" y="1693711"/>
              <a:chExt cx="5406892" cy="3597234"/>
            </a:xfrm>
          </p:grpSpPr>
          <p:sp>
            <p:nvSpPr>
              <p:cNvPr id="22" name="object 22"/>
              <p:cNvSpPr txBox="1"/>
              <p:nvPr/>
            </p:nvSpPr>
            <p:spPr>
              <a:xfrm>
                <a:off x="4358031" y="5093070"/>
                <a:ext cx="234432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dirty="0">
                    <a:latin typeface="Arial"/>
                    <a:cs typeface="Arial"/>
                  </a:rPr>
                  <a:t>25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4" name="object 4"/>
              <p:cNvSpPr txBox="1"/>
              <p:nvPr/>
            </p:nvSpPr>
            <p:spPr>
              <a:xfrm>
                <a:off x="5605678" y="2891996"/>
                <a:ext cx="1011205" cy="78778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sz="1929" spc="13" baseline="-23809" dirty="0">
                    <a:latin typeface="Arial"/>
                    <a:cs typeface="Arial"/>
                  </a:rPr>
                  <a:t>6  </a:t>
                </a:r>
                <a:r>
                  <a:rPr sz="1929" spc="-163" baseline="-23809" dirty="0">
                    <a:latin typeface="Arial"/>
                    <a:cs typeface="Arial"/>
                  </a:rPr>
                  <a:t> </a:t>
                </a:r>
                <a:r>
                  <a:rPr sz="1286" dirty="0">
                    <a:latin typeface="Arial"/>
                    <a:cs typeface="Arial"/>
                  </a:rPr>
                  <a:t>2</a:t>
                </a:r>
                <a:r>
                  <a:rPr sz="1286" spc="9" dirty="0">
                    <a:latin typeface="Arial"/>
                    <a:cs typeface="Arial"/>
                  </a:rPr>
                  <a:t>0</a:t>
                </a:r>
                <a:r>
                  <a:rPr sz="1286" dirty="0">
                    <a:latin typeface="Arial"/>
                    <a:cs typeface="Arial"/>
                  </a:rPr>
                  <a:t> </a:t>
                </a:r>
                <a:r>
                  <a:rPr sz="1286" spc="156" dirty="0">
                    <a:latin typeface="Arial"/>
                    <a:cs typeface="Arial"/>
                  </a:rPr>
                  <a:t> </a:t>
                </a:r>
                <a:r>
                  <a:rPr sz="1286" dirty="0">
                    <a:latin typeface="Arial"/>
                    <a:cs typeface="Arial"/>
                  </a:rPr>
                  <a:t>2</a:t>
                </a:r>
                <a:r>
                  <a:rPr sz="1286" spc="9" dirty="0">
                    <a:latin typeface="Arial"/>
                    <a:cs typeface="Arial"/>
                  </a:rPr>
                  <a:t>6</a:t>
                </a:r>
                <a:r>
                  <a:rPr sz="1286" dirty="0">
                    <a:latin typeface="Arial"/>
                    <a:cs typeface="Arial"/>
                  </a:rPr>
                  <a:t> </a:t>
                </a:r>
                <a:r>
                  <a:rPr sz="1286" spc="-119" dirty="0">
                    <a:latin typeface="Arial"/>
                    <a:cs typeface="Arial"/>
                  </a:rPr>
                  <a:t> </a:t>
                </a:r>
                <a:r>
                  <a:rPr sz="1929" baseline="-23809" dirty="0">
                    <a:latin typeface="Arial"/>
                    <a:cs typeface="Arial"/>
                  </a:rPr>
                  <a:t>14</a:t>
                </a:r>
              </a:p>
              <a:p>
                <a:pPr algn="ctr">
                  <a:lnSpc>
                    <a:spcPts val="1387"/>
                  </a:lnSpc>
                  <a:spcBef>
                    <a:spcPts val="579"/>
                  </a:spcBef>
                  <a:tabLst>
                    <a:tab pos="348725" algn="l"/>
                  </a:tabLst>
                </a:pPr>
                <a:r>
                  <a:rPr sz="1286" spc="9" dirty="0">
                    <a:latin typeface="Arial"/>
                    <a:cs typeface="Arial"/>
                  </a:rPr>
                  <a:t>4	</a:t>
                </a:r>
                <a:r>
                  <a:rPr sz="1286" dirty="0">
                    <a:latin typeface="Arial"/>
                    <a:cs typeface="Arial"/>
                  </a:rPr>
                  <a:t>16</a:t>
                </a:r>
              </a:p>
              <a:p>
                <a:pPr marR="32657" algn="ctr">
                  <a:lnSpc>
                    <a:spcPts val="1240"/>
                  </a:lnSpc>
                </a:pPr>
                <a:r>
                  <a:rPr sz="1286" spc="9" dirty="0">
                    <a:latin typeface="Arial"/>
                    <a:cs typeface="Arial"/>
                  </a:rPr>
                  <a:t>2</a:t>
                </a:r>
                <a:endParaRPr sz="1286" dirty="0">
                  <a:latin typeface="Arial"/>
                  <a:cs typeface="Arial"/>
                </a:endParaRPr>
              </a:p>
              <a:p>
                <a:pPr marR="79309" algn="ctr">
                  <a:lnSpc>
                    <a:spcPts val="1387"/>
                  </a:lnSpc>
                  <a:tabLst>
                    <a:tab pos="507342" algn="l"/>
                  </a:tabLst>
                </a:pPr>
                <a:r>
                  <a:rPr sz="1286" dirty="0">
                    <a:latin typeface="Arial"/>
                    <a:cs typeface="Arial"/>
                  </a:rPr>
                  <a:t>1</a:t>
                </a:r>
                <a:r>
                  <a:rPr sz="1286" spc="9" dirty="0">
                    <a:latin typeface="Arial"/>
                    <a:cs typeface="Arial"/>
                  </a:rPr>
                  <a:t>2</a:t>
                </a:r>
                <a:r>
                  <a:rPr sz="1286" dirty="0">
                    <a:latin typeface="Arial"/>
                    <a:cs typeface="Arial"/>
                  </a:rPr>
                  <a:t>	</a:t>
                </a:r>
                <a:r>
                  <a:rPr sz="1286" spc="9" dirty="0">
                    <a:latin typeface="Arial"/>
                    <a:cs typeface="Arial"/>
                  </a:rPr>
                  <a:t>8</a:t>
                </a:r>
                <a:endParaRPr sz="1286" dirty="0">
                  <a:latin typeface="Arial"/>
                  <a:cs typeface="Arial"/>
                </a:endParaRPr>
              </a:p>
            </p:txBody>
          </p:sp>
          <p:sp>
            <p:nvSpPr>
              <p:cNvPr id="5" name="object 5"/>
              <p:cNvSpPr txBox="1"/>
              <p:nvPr/>
            </p:nvSpPr>
            <p:spPr>
              <a:xfrm>
                <a:off x="8626946" y="2025078"/>
                <a:ext cx="141126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spc="9" dirty="0">
                    <a:latin typeface="Arial"/>
                    <a:cs typeface="Arial"/>
                  </a:rPr>
                  <a:t>3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7447571" y="3428692"/>
                <a:ext cx="141126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spc="9" dirty="0">
                    <a:latin typeface="Arial"/>
                    <a:cs typeface="Arial"/>
                  </a:rPr>
                  <a:t>5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5233229" y="1693711"/>
                <a:ext cx="141126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spc="9" dirty="0">
                    <a:latin typeface="Arial"/>
                    <a:cs typeface="Arial"/>
                  </a:rPr>
                  <a:t>7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5491232" y="2534911"/>
                <a:ext cx="141126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spc="9" dirty="0">
                    <a:latin typeface="Arial"/>
                    <a:cs typeface="Arial"/>
                  </a:rPr>
                  <a:t>9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6696549" y="3508629"/>
                <a:ext cx="234432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dirty="0">
                    <a:latin typeface="Arial"/>
                    <a:cs typeface="Arial"/>
                  </a:rPr>
                  <a:t>10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10" name="object 10"/>
              <p:cNvSpPr txBox="1"/>
              <p:nvPr/>
            </p:nvSpPr>
            <p:spPr>
              <a:xfrm>
                <a:off x="6754900" y="1693711"/>
                <a:ext cx="234432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dirty="0">
                    <a:latin typeface="Arial"/>
                    <a:cs typeface="Arial"/>
                  </a:rPr>
                  <a:t>11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11" name="object 11"/>
              <p:cNvSpPr txBox="1"/>
              <p:nvPr/>
            </p:nvSpPr>
            <p:spPr>
              <a:xfrm>
                <a:off x="4540558" y="3428692"/>
                <a:ext cx="234432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dirty="0">
                    <a:latin typeface="Arial"/>
                    <a:cs typeface="Arial"/>
                  </a:rPr>
                  <a:t>13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12" name="object 12"/>
              <p:cNvSpPr txBox="1"/>
              <p:nvPr/>
            </p:nvSpPr>
            <p:spPr>
              <a:xfrm>
                <a:off x="3361180" y="2025078"/>
                <a:ext cx="234432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dirty="0">
                    <a:latin typeface="Arial"/>
                    <a:cs typeface="Arial"/>
                  </a:rPr>
                  <a:t>15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13" name="object 13"/>
              <p:cNvSpPr txBox="1"/>
              <p:nvPr/>
            </p:nvSpPr>
            <p:spPr>
              <a:xfrm>
                <a:off x="5245396" y="3508631"/>
                <a:ext cx="234432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dirty="0">
                    <a:latin typeface="Arial"/>
                    <a:cs typeface="Arial"/>
                  </a:rPr>
                  <a:t>17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14" name="object 14"/>
              <p:cNvSpPr txBox="1"/>
              <p:nvPr/>
            </p:nvSpPr>
            <p:spPr>
              <a:xfrm>
                <a:off x="6496901" y="2534911"/>
                <a:ext cx="234432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dirty="0">
                    <a:latin typeface="Arial"/>
                    <a:cs typeface="Arial"/>
                  </a:rPr>
                  <a:t>18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15" name="object 15"/>
              <p:cNvSpPr txBox="1"/>
              <p:nvPr/>
            </p:nvSpPr>
            <p:spPr>
              <a:xfrm>
                <a:off x="5970972" y="2085916"/>
                <a:ext cx="234432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dirty="0">
                    <a:latin typeface="Arial"/>
                    <a:cs typeface="Arial"/>
                  </a:rPr>
                  <a:t>21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16" name="object 16"/>
              <p:cNvSpPr txBox="1"/>
              <p:nvPr/>
            </p:nvSpPr>
            <p:spPr>
              <a:xfrm>
                <a:off x="5970972" y="3758911"/>
                <a:ext cx="234432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dirty="0">
                    <a:latin typeface="Arial"/>
                    <a:cs typeface="Arial"/>
                  </a:rPr>
                  <a:t>22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17" name="object 17"/>
              <p:cNvSpPr txBox="1"/>
              <p:nvPr/>
            </p:nvSpPr>
            <p:spPr>
              <a:xfrm>
                <a:off x="6438675" y="4120203"/>
                <a:ext cx="234432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dirty="0">
                    <a:latin typeface="Arial"/>
                    <a:cs typeface="Arial"/>
                  </a:rPr>
                  <a:t>23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5836018" y="2478131"/>
                <a:ext cx="503853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dirty="0">
                    <a:latin typeface="Arial"/>
                    <a:cs typeface="Arial"/>
                  </a:rPr>
                  <a:t>2</a:t>
                </a:r>
                <a:r>
                  <a:rPr sz="1286" spc="9" dirty="0">
                    <a:latin typeface="Arial"/>
                    <a:cs typeface="Arial"/>
                  </a:rPr>
                  <a:t>4</a:t>
                </a:r>
                <a:r>
                  <a:rPr sz="1286" dirty="0">
                    <a:latin typeface="Arial"/>
                    <a:cs typeface="Arial"/>
                  </a:rPr>
                  <a:t> </a:t>
                </a:r>
                <a:r>
                  <a:rPr sz="1286" spc="-64" dirty="0">
                    <a:latin typeface="Arial"/>
                    <a:cs typeface="Arial"/>
                  </a:rPr>
                  <a:t> </a:t>
                </a:r>
                <a:r>
                  <a:rPr sz="1286" dirty="0">
                    <a:latin typeface="Arial"/>
                    <a:cs typeface="Arial"/>
                  </a:rPr>
                  <a:t>30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19" name="object 19"/>
              <p:cNvSpPr txBox="1"/>
              <p:nvPr/>
            </p:nvSpPr>
            <p:spPr>
              <a:xfrm>
                <a:off x="5197624" y="3088013"/>
                <a:ext cx="234432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dirty="0">
                    <a:latin typeface="Arial"/>
                    <a:cs typeface="Arial"/>
                  </a:rPr>
                  <a:t>27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20" name="object 20"/>
              <p:cNvSpPr txBox="1"/>
              <p:nvPr/>
            </p:nvSpPr>
            <p:spPr>
              <a:xfrm>
                <a:off x="6744322" y="3088011"/>
                <a:ext cx="234432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dirty="0">
                    <a:latin typeface="Arial"/>
                    <a:cs typeface="Arial"/>
                  </a:rPr>
                  <a:t>28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21" name="object 21"/>
              <p:cNvSpPr txBox="1"/>
              <p:nvPr/>
            </p:nvSpPr>
            <p:spPr>
              <a:xfrm>
                <a:off x="5503268" y="4120203"/>
                <a:ext cx="234432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dirty="0">
                    <a:latin typeface="Arial"/>
                    <a:cs typeface="Arial"/>
                  </a:rPr>
                  <a:t>29</a:t>
                </a:r>
                <a:endParaRPr sz="1286">
                  <a:latin typeface="Arial"/>
                  <a:cs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9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4221" y="406718"/>
            <a:ext cx="6649142" cy="6330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306"/>
          </a:p>
        </p:txBody>
      </p:sp>
      <p:sp>
        <p:nvSpPr>
          <p:cNvPr id="21" name="object 21"/>
          <p:cNvSpPr txBox="1"/>
          <p:nvPr/>
        </p:nvSpPr>
        <p:spPr>
          <a:xfrm>
            <a:off x="3599272" y="6460797"/>
            <a:ext cx="484363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1286" dirty="0">
                <a:latin typeface="Arial"/>
                <a:cs typeface="Arial"/>
              </a:rPr>
              <a:t>28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8264601" y="6421234"/>
            <a:ext cx="53255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652"/>
            <a:r>
              <a:rPr spc="9" dirty="0"/>
              <a:t>2</a:t>
            </a:r>
            <a:r>
              <a:rPr dirty="0"/>
              <a:t>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46633" y="2516882"/>
            <a:ext cx="292501" cy="19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26"/>
            <a:r>
              <a:rPr sz="1286" dirty="0">
                <a:latin typeface="Arial"/>
                <a:cs typeface="Arial"/>
              </a:rPr>
              <a:t>17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177646" y="181507"/>
            <a:ext cx="5253305" cy="5524850"/>
            <a:chOff x="4558417" y="128956"/>
            <a:chExt cx="4210382" cy="4428018"/>
          </a:xfrm>
        </p:grpSpPr>
        <p:grpSp>
          <p:nvGrpSpPr>
            <p:cNvPr id="23" name="Group 22"/>
            <p:cNvGrpSpPr/>
            <p:nvPr/>
          </p:nvGrpSpPr>
          <p:grpSpPr>
            <a:xfrm>
              <a:off x="5678602" y="128956"/>
              <a:ext cx="818761" cy="2228206"/>
              <a:chOff x="5678602" y="128956"/>
              <a:chExt cx="818761" cy="2228206"/>
            </a:xfrm>
          </p:grpSpPr>
          <p:sp>
            <p:nvSpPr>
              <p:cNvPr id="3" name="object 3"/>
              <p:cNvSpPr txBox="1"/>
              <p:nvPr/>
            </p:nvSpPr>
            <p:spPr>
              <a:xfrm>
                <a:off x="6017157" y="128956"/>
                <a:ext cx="141126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spc="9" dirty="0">
                    <a:latin typeface="Arial"/>
                    <a:cs typeface="Arial"/>
                  </a:rPr>
                  <a:t>1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15" name="object 15"/>
              <p:cNvSpPr txBox="1"/>
              <p:nvPr/>
            </p:nvSpPr>
            <p:spPr>
              <a:xfrm>
                <a:off x="5678602" y="2159287"/>
                <a:ext cx="818761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>
                  <a:tabLst>
                    <a:tab pos="607645" algn="l"/>
                  </a:tabLst>
                </a:pPr>
                <a:r>
                  <a:rPr sz="1286" dirty="0">
                    <a:latin typeface="Arial"/>
                    <a:cs typeface="Arial"/>
                  </a:rPr>
                  <a:t>2</a:t>
                </a:r>
                <a:r>
                  <a:rPr sz="1286" spc="9" dirty="0">
                    <a:latin typeface="Arial"/>
                    <a:cs typeface="Arial"/>
                  </a:rPr>
                  <a:t>9</a:t>
                </a:r>
                <a:r>
                  <a:rPr sz="1286" dirty="0">
                    <a:latin typeface="Arial"/>
                    <a:cs typeface="Arial"/>
                  </a:rPr>
                  <a:t>	21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558417" y="1672181"/>
              <a:ext cx="4210382" cy="2884793"/>
              <a:chOff x="4558417" y="1672181"/>
              <a:chExt cx="4210382" cy="2884793"/>
            </a:xfrm>
          </p:grpSpPr>
          <p:sp>
            <p:nvSpPr>
              <p:cNvPr id="4" name="object 4"/>
              <p:cNvSpPr txBox="1"/>
              <p:nvPr/>
            </p:nvSpPr>
            <p:spPr>
              <a:xfrm>
                <a:off x="5596389" y="2763197"/>
                <a:ext cx="1029866" cy="74930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sz="1929" spc="13" baseline="-11904" dirty="0">
                    <a:latin typeface="Arial"/>
                    <a:cs typeface="Arial"/>
                  </a:rPr>
                  <a:t>5  </a:t>
                </a:r>
                <a:r>
                  <a:rPr sz="1929" spc="248" baseline="-11904" dirty="0">
                    <a:latin typeface="Arial"/>
                    <a:cs typeface="Arial"/>
                  </a:rPr>
                  <a:t> </a:t>
                </a:r>
                <a:r>
                  <a:rPr sz="1286" dirty="0">
                    <a:latin typeface="Arial"/>
                    <a:cs typeface="Arial"/>
                  </a:rPr>
                  <a:t>1</a:t>
                </a:r>
                <a:r>
                  <a:rPr sz="1286" spc="9" dirty="0">
                    <a:latin typeface="Arial"/>
                    <a:cs typeface="Arial"/>
                  </a:rPr>
                  <a:t>9</a:t>
                </a:r>
                <a:r>
                  <a:rPr sz="1286" spc="129" dirty="0">
                    <a:latin typeface="Arial"/>
                    <a:cs typeface="Arial"/>
                  </a:rPr>
                  <a:t> </a:t>
                </a:r>
                <a:r>
                  <a:rPr sz="1286" dirty="0">
                    <a:latin typeface="Arial"/>
                    <a:cs typeface="Arial"/>
                  </a:rPr>
                  <a:t>2</a:t>
                </a:r>
                <a:r>
                  <a:rPr sz="1286" spc="9" dirty="0">
                    <a:latin typeface="Arial"/>
                    <a:cs typeface="Arial"/>
                  </a:rPr>
                  <a:t>7</a:t>
                </a:r>
                <a:r>
                  <a:rPr sz="1286" dirty="0">
                    <a:latin typeface="Arial"/>
                    <a:cs typeface="Arial"/>
                  </a:rPr>
                  <a:t> </a:t>
                </a:r>
                <a:r>
                  <a:rPr sz="1286" spc="147" dirty="0">
                    <a:latin typeface="Arial"/>
                    <a:cs typeface="Arial"/>
                  </a:rPr>
                  <a:t> </a:t>
                </a:r>
                <a:r>
                  <a:rPr sz="1929" baseline="-11904" dirty="0">
                    <a:latin typeface="Arial"/>
                    <a:cs typeface="Arial"/>
                  </a:rPr>
                  <a:t>14</a:t>
                </a:r>
              </a:p>
              <a:p>
                <a:pPr algn="ctr">
                  <a:lnSpc>
                    <a:spcPts val="1350"/>
                  </a:lnSpc>
                  <a:spcBef>
                    <a:spcPts val="321"/>
                  </a:spcBef>
                  <a:tabLst>
                    <a:tab pos="355723" algn="l"/>
                  </a:tabLst>
                </a:pPr>
                <a:r>
                  <a:rPr sz="1286" spc="9" dirty="0">
                    <a:latin typeface="Arial"/>
                    <a:cs typeface="Arial"/>
                  </a:rPr>
                  <a:t>4	</a:t>
                </a:r>
                <a:r>
                  <a:rPr sz="1286" dirty="0">
                    <a:latin typeface="Arial"/>
                    <a:cs typeface="Arial"/>
                  </a:rPr>
                  <a:t>18</a:t>
                </a:r>
              </a:p>
              <a:p>
                <a:pPr marR="32657" algn="ctr">
                  <a:lnSpc>
                    <a:spcPts val="1157"/>
                  </a:lnSpc>
                </a:pPr>
                <a:r>
                  <a:rPr sz="1286" spc="9" dirty="0">
                    <a:latin typeface="Arial"/>
                    <a:cs typeface="Arial"/>
                  </a:rPr>
                  <a:t>2</a:t>
                </a:r>
                <a:endParaRPr sz="1286" dirty="0">
                  <a:latin typeface="Arial"/>
                  <a:cs typeface="Arial"/>
                </a:endParaRPr>
              </a:p>
              <a:p>
                <a:pPr marR="31490" algn="ctr">
                  <a:lnSpc>
                    <a:spcPts val="1350"/>
                  </a:lnSpc>
                  <a:tabLst>
                    <a:tab pos="520172" algn="l"/>
                  </a:tabLst>
                </a:pPr>
                <a:r>
                  <a:rPr sz="1286" dirty="0">
                    <a:latin typeface="Arial"/>
                    <a:cs typeface="Arial"/>
                  </a:rPr>
                  <a:t>1</a:t>
                </a:r>
                <a:r>
                  <a:rPr sz="1286" spc="9" dirty="0">
                    <a:latin typeface="Arial"/>
                    <a:cs typeface="Arial"/>
                  </a:rPr>
                  <a:t>2</a:t>
                </a:r>
                <a:r>
                  <a:rPr sz="1286" dirty="0">
                    <a:latin typeface="Arial"/>
                    <a:cs typeface="Arial"/>
                  </a:rPr>
                  <a:t>	10</a:t>
                </a:r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5428063" y="2374875"/>
                <a:ext cx="141126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spc="9" dirty="0">
                    <a:latin typeface="Arial"/>
                    <a:cs typeface="Arial"/>
                  </a:rPr>
                  <a:t>7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5144164" y="1672181"/>
                <a:ext cx="141126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spc="9" dirty="0">
                    <a:latin typeface="Arial"/>
                    <a:cs typeface="Arial"/>
                  </a:rPr>
                  <a:t>9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11" name="object 11"/>
              <p:cNvSpPr txBox="1"/>
              <p:nvPr/>
            </p:nvSpPr>
            <p:spPr>
              <a:xfrm>
                <a:off x="4558417" y="3332787"/>
                <a:ext cx="234432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dirty="0">
                    <a:latin typeface="Arial"/>
                    <a:cs typeface="Arial"/>
                  </a:rPr>
                  <a:t>13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13" name="object 13"/>
              <p:cNvSpPr txBox="1"/>
              <p:nvPr/>
            </p:nvSpPr>
            <p:spPr>
              <a:xfrm>
                <a:off x="5314479" y="3279961"/>
                <a:ext cx="234432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dirty="0">
                    <a:latin typeface="Arial"/>
                    <a:cs typeface="Arial"/>
                  </a:rPr>
                  <a:t>16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5971011" y="4359099"/>
                <a:ext cx="234432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dirty="0">
                    <a:latin typeface="Arial"/>
                    <a:cs typeface="Arial"/>
                  </a:rPr>
                  <a:t>24</a:t>
                </a:r>
                <a:endParaRPr sz="1286">
                  <a:latin typeface="Arial"/>
                  <a:cs typeface="Arial"/>
                </a:endParaRPr>
              </a:p>
            </p:txBody>
          </p:sp>
          <p:sp>
            <p:nvSpPr>
              <p:cNvPr id="19" name="object 19"/>
              <p:cNvSpPr txBox="1"/>
              <p:nvPr/>
            </p:nvSpPr>
            <p:spPr>
              <a:xfrm>
                <a:off x="5201134" y="2931132"/>
                <a:ext cx="234432" cy="1978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3326"/>
                <a:r>
                  <a:rPr sz="1286" dirty="0">
                    <a:latin typeface="Arial"/>
                    <a:cs typeface="Arial"/>
                  </a:rPr>
                  <a:t>25</a:t>
                </a:r>
                <a:endParaRPr sz="1286">
                  <a:latin typeface="Arial"/>
                  <a:cs typeface="Arial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787657" y="1672181"/>
                <a:ext cx="2981142" cy="2149440"/>
                <a:chOff x="5787657" y="1672181"/>
                <a:chExt cx="2981142" cy="2149440"/>
              </a:xfrm>
            </p:grpSpPr>
            <p:sp>
              <p:nvSpPr>
                <p:cNvPr id="5" name="object 5"/>
                <p:cNvSpPr txBox="1"/>
                <p:nvPr/>
              </p:nvSpPr>
              <p:spPr>
                <a:xfrm>
                  <a:off x="8627673" y="2025607"/>
                  <a:ext cx="141126" cy="197875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23326"/>
                  <a:r>
                    <a:rPr sz="1286" spc="9" dirty="0">
                      <a:latin typeface="Arial"/>
                      <a:cs typeface="Arial"/>
                    </a:rPr>
                    <a:t>3</a:t>
                  </a:r>
                  <a:endParaRPr sz="1286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" name="object 6"/>
                <p:cNvSpPr txBox="1"/>
                <p:nvPr/>
              </p:nvSpPr>
              <p:spPr>
                <a:xfrm>
                  <a:off x="7429797" y="3332787"/>
                  <a:ext cx="141126" cy="197875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23326"/>
                  <a:r>
                    <a:rPr sz="1286" spc="9" dirty="0">
                      <a:latin typeface="Arial"/>
                      <a:cs typeface="Arial"/>
                    </a:rPr>
                    <a:t>6</a:t>
                  </a:r>
                  <a:endParaRPr sz="1286">
                    <a:latin typeface="Arial"/>
                    <a:cs typeface="Arial"/>
                  </a:endParaRPr>
                </a:p>
              </p:txBody>
            </p:sp>
            <p:sp>
              <p:nvSpPr>
                <p:cNvPr id="8" name="object 8"/>
                <p:cNvSpPr txBox="1"/>
                <p:nvPr/>
              </p:nvSpPr>
              <p:spPr>
                <a:xfrm>
                  <a:off x="6673808" y="3279959"/>
                  <a:ext cx="141126" cy="197875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23326"/>
                  <a:r>
                    <a:rPr sz="1286" spc="9" dirty="0">
                      <a:latin typeface="Arial"/>
                      <a:cs typeface="Arial"/>
                    </a:rPr>
                    <a:t>8</a:t>
                  </a:r>
                  <a:endParaRPr sz="1286">
                    <a:latin typeface="Arial"/>
                    <a:cs typeface="Arial"/>
                  </a:endParaRPr>
                </a:p>
              </p:txBody>
            </p:sp>
            <p:sp>
              <p:nvSpPr>
                <p:cNvPr id="10" name="object 10"/>
                <p:cNvSpPr txBox="1"/>
                <p:nvPr/>
              </p:nvSpPr>
              <p:spPr>
                <a:xfrm>
                  <a:off x="6844046" y="1672181"/>
                  <a:ext cx="234432" cy="197875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23326"/>
                  <a:r>
                    <a:rPr sz="1286" dirty="0">
                      <a:latin typeface="Arial"/>
                      <a:cs typeface="Arial"/>
                    </a:rPr>
                    <a:t>11</a:t>
                  </a:r>
                  <a:endParaRPr sz="1286">
                    <a:latin typeface="Arial"/>
                    <a:cs typeface="Arial"/>
                  </a:endParaRPr>
                </a:p>
              </p:txBody>
            </p:sp>
            <p:sp>
              <p:nvSpPr>
                <p:cNvPr id="12" name="object 12"/>
                <p:cNvSpPr txBox="1"/>
                <p:nvPr/>
              </p:nvSpPr>
              <p:spPr>
                <a:xfrm>
                  <a:off x="6560223" y="2374875"/>
                  <a:ext cx="234432" cy="197875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23326"/>
                  <a:r>
                    <a:rPr sz="1286" dirty="0">
                      <a:latin typeface="Arial"/>
                      <a:cs typeface="Arial"/>
                    </a:rPr>
                    <a:t>15</a:t>
                  </a:r>
                  <a:endParaRPr sz="1286">
                    <a:latin typeface="Arial"/>
                    <a:cs typeface="Arial"/>
                  </a:endParaRPr>
                </a:p>
              </p:txBody>
            </p:sp>
            <p:sp>
              <p:nvSpPr>
                <p:cNvPr id="16" name="object 16"/>
                <p:cNvSpPr txBox="1"/>
                <p:nvPr/>
              </p:nvSpPr>
              <p:spPr>
                <a:xfrm>
                  <a:off x="5787657" y="3623746"/>
                  <a:ext cx="600658" cy="197875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23326"/>
                  <a:r>
                    <a:rPr sz="1286" dirty="0">
                      <a:latin typeface="Arial"/>
                      <a:cs typeface="Arial"/>
                    </a:rPr>
                    <a:t>2</a:t>
                  </a:r>
                  <a:r>
                    <a:rPr sz="1286" spc="9" dirty="0">
                      <a:latin typeface="Arial"/>
                      <a:cs typeface="Arial"/>
                    </a:rPr>
                    <a:t>2</a:t>
                  </a:r>
                  <a:r>
                    <a:rPr sz="1286" dirty="0">
                      <a:latin typeface="Arial"/>
                      <a:cs typeface="Arial"/>
                    </a:rPr>
                    <a:t>   </a:t>
                  </a:r>
                  <a:r>
                    <a:rPr sz="1286" spc="-18" dirty="0">
                      <a:latin typeface="Arial"/>
                      <a:cs typeface="Arial"/>
                    </a:rPr>
                    <a:t> </a:t>
                  </a:r>
                  <a:r>
                    <a:rPr sz="1286" dirty="0">
                      <a:latin typeface="Arial"/>
                      <a:cs typeface="Arial"/>
                    </a:rPr>
                    <a:t>30</a:t>
                  </a:r>
                  <a:endParaRPr sz="1286">
                    <a:latin typeface="Arial"/>
                    <a:cs typeface="Arial"/>
                  </a:endParaRPr>
                </a:p>
              </p:txBody>
            </p:sp>
            <p:sp>
              <p:nvSpPr>
                <p:cNvPr id="17" name="object 17"/>
                <p:cNvSpPr txBox="1"/>
                <p:nvPr/>
              </p:nvSpPr>
              <p:spPr>
                <a:xfrm>
                  <a:off x="5971068" y="2430809"/>
                  <a:ext cx="234432" cy="197875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23326"/>
                  <a:r>
                    <a:rPr sz="1286" dirty="0">
                      <a:latin typeface="Arial"/>
                      <a:cs typeface="Arial"/>
                    </a:rPr>
                    <a:t>23</a:t>
                  </a:r>
                  <a:endParaRPr sz="1286">
                    <a:latin typeface="Arial"/>
                    <a:cs typeface="Arial"/>
                  </a:endParaRPr>
                </a:p>
              </p:txBody>
            </p:sp>
            <p:sp>
              <p:nvSpPr>
                <p:cNvPr id="20" name="object 20"/>
                <p:cNvSpPr txBox="1"/>
                <p:nvPr/>
              </p:nvSpPr>
              <p:spPr>
                <a:xfrm>
                  <a:off x="6740959" y="2931132"/>
                  <a:ext cx="234432" cy="197875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23326"/>
                  <a:r>
                    <a:rPr sz="1286" dirty="0">
                      <a:latin typeface="Arial"/>
                      <a:cs typeface="Arial"/>
                    </a:rPr>
                    <a:t>26</a:t>
                  </a:r>
                  <a:endParaRPr sz="1286">
                    <a:latin typeface="Arial"/>
                    <a:cs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22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896</Words>
  <Application>Microsoft Office PowerPoint</Application>
  <PresentationFormat>Widescreen</PresentationFormat>
  <Paragraphs>558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Great Circles Problem</vt:lpstr>
      <vt:lpstr>Recent news</vt:lpstr>
      <vt:lpstr>Observation</vt:lpstr>
      <vt:lpstr>Observation</vt:lpstr>
      <vt:lpstr>Non-isomorphic graphs made by  6 great circles</vt:lpstr>
      <vt:lpstr>PowerPoint Presentation</vt:lpstr>
      <vt:lpstr>PowerPoint Presentation</vt:lpstr>
      <vt:lpstr>PowerPoint Presentation</vt:lpstr>
      <vt:lpstr>PowerPoint Presentation</vt:lpstr>
      <vt:lpstr>Non-isomorphic graphs made by  7 great circles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Circles Problem</dc:title>
  <dc:creator>Kha</dc:creator>
  <cp:lastModifiedBy>Kha</cp:lastModifiedBy>
  <cp:revision>15</cp:revision>
  <dcterms:created xsi:type="dcterms:W3CDTF">2015-02-19T18:43:54Z</dcterms:created>
  <dcterms:modified xsi:type="dcterms:W3CDTF">2015-02-20T19:41:01Z</dcterms:modified>
</cp:coreProperties>
</file>