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0" r:id="rId1"/>
  </p:sldMasterIdLst>
  <p:sldIdLst>
    <p:sldId id="256" r:id="rId2"/>
    <p:sldId id="257" r:id="rId3"/>
    <p:sldId id="259" r:id="rId4"/>
    <p:sldId id="261" r:id="rId5"/>
    <p:sldId id="260" r:id="rId6"/>
    <p:sldId id="262" r:id="rId7"/>
    <p:sldId id="25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22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4660"/>
  </p:normalViewPr>
  <p:slideViewPr>
    <p:cSldViewPr snapToGrid="0">
      <p:cViewPr varScale="1">
        <p:scale>
          <a:sx n="98" d="100"/>
          <a:sy n="98" d="100"/>
        </p:scale>
        <p:origin x="84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83E3A0-381E-414E-9459-A73C4F6A306F}" type="doc">
      <dgm:prSet loTypeId="urn:microsoft.com/office/officeart/2005/8/layout/defaul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EB65A57E-8B8B-461B-830B-C03A8687931E}">
      <dgm:prSet phldrT="[Texte]"/>
      <dgm:spPr/>
      <dgm:t>
        <a:bodyPr/>
        <a:lstStyle/>
        <a:p>
          <a:r>
            <a:rPr lang="fr-FR" dirty="0"/>
            <a:t>Api blog</a:t>
          </a:r>
        </a:p>
      </dgm:t>
    </dgm:pt>
    <dgm:pt modelId="{CCAAC2FD-CF54-4359-A808-AE8176E91BE9}" type="parTrans" cxnId="{09C8522D-9A12-450D-B095-B1CAA1BCE2C4}">
      <dgm:prSet/>
      <dgm:spPr/>
      <dgm:t>
        <a:bodyPr/>
        <a:lstStyle/>
        <a:p>
          <a:endParaRPr lang="fr-FR"/>
        </a:p>
      </dgm:t>
    </dgm:pt>
    <dgm:pt modelId="{6C1F2812-62EF-4428-9B77-99BA9580A154}" type="sibTrans" cxnId="{09C8522D-9A12-450D-B095-B1CAA1BCE2C4}">
      <dgm:prSet/>
      <dgm:spPr/>
      <dgm:t>
        <a:bodyPr/>
        <a:lstStyle/>
        <a:p>
          <a:endParaRPr lang="fr-FR"/>
        </a:p>
      </dgm:t>
    </dgm:pt>
    <dgm:pt modelId="{3002D6A1-6EF1-490A-9C3F-255C5A635ADC}">
      <dgm:prSet phldrT="[Texte]"/>
      <dgm:spPr/>
      <dgm:t>
        <a:bodyPr/>
        <a:lstStyle/>
        <a:p>
          <a:r>
            <a:rPr lang="fr-FR" dirty="0"/>
            <a:t>Api backoffice</a:t>
          </a:r>
        </a:p>
      </dgm:t>
    </dgm:pt>
    <dgm:pt modelId="{729E803B-B189-4B0D-893D-FB25762D1A74}" type="parTrans" cxnId="{EC7631F0-1999-483C-A390-DBE9703A0EC1}">
      <dgm:prSet/>
      <dgm:spPr/>
      <dgm:t>
        <a:bodyPr/>
        <a:lstStyle/>
        <a:p>
          <a:endParaRPr lang="fr-FR"/>
        </a:p>
      </dgm:t>
    </dgm:pt>
    <dgm:pt modelId="{704400EE-FF87-4449-9E70-64198A7EF084}" type="sibTrans" cxnId="{EC7631F0-1999-483C-A390-DBE9703A0EC1}">
      <dgm:prSet/>
      <dgm:spPr/>
      <dgm:t>
        <a:bodyPr/>
        <a:lstStyle/>
        <a:p>
          <a:endParaRPr lang="fr-FR"/>
        </a:p>
      </dgm:t>
    </dgm:pt>
    <dgm:pt modelId="{7C30C0E3-0912-4A86-8977-5C5150CD3EC4}" type="pres">
      <dgm:prSet presAssocID="{2D83E3A0-381E-414E-9459-A73C4F6A306F}" presName="diagram" presStyleCnt="0">
        <dgm:presLayoutVars>
          <dgm:dir/>
          <dgm:resizeHandles val="exact"/>
        </dgm:presLayoutVars>
      </dgm:prSet>
      <dgm:spPr/>
    </dgm:pt>
    <dgm:pt modelId="{25DB6376-CCAD-4EC5-BE97-03DC14B2D45C}" type="pres">
      <dgm:prSet presAssocID="{EB65A57E-8B8B-461B-830B-C03A8687931E}" presName="node" presStyleLbl="node1" presStyleIdx="0" presStyleCnt="2">
        <dgm:presLayoutVars>
          <dgm:bulletEnabled val="1"/>
        </dgm:presLayoutVars>
      </dgm:prSet>
      <dgm:spPr/>
    </dgm:pt>
    <dgm:pt modelId="{15EC56D6-56BA-4C1A-831E-47D4DAC53283}" type="pres">
      <dgm:prSet presAssocID="{6C1F2812-62EF-4428-9B77-99BA9580A154}" presName="sibTrans" presStyleCnt="0"/>
      <dgm:spPr/>
    </dgm:pt>
    <dgm:pt modelId="{A1A0306C-8D76-4B2F-BEDD-5E0EFAED2182}" type="pres">
      <dgm:prSet presAssocID="{3002D6A1-6EF1-490A-9C3F-255C5A635ADC}" presName="node" presStyleLbl="node1" presStyleIdx="1" presStyleCnt="2">
        <dgm:presLayoutVars>
          <dgm:bulletEnabled val="1"/>
        </dgm:presLayoutVars>
      </dgm:prSet>
      <dgm:spPr/>
    </dgm:pt>
  </dgm:ptLst>
  <dgm:cxnLst>
    <dgm:cxn modelId="{09C8522D-9A12-450D-B095-B1CAA1BCE2C4}" srcId="{2D83E3A0-381E-414E-9459-A73C4F6A306F}" destId="{EB65A57E-8B8B-461B-830B-C03A8687931E}" srcOrd="0" destOrd="0" parTransId="{CCAAC2FD-CF54-4359-A808-AE8176E91BE9}" sibTransId="{6C1F2812-62EF-4428-9B77-99BA9580A154}"/>
    <dgm:cxn modelId="{AA3D3573-C1E9-48FE-80CD-2583E9E2DAEE}" type="presOf" srcId="{EB65A57E-8B8B-461B-830B-C03A8687931E}" destId="{25DB6376-CCAD-4EC5-BE97-03DC14B2D45C}" srcOrd="0" destOrd="0" presId="urn:microsoft.com/office/officeart/2005/8/layout/default"/>
    <dgm:cxn modelId="{66375475-3E6B-4792-BC21-5E57088203F3}" type="presOf" srcId="{2D83E3A0-381E-414E-9459-A73C4F6A306F}" destId="{7C30C0E3-0912-4A86-8977-5C5150CD3EC4}" srcOrd="0" destOrd="0" presId="urn:microsoft.com/office/officeart/2005/8/layout/default"/>
    <dgm:cxn modelId="{48215CD3-5EDC-4597-9619-6E4D2B7CF5CE}" type="presOf" srcId="{3002D6A1-6EF1-490A-9C3F-255C5A635ADC}" destId="{A1A0306C-8D76-4B2F-BEDD-5E0EFAED2182}" srcOrd="0" destOrd="0" presId="urn:microsoft.com/office/officeart/2005/8/layout/default"/>
    <dgm:cxn modelId="{EC7631F0-1999-483C-A390-DBE9703A0EC1}" srcId="{2D83E3A0-381E-414E-9459-A73C4F6A306F}" destId="{3002D6A1-6EF1-490A-9C3F-255C5A635ADC}" srcOrd="1" destOrd="0" parTransId="{729E803B-B189-4B0D-893D-FB25762D1A74}" sibTransId="{704400EE-FF87-4449-9E70-64198A7EF084}"/>
    <dgm:cxn modelId="{2D405073-9670-4ADD-ABD6-4EC44604C621}" type="presParOf" srcId="{7C30C0E3-0912-4A86-8977-5C5150CD3EC4}" destId="{25DB6376-CCAD-4EC5-BE97-03DC14B2D45C}" srcOrd="0" destOrd="0" presId="urn:microsoft.com/office/officeart/2005/8/layout/default"/>
    <dgm:cxn modelId="{3C2218F4-61E7-448B-A5DB-DD9798493B9B}" type="presParOf" srcId="{7C30C0E3-0912-4A86-8977-5C5150CD3EC4}" destId="{15EC56D6-56BA-4C1A-831E-47D4DAC53283}" srcOrd="1" destOrd="0" presId="urn:microsoft.com/office/officeart/2005/8/layout/default"/>
    <dgm:cxn modelId="{1EA8CCD0-051A-4545-9E57-100A966E1E24}" type="presParOf" srcId="{7C30C0E3-0912-4A86-8977-5C5150CD3EC4}" destId="{A1A0306C-8D76-4B2F-BEDD-5E0EFAED2182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DB6376-CCAD-4EC5-BE97-03DC14B2D45C}">
      <dsp:nvSpPr>
        <dsp:cNvPr id="0" name=""/>
        <dsp:cNvSpPr/>
      </dsp:nvSpPr>
      <dsp:spPr>
        <a:xfrm>
          <a:off x="0" y="606904"/>
          <a:ext cx="1807800" cy="108468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>
          <a:bevelT w="508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Api blog</a:t>
          </a:r>
        </a:p>
      </dsp:txBody>
      <dsp:txXfrm>
        <a:off x="0" y="606904"/>
        <a:ext cx="1807800" cy="1084680"/>
      </dsp:txXfrm>
    </dsp:sp>
    <dsp:sp modelId="{A1A0306C-8D76-4B2F-BEDD-5E0EFAED2182}">
      <dsp:nvSpPr>
        <dsp:cNvPr id="0" name=""/>
        <dsp:cNvSpPr/>
      </dsp:nvSpPr>
      <dsp:spPr>
        <a:xfrm>
          <a:off x="0" y="1872364"/>
          <a:ext cx="1807800" cy="108468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>
          <a:bevelT w="508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Api backoffice</a:t>
          </a:r>
        </a:p>
      </dsp:txBody>
      <dsp:txXfrm>
        <a:off x="0" y="1872364"/>
        <a:ext cx="1807800" cy="10846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3FE9F971-0F1C-48FC-847B-2E063E21791E}" type="datetimeFigureOut">
              <a:rPr lang="fr-FR" smtClean="0"/>
              <a:t>26/07/2024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8B117E2F-1467-455C-843B-866004CD83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9229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F971-0F1C-48FC-847B-2E063E21791E}" type="datetimeFigureOut">
              <a:rPr lang="fr-FR" smtClean="0"/>
              <a:t>26/07/2024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17E2F-1467-455C-843B-866004CD83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8060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FE9F971-0F1C-48FC-847B-2E063E21791E}" type="datetimeFigureOut">
              <a:rPr lang="fr-FR" smtClean="0"/>
              <a:t>26/07/2024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B117E2F-1467-455C-843B-866004CD83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53303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FE9F971-0F1C-48FC-847B-2E063E21791E}" type="datetimeFigureOut">
              <a:rPr lang="fr-FR" smtClean="0"/>
              <a:t>26/07/2024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B117E2F-1467-455C-843B-866004CD835D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730631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FE9F971-0F1C-48FC-847B-2E063E21791E}" type="datetimeFigureOut">
              <a:rPr lang="fr-FR" smtClean="0"/>
              <a:t>26/07/2024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B117E2F-1467-455C-843B-866004CD83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56718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F971-0F1C-48FC-847B-2E063E21791E}" type="datetimeFigureOut">
              <a:rPr lang="fr-FR" smtClean="0"/>
              <a:t>26/07/2024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17E2F-1467-455C-843B-866004CD83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1866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F971-0F1C-48FC-847B-2E063E21791E}" type="datetimeFigureOut">
              <a:rPr lang="fr-FR" smtClean="0"/>
              <a:t>26/07/2024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17E2F-1467-455C-843B-866004CD83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62919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F971-0F1C-48FC-847B-2E063E21791E}" type="datetimeFigureOut">
              <a:rPr lang="fr-FR" smtClean="0"/>
              <a:t>26/07/2024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17E2F-1467-455C-843B-866004CD83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4712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FE9F971-0F1C-48FC-847B-2E063E21791E}" type="datetimeFigureOut">
              <a:rPr lang="fr-FR" smtClean="0"/>
              <a:t>26/07/2024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B117E2F-1467-455C-843B-866004CD83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81450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F971-0F1C-48FC-847B-2E063E21791E}" type="datetimeFigureOut">
              <a:rPr lang="fr-FR" smtClean="0"/>
              <a:t>26/07/2024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B117E2F-1467-455C-843B-866004CD83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9135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F971-0F1C-48FC-847B-2E063E21791E}" type="datetimeFigureOut">
              <a:rPr lang="fr-FR" smtClean="0"/>
              <a:t>26/07/2024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17E2F-1467-455C-843B-866004CD83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677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FE9F971-0F1C-48FC-847B-2E063E21791E}" type="datetimeFigureOut">
              <a:rPr lang="fr-FR" smtClean="0"/>
              <a:t>26/07/2024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B117E2F-1467-455C-843B-866004CD83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440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F971-0F1C-48FC-847B-2E063E21791E}" type="datetimeFigureOut">
              <a:rPr lang="fr-FR" smtClean="0"/>
              <a:t>26/07/2024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17E2F-1467-455C-843B-866004CD83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8308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F971-0F1C-48FC-847B-2E063E21791E}" type="datetimeFigureOut">
              <a:rPr lang="fr-FR" smtClean="0"/>
              <a:t>26/07/2024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17E2F-1467-455C-843B-866004CD83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7002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F971-0F1C-48FC-847B-2E063E21791E}" type="datetimeFigureOut">
              <a:rPr lang="fr-FR" smtClean="0"/>
              <a:t>26/07/2024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17E2F-1467-455C-843B-866004CD83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7781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F971-0F1C-48FC-847B-2E063E21791E}" type="datetimeFigureOut">
              <a:rPr lang="fr-FR" smtClean="0"/>
              <a:t>26/07/2024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17E2F-1467-455C-843B-866004CD83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8875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F971-0F1C-48FC-847B-2E063E21791E}" type="datetimeFigureOut">
              <a:rPr lang="fr-FR" smtClean="0"/>
              <a:t>26/07/2024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17E2F-1467-455C-843B-866004CD83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3273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F971-0F1C-48FC-847B-2E063E21791E}" type="datetimeFigureOut">
              <a:rPr lang="fr-FR" smtClean="0"/>
              <a:t>26/07/2024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17E2F-1467-455C-843B-866004CD83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0472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9F971-0F1C-48FC-847B-2E063E21791E}" type="datetimeFigureOut">
              <a:rPr lang="fr-FR" smtClean="0"/>
              <a:t>26/07/2024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17E2F-1467-455C-843B-866004CD83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3981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  <p:sldLayoutId id="2147483802" r:id="rId12"/>
    <p:sldLayoutId id="2147483803" r:id="rId13"/>
    <p:sldLayoutId id="2147483804" r:id="rId14"/>
    <p:sldLayoutId id="2147483805" r:id="rId15"/>
    <p:sldLayoutId id="2147483806" r:id="rId16"/>
    <p:sldLayoutId id="2147483807" r:id="rId17"/>
    <p:sldLayoutId id="2147483808" r:id="rId18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3" Type="http://schemas.openxmlformats.org/officeDocument/2006/relationships/image" Target="../media/image9.svg"/><Relationship Id="rId7" Type="http://schemas.openxmlformats.org/officeDocument/2006/relationships/diagramData" Target="../diagrams/data1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2.svg"/><Relationship Id="rId11" Type="http://schemas.microsoft.com/office/2007/relationships/diagramDrawing" Target="../diagrams/drawing1.xml"/><Relationship Id="rId5" Type="http://schemas.openxmlformats.org/officeDocument/2006/relationships/image" Target="../media/image11.png"/><Relationship Id="rId10" Type="http://schemas.openxmlformats.org/officeDocument/2006/relationships/diagramColors" Target="../diagrams/colors1.xml"/><Relationship Id="rId4" Type="http://schemas.openxmlformats.org/officeDocument/2006/relationships/image" Target="../media/image10.png"/><Relationship Id="rId9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DE2139-451E-F6B8-1A4C-272BD2B547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The cat </a:t>
            </a:r>
            <a:r>
              <a:rPr lang="fr-FR" dirty="0" err="1"/>
              <a:t>lovers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549B869-0A59-2948-E212-B5753828FC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5184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9593FA8A-AE28-469D-F42A-8C59ED4DC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884"/>
            <a:ext cx="12192000" cy="3117040"/>
          </a:xfrm>
        </p:spPr>
        <p:txBody>
          <a:bodyPr/>
          <a:lstStyle/>
          <a:p>
            <a:pPr algn="ctr"/>
            <a:r>
              <a:rPr lang="fr-FR" dirty="0"/>
              <a:t>Présentation de l’équipe</a:t>
            </a:r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F9EFDDCD-9232-8FC3-FF44-47EB4CAF59D5}"/>
              </a:ext>
            </a:extLst>
          </p:cNvPr>
          <p:cNvGrpSpPr/>
          <p:nvPr/>
        </p:nvGrpSpPr>
        <p:grpSpPr>
          <a:xfrm>
            <a:off x="2297889" y="3722077"/>
            <a:ext cx="1413906" cy="2398334"/>
            <a:chOff x="246451" y="1143404"/>
            <a:chExt cx="1413906" cy="1397494"/>
          </a:xfrm>
        </p:grpSpPr>
        <p:sp>
          <p:nvSpPr>
            <p:cNvPr id="10" name="Rectangle : avec coins arrondis en haut 9">
              <a:extLst>
                <a:ext uri="{FF2B5EF4-FFF2-40B4-BE49-F238E27FC236}">
                  <a16:creationId xmlns:a16="http://schemas.microsoft.com/office/drawing/2014/main" id="{5EF5F8B8-8A59-B9AB-B9D2-075F91BBF860}"/>
                </a:ext>
              </a:extLst>
            </p:cNvPr>
            <p:cNvSpPr/>
            <p:nvPr/>
          </p:nvSpPr>
          <p:spPr>
            <a:xfrm rot="10800000">
              <a:off x="246451" y="1143404"/>
              <a:ext cx="1413906" cy="1397494"/>
            </a:xfrm>
            <a:prstGeom prst="round2SameRect">
              <a:avLst>
                <a:gd name="adj1" fmla="val 10500"/>
                <a:gd name="adj2" fmla="val 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Rectangle : avec coins arrondis en haut 4">
              <a:extLst>
                <a:ext uri="{FF2B5EF4-FFF2-40B4-BE49-F238E27FC236}">
                  <a16:creationId xmlns:a16="http://schemas.microsoft.com/office/drawing/2014/main" id="{9BB1AE98-D30E-0FB8-A165-4397F8EF5236}"/>
                </a:ext>
              </a:extLst>
            </p:cNvPr>
            <p:cNvSpPr txBox="1"/>
            <p:nvPr/>
          </p:nvSpPr>
          <p:spPr>
            <a:xfrm>
              <a:off x="289429" y="1143404"/>
              <a:ext cx="1327950" cy="135451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5128" tIns="135128" rIns="135128" bIns="135128" numCol="1" spcCol="1270" anchor="t" anchorCtr="0">
              <a:noAutofit/>
            </a:bodyPr>
            <a:lstStyle/>
            <a:p>
              <a:pPr marL="0" lvl="0" indent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fr-FR" sz="1900" kern="1200" dirty="0"/>
            </a:p>
            <a:p>
              <a:pPr marL="0" lvl="0" indent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fr-FR" sz="1900" kern="1200" dirty="0"/>
            </a:p>
            <a:p>
              <a:pPr marL="0" lvl="0" indent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fr-FR" sz="1900" dirty="0"/>
            </a:p>
            <a:p>
              <a:pPr marL="0" lvl="0" indent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900" kern="1200" dirty="0"/>
                <a:t>Alicia LACÔTE</a:t>
              </a:r>
            </a:p>
          </p:txBody>
        </p:sp>
      </p:grp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3E06BC52-DDE3-E3A6-6489-35D2FC8CABA4}"/>
              </a:ext>
            </a:extLst>
          </p:cNvPr>
          <p:cNvGrpSpPr/>
          <p:nvPr/>
        </p:nvGrpSpPr>
        <p:grpSpPr>
          <a:xfrm>
            <a:off x="3843468" y="3722077"/>
            <a:ext cx="1413906" cy="2398334"/>
            <a:chOff x="1801749" y="1143404"/>
            <a:chExt cx="1413906" cy="1397494"/>
          </a:xfrm>
        </p:grpSpPr>
        <p:sp>
          <p:nvSpPr>
            <p:cNvPr id="13" name="Rectangle : avec coins arrondis en haut 12">
              <a:extLst>
                <a:ext uri="{FF2B5EF4-FFF2-40B4-BE49-F238E27FC236}">
                  <a16:creationId xmlns:a16="http://schemas.microsoft.com/office/drawing/2014/main" id="{CD39657A-00B8-F6B2-518D-EFDE0F2C23C4}"/>
                </a:ext>
              </a:extLst>
            </p:cNvPr>
            <p:cNvSpPr/>
            <p:nvPr/>
          </p:nvSpPr>
          <p:spPr>
            <a:xfrm rot="10800000">
              <a:off x="1801749" y="1143404"/>
              <a:ext cx="1413906" cy="1397494"/>
            </a:xfrm>
            <a:prstGeom prst="round2SameRect">
              <a:avLst>
                <a:gd name="adj1" fmla="val 10500"/>
                <a:gd name="adj2" fmla="val 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-639735"/>
                <a:satOff val="-7212"/>
                <a:lumOff val="883"/>
                <a:alphaOff val="0"/>
              </a:schemeClr>
            </a:fillRef>
            <a:effectRef idx="0">
              <a:schemeClr val="accent2">
                <a:hueOff val="-639735"/>
                <a:satOff val="-7212"/>
                <a:lumOff val="883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Rectangle : avec coins arrondis en haut 4">
              <a:extLst>
                <a:ext uri="{FF2B5EF4-FFF2-40B4-BE49-F238E27FC236}">
                  <a16:creationId xmlns:a16="http://schemas.microsoft.com/office/drawing/2014/main" id="{673EC77F-CB35-183B-FB00-6417F5A0EBF1}"/>
                </a:ext>
              </a:extLst>
            </p:cNvPr>
            <p:cNvSpPr txBox="1"/>
            <p:nvPr/>
          </p:nvSpPr>
          <p:spPr>
            <a:xfrm rot="21600000">
              <a:off x="1844727" y="1143404"/>
              <a:ext cx="1327950" cy="135451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5128" tIns="135128" rIns="135128" bIns="135128" numCol="1" spcCol="1270" anchor="t" anchorCtr="0">
              <a:noAutofit/>
            </a:bodyPr>
            <a:lstStyle/>
            <a:p>
              <a:pPr marL="0" lvl="0" indent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fr-FR" sz="1900" kern="1200" dirty="0"/>
            </a:p>
            <a:p>
              <a:pPr marL="0" lvl="0" indent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fr-FR" sz="1900" dirty="0"/>
            </a:p>
            <a:p>
              <a:pPr marL="0" lvl="0" indent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fr-FR" sz="1900" kern="1200" dirty="0"/>
            </a:p>
            <a:p>
              <a:pPr marL="0" lvl="0" indent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900" kern="1200" dirty="0" err="1"/>
                <a:t>Sona</a:t>
              </a:r>
              <a:endParaRPr lang="fr-FR" sz="1900" kern="1200" dirty="0"/>
            </a:p>
          </p:txBody>
        </p:sp>
      </p:grp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4CDD04A5-A3D8-D637-5EDA-D62CF7F64DFE}"/>
              </a:ext>
            </a:extLst>
          </p:cNvPr>
          <p:cNvGrpSpPr/>
          <p:nvPr/>
        </p:nvGrpSpPr>
        <p:grpSpPr>
          <a:xfrm>
            <a:off x="5389047" y="3722077"/>
            <a:ext cx="1413906" cy="2398334"/>
            <a:chOff x="3357046" y="1143404"/>
            <a:chExt cx="1413906" cy="1397494"/>
          </a:xfrm>
        </p:grpSpPr>
        <p:sp>
          <p:nvSpPr>
            <p:cNvPr id="16" name="Rectangle : avec coins arrondis en haut 15">
              <a:extLst>
                <a:ext uri="{FF2B5EF4-FFF2-40B4-BE49-F238E27FC236}">
                  <a16:creationId xmlns:a16="http://schemas.microsoft.com/office/drawing/2014/main" id="{5D060B50-AAB9-3CED-E8D8-68239EFE1E02}"/>
                </a:ext>
              </a:extLst>
            </p:cNvPr>
            <p:cNvSpPr/>
            <p:nvPr/>
          </p:nvSpPr>
          <p:spPr>
            <a:xfrm rot="10800000">
              <a:off x="3357046" y="1143404"/>
              <a:ext cx="1413906" cy="1397494"/>
            </a:xfrm>
            <a:prstGeom prst="round2SameRect">
              <a:avLst>
                <a:gd name="adj1" fmla="val 10500"/>
                <a:gd name="adj2" fmla="val 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-1279471"/>
                <a:satOff val="-14424"/>
                <a:lumOff val="1766"/>
                <a:alphaOff val="0"/>
              </a:schemeClr>
            </a:fillRef>
            <a:effectRef idx="0">
              <a:schemeClr val="accent2">
                <a:hueOff val="-1279471"/>
                <a:satOff val="-14424"/>
                <a:lumOff val="1766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Rectangle : avec coins arrondis en haut 4">
              <a:extLst>
                <a:ext uri="{FF2B5EF4-FFF2-40B4-BE49-F238E27FC236}">
                  <a16:creationId xmlns:a16="http://schemas.microsoft.com/office/drawing/2014/main" id="{BA6331F9-B063-FFD2-EAD3-C059C9FB1CB1}"/>
                </a:ext>
              </a:extLst>
            </p:cNvPr>
            <p:cNvSpPr txBox="1"/>
            <p:nvPr/>
          </p:nvSpPr>
          <p:spPr>
            <a:xfrm rot="21600000">
              <a:off x="3400024" y="1143404"/>
              <a:ext cx="1327950" cy="135451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5128" tIns="135128" rIns="135128" bIns="135128" numCol="1" spcCol="1270" anchor="t" anchorCtr="0">
              <a:noAutofit/>
            </a:bodyPr>
            <a:lstStyle/>
            <a:p>
              <a:pPr marL="0" lvl="0" indent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fr-FR" sz="1900" kern="1200" dirty="0"/>
            </a:p>
            <a:p>
              <a:pPr marL="0" lvl="0" indent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fr-FR" sz="1900" dirty="0"/>
            </a:p>
            <a:p>
              <a:pPr marL="0" lvl="0" indent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fr-FR" sz="1900" kern="1200" dirty="0"/>
            </a:p>
            <a:p>
              <a:pPr marL="0" lvl="0" indent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900" kern="1200" dirty="0" err="1"/>
                <a:t>Souhila</a:t>
              </a:r>
              <a:r>
                <a:rPr lang="fr-FR" sz="1900" kern="1200" dirty="0"/>
                <a:t> HAMADI</a:t>
              </a:r>
            </a:p>
          </p:txBody>
        </p:sp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838D9C8F-1E78-5AFF-EE0C-7E549E36AB33}"/>
              </a:ext>
            </a:extLst>
          </p:cNvPr>
          <p:cNvGrpSpPr/>
          <p:nvPr/>
        </p:nvGrpSpPr>
        <p:grpSpPr>
          <a:xfrm>
            <a:off x="6934625" y="3722076"/>
            <a:ext cx="1413906" cy="2398335"/>
            <a:chOff x="4912344" y="1143404"/>
            <a:chExt cx="1413906" cy="1397494"/>
          </a:xfrm>
        </p:grpSpPr>
        <p:sp>
          <p:nvSpPr>
            <p:cNvPr id="19" name="Rectangle : avec coins arrondis en haut 18">
              <a:extLst>
                <a:ext uri="{FF2B5EF4-FFF2-40B4-BE49-F238E27FC236}">
                  <a16:creationId xmlns:a16="http://schemas.microsoft.com/office/drawing/2014/main" id="{FB8F0782-2D52-247F-7FB9-2EE279DAB720}"/>
                </a:ext>
              </a:extLst>
            </p:cNvPr>
            <p:cNvSpPr/>
            <p:nvPr/>
          </p:nvSpPr>
          <p:spPr>
            <a:xfrm rot="10800000">
              <a:off x="4912344" y="1143404"/>
              <a:ext cx="1413906" cy="1397494"/>
            </a:xfrm>
            <a:prstGeom prst="round2SameRect">
              <a:avLst>
                <a:gd name="adj1" fmla="val 10500"/>
                <a:gd name="adj2" fmla="val 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-1919206"/>
                <a:satOff val="-21636"/>
                <a:lumOff val="2650"/>
                <a:alphaOff val="0"/>
              </a:schemeClr>
            </a:fillRef>
            <a:effectRef idx="0">
              <a:schemeClr val="accent2">
                <a:hueOff val="-1919206"/>
                <a:satOff val="-21636"/>
                <a:lumOff val="265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Rectangle : avec coins arrondis en haut 4">
              <a:extLst>
                <a:ext uri="{FF2B5EF4-FFF2-40B4-BE49-F238E27FC236}">
                  <a16:creationId xmlns:a16="http://schemas.microsoft.com/office/drawing/2014/main" id="{D90BA4C2-17E2-9D02-C161-F5110771EE29}"/>
                </a:ext>
              </a:extLst>
            </p:cNvPr>
            <p:cNvSpPr txBox="1"/>
            <p:nvPr/>
          </p:nvSpPr>
          <p:spPr>
            <a:xfrm rot="21600000">
              <a:off x="4955322" y="1143404"/>
              <a:ext cx="1327950" cy="135451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5128" tIns="135128" rIns="135128" bIns="135128" numCol="1" spcCol="1270" anchor="t" anchorCtr="0">
              <a:noAutofit/>
            </a:bodyPr>
            <a:lstStyle/>
            <a:p>
              <a:pPr marL="0" lvl="0" indent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fr-FR" sz="1900" kern="1200" dirty="0"/>
            </a:p>
            <a:p>
              <a:pPr marL="0" lvl="0" indent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fr-FR" sz="1900" dirty="0"/>
            </a:p>
            <a:p>
              <a:pPr marL="0" lvl="0" indent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fr-FR" sz="1900" kern="1200" dirty="0"/>
            </a:p>
            <a:p>
              <a:pPr marL="0" lvl="0" indent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900" kern="1200" dirty="0"/>
                <a:t>Cyril SAURET</a:t>
              </a:r>
            </a:p>
          </p:txBody>
        </p:sp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0424AFC4-67D4-83FC-EB88-0CC747D4E456}"/>
              </a:ext>
            </a:extLst>
          </p:cNvPr>
          <p:cNvGrpSpPr/>
          <p:nvPr/>
        </p:nvGrpSpPr>
        <p:grpSpPr>
          <a:xfrm>
            <a:off x="8480205" y="3722075"/>
            <a:ext cx="1413906" cy="2398336"/>
            <a:chOff x="6467641" y="1143404"/>
            <a:chExt cx="1413906" cy="1397494"/>
          </a:xfrm>
        </p:grpSpPr>
        <p:sp>
          <p:nvSpPr>
            <p:cNvPr id="22" name="Rectangle : avec coins arrondis en haut 21">
              <a:extLst>
                <a:ext uri="{FF2B5EF4-FFF2-40B4-BE49-F238E27FC236}">
                  <a16:creationId xmlns:a16="http://schemas.microsoft.com/office/drawing/2014/main" id="{AA6267FE-F527-DC1D-E88A-B30EB9FCAACA}"/>
                </a:ext>
              </a:extLst>
            </p:cNvPr>
            <p:cNvSpPr/>
            <p:nvPr/>
          </p:nvSpPr>
          <p:spPr>
            <a:xfrm rot="10800000">
              <a:off x="6467641" y="1143404"/>
              <a:ext cx="1413906" cy="1397494"/>
            </a:xfrm>
            <a:prstGeom prst="round2SameRect">
              <a:avLst>
                <a:gd name="adj1" fmla="val 10500"/>
                <a:gd name="adj2" fmla="val 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-2558941"/>
                <a:satOff val="-28848"/>
                <a:lumOff val="3533"/>
                <a:alphaOff val="0"/>
              </a:schemeClr>
            </a:fillRef>
            <a:effectRef idx="0">
              <a:schemeClr val="accent2">
                <a:hueOff val="-2558941"/>
                <a:satOff val="-28848"/>
                <a:lumOff val="3533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Rectangle : avec coins arrondis en haut 4">
              <a:extLst>
                <a:ext uri="{FF2B5EF4-FFF2-40B4-BE49-F238E27FC236}">
                  <a16:creationId xmlns:a16="http://schemas.microsoft.com/office/drawing/2014/main" id="{B2A13838-7C3B-6CA3-6A4E-E20702CF0127}"/>
                </a:ext>
              </a:extLst>
            </p:cNvPr>
            <p:cNvSpPr txBox="1"/>
            <p:nvPr/>
          </p:nvSpPr>
          <p:spPr>
            <a:xfrm rot="21600000">
              <a:off x="6510619" y="1143404"/>
              <a:ext cx="1327950" cy="135451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5128" tIns="135128" rIns="135128" bIns="135128" numCol="1" spcCol="1270" anchor="t" anchorCtr="0">
              <a:noAutofit/>
            </a:bodyPr>
            <a:lstStyle/>
            <a:p>
              <a:pPr marL="0" lvl="0" indent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fr-FR" sz="1900" kern="1200" dirty="0"/>
            </a:p>
            <a:p>
              <a:pPr marL="0" lvl="0" indent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fr-FR" sz="1900" dirty="0"/>
            </a:p>
            <a:p>
              <a:pPr marL="0" lvl="0" indent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fr-FR" sz="1900" kern="1200" dirty="0"/>
            </a:p>
            <a:p>
              <a:pPr marL="0" lvl="0" indent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900" kern="1200" dirty="0"/>
                <a:t>Smaïl KHAMED</a:t>
              </a:r>
            </a:p>
          </p:txBody>
        </p:sp>
      </p:grpSp>
      <p:sp>
        <p:nvSpPr>
          <p:cNvPr id="24" name="Ellipse 23">
            <a:extLst>
              <a:ext uri="{FF2B5EF4-FFF2-40B4-BE49-F238E27FC236}">
                <a16:creationId xmlns:a16="http://schemas.microsoft.com/office/drawing/2014/main" id="{69242582-B2AB-9429-831D-8636CD71405A}"/>
              </a:ext>
            </a:extLst>
          </p:cNvPr>
          <p:cNvSpPr>
            <a:spLocks noChangeAspect="1"/>
          </p:cNvSpPr>
          <p:nvPr/>
        </p:nvSpPr>
        <p:spPr>
          <a:xfrm>
            <a:off x="2340867" y="3057877"/>
            <a:ext cx="1328400" cy="1328400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DE497025-817D-2409-1DF0-EF615A468684}"/>
              </a:ext>
            </a:extLst>
          </p:cNvPr>
          <p:cNvSpPr>
            <a:spLocks noChangeAspect="1"/>
          </p:cNvSpPr>
          <p:nvPr/>
        </p:nvSpPr>
        <p:spPr>
          <a:xfrm>
            <a:off x="3886220" y="3057877"/>
            <a:ext cx="1328400" cy="1328400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1F80B087-74B3-318D-5BC6-D8374A1BBC88}"/>
              </a:ext>
            </a:extLst>
          </p:cNvPr>
          <p:cNvSpPr>
            <a:spLocks noChangeAspect="1"/>
          </p:cNvSpPr>
          <p:nvPr/>
        </p:nvSpPr>
        <p:spPr>
          <a:xfrm>
            <a:off x="5431573" y="3057875"/>
            <a:ext cx="1328400" cy="1328400"/>
          </a:xfrm>
          <a:prstGeom prst="ellipse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81999ABF-DAC2-59A8-B6A1-6F56169A6A97}"/>
              </a:ext>
            </a:extLst>
          </p:cNvPr>
          <p:cNvSpPr>
            <a:spLocks noChangeAspect="1"/>
          </p:cNvSpPr>
          <p:nvPr/>
        </p:nvSpPr>
        <p:spPr>
          <a:xfrm>
            <a:off x="6977377" y="3057875"/>
            <a:ext cx="1328400" cy="1328400"/>
          </a:xfrm>
          <a:prstGeom prst="ellipse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4ECBA03D-999F-5545-EBC7-32074A5293CC}"/>
              </a:ext>
            </a:extLst>
          </p:cNvPr>
          <p:cNvSpPr>
            <a:spLocks noChangeAspect="1"/>
          </p:cNvSpPr>
          <p:nvPr/>
        </p:nvSpPr>
        <p:spPr>
          <a:xfrm>
            <a:off x="8522958" y="3057875"/>
            <a:ext cx="1328400" cy="1328400"/>
          </a:xfrm>
          <a:prstGeom prst="ellipse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4159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6B1888B3-38F6-A94D-4EE2-318B29F3A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fr-FR" dirty="0"/>
            </a:br>
            <a:r>
              <a:rPr lang="fr-FR" dirty="0"/>
              <a:t>Plan de la présentation</a:t>
            </a:r>
          </a:p>
        </p:txBody>
      </p:sp>
      <p:sp>
        <p:nvSpPr>
          <p:cNvPr id="10" name="Espace réservé du contenu 9">
            <a:extLst>
              <a:ext uri="{FF2B5EF4-FFF2-40B4-BE49-F238E27FC236}">
                <a16:creationId xmlns:a16="http://schemas.microsoft.com/office/drawing/2014/main" id="{A29950CD-EF01-6109-1F47-F345B903F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7128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1941091D-312D-7317-F68B-AF8C3F535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du projet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A64EF632-A367-E038-4276-57C75F34C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0127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 : coins arrondis 40">
            <a:extLst>
              <a:ext uri="{FF2B5EF4-FFF2-40B4-BE49-F238E27FC236}">
                <a16:creationId xmlns:a16="http://schemas.microsoft.com/office/drawing/2014/main" id="{1A82257A-656A-9C9E-921B-179863F3FB67}"/>
              </a:ext>
            </a:extLst>
          </p:cNvPr>
          <p:cNvSpPr/>
          <p:nvPr/>
        </p:nvSpPr>
        <p:spPr>
          <a:xfrm>
            <a:off x="7800230" y="2478541"/>
            <a:ext cx="3849754" cy="4069394"/>
          </a:xfrm>
          <a:prstGeom prst="roundRect">
            <a:avLst/>
          </a:prstGeom>
          <a:solidFill>
            <a:srgbClr val="E5224E">
              <a:alpha val="1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2" name="Graphique 11" descr="Base de données avec un remplissage uni">
            <a:extLst>
              <a:ext uri="{FF2B5EF4-FFF2-40B4-BE49-F238E27FC236}">
                <a16:creationId xmlns:a16="http://schemas.microsoft.com/office/drawing/2014/main" id="{42E8FE72-F72D-A3E6-E793-97E7947F45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61895" y="4075983"/>
            <a:ext cx="1052837" cy="1052837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9B5CFA40-4136-2799-7593-C7D65EA72D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5164" y="453617"/>
            <a:ext cx="2024923" cy="2024923"/>
          </a:xfrm>
          <a:prstGeom prst="rect">
            <a:avLst/>
          </a:prstGeom>
        </p:spPr>
      </p:pic>
      <p:pic>
        <p:nvPicPr>
          <p:cNvPr id="24" name="Graphique 23" descr="Ordinateur avec un remplissage uni">
            <a:extLst>
              <a:ext uri="{FF2B5EF4-FFF2-40B4-BE49-F238E27FC236}">
                <a16:creationId xmlns:a16="http://schemas.microsoft.com/office/drawing/2014/main" id="{61FB4EEB-345F-923B-682C-6E3DD470C1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04271" y="3588152"/>
            <a:ext cx="2375939" cy="2375939"/>
          </a:xfrm>
          <a:prstGeom prst="rect">
            <a:avLst/>
          </a:prstGeom>
        </p:spPr>
      </p:pic>
      <p:graphicFrame>
        <p:nvGraphicFramePr>
          <p:cNvPr id="42" name="Diagramme 41">
            <a:extLst>
              <a:ext uri="{FF2B5EF4-FFF2-40B4-BE49-F238E27FC236}">
                <a16:creationId xmlns:a16="http://schemas.microsoft.com/office/drawing/2014/main" id="{0F105130-A84A-75D2-20DB-D6EF428285E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93357112"/>
              </p:ext>
            </p:extLst>
          </p:nvPr>
        </p:nvGraphicFramePr>
        <p:xfrm>
          <a:off x="8074818" y="2828379"/>
          <a:ext cx="1807800" cy="35639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43" name="ZoneTexte 42">
            <a:extLst>
              <a:ext uri="{FF2B5EF4-FFF2-40B4-BE49-F238E27FC236}">
                <a16:creationId xmlns:a16="http://schemas.microsoft.com/office/drawing/2014/main" id="{52595C5F-A90F-966F-6285-3705A34EEC4E}"/>
              </a:ext>
            </a:extLst>
          </p:cNvPr>
          <p:cNvSpPr txBox="1"/>
          <p:nvPr/>
        </p:nvSpPr>
        <p:spPr>
          <a:xfrm>
            <a:off x="317082" y="3682480"/>
            <a:ext cx="2727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CLIENT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A1980951-AAE1-74F8-2A51-A5395097846D}"/>
              </a:ext>
            </a:extLst>
          </p:cNvPr>
          <p:cNvSpPr txBox="1"/>
          <p:nvPr/>
        </p:nvSpPr>
        <p:spPr>
          <a:xfrm>
            <a:off x="8253976" y="205779"/>
            <a:ext cx="2727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SERVEUR</a:t>
            </a:r>
          </a:p>
        </p:txBody>
      </p:sp>
      <p:sp>
        <p:nvSpPr>
          <p:cNvPr id="52" name="Flèche : double flèche verticale 51">
            <a:extLst>
              <a:ext uri="{FF2B5EF4-FFF2-40B4-BE49-F238E27FC236}">
                <a16:creationId xmlns:a16="http://schemas.microsoft.com/office/drawing/2014/main" id="{83AB3A40-7906-013C-4536-7DA5F94A98E4}"/>
              </a:ext>
            </a:extLst>
          </p:cNvPr>
          <p:cNvSpPr/>
          <p:nvPr/>
        </p:nvSpPr>
        <p:spPr>
          <a:xfrm rot="5400000">
            <a:off x="10239226" y="4515873"/>
            <a:ext cx="265877" cy="786376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Flèche : double flèche verticale 52">
            <a:extLst>
              <a:ext uri="{FF2B5EF4-FFF2-40B4-BE49-F238E27FC236}">
                <a16:creationId xmlns:a16="http://schemas.microsoft.com/office/drawing/2014/main" id="{83E32DE3-28A0-F7D9-4C2A-293558CC031E}"/>
              </a:ext>
            </a:extLst>
          </p:cNvPr>
          <p:cNvSpPr/>
          <p:nvPr/>
        </p:nvSpPr>
        <p:spPr>
          <a:xfrm rot="5400000">
            <a:off x="10239226" y="3987993"/>
            <a:ext cx="265877" cy="786376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79BC3B99-6EBE-92A2-64F3-DDCF73AA399A}"/>
              </a:ext>
            </a:extLst>
          </p:cNvPr>
          <p:cNvSpPr txBox="1"/>
          <p:nvPr/>
        </p:nvSpPr>
        <p:spPr>
          <a:xfrm>
            <a:off x="10602284" y="3833708"/>
            <a:ext cx="111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BDD</a:t>
            </a:r>
          </a:p>
        </p:txBody>
      </p:sp>
      <p:sp>
        <p:nvSpPr>
          <p:cNvPr id="57" name="Flèche : virage 56">
            <a:extLst>
              <a:ext uri="{FF2B5EF4-FFF2-40B4-BE49-F238E27FC236}">
                <a16:creationId xmlns:a16="http://schemas.microsoft.com/office/drawing/2014/main" id="{9DC08E65-0708-51D7-1B48-992C0B7C12C2}"/>
              </a:ext>
            </a:extLst>
          </p:cNvPr>
          <p:cNvSpPr/>
          <p:nvPr/>
        </p:nvSpPr>
        <p:spPr>
          <a:xfrm>
            <a:off x="2798859" y="3105032"/>
            <a:ext cx="4721666" cy="647936"/>
          </a:xfrm>
          <a:prstGeom prst="bentArrow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1" name="Flèche : angle droit 60">
            <a:extLst>
              <a:ext uri="{FF2B5EF4-FFF2-40B4-BE49-F238E27FC236}">
                <a16:creationId xmlns:a16="http://schemas.microsoft.com/office/drawing/2014/main" id="{B18B2E45-E694-A9FB-81E9-C121385F960C}"/>
              </a:ext>
            </a:extLst>
          </p:cNvPr>
          <p:cNvSpPr/>
          <p:nvPr/>
        </p:nvSpPr>
        <p:spPr>
          <a:xfrm rot="10800000" flipV="1">
            <a:off x="2798858" y="5667660"/>
            <a:ext cx="4690054" cy="524786"/>
          </a:xfrm>
          <a:prstGeom prst="bentUpArrow">
            <a:avLst>
              <a:gd name="adj1" fmla="val 34091"/>
              <a:gd name="adj2" fmla="val 30303"/>
              <a:gd name="adj3" fmla="val 35606"/>
            </a:avLst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C4712F7C-6E78-9E4C-B2A0-CF5004BB3091}"/>
              </a:ext>
            </a:extLst>
          </p:cNvPr>
          <p:cNvSpPr txBox="1"/>
          <p:nvPr/>
        </p:nvSpPr>
        <p:spPr>
          <a:xfrm>
            <a:off x="1420011" y="2372273"/>
            <a:ext cx="6558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Requête </a:t>
            </a:r>
          </a:p>
          <a:p>
            <a:pPr algn="ctr"/>
            <a:r>
              <a:rPr lang="fr-FR" b="1" dirty="0"/>
              <a:t> </a:t>
            </a:r>
            <a:r>
              <a:rPr lang="fr-FR" sz="1400" b="1" dirty="0"/>
              <a:t>ex : « Je veux créer un compte utilisateur avec ces informations (…) »</a:t>
            </a: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DC507FD4-2E00-F079-31CA-0340D90BC3D4}"/>
              </a:ext>
            </a:extLst>
          </p:cNvPr>
          <p:cNvSpPr txBox="1"/>
          <p:nvPr/>
        </p:nvSpPr>
        <p:spPr>
          <a:xfrm>
            <a:off x="1680730" y="6163490"/>
            <a:ext cx="6558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Réponse</a:t>
            </a:r>
          </a:p>
          <a:p>
            <a:pPr algn="ctr"/>
            <a:r>
              <a:rPr lang="fr-FR" b="1" dirty="0"/>
              <a:t> </a:t>
            </a:r>
            <a:r>
              <a:rPr lang="fr-FR" sz="1400" b="1" dirty="0"/>
              <a:t>ex : « J’ai réussi à créer votre compte utilisateur »</a:t>
            </a:r>
          </a:p>
        </p:txBody>
      </p:sp>
    </p:spTree>
    <p:extLst>
      <p:ext uri="{BB962C8B-B14F-4D97-AF65-F5344CB8AC3E}">
        <p14:creationId xmlns:p14="http://schemas.microsoft.com/office/powerpoint/2010/main" val="138361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280934-AA0F-FF26-290C-542D8B8A1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E61AFFC-2206-6C8E-50F7-79D8D418FF16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EA3479D-06AD-25C0-D1AB-0318173CF56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3891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EF5AEFDA-66B6-8893-CD8F-3C95D3B76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Architecture client-serveur</a:t>
            </a:r>
          </a:p>
        </p:txBody>
      </p:sp>
      <p:sp>
        <p:nvSpPr>
          <p:cNvPr id="8" name="Espace réservé pour une image  7">
            <a:extLst>
              <a:ext uri="{FF2B5EF4-FFF2-40B4-BE49-F238E27FC236}">
                <a16:creationId xmlns:a16="http://schemas.microsoft.com/office/drawing/2014/main" id="{82194FA5-ECE1-7FC5-59C4-528C22215C8A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B3CE2EBE-F54F-A536-37B5-7E929F61B56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79328817"/>
      </p:ext>
    </p:extLst>
  </p:cSld>
  <p:clrMapOvr>
    <a:masterClrMapping/>
  </p:clrMapOvr>
</p:sld>
</file>

<file path=ppt/theme/theme1.xml><?xml version="1.0" encoding="utf-8"?>
<a:theme xmlns:a="http://schemas.openxmlformats.org/drawingml/2006/main" name="Traînée de condensation">
  <a:themeElements>
    <a:clrScheme name="Traînée de condensation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Traînée de condensation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raînée de condensation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TM04033937[[fn=Traînée de condensation]]</Template>
  <TotalTime>0</TotalTime>
  <Words>61</Words>
  <Application>Microsoft Office PowerPoint</Application>
  <PresentationFormat>Grand écran</PresentationFormat>
  <Paragraphs>34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0" baseType="lpstr">
      <vt:lpstr>Arial</vt:lpstr>
      <vt:lpstr>Century Gothic</vt:lpstr>
      <vt:lpstr>Traînée de condensation</vt:lpstr>
      <vt:lpstr>The cat lovers</vt:lpstr>
      <vt:lpstr>Présentation de l’équipe</vt:lpstr>
      <vt:lpstr> Plan de la présentation</vt:lpstr>
      <vt:lpstr>Présentation du projet</vt:lpstr>
      <vt:lpstr>Présentation PowerPoint</vt:lpstr>
      <vt:lpstr>Présentation PowerPoint</vt:lpstr>
      <vt:lpstr>Architecture client-serveur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Smaïl KHAMED</dc:creator>
  <cp:lastModifiedBy>Smaïl KHAMED</cp:lastModifiedBy>
  <cp:revision>4</cp:revision>
  <dcterms:created xsi:type="dcterms:W3CDTF">2024-07-26T08:00:21Z</dcterms:created>
  <dcterms:modified xsi:type="dcterms:W3CDTF">2024-07-27T19:41:06Z</dcterms:modified>
</cp:coreProperties>
</file>