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2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6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33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06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7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9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71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45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3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7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30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00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78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8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7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svg"/><Relationship Id="rId7" Type="http://schemas.openxmlformats.org/officeDocument/2006/relationships/diagramData" Target="../diagrams/data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sv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E2139-451E-F6B8-1A4C-272BD2B54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49B869-0A59-2948-E212-B5753828F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93FA8A-AE28-469D-F42A-8C59ED4D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7138DB-7850-D117-D848-969EF6A0A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15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B1888B3-38F6-A94D-4EE2-318B29F3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de test sur Jira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2EB48C3-E2F1-BC99-1BB4-E7590F0B833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2A001D4-CCDF-D740-8EBD-C2EDB08FF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12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F5AEFDA-66B6-8893-CD8F-3C95D3B7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client-serveur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82194FA5-ECE1-7FC5-59C4-528C22215C8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3CE2EBE-F54F-A536-37B5-7E929F61B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32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A82257A-656A-9C9E-921B-179863F3FB67}"/>
              </a:ext>
            </a:extLst>
          </p:cNvPr>
          <p:cNvSpPr/>
          <p:nvPr/>
        </p:nvSpPr>
        <p:spPr>
          <a:xfrm>
            <a:off x="7585269" y="2872693"/>
            <a:ext cx="4064715" cy="3675241"/>
          </a:xfrm>
          <a:prstGeom prst="roundRect">
            <a:avLst/>
          </a:prstGeom>
          <a:solidFill>
            <a:srgbClr val="E5224E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Base de données avec un remplissage uni">
            <a:extLst>
              <a:ext uri="{FF2B5EF4-FFF2-40B4-BE49-F238E27FC236}">
                <a16:creationId xmlns:a16="http://schemas.microsoft.com/office/drawing/2014/main" id="{42E8FE72-F72D-A3E6-E793-97E7947F4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1895" y="4075983"/>
            <a:ext cx="1052837" cy="105283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B5CFA40-4136-2799-7593-C7D65EA72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64" y="922747"/>
            <a:ext cx="2024923" cy="2024923"/>
          </a:xfrm>
          <a:prstGeom prst="rect">
            <a:avLst/>
          </a:prstGeom>
        </p:spPr>
      </p:pic>
      <p:pic>
        <p:nvPicPr>
          <p:cNvPr id="24" name="Graphique 23" descr="Ordinateur avec un remplissage uni">
            <a:extLst>
              <a:ext uri="{FF2B5EF4-FFF2-40B4-BE49-F238E27FC236}">
                <a16:creationId xmlns:a16="http://schemas.microsoft.com/office/drawing/2014/main" id="{61FB4EEB-345F-923B-682C-6E3DD470C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271" y="3588152"/>
            <a:ext cx="2375939" cy="2375939"/>
          </a:xfrm>
          <a:prstGeom prst="rect">
            <a:avLst/>
          </a:prstGeom>
        </p:spPr>
      </p:pic>
      <p:graphicFrame>
        <p:nvGraphicFramePr>
          <p:cNvPr id="42" name="Diagramme 41">
            <a:extLst>
              <a:ext uri="{FF2B5EF4-FFF2-40B4-BE49-F238E27FC236}">
                <a16:creationId xmlns:a16="http://schemas.microsoft.com/office/drawing/2014/main" id="{0F105130-A84A-75D2-20DB-D6EF42828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357112"/>
              </p:ext>
            </p:extLst>
          </p:nvPr>
        </p:nvGraphicFramePr>
        <p:xfrm>
          <a:off x="8074818" y="2828379"/>
          <a:ext cx="1807800" cy="356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52595C5F-A90F-966F-6285-3705A34EEC4E}"/>
              </a:ext>
            </a:extLst>
          </p:cNvPr>
          <p:cNvSpPr txBox="1"/>
          <p:nvPr/>
        </p:nvSpPr>
        <p:spPr>
          <a:xfrm>
            <a:off x="317082" y="3682480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CLIENT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1980951-AAE1-74F8-2A51-A5395097846D}"/>
              </a:ext>
            </a:extLst>
          </p:cNvPr>
          <p:cNvSpPr txBox="1"/>
          <p:nvPr/>
        </p:nvSpPr>
        <p:spPr>
          <a:xfrm>
            <a:off x="8253976" y="674909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SERVEUR</a:t>
            </a:r>
          </a:p>
        </p:txBody>
      </p:sp>
      <p:sp>
        <p:nvSpPr>
          <p:cNvPr id="52" name="Flèche : double flèche verticale 51">
            <a:extLst>
              <a:ext uri="{FF2B5EF4-FFF2-40B4-BE49-F238E27FC236}">
                <a16:creationId xmlns:a16="http://schemas.microsoft.com/office/drawing/2014/main" id="{83AB3A40-7906-013C-4536-7DA5F94A98E4}"/>
              </a:ext>
            </a:extLst>
          </p:cNvPr>
          <p:cNvSpPr/>
          <p:nvPr/>
        </p:nvSpPr>
        <p:spPr>
          <a:xfrm rot="5400000">
            <a:off x="10239226" y="4515873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ouble flèche verticale 52">
            <a:extLst>
              <a:ext uri="{FF2B5EF4-FFF2-40B4-BE49-F238E27FC236}">
                <a16:creationId xmlns:a16="http://schemas.microsoft.com/office/drawing/2014/main" id="{83E32DE3-28A0-F7D9-4C2A-293558CC031E}"/>
              </a:ext>
            </a:extLst>
          </p:cNvPr>
          <p:cNvSpPr/>
          <p:nvPr/>
        </p:nvSpPr>
        <p:spPr>
          <a:xfrm rot="5400000">
            <a:off x="10239226" y="3987993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9BC3B99-6EBE-92A2-64F3-DDCF73AA399A}"/>
              </a:ext>
            </a:extLst>
          </p:cNvPr>
          <p:cNvSpPr txBox="1"/>
          <p:nvPr/>
        </p:nvSpPr>
        <p:spPr>
          <a:xfrm>
            <a:off x="10602284" y="3833708"/>
            <a:ext cx="111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BDD</a:t>
            </a:r>
          </a:p>
        </p:txBody>
      </p:sp>
      <p:sp>
        <p:nvSpPr>
          <p:cNvPr id="57" name="Flèche : virage 56">
            <a:extLst>
              <a:ext uri="{FF2B5EF4-FFF2-40B4-BE49-F238E27FC236}">
                <a16:creationId xmlns:a16="http://schemas.microsoft.com/office/drawing/2014/main" id="{9DC08E65-0708-51D7-1B48-992C0B7C12C2}"/>
              </a:ext>
            </a:extLst>
          </p:cNvPr>
          <p:cNvSpPr/>
          <p:nvPr/>
        </p:nvSpPr>
        <p:spPr>
          <a:xfrm>
            <a:off x="2798859" y="3105032"/>
            <a:ext cx="4721666" cy="647936"/>
          </a:xfrm>
          <a:prstGeom prst="ben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Flèche : angle droit 60">
            <a:extLst>
              <a:ext uri="{FF2B5EF4-FFF2-40B4-BE49-F238E27FC236}">
                <a16:creationId xmlns:a16="http://schemas.microsoft.com/office/drawing/2014/main" id="{B18B2E45-E694-A9FB-81E9-C121385F960C}"/>
              </a:ext>
            </a:extLst>
          </p:cNvPr>
          <p:cNvSpPr/>
          <p:nvPr/>
        </p:nvSpPr>
        <p:spPr>
          <a:xfrm rot="10800000" flipV="1">
            <a:off x="2671638" y="5667660"/>
            <a:ext cx="4817275" cy="524786"/>
          </a:xfrm>
          <a:prstGeom prst="bentUpArrow">
            <a:avLst>
              <a:gd name="adj1" fmla="val 34091"/>
              <a:gd name="adj2" fmla="val 30303"/>
              <a:gd name="adj3" fmla="val 3560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4712F7C-6E78-9E4C-B2A0-CF5004BB3091}"/>
              </a:ext>
            </a:extLst>
          </p:cNvPr>
          <p:cNvSpPr txBox="1"/>
          <p:nvPr/>
        </p:nvSpPr>
        <p:spPr>
          <a:xfrm>
            <a:off x="1420011" y="2372273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 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Je voudrais créer un compte utilisateur avec ces informations (…) »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C507FD4-2E00-F079-31CA-0340D90BC3D4}"/>
              </a:ext>
            </a:extLst>
          </p:cNvPr>
          <p:cNvSpPr txBox="1"/>
          <p:nvPr/>
        </p:nvSpPr>
        <p:spPr>
          <a:xfrm>
            <a:off x="1680730" y="6163490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Réponse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J’ai réussi à créer votre compte utilisateur »</a:t>
            </a:r>
          </a:p>
        </p:txBody>
      </p:sp>
    </p:spTree>
    <p:extLst>
      <p:ext uri="{BB962C8B-B14F-4D97-AF65-F5344CB8AC3E}">
        <p14:creationId xmlns:p14="http://schemas.microsoft.com/office/powerpoint/2010/main" val="138361339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0</TotalTime>
  <Words>47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Traînée de condensation</vt:lpstr>
      <vt:lpstr>Titre</vt:lpstr>
      <vt:lpstr>Présentation de l’équipe</vt:lpstr>
      <vt:lpstr>Cas de test sur Jira</vt:lpstr>
      <vt:lpstr>Architecture client-serveur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Smaïl KHAMED</dc:creator>
  <cp:lastModifiedBy>Smaïl KHAMED</cp:lastModifiedBy>
  <cp:revision>2</cp:revision>
  <dcterms:created xsi:type="dcterms:W3CDTF">2024-07-26T08:00:21Z</dcterms:created>
  <dcterms:modified xsi:type="dcterms:W3CDTF">2024-07-26T13:00:23Z</dcterms:modified>
</cp:coreProperties>
</file>