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sldIdLst>
    <p:sldId id="256" r:id="rId2"/>
    <p:sldId id="257" r:id="rId3"/>
    <p:sldId id="259" r:id="rId4"/>
    <p:sldId id="261" r:id="rId5"/>
    <p:sldId id="260" r:id="rId6"/>
    <p:sldId id="265" r:id="rId7"/>
    <p:sldId id="269" r:id="rId8"/>
    <p:sldId id="273" r:id="rId9"/>
    <p:sldId id="279" r:id="rId10"/>
    <p:sldId id="270" r:id="rId11"/>
    <p:sldId id="278" r:id="rId12"/>
    <p:sldId id="267" r:id="rId13"/>
    <p:sldId id="272" r:id="rId14"/>
    <p:sldId id="271" r:id="rId15"/>
    <p:sldId id="268" r:id="rId16"/>
    <p:sldId id="262" r:id="rId17"/>
    <p:sldId id="275" r:id="rId18"/>
    <p:sldId id="276" r:id="rId19"/>
    <p:sldId id="277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33CC33"/>
    <a:srgbClr val="66FF66"/>
    <a:srgbClr val="99FF99"/>
    <a:srgbClr val="E522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3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6FB546-02CD-4768-B76A-413F787453CF}" type="doc">
      <dgm:prSet loTypeId="urn:microsoft.com/office/officeart/2008/layout/VerticalCurvedList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fr-FR"/>
        </a:p>
      </dgm:t>
    </dgm:pt>
    <dgm:pt modelId="{92ED084A-1849-476A-8DFB-328D42A7B2F1}">
      <dgm:prSet phldrT="[Texte]"/>
      <dgm:spPr/>
      <dgm:t>
        <a:bodyPr/>
        <a:lstStyle/>
        <a:p>
          <a:r>
            <a:rPr lang="fr-FR" dirty="0"/>
            <a:t>Présentation du projet</a:t>
          </a:r>
        </a:p>
      </dgm:t>
    </dgm:pt>
    <dgm:pt modelId="{FE5C42C6-9960-4115-8F87-B665B3EFDBD9}" type="parTrans" cxnId="{472A71FD-B8A5-47B5-ADCD-67AE99A8AFDF}">
      <dgm:prSet/>
      <dgm:spPr/>
      <dgm:t>
        <a:bodyPr/>
        <a:lstStyle/>
        <a:p>
          <a:endParaRPr lang="fr-FR"/>
        </a:p>
      </dgm:t>
    </dgm:pt>
    <dgm:pt modelId="{26270596-7CF1-4CF6-ABD3-0C0531E76CAD}" type="sibTrans" cxnId="{472A71FD-B8A5-47B5-ADCD-67AE99A8AFDF}">
      <dgm:prSet/>
      <dgm:spPr/>
      <dgm:t>
        <a:bodyPr/>
        <a:lstStyle/>
        <a:p>
          <a:endParaRPr lang="fr-FR"/>
        </a:p>
      </dgm:t>
    </dgm:pt>
    <dgm:pt modelId="{0C98D070-FDF5-4773-84D3-0A0845CB33DE}">
      <dgm:prSet phldrT="[Texte]"/>
      <dgm:spPr/>
      <dgm:t>
        <a:bodyPr/>
        <a:lstStyle/>
        <a:p>
          <a:r>
            <a:rPr lang="fr-FR" dirty="0"/>
            <a:t>Les outils de test et résultats obtenus</a:t>
          </a:r>
        </a:p>
      </dgm:t>
    </dgm:pt>
    <dgm:pt modelId="{370D2D04-EEA8-4681-99C0-1000853A28AB}" type="parTrans" cxnId="{7233B06F-A9FA-4974-9D8A-1D90000DC791}">
      <dgm:prSet/>
      <dgm:spPr/>
      <dgm:t>
        <a:bodyPr/>
        <a:lstStyle/>
        <a:p>
          <a:endParaRPr lang="fr-FR"/>
        </a:p>
      </dgm:t>
    </dgm:pt>
    <dgm:pt modelId="{63A90F3B-E374-4ABD-A693-6AFDB36D47FC}" type="sibTrans" cxnId="{7233B06F-A9FA-4974-9D8A-1D90000DC791}">
      <dgm:prSet/>
      <dgm:spPr/>
      <dgm:t>
        <a:bodyPr/>
        <a:lstStyle/>
        <a:p>
          <a:endParaRPr lang="fr-FR"/>
        </a:p>
      </dgm:t>
    </dgm:pt>
    <dgm:pt modelId="{38148CA9-CDF1-46C2-ABF7-351963E0F2DD}">
      <dgm:prSet phldrT="[Texte]"/>
      <dgm:spPr/>
      <dgm:t>
        <a:bodyPr/>
        <a:lstStyle/>
        <a:p>
          <a:r>
            <a:rPr lang="fr-FR" dirty="0"/>
            <a:t>Conclusion</a:t>
          </a:r>
        </a:p>
      </dgm:t>
    </dgm:pt>
    <dgm:pt modelId="{755E34A3-DE0C-479D-80F1-7B4425A65066}" type="parTrans" cxnId="{4864C0C8-2584-4A1F-9D43-59F0F4238650}">
      <dgm:prSet/>
      <dgm:spPr/>
      <dgm:t>
        <a:bodyPr/>
        <a:lstStyle/>
        <a:p>
          <a:endParaRPr lang="fr-FR"/>
        </a:p>
      </dgm:t>
    </dgm:pt>
    <dgm:pt modelId="{8859DEA3-1879-4961-B76F-B4E6E6E39926}" type="sibTrans" cxnId="{4864C0C8-2584-4A1F-9D43-59F0F4238650}">
      <dgm:prSet/>
      <dgm:spPr/>
      <dgm:t>
        <a:bodyPr/>
        <a:lstStyle/>
        <a:p>
          <a:endParaRPr lang="fr-FR"/>
        </a:p>
      </dgm:t>
    </dgm:pt>
    <dgm:pt modelId="{13708F06-6F14-4275-B83E-8C1F1AC3A81D}" type="pres">
      <dgm:prSet presAssocID="{C66FB546-02CD-4768-B76A-413F787453CF}" presName="Name0" presStyleCnt="0">
        <dgm:presLayoutVars>
          <dgm:chMax val="7"/>
          <dgm:chPref val="7"/>
          <dgm:dir/>
        </dgm:presLayoutVars>
      </dgm:prSet>
      <dgm:spPr/>
    </dgm:pt>
    <dgm:pt modelId="{D512DFD0-B36B-47FF-8E22-3028C7D6127C}" type="pres">
      <dgm:prSet presAssocID="{C66FB546-02CD-4768-B76A-413F787453CF}" presName="Name1" presStyleCnt="0"/>
      <dgm:spPr/>
    </dgm:pt>
    <dgm:pt modelId="{DC597505-D64E-44A7-B462-CF999E310595}" type="pres">
      <dgm:prSet presAssocID="{C66FB546-02CD-4768-B76A-413F787453CF}" presName="cycle" presStyleCnt="0"/>
      <dgm:spPr/>
    </dgm:pt>
    <dgm:pt modelId="{885CDE84-F4EB-45D0-888C-89051F74A741}" type="pres">
      <dgm:prSet presAssocID="{C66FB546-02CD-4768-B76A-413F787453CF}" presName="srcNode" presStyleLbl="node1" presStyleIdx="0" presStyleCnt="3"/>
      <dgm:spPr/>
    </dgm:pt>
    <dgm:pt modelId="{D9F0316F-1FE9-4D6E-8963-4C8A0AF093DC}" type="pres">
      <dgm:prSet presAssocID="{C66FB546-02CD-4768-B76A-413F787453CF}" presName="conn" presStyleLbl="parChTrans1D2" presStyleIdx="0" presStyleCnt="1"/>
      <dgm:spPr/>
    </dgm:pt>
    <dgm:pt modelId="{0BF78FB3-14CB-41B5-ABBD-A5FBFB1F0A26}" type="pres">
      <dgm:prSet presAssocID="{C66FB546-02CD-4768-B76A-413F787453CF}" presName="extraNode" presStyleLbl="node1" presStyleIdx="0" presStyleCnt="3"/>
      <dgm:spPr/>
    </dgm:pt>
    <dgm:pt modelId="{E211AB1C-9808-4B8F-9499-A3683261AF99}" type="pres">
      <dgm:prSet presAssocID="{C66FB546-02CD-4768-B76A-413F787453CF}" presName="dstNode" presStyleLbl="node1" presStyleIdx="0" presStyleCnt="3"/>
      <dgm:spPr/>
    </dgm:pt>
    <dgm:pt modelId="{1D4B0E87-8392-4D87-B3C2-37C01F938278}" type="pres">
      <dgm:prSet presAssocID="{92ED084A-1849-476A-8DFB-328D42A7B2F1}" presName="text_1" presStyleLbl="node1" presStyleIdx="0" presStyleCnt="3">
        <dgm:presLayoutVars>
          <dgm:bulletEnabled val="1"/>
        </dgm:presLayoutVars>
      </dgm:prSet>
      <dgm:spPr/>
    </dgm:pt>
    <dgm:pt modelId="{D45E0F19-22E1-4ACC-A8B9-3D90E32DA1FC}" type="pres">
      <dgm:prSet presAssocID="{92ED084A-1849-476A-8DFB-328D42A7B2F1}" presName="accent_1" presStyleCnt="0"/>
      <dgm:spPr/>
    </dgm:pt>
    <dgm:pt modelId="{7E633EAF-11F2-412A-A909-1D87836B896B}" type="pres">
      <dgm:prSet presAssocID="{92ED084A-1849-476A-8DFB-328D42A7B2F1}" presName="accentRepeatNode" presStyleLbl="solidFgAcc1" presStyleIdx="0" presStyleCnt="3"/>
      <dgm:spPr/>
    </dgm:pt>
    <dgm:pt modelId="{B5E4B369-E317-4C7E-BD0B-BAB83B6CA0A3}" type="pres">
      <dgm:prSet presAssocID="{0C98D070-FDF5-4773-84D3-0A0845CB33DE}" presName="text_2" presStyleLbl="node1" presStyleIdx="1" presStyleCnt="3">
        <dgm:presLayoutVars>
          <dgm:bulletEnabled val="1"/>
        </dgm:presLayoutVars>
      </dgm:prSet>
      <dgm:spPr/>
    </dgm:pt>
    <dgm:pt modelId="{EB1DD8B6-EF70-4C40-AD77-3DFB50887BEC}" type="pres">
      <dgm:prSet presAssocID="{0C98D070-FDF5-4773-84D3-0A0845CB33DE}" presName="accent_2" presStyleCnt="0"/>
      <dgm:spPr/>
    </dgm:pt>
    <dgm:pt modelId="{AB594093-087B-495C-B36C-398B6D641288}" type="pres">
      <dgm:prSet presAssocID="{0C98D070-FDF5-4773-84D3-0A0845CB33DE}" presName="accentRepeatNode" presStyleLbl="solidFgAcc1" presStyleIdx="1" presStyleCnt="3"/>
      <dgm:spPr/>
    </dgm:pt>
    <dgm:pt modelId="{7D0538A9-E55E-496F-84B4-7A4FCC36199B}" type="pres">
      <dgm:prSet presAssocID="{38148CA9-CDF1-46C2-ABF7-351963E0F2DD}" presName="text_3" presStyleLbl="node1" presStyleIdx="2" presStyleCnt="3">
        <dgm:presLayoutVars>
          <dgm:bulletEnabled val="1"/>
        </dgm:presLayoutVars>
      </dgm:prSet>
      <dgm:spPr/>
    </dgm:pt>
    <dgm:pt modelId="{AA98FB01-C4CF-45EE-9E0D-01CE5CC318F1}" type="pres">
      <dgm:prSet presAssocID="{38148CA9-CDF1-46C2-ABF7-351963E0F2DD}" presName="accent_3" presStyleCnt="0"/>
      <dgm:spPr/>
    </dgm:pt>
    <dgm:pt modelId="{A198DADB-0D52-4D05-A3C9-39DE059CEFD9}" type="pres">
      <dgm:prSet presAssocID="{38148CA9-CDF1-46C2-ABF7-351963E0F2DD}" presName="accentRepeatNode" presStyleLbl="solidFgAcc1" presStyleIdx="2" presStyleCnt="3"/>
      <dgm:spPr/>
    </dgm:pt>
  </dgm:ptLst>
  <dgm:cxnLst>
    <dgm:cxn modelId="{D5CE4B08-692B-4A75-8A12-B7169E61162F}" type="presOf" srcId="{0C98D070-FDF5-4773-84D3-0A0845CB33DE}" destId="{B5E4B369-E317-4C7E-BD0B-BAB83B6CA0A3}" srcOrd="0" destOrd="0" presId="urn:microsoft.com/office/officeart/2008/layout/VerticalCurvedList"/>
    <dgm:cxn modelId="{7233B06F-A9FA-4974-9D8A-1D90000DC791}" srcId="{C66FB546-02CD-4768-B76A-413F787453CF}" destId="{0C98D070-FDF5-4773-84D3-0A0845CB33DE}" srcOrd="1" destOrd="0" parTransId="{370D2D04-EEA8-4681-99C0-1000853A28AB}" sibTransId="{63A90F3B-E374-4ABD-A693-6AFDB36D47FC}"/>
    <dgm:cxn modelId="{BBC10E59-E2CB-4A0A-8F6E-39754B9430B6}" type="presOf" srcId="{C66FB546-02CD-4768-B76A-413F787453CF}" destId="{13708F06-6F14-4275-B83E-8C1F1AC3A81D}" srcOrd="0" destOrd="0" presId="urn:microsoft.com/office/officeart/2008/layout/VerticalCurvedList"/>
    <dgm:cxn modelId="{DB70A97A-18CA-4FAF-9A7F-DECB6679C758}" type="presOf" srcId="{38148CA9-CDF1-46C2-ABF7-351963E0F2DD}" destId="{7D0538A9-E55E-496F-84B4-7A4FCC36199B}" srcOrd="0" destOrd="0" presId="urn:microsoft.com/office/officeart/2008/layout/VerticalCurvedList"/>
    <dgm:cxn modelId="{C00EBC7C-270D-434C-BD24-8CBFC70E4DDB}" type="presOf" srcId="{92ED084A-1849-476A-8DFB-328D42A7B2F1}" destId="{1D4B0E87-8392-4D87-B3C2-37C01F938278}" srcOrd="0" destOrd="0" presId="urn:microsoft.com/office/officeart/2008/layout/VerticalCurvedList"/>
    <dgm:cxn modelId="{4864C0C8-2584-4A1F-9D43-59F0F4238650}" srcId="{C66FB546-02CD-4768-B76A-413F787453CF}" destId="{38148CA9-CDF1-46C2-ABF7-351963E0F2DD}" srcOrd="2" destOrd="0" parTransId="{755E34A3-DE0C-479D-80F1-7B4425A65066}" sibTransId="{8859DEA3-1879-4961-B76F-B4E6E6E39926}"/>
    <dgm:cxn modelId="{9DA23AEC-B621-46A5-B47A-681D0495752F}" type="presOf" srcId="{26270596-7CF1-4CF6-ABD3-0C0531E76CAD}" destId="{D9F0316F-1FE9-4D6E-8963-4C8A0AF093DC}" srcOrd="0" destOrd="0" presId="urn:microsoft.com/office/officeart/2008/layout/VerticalCurvedList"/>
    <dgm:cxn modelId="{472A71FD-B8A5-47B5-ADCD-67AE99A8AFDF}" srcId="{C66FB546-02CD-4768-B76A-413F787453CF}" destId="{92ED084A-1849-476A-8DFB-328D42A7B2F1}" srcOrd="0" destOrd="0" parTransId="{FE5C42C6-9960-4115-8F87-B665B3EFDBD9}" sibTransId="{26270596-7CF1-4CF6-ABD3-0C0531E76CAD}"/>
    <dgm:cxn modelId="{B8DDA946-EA90-49C7-938F-86F6EB9D6D05}" type="presParOf" srcId="{13708F06-6F14-4275-B83E-8C1F1AC3A81D}" destId="{D512DFD0-B36B-47FF-8E22-3028C7D6127C}" srcOrd="0" destOrd="0" presId="urn:microsoft.com/office/officeart/2008/layout/VerticalCurvedList"/>
    <dgm:cxn modelId="{F9F2761A-F55F-4BED-9948-AA7E4FCE44BA}" type="presParOf" srcId="{D512DFD0-B36B-47FF-8E22-3028C7D6127C}" destId="{DC597505-D64E-44A7-B462-CF999E310595}" srcOrd="0" destOrd="0" presId="urn:microsoft.com/office/officeart/2008/layout/VerticalCurvedList"/>
    <dgm:cxn modelId="{ADE6E651-3E4D-41C7-9A48-DD0812288023}" type="presParOf" srcId="{DC597505-D64E-44A7-B462-CF999E310595}" destId="{885CDE84-F4EB-45D0-888C-89051F74A741}" srcOrd="0" destOrd="0" presId="urn:microsoft.com/office/officeart/2008/layout/VerticalCurvedList"/>
    <dgm:cxn modelId="{CADBFD77-ED68-46DB-B679-DAA372FF3CC3}" type="presParOf" srcId="{DC597505-D64E-44A7-B462-CF999E310595}" destId="{D9F0316F-1FE9-4D6E-8963-4C8A0AF093DC}" srcOrd="1" destOrd="0" presId="urn:microsoft.com/office/officeart/2008/layout/VerticalCurvedList"/>
    <dgm:cxn modelId="{A2469029-777C-4945-A303-69EACA8BC0BD}" type="presParOf" srcId="{DC597505-D64E-44A7-B462-CF999E310595}" destId="{0BF78FB3-14CB-41B5-ABBD-A5FBFB1F0A26}" srcOrd="2" destOrd="0" presId="urn:microsoft.com/office/officeart/2008/layout/VerticalCurvedList"/>
    <dgm:cxn modelId="{6C5620C5-C890-4F1F-9AE4-A24A4AA9C100}" type="presParOf" srcId="{DC597505-D64E-44A7-B462-CF999E310595}" destId="{E211AB1C-9808-4B8F-9499-A3683261AF99}" srcOrd="3" destOrd="0" presId="urn:microsoft.com/office/officeart/2008/layout/VerticalCurvedList"/>
    <dgm:cxn modelId="{3F679CCE-BA7B-4B4D-93CC-78AD193090A9}" type="presParOf" srcId="{D512DFD0-B36B-47FF-8E22-3028C7D6127C}" destId="{1D4B0E87-8392-4D87-B3C2-37C01F938278}" srcOrd="1" destOrd="0" presId="urn:microsoft.com/office/officeart/2008/layout/VerticalCurvedList"/>
    <dgm:cxn modelId="{82D84FB6-9633-4877-A66F-B0E0FAB70120}" type="presParOf" srcId="{D512DFD0-B36B-47FF-8E22-3028C7D6127C}" destId="{D45E0F19-22E1-4ACC-A8B9-3D90E32DA1FC}" srcOrd="2" destOrd="0" presId="urn:microsoft.com/office/officeart/2008/layout/VerticalCurvedList"/>
    <dgm:cxn modelId="{E80A0635-D9B3-4322-BDB9-A5405B91637C}" type="presParOf" srcId="{D45E0F19-22E1-4ACC-A8B9-3D90E32DA1FC}" destId="{7E633EAF-11F2-412A-A909-1D87836B896B}" srcOrd="0" destOrd="0" presId="urn:microsoft.com/office/officeart/2008/layout/VerticalCurvedList"/>
    <dgm:cxn modelId="{A210516D-62BA-4C09-B327-EAF16612E98E}" type="presParOf" srcId="{D512DFD0-B36B-47FF-8E22-3028C7D6127C}" destId="{B5E4B369-E317-4C7E-BD0B-BAB83B6CA0A3}" srcOrd="3" destOrd="0" presId="urn:microsoft.com/office/officeart/2008/layout/VerticalCurvedList"/>
    <dgm:cxn modelId="{38D7ABFA-CAB3-4F9A-B884-269080E03D96}" type="presParOf" srcId="{D512DFD0-B36B-47FF-8E22-3028C7D6127C}" destId="{EB1DD8B6-EF70-4C40-AD77-3DFB50887BEC}" srcOrd="4" destOrd="0" presId="urn:microsoft.com/office/officeart/2008/layout/VerticalCurvedList"/>
    <dgm:cxn modelId="{F01F18D0-CE03-42A0-BA11-0B210D251D7D}" type="presParOf" srcId="{EB1DD8B6-EF70-4C40-AD77-3DFB50887BEC}" destId="{AB594093-087B-495C-B36C-398B6D641288}" srcOrd="0" destOrd="0" presId="urn:microsoft.com/office/officeart/2008/layout/VerticalCurvedList"/>
    <dgm:cxn modelId="{B487459C-7F6C-4F26-B2B2-7D956522B2FF}" type="presParOf" srcId="{D512DFD0-B36B-47FF-8E22-3028C7D6127C}" destId="{7D0538A9-E55E-496F-84B4-7A4FCC36199B}" srcOrd="5" destOrd="0" presId="urn:microsoft.com/office/officeart/2008/layout/VerticalCurvedList"/>
    <dgm:cxn modelId="{4ED564C1-4316-4C2C-A955-DA8911399135}" type="presParOf" srcId="{D512DFD0-B36B-47FF-8E22-3028C7D6127C}" destId="{AA98FB01-C4CF-45EE-9E0D-01CE5CC318F1}" srcOrd="6" destOrd="0" presId="urn:microsoft.com/office/officeart/2008/layout/VerticalCurvedList"/>
    <dgm:cxn modelId="{4282AA6A-A8C6-47A3-8BC9-CF9B4901D8C7}" type="presParOf" srcId="{AA98FB01-C4CF-45EE-9E0D-01CE5CC318F1}" destId="{A198DADB-0D52-4D05-A3C9-39DE059CEFD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A61966-9278-4FF8-9125-1DAE7A34CA36}" type="doc">
      <dgm:prSet loTypeId="urn:microsoft.com/office/officeart/2005/8/layout/chevron1" loCatId="process" qsTypeId="urn:microsoft.com/office/officeart/2005/8/quickstyle/simple1" qsCatId="simple" csTypeId="urn:microsoft.com/office/officeart/2005/8/colors/accent2_1" csCatId="accent2" phldr="1"/>
      <dgm:spPr/>
    </dgm:pt>
    <dgm:pt modelId="{3233128C-0644-4CFD-B29E-4CECD06193EA}">
      <dgm:prSet phldrT="[Texte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fr-FR" sz="1800" dirty="0"/>
            <a:t>Le projet</a:t>
          </a:r>
        </a:p>
      </dgm:t>
    </dgm:pt>
    <dgm:pt modelId="{26215F61-549D-4617-82AD-7186F87B95D7}" type="parTrans" cxnId="{67386FCD-6F67-40AC-B7C6-E7871893D833}">
      <dgm:prSet/>
      <dgm:spPr/>
      <dgm:t>
        <a:bodyPr/>
        <a:lstStyle/>
        <a:p>
          <a:endParaRPr lang="fr-FR"/>
        </a:p>
      </dgm:t>
    </dgm:pt>
    <dgm:pt modelId="{83FF7595-7BA0-48A2-9EDC-98566ADB280C}" type="sibTrans" cxnId="{67386FCD-6F67-40AC-B7C6-E7871893D833}">
      <dgm:prSet/>
      <dgm:spPr/>
      <dgm:t>
        <a:bodyPr/>
        <a:lstStyle/>
        <a:p>
          <a:endParaRPr lang="fr-FR"/>
        </a:p>
      </dgm:t>
    </dgm:pt>
    <dgm:pt modelId="{88A52537-FB2E-4C50-A781-831FDE01DC7D}">
      <dgm:prSet phldrT="[Texte]" custT="1"/>
      <dgm:spPr/>
      <dgm:t>
        <a:bodyPr/>
        <a:lstStyle/>
        <a:p>
          <a:r>
            <a:rPr lang="fr-FR" sz="1800" dirty="0">
              <a:solidFill>
                <a:schemeClr val="bg2">
                  <a:lumMod val="75000"/>
                </a:schemeClr>
              </a:solidFill>
            </a:rPr>
            <a:t>Outils et résultats</a:t>
          </a:r>
        </a:p>
      </dgm:t>
    </dgm:pt>
    <dgm:pt modelId="{C60F8064-6469-4A4F-A979-438432C1545E}" type="parTrans" cxnId="{61E09D9C-C63F-408E-BBB4-47179DC4ECF3}">
      <dgm:prSet/>
      <dgm:spPr/>
      <dgm:t>
        <a:bodyPr/>
        <a:lstStyle/>
        <a:p>
          <a:endParaRPr lang="fr-FR"/>
        </a:p>
      </dgm:t>
    </dgm:pt>
    <dgm:pt modelId="{8DFB5D10-79FE-4DD6-A08A-910779D4DAC3}" type="sibTrans" cxnId="{61E09D9C-C63F-408E-BBB4-47179DC4ECF3}">
      <dgm:prSet/>
      <dgm:spPr/>
      <dgm:t>
        <a:bodyPr/>
        <a:lstStyle/>
        <a:p>
          <a:endParaRPr lang="fr-FR"/>
        </a:p>
      </dgm:t>
    </dgm:pt>
    <dgm:pt modelId="{DF666CAC-4765-4BFD-A7A0-BD7C515C5080}">
      <dgm:prSet phldrT="[Texte]" custT="1"/>
      <dgm:spPr/>
      <dgm:t>
        <a:bodyPr/>
        <a:lstStyle/>
        <a:p>
          <a:r>
            <a:rPr lang="fr-FR" sz="1800" dirty="0">
              <a:solidFill>
                <a:schemeClr val="bg2">
                  <a:lumMod val="75000"/>
                </a:schemeClr>
              </a:solidFill>
            </a:rPr>
            <a:t>Conclusion</a:t>
          </a:r>
        </a:p>
      </dgm:t>
    </dgm:pt>
    <dgm:pt modelId="{524183DE-34DE-4380-B2D4-0F187F82FE75}" type="parTrans" cxnId="{D9A5AE5D-5E11-4D16-BA6F-A22C765EE2BB}">
      <dgm:prSet/>
      <dgm:spPr/>
      <dgm:t>
        <a:bodyPr/>
        <a:lstStyle/>
        <a:p>
          <a:endParaRPr lang="fr-FR"/>
        </a:p>
      </dgm:t>
    </dgm:pt>
    <dgm:pt modelId="{29D0221E-8349-4B5C-B5C6-E857C67EE4D5}" type="sibTrans" cxnId="{D9A5AE5D-5E11-4D16-BA6F-A22C765EE2BB}">
      <dgm:prSet/>
      <dgm:spPr/>
      <dgm:t>
        <a:bodyPr/>
        <a:lstStyle/>
        <a:p>
          <a:endParaRPr lang="fr-FR"/>
        </a:p>
      </dgm:t>
    </dgm:pt>
    <dgm:pt modelId="{252C2ABB-037E-4F78-A586-1AE09E83CCEE}" type="pres">
      <dgm:prSet presAssocID="{86A61966-9278-4FF8-9125-1DAE7A34CA36}" presName="Name0" presStyleCnt="0">
        <dgm:presLayoutVars>
          <dgm:dir/>
          <dgm:animLvl val="lvl"/>
          <dgm:resizeHandles val="exact"/>
        </dgm:presLayoutVars>
      </dgm:prSet>
      <dgm:spPr/>
    </dgm:pt>
    <dgm:pt modelId="{2B1F8D1D-AD92-4B81-886F-ED9598C2AF83}" type="pres">
      <dgm:prSet presAssocID="{3233128C-0644-4CFD-B29E-4CECD06193EA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CDC7CFF-D107-4F7A-A892-A8A00158032B}" type="pres">
      <dgm:prSet presAssocID="{83FF7595-7BA0-48A2-9EDC-98566ADB280C}" presName="parTxOnlySpace" presStyleCnt="0"/>
      <dgm:spPr/>
    </dgm:pt>
    <dgm:pt modelId="{B8D7AE5D-DE34-492D-8ABA-44A84395844B}" type="pres">
      <dgm:prSet presAssocID="{88A52537-FB2E-4C50-A781-831FDE01DC7D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FA75F0E7-2EDB-4336-8492-01D0D922B7DB}" type="pres">
      <dgm:prSet presAssocID="{8DFB5D10-79FE-4DD6-A08A-910779D4DAC3}" presName="parTxOnlySpace" presStyleCnt="0"/>
      <dgm:spPr/>
    </dgm:pt>
    <dgm:pt modelId="{256DF459-9AAC-4FDA-B5AA-C4B2B4B0CCD3}" type="pres">
      <dgm:prSet presAssocID="{DF666CAC-4765-4BFD-A7A0-BD7C515C5080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CB997531-35F9-4D01-BE7E-6A08362AA98F}" type="presOf" srcId="{DF666CAC-4765-4BFD-A7A0-BD7C515C5080}" destId="{256DF459-9AAC-4FDA-B5AA-C4B2B4B0CCD3}" srcOrd="0" destOrd="0" presId="urn:microsoft.com/office/officeart/2005/8/layout/chevron1"/>
    <dgm:cxn modelId="{E340C85C-B041-4240-9990-24A65F7502AB}" type="presOf" srcId="{3233128C-0644-4CFD-B29E-4CECD06193EA}" destId="{2B1F8D1D-AD92-4B81-886F-ED9598C2AF83}" srcOrd="0" destOrd="0" presId="urn:microsoft.com/office/officeart/2005/8/layout/chevron1"/>
    <dgm:cxn modelId="{D9A5AE5D-5E11-4D16-BA6F-A22C765EE2BB}" srcId="{86A61966-9278-4FF8-9125-1DAE7A34CA36}" destId="{DF666CAC-4765-4BFD-A7A0-BD7C515C5080}" srcOrd="2" destOrd="0" parTransId="{524183DE-34DE-4380-B2D4-0F187F82FE75}" sibTransId="{29D0221E-8349-4B5C-B5C6-E857C67EE4D5}"/>
    <dgm:cxn modelId="{19734763-143A-46D2-AEAE-4B621EE46959}" type="presOf" srcId="{88A52537-FB2E-4C50-A781-831FDE01DC7D}" destId="{B8D7AE5D-DE34-492D-8ABA-44A84395844B}" srcOrd="0" destOrd="0" presId="urn:microsoft.com/office/officeart/2005/8/layout/chevron1"/>
    <dgm:cxn modelId="{61E09D9C-C63F-408E-BBB4-47179DC4ECF3}" srcId="{86A61966-9278-4FF8-9125-1DAE7A34CA36}" destId="{88A52537-FB2E-4C50-A781-831FDE01DC7D}" srcOrd="1" destOrd="0" parTransId="{C60F8064-6469-4A4F-A979-438432C1545E}" sibTransId="{8DFB5D10-79FE-4DD6-A08A-910779D4DAC3}"/>
    <dgm:cxn modelId="{B25149C7-A5AF-49C9-A44F-FF77141E190A}" type="presOf" srcId="{86A61966-9278-4FF8-9125-1DAE7A34CA36}" destId="{252C2ABB-037E-4F78-A586-1AE09E83CCEE}" srcOrd="0" destOrd="0" presId="urn:microsoft.com/office/officeart/2005/8/layout/chevron1"/>
    <dgm:cxn modelId="{67386FCD-6F67-40AC-B7C6-E7871893D833}" srcId="{86A61966-9278-4FF8-9125-1DAE7A34CA36}" destId="{3233128C-0644-4CFD-B29E-4CECD06193EA}" srcOrd="0" destOrd="0" parTransId="{26215F61-549D-4617-82AD-7186F87B95D7}" sibTransId="{83FF7595-7BA0-48A2-9EDC-98566ADB280C}"/>
    <dgm:cxn modelId="{BFC3B0BC-4A13-4833-A37E-8617A7D2B761}" type="presParOf" srcId="{252C2ABB-037E-4F78-A586-1AE09E83CCEE}" destId="{2B1F8D1D-AD92-4B81-886F-ED9598C2AF83}" srcOrd="0" destOrd="0" presId="urn:microsoft.com/office/officeart/2005/8/layout/chevron1"/>
    <dgm:cxn modelId="{30875162-DD4B-4CAE-9253-88B0EAFB4137}" type="presParOf" srcId="{252C2ABB-037E-4F78-A586-1AE09E83CCEE}" destId="{1CDC7CFF-D107-4F7A-A892-A8A00158032B}" srcOrd="1" destOrd="0" presId="urn:microsoft.com/office/officeart/2005/8/layout/chevron1"/>
    <dgm:cxn modelId="{0AB56DC5-7984-4E68-9F35-4B197102E290}" type="presParOf" srcId="{252C2ABB-037E-4F78-A586-1AE09E83CCEE}" destId="{B8D7AE5D-DE34-492D-8ABA-44A84395844B}" srcOrd="2" destOrd="0" presId="urn:microsoft.com/office/officeart/2005/8/layout/chevron1"/>
    <dgm:cxn modelId="{518F053E-32FC-4A85-8C52-D1F79A95A4F7}" type="presParOf" srcId="{252C2ABB-037E-4F78-A586-1AE09E83CCEE}" destId="{FA75F0E7-2EDB-4336-8492-01D0D922B7DB}" srcOrd="3" destOrd="0" presId="urn:microsoft.com/office/officeart/2005/8/layout/chevron1"/>
    <dgm:cxn modelId="{7BA0C656-F2B3-45D2-94B0-B1B919C4F3CC}" type="presParOf" srcId="{252C2ABB-037E-4F78-A586-1AE09E83CCEE}" destId="{256DF459-9AAC-4FDA-B5AA-C4B2B4B0CCD3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D83E3A0-381E-414E-9459-A73C4F6A306F}" type="doc">
      <dgm:prSet loTypeId="urn:microsoft.com/office/officeart/2005/8/layout/defaul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B65A57E-8B8B-461B-830B-C03A8687931E}">
      <dgm:prSet phldrT="[Texte]"/>
      <dgm:spPr/>
      <dgm:t>
        <a:bodyPr/>
        <a:lstStyle/>
        <a:p>
          <a:r>
            <a:rPr lang="fr-FR" dirty="0"/>
            <a:t>Api blog</a:t>
          </a:r>
        </a:p>
      </dgm:t>
    </dgm:pt>
    <dgm:pt modelId="{CCAAC2FD-CF54-4359-A808-AE8176E91BE9}" type="parTrans" cxnId="{09C8522D-9A12-450D-B095-B1CAA1BCE2C4}">
      <dgm:prSet/>
      <dgm:spPr/>
      <dgm:t>
        <a:bodyPr/>
        <a:lstStyle/>
        <a:p>
          <a:endParaRPr lang="fr-FR"/>
        </a:p>
      </dgm:t>
    </dgm:pt>
    <dgm:pt modelId="{6C1F2812-62EF-4428-9B77-99BA9580A154}" type="sibTrans" cxnId="{09C8522D-9A12-450D-B095-B1CAA1BCE2C4}">
      <dgm:prSet/>
      <dgm:spPr/>
      <dgm:t>
        <a:bodyPr/>
        <a:lstStyle/>
        <a:p>
          <a:endParaRPr lang="fr-FR"/>
        </a:p>
      </dgm:t>
    </dgm:pt>
    <dgm:pt modelId="{3002D6A1-6EF1-490A-9C3F-255C5A635ADC}">
      <dgm:prSet phldrT="[Texte]"/>
      <dgm:spPr/>
      <dgm:t>
        <a:bodyPr/>
        <a:lstStyle/>
        <a:p>
          <a:r>
            <a:rPr lang="fr-FR" dirty="0"/>
            <a:t>Api backoffice</a:t>
          </a:r>
        </a:p>
      </dgm:t>
    </dgm:pt>
    <dgm:pt modelId="{729E803B-B189-4B0D-893D-FB25762D1A74}" type="parTrans" cxnId="{EC7631F0-1999-483C-A390-DBE9703A0EC1}">
      <dgm:prSet/>
      <dgm:spPr/>
      <dgm:t>
        <a:bodyPr/>
        <a:lstStyle/>
        <a:p>
          <a:endParaRPr lang="fr-FR"/>
        </a:p>
      </dgm:t>
    </dgm:pt>
    <dgm:pt modelId="{704400EE-FF87-4449-9E70-64198A7EF084}" type="sibTrans" cxnId="{EC7631F0-1999-483C-A390-DBE9703A0EC1}">
      <dgm:prSet/>
      <dgm:spPr/>
      <dgm:t>
        <a:bodyPr/>
        <a:lstStyle/>
        <a:p>
          <a:endParaRPr lang="fr-FR"/>
        </a:p>
      </dgm:t>
    </dgm:pt>
    <dgm:pt modelId="{7C30C0E3-0912-4A86-8977-5C5150CD3EC4}" type="pres">
      <dgm:prSet presAssocID="{2D83E3A0-381E-414E-9459-A73C4F6A306F}" presName="diagram" presStyleCnt="0">
        <dgm:presLayoutVars>
          <dgm:dir/>
          <dgm:resizeHandles val="exact"/>
        </dgm:presLayoutVars>
      </dgm:prSet>
      <dgm:spPr/>
    </dgm:pt>
    <dgm:pt modelId="{25DB6376-CCAD-4EC5-BE97-03DC14B2D45C}" type="pres">
      <dgm:prSet presAssocID="{EB65A57E-8B8B-461B-830B-C03A8687931E}" presName="node" presStyleLbl="node1" presStyleIdx="0" presStyleCnt="2">
        <dgm:presLayoutVars>
          <dgm:bulletEnabled val="1"/>
        </dgm:presLayoutVars>
      </dgm:prSet>
      <dgm:spPr/>
    </dgm:pt>
    <dgm:pt modelId="{15EC56D6-56BA-4C1A-831E-47D4DAC53283}" type="pres">
      <dgm:prSet presAssocID="{6C1F2812-62EF-4428-9B77-99BA9580A154}" presName="sibTrans" presStyleCnt="0"/>
      <dgm:spPr/>
    </dgm:pt>
    <dgm:pt modelId="{A1A0306C-8D76-4B2F-BEDD-5E0EFAED2182}" type="pres">
      <dgm:prSet presAssocID="{3002D6A1-6EF1-490A-9C3F-255C5A635ADC}" presName="node" presStyleLbl="node1" presStyleIdx="1" presStyleCnt="2">
        <dgm:presLayoutVars>
          <dgm:bulletEnabled val="1"/>
        </dgm:presLayoutVars>
      </dgm:prSet>
      <dgm:spPr/>
    </dgm:pt>
  </dgm:ptLst>
  <dgm:cxnLst>
    <dgm:cxn modelId="{09C8522D-9A12-450D-B095-B1CAA1BCE2C4}" srcId="{2D83E3A0-381E-414E-9459-A73C4F6A306F}" destId="{EB65A57E-8B8B-461B-830B-C03A8687931E}" srcOrd="0" destOrd="0" parTransId="{CCAAC2FD-CF54-4359-A808-AE8176E91BE9}" sibTransId="{6C1F2812-62EF-4428-9B77-99BA9580A154}"/>
    <dgm:cxn modelId="{AA3D3573-C1E9-48FE-80CD-2583E9E2DAEE}" type="presOf" srcId="{EB65A57E-8B8B-461B-830B-C03A8687931E}" destId="{25DB6376-CCAD-4EC5-BE97-03DC14B2D45C}" srcOrd="0" destOrd="0" presId="urn:microsoft.com/office/officeart/2005/8/layout/default"/>
    <dgm:cxn modelId="{66375475-3E6B-4792-BC21-5E57088203F3}" type="presOf" srcId="{2D83E3A0-381E-414E-9459-A73C4F6A306F}" destId="{7C30C0E3-0912-4A86-8977-5C5150CD3EC4}" srcOrd="0" destOrd="0" presId="urn:microsoft.com/office/officeart/2005/8/layout/default"/>
    <dgm:cxn modelId="{48215CD3-5EDC-4597-9619-6E4D2B7CF5CE}" type="presOf" srcId="{3002D6A1-6EF1-490A-9C3F-255C5A635ADC}" destId="{A1A0306C-8D76-4B2F-BEDD-5E0EFAED2182}" srcOrd="0" destOrd="0" presId="urn:microsoft.com/office/officeart/2005/8/layout/default"/>
    <dgm:cxn modelId="{EC7631F0-1999-483C-A390-DBE9703A0EC1}" srcId="{2D83E3A0-381E-414E-9459-A73C4F6A306F}" destId="{3002D6A1-6EF1-490A-9C3F-255C5A635ADC}" srcOrd="1" destOrd="0" parTransId="{729E803B-B189-4B0D-893D-FB25762D1A74}" sibTransId="{704400EE-FF87-4449-9E70-64198A7EF084}"/>
    <dgm:cxn modelId="{2D405073-9670-4ADD-ABD6-4EC44604C621}" type="presParOf" srcId="{7C30C0E3-0912-4A86-8977-5C5150CD3EC4}" destId="{25DB6376-CCAD-4EC5-BE97-03DC14B2D45C}" srcOrd="0" destOrd="0" presId="urn:microsoft.com/office/officeart/2005/8/layout/default"/>
    <dgm:cxn modelId="{3C2218F4-61E7-448B-A5DB-DD9798493B9B}" type="presParOf" srcId="{7C30C0E3-0912-4A86-8977-5C5150CD3EC4}" destId="{15EC56D6-56BA-4C1A-831E-47D4DAC53283}" srcOrd="1" destOrd="0" presId="urn:microsoft.com/office/officeart/2005/8/layout/default"/>
    <dgm:cxn modelId="{1EA8CCD0-051A-4545-9E57-100A966E1E24}" type="presParOf" srcId="{7C30C0E3-0912-4A86-8977-5C5150CD3EC4}" destId="{A1A0306C-8D76-4B2F-BEDD-5E0EFAED2182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D83E3A0-381E-414E-9459-A73C4F6A306F}" type="doc">
      <dgm:prSet loTypeId="urn:microsoft.com/office/officeart/2005/8/layout/defaul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B65A57E-8B8B-461B-830B-C03A8687931E}">
      <dgm:prSet phldrT="[Texte]"/>
      <dgm:spPr/>
      <dgm:t>
        <a:bodyPr/>
        <a:lstStyle/>
        <a:p>
          <a:r>
            <a:rPr lang="fr-FR" dirty="0"/>
            <a:t>Api blog</a:t>
          </a:r>
        </a:p>
      </dgm:t>
    </dgm:pt>
    <dgm:pt modelId="{CCAAC2FD-CF54-4359-A808-AE8176E91BE9}" type="parTrans" cxnId="{09C8522D-9A12-450D-B095-B1CAA1BCE2C4}">
      <dgm:prSet/>
      <dgm:spPr/>
      <dgm:t>
        <a:bodyPr/>
        <a:lstStyle/>
        <a:p>
          <a:endParaRPr lang="fr-FR"/>
        </a:p>
      </dgm:t>
    </dgm:pt>
    <dgm:pt modelId="{6C1F2812-62EF-4428-9B77-99BA9580A154}" type="sibTrans" cxnId="{09C8522D-9A12-450D-B095-B1CAA1BCE2C4}">
      <dgm:prSet/>
      <dgm:spPr/>
      <dgm:t>
        <a:bodyPr/>
        <a:lstStyle/>
        <a:p>
          <a:endParaRPr lang="fr-FR"/>
        </a:p>
      </dgm:t>
    </dgm:pt>
    <dgm:pt modelId="{3002D6A1-6EF1-490A-9C3F-255C5A635ADC}">
      <dgm:prSet phldrT="[Texte]"/>
      <dgm:spPr/>
      <dgm:t>
        <a:bodyPr/>
        <a:lstStyle/>
        <a:p>
          <a:r>
            <a:rPr lang="fr-FR" dirty="0"/>
            <a:t>Api backoffice</a:t>
          </a:r>
        </a:p>
      </dgm:t>
    </dgm:pt>
    <dgm:pt modelId="{729E803B-B189-4B0D-893D-FB25762D1A74}" type="parTrans" cxnId="{EC7631F0-1999-483C-A390-DBE9703A0EC1}">
      <dgm:prSet/>
      <dgm:spPr/>
      <dgm:t>
        <a:bodyPr/>
        <a:lstStyle/>
        <a:p>
          <a:endParaRPr lang="fr-FR"/>
        </a:p>
      </dgm:t>
    </dgm:pt>
    <dgm:pt modelId="{704400EE-FF87-4449-9E70-64198A7EF084}" type="sibTrans" cxnId="{EC7631F0-1999-483C-A390-DBE9703A0EC1}">
      <dgm:prSet/>
      <dgm:spPr/>
      <dgm:t>
        <a:bodyPr/>
        <a:lstStyle/>
        <a:p>
          <a:endParaRPr lang="fr-FR"/>
        </a:p>
      </dgm:t>
    </dgm:pt>
    <dgm:pt modelId="{7C30C0E3-0912-4A86-8977-5C5150CD3EC4}" type="pres">
      <dgm:prSet presAssocID="{2D83E3A0-381E-414E-9459-A73C4F6A306F}" presName="diagram" presStyleCnt="0">
        <dgm:presLayoutVars>
          <dgm:dir/>
          <dgm:resizeHandles val="exact"/>
        </dgm:presLayoutVars>
      </dgm:prSet>
      <dgm:spPr/>
    </dgm:pt>
    <dgm:pt modelId="{25DB6376-CCAD-4EC5-BE97-03DC14B2D45C}" type="pres">
      <dgm:prSet presAssocID="{EB65A57E-8B8B-461B-830B-C03A8687931E}" presName="node" presStyleLbl="node1" presStyleIdx="0" presStyleCnt="2">
        <dgm:presLayoutVars>
          <dgm:bulletEnabled val="1"/>
        </dgm:presLayoutVars>
      </dgm:prSet>
      <dgm:spPr/>
    </dgm:pt>
    <dgm:pt modelId="{15EC56D6-56BA-4C1A-831E-47D4DAC53283}" type="pres">
      <dgm:prSet presAssocID="{6C1F2812-62EF-4428-9B77-99BA9580A154}" presName="sibTrans" presStyleCnt="0"/>
      <dgm:spPr/>
    </dgm:pt>
    <dgm:pt modelId="{A1A0306C-8D76-4B2F-BEDD-5E0EFAED2182}" type="pres">
      <dgm:prSet presAssocID="{3002D6A1-6EF1-490A-9C3F-255C5A635ADC}" presName="node" presStyleLbl="node1" presStyleIdx="1" presStyleCnt="2">
        <dgm:presLayoutVars>
          <dgm:bulletEnabled val="1"/>
        </dgm:presLayoutVars>
      </dgm:prSet>
      <dgm:spPr/>
    </dgm:pt>
  </dgm:ptLst>
  <dgm:cxnLst>
    <dgm:cxn modelId="{09C8522D-9A12-450D-B095-B1CAA1BCE2C4}" srcId="{2D83E3A0-381E-414E-9459-A73C4F6A306F}" destId="{EB65A57E-8B8B-461B-830B-C03A8687931E}" srcOrd="0" destOrd="0" parTransId="{CCAAC2FD-CF54-4359-A808-AE8176E91BE9}" sibTransId="{6C1F2812-62EF-4428-9B77-99BA9580A154}"/>
    <dgm:cxn modelId="{AA3D3573-C1E9-48FE-80CD-2583E9E2DAEE}" type="presOf" srcId="{EB65A57E-8B8B-461B-830B-C03A8687931E}" destId="{25DB6376-CCAD-4EC5-BE97-03DC14B2D45C}" srcOrd="0" destOrd="0" presId="urn:microsoft.com/office/officeart/2005/8/layout/default"/>
    <dgm:cxn modelId="{66375475-3E6B-4792-BC21-5E57088203F3}" type="presOf" srcId="{2D83E3A0-381E-414E-9459-A73C4F6A306F}" destId="{7C30C0E3-0912-4A86-8977-5C5150CD3EC4}" srcOrd="0" destOrd="0" presId="urn:microsoft.com/office/officeart/2005/8/layout/default"/>
    <dgm:cxn modelId="{48215CD3-5EDC-4597-9619-6E4D2B7CF5CE}" type="presOf" srcId="{3002D6A1-6EF1-490A-9C3F-255C5A635ADC}" destId="{A1A0306C-8D76-4B2F-BEDD-5E0EFAED2182}" srcOrd="0" destOrd="0" presId="urn:microsoft.com/office/officeart/2005/8/layout/default"/>
    <dgm:cxn modelId="{EC7631F0-1999-483C-A390-DBE9703A0EC1}" srcId="{2D83E3A0-381E-414E-9459-A73C4F6A306F}" destId="{3002D6A1-6EF1-490A-9C3F-255C5A635ADC}" srcOrd="1" destOrd="0" parTransId="{729E803B-B189-4B0D-893D-FB25762D1A74}" sibTransId="{704400EE-FF87-4449-9E70-64198A7EF084}"/>
    <dgm:cxn modelId="{2D405073-9670-4ADD-ABD6-4EC44604C621}" type="presParOf" srcId="{7C30C0E3-0912-4A86-8977-5C5150CD3EC4}" destId="{25DB6376-CCAD-4EC5-BE97-03DC14B2D45C}" srcOrd="0" destOrd="0" presId="urn:microsoft.com/office/officeart/2005/8/layout/default"/>
    <dgm:cxn modelId="{3C2218F4-61E7-448B-A5DB-DD9798493B9B}" type="presParOf" srcId="{7C30C0E3-0912-4A86-8977-5C5150CD3EC4}" destId="{15EC56D6-56BA-4C1A-831E-47D4DAC53283}" srcOrd="1" destOrd="0" presId="urn:microsoft.com/office/officeart/2005/8/layout/default"/>
    <dgm:cxn modelId="{1EA8CCD0-051A-4545-9E57-100A966E1E24}" type="presParOf" srcId="{7C30C0E3-0912-4A86-8977-5C5150CD3EC4}" destId="{A1A0306C-8D76-4B2F-BEDD-5E0EFAED2182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D83E3A0-381E-414E-9459-A73C4F6A306F}" type="doc">
      <dgm:prSet loTypeId="urn:microsoft.com/office/officeart/2005/8/layout/defaul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B65A57E-8B8B-461B-830B-C03A8687931E}">
      <dgm:prSet phldrT="[Texte]"/>
      <dgm:spPr/>
      <dgm:t>
        <a:bodyPr/>
        <a:lstStyle/>
        <a:p>
          <a:r>
            <a:rPr lang="fr-FR" dirty="0"/>
            <a:t>Api blog</a:t>
          </a:r>
        </a:p>
      </dgm:t>
    </dgm:pt>
    <dgm:pt modelId="{CCAAC2FD-CF54-4359-A808-AE8176E91BE9}" type="parTrans" cxnId="{09C8522D-9A12-450D-B095-B1CAA1BCE2C4}">
      <dgm:prSet/>
      <dgm:spPr/>
      <dgm:t>
        <a:bodyPr/>
        <a:lstStyle/>
        <a:p>
          <a:endParaRPr lang="fr-FR"/>
        </a:p>
      </dgm:t>
    </dgm:pt>
    <dgm:pt modelId="{6C1F2812-62EF-4428-9B77-99BA9580A154}" type="sibTrans" cxnId="{09C8522D-9A12-450D-B095-B1CAA1BCE2C4}">
      <dgm:prSet/>
      <dgm:spPr/>
      <dgm:t>
        <a:bodyPr/>
        <a:lstStyle/>
        <a:p>
          <a:endParaRPr lang="fr-FR"/>
        </a:p>
      </dgm:t>
    </dgm:pt>
    <dgm:pt modelId="{3002D6A1-6EF1-490A-9C3F-255C5A635ADC}">
      <dgm:prSet phldrT="[Texte]"/>
      <dgm:spPr/>
      <dgm:t>
        <a:bodyPr/>
        <a:lstStyle/>
        <a:p>
          <a:r>
            <a:rPr lang="fr-FR" dirty="0"/>
            <a:t>Api backoffice</a:t>
          </a:r>
        </a:p>
      </dgm:t>
    </dgm:pt>
    <dgm:pt modelId="{729E803B-B189-4B0D-893D-FB25762D1A74}" type="parTrans" cxnId="{EC7631F0-1999-483C-A390-DBE9703A0EC1}">
      <dgm:prSet/>
      <dgm:spPr/>
      <dgm:t>
        <a:bodyPr/>
        <a:lstStyle/>
        <a:p>
          <a:endParaRPr lang="fr-FR"/>
        </a:p>
      </dgm:t>
    </dgm:pt>
    <dgm:pt modelId="{704400EE-FF87-4449-9E70-64198A7EF084}" type="sibTrans" cxnId="{EC7631F0-1999-483C-A390-DBE9703A0EC1}">
      <dgm:prSet/>
      <dgm:spPr/>
      <dgm:t>
        <a:bodyPr/>
        <a:lstStyle/>
        <a:p>
          <a:endParaRPr lang="fr-FR"/>
        </a:p>
      </dgm:t>
    </dgm:pt>
    <dgm:pt modelId="{7C30C0E3-0912-4A86-8977-5C5150CD3EC4}" type="pres">
      <dgm:prSet presAssocID="{2D83E3A0-381E-414E-9459-A73C4F6A306F}" presName="diagram" presStyleCnt="0">
        <dgm:presLayoutVars>
          <dgm:dir/>
          <dgm:resizeHandles val="exact"/>
        </dgm:presLayoutVars>
      </dgm:prSet>
      <dgm:spPr/>
    </dgm:pt>
    <dgm:pt modelId="{25DB6376-CCAD-4EC5-BE97-03DC14B2D45C}" type="pres">
      <dgm:prSet presAssocID="{EB65A57E-8B8B-461B-830B-C03A8687931E}" presName="node" presStyleLbl="node1" presStyleIdx="0" presStyleCnt="2">
        <dgm:presLayoutVars>
          <dgm:bulletEnabled val="1"/>
        </dgm:presLayoutVars>
      </dgm:prSet>
      <dgm:spPr/>
    </dgm:pt>
    <dgm:pt modelId="{15EC56D6-56BA-4C1A-831E-47D4DAC53283}" type="pres">
      <dgm:prSet presAssocID="{6C1F2812-62EF-4428-9B77-99BA9580A154}" presName="sibTrans" presStyleCnt="0"/>
      <dgm:spPr/>
    </dgm:pt>
    <dgm:pt modelId="{A1A0306C-8D76-4B2F-BEDD-5E0EFAED2182}" type="pres">
      <dgm:prSet presAssocID="{3002D6A1-6EF1-490A-9C3F-255C5A635ADC}" presName="node" presStyleLbl="node1" presStyleIdx="1" presStyleCnt="2">
        <dgm:presLayoutVars>
          <dgm:bulletEnabled val="1"/>
        </dgm:presLayoutVars>
      </dgm:prSet>
      <dgm:spPr/>
    </dgm:pt>
  </dgm:ptLst>
  <dgm:cxnLst>
    <dgm:cxn modelId="{09C8522D-9A12-450D-B095-B1CAA1BCE2C4}" srcId="{2D83E3A0-381E-414E-9459-A73C4F6A306F}" destId="{EB65A57E-8B8B-461B-830B-C03A8687931E}" srcOrd="0" destOrd="0" parTransId="{CCAAC2FD-CF54-4359-A808-AE8176E91BE9}" sibTransId="{6C1F2812-62EF-4428-9B77-99BA9580A154}"/>
    <dgm:cxn modelId="{AA3D3573-C1E9-48FE-80CD-2583E9E2DAEE}" type="presOf" srcId="{EB65A57E-8B8B-461B-830B-C03A8687931E}" destId="{25DB6376-CCAD-4EC5-BE97-03DC14B2D45C}" srcOrd="0" destOrd="0" presId="urn:microsoft.com/office/officeart/2005/8/layout/default"/>
    <dgm:cxn modelId="{66375475-3E6B-4792-BC21-5E57088203F3}" type="presOf" srcId="{2D83E3A0-381E-414E-9459-A73C4F6A306F}" destId="{7C30C0E3-0912-4A86-8977-5C5150CD3EC4}" srcOrd="0" destOrd="0" presId="urn:microsoft.com/office/officeart/2005/8/layout/default"/>
    <dgm:cxn modelId="{48215CD3-5EDC-4597-9619-6E4D2B7CF5CE}" type="presOf" srcId="{3002D6A1-6EF1-490A-9C3F-255C5A635ADC}" destId="{A1A0306C-8D76-4B2F-BEDD-5E0EFAED2182}" srcOrd="0" destOrd="0" presId="urn:microsoft.com/office/officeart/2005/8/layout/default"/>
    <dgm:cxn modelId="{EC7631F0-1999-483C-A390-DBE9703A0EC1}" srcId="{2D83E3A0-381E-414E-9459-A73C4F6A306F}" destId="{3002D6A1-6EF1-490A-9C3F-255C5A635ADC}" srcOrd="1" destOrd="0" parTransId="{729E803B-B189-4B0D-893D-FB25762D1A74}" sibTransId="{704400EE-FF87-4449-9E70-64198A7EF084}"/>
    <dgm:cxn modelId="{2D405073-9670-4ADD-ABD6-4EC44604C621}" type="presParOf" srcId="{7C30C0E3-0912-4A86-8977-5C5150CD3EC4}" destId="{25DB6376-CCAD-4EC5-BE97-03DC14B2D45C}" srcOrd="0" destOrd="0" presId="urn:microsoft.com/office/officeart/2005/8/layout/default"/>
    <dgm:cxn modelId="{3C2218F4-61E7-448B-A5DB-DD9798493B9B}" type="presParOf" srcId="{7C30C0E3-0912-4A86-8977-5C5150CD3EC4}" destId="{15EC56D6-56BA-4C1A-831E-47D4DAC53283}" srcOrd="1" destOrd="0" presId="urn:microsoft.com/office/officeart/2005/8/layout/default"/>
    <dgm:cxn modelId="{1EA8CCD0-051A-4545-9E57-100A966E1E24}" type="presParOf" srcId="{7C30C0E3-0912-4A86-8977-5C5150CD3EC4}" destId="{A1A0306C-8D76-4B2F-BEDD-5E0EFAED2182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D83E3A0-381E-414E-9459-A73C4F6A306F}" type="doc">
      <dgm:prSet loTypeId="urn:microsoft.com/office/officeart/2005/8/layout/defaul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B65A57E-8B8B-461B-830B-C03A8687931E}">
      <dgm:prSet phldrT="[Texte]"/>
      <dgm:spPr/>
      <dgm:t>
        <a:bodyPr/>
        <a:lstStyle/>
        <a:p>
          <a:r>
            <a:rPr lang="fr-FR" dirty="0"/>
            <a:t>Api blog</a:t>
          </a:r>
        </a:p>
      </dgm:t>
    </dgm:pt>
    <dgm:pt modelId="{CCAAC2FD-CF54-4359-A808-AE8176E91BE9}" type="parTrans" cxnId="{09C8522D-9A12-450D-B095-B1CAA1BCE2C4}">
      <dgm:prSet/>
      <dgm:spPr/>
      <dgm:t>
        <a:bodyPr/>
        <a:lstStyle/>
        <a:p>
          <a:endParaRPr lang="fr-FR"/>
        </a:p>
      </dgm:t>
    </dgm:pt>
    <dgm:pt modelId="{6C1F2812-62EF-4428-9B77-99BA9580A154}" type="sibTrans" cxnId="{09C8522D-9A12-450D-B095-B1CAA1BCE2C4}">
      <dgm:prSet/>
      <dgm:spPr/>
      <dgm:t>
        <a:bodyPr/>
        <a:lstStyle/>
        <a:p>
          <a:endParaRPr lang="fr-FR"/>
        </a:p>
      </dgm:t>
    </dgm:pt>
    <dgm:pt modelId="{3002D6A1-6EF1-490A-9C3F-255C5A635ADC}">
      <dgm:prSet phldrT="[Texte]"/>
      <dgm:spPr/>
      <dgm:t>
        <a:bodyPr/>
        <a:lstStyle/>
        <a:p>
          <a:r>
            <a:rPr lang="fr-FR" dirty="0"/>
            <a:t>Api backoffice</a:t>
          </a:r>
        </a:p>
      </dgm:t>
    </dgm:pt>
    <dgm:pt modelId="{729E803B-B189-4B0D-893D-FB25762D1A74}" type="parTrans" cxnId="{EC7631F0-1999-483C-A390-DBE9703A0EC1}">
      <dgm:prSet/>
      <dgm:spPr/>
      <dgm:t>
        <a:bodyPr/>
        <a:lstStyle/>
        <a:p>
          <a:endParaRPr lang="fr-FR"/>
        </a:p>
      </dgm:t>
    </dgm:pt>
    <dgm:pt modelId="{704400EE-FF87-4449-9E70-64198A7EF084}" type="sibTrans" cxnId="{EC7631F0-1999-483C-A390-DBE9703A0EC1}">
      <dgm:prSet/>
      <dgm:spPr/>
      <dgm:t>
        <a:bodyPr/>
        <a:lstStyle/>
        <a:p>
          <a:endParaRPr lang="fr-FR"/>
        </a:p>
      </dgm:t>
    </dgm:pt>
    <dgm:pt modelId="{7C30C0E3-0912-4A86-8977-5C5150CD3EC4}" type="pres">
      <dgm:prSet presAssocID="{2D83E3A0-381E-414E-9459-A73C4F6A306F}" presName="diagram" presStyleCnt="0">
        <dgm:presLayoutVars>
          <dgm:dir/>
          <dgm:resizeHandles val="exact"/>
        </dgm:presLayoutVars>
      </dgm:prSet>
      <dgm:spPr/>
    </dgm:pt>
    <dgm:pt modelId="{25DB6376-CCAD-4EC5-BE97-03DC14B2D45C}" type="pres">
      <dgm:prSet presAssocID="{EB65A57E-8B8B-461B-830B-C03A8687931E}" presName="node" presStyleLbl="node1" presStyleIdx="0" presStyleCnt="2">
        <dgm:presLayoutVars>
          <dgm:bulletEnabled val="1"/>
        </dgm:presLayoutVars>
      </dgm:prSet>
      <dgm:spPr/>
    </dgm:pt>
    <dgm:pt modelId="{15EC56D6-56BA-4C1A-831E-47D4DAC53283}" type="pres">
      <dgm:prSet presAssocID="{6C1F2812-62EF-4428-9B77-99BA9580A154}" presName="sibTrans" presStyleCnt="0"/>
      <dgm:spPr/>
    </dgm:pt>
    <dgm:pt modelId="{A1A0306C-8D76-4B2F-BEDD-5E0EFAED2182}" type="pres">
      <dgm:prSet presAssocID="{3002D6A1-6EF1-490A-9C3F-255C5A635ADC}" presName="node" presStyleLbl="node1" presStyleIdx="1" presStyleCnt="2">
        <dgm:presLayoutVars>
          <dgm:bulletEnabled val="1"/>
        </dgm:presLayoutVars>
      </dgm:prSet>
      <dgm:spPr/>
    </dgm:pt>
  </dgm:ptLst>
  <dgm:cxnLst>
    <dgm:cxn modelId="{09C8522D-9A12-450D-B095-B1CAA1BCE2C4}" srcId="{2D83E3A0-381E-414E-9459-A73C4F6A306F}" destId="{EB65A57E-8B8B-461B-830B-C03A8687931E}" srcOrd="0" destOrd="0" parTransId="{CCAAC2FD-CF54-4359-A808-AE8176E91BE9}" sibTransId="{6C1F2812-62EF-4428-9B77-99BA9580A154}"/>
    <dgm:cxn modelId="{AA3D3573-C1E9-48FE-80CD-2583E9E2DAEE}" type="presOf" srcId="{EB65A57E-8B8B-461B-830B-C03A8687931E}" destId="{25DB6376-CCAD-4EC5-BE97-03DC14B2D45C}" srcOrd="0" destOrd="0" presId="urn:microsoft.com/office/officeart/2005/8/layout/default"/>
    <dgm:cxn modelId="{66375475-3E6B-4792-BC21-5E57088203F3}" type="presOf" srcId="{2D83E3A0-381E-414E-9459-A73C4F6A306F}" destId="{7C30C0E3-0912-4A86-8977-5C5150CD3EC4}" srcOrd="0" destOrd="0" presId="urn:microsoft.com/office/officeart/2005/8/layout/default"/>
    <dgm:cxn modelId="{48215CD3-5EDC-4597-9619-6E4D2B7CF5CE}" type="presOf" srcId="{3002D6A1-6EF1-490A-9C3F-255C5A635ADC}" destId="{A1A0306C-8D76-4B2F-BEDD-5E0EFAED2182}" srcOrd="0" destOrd="0" presId="urn:microsoft.com/office/officeart/2005/8/layout/default"/>
    <dgm:cxn modelId="{EC7631F0-1999-483C-A390-DBE9703A0EC1}" srcId="{2D83E3A0-381E-414E-9459-A73C4F6A306F}" destId="{3002D6A1-6EF1-490A-9C3F-255C5A635ADC}" srcOrd="1" destOrd="0" parTransId="{729E803B-B189-4B0D-893D-FB25762D1A74}" sibTransId="{704400EE-FF87-4449-9E70-64198A7EF084}"/>
    <dgm:cxn modelId="{2D405073-9670-4ADD-ABD6-4EC44604C621}" type="presParOf" srcId="{7C30C0E3-0912-4A86-8977-5C5150CD3EC4}" destId="{25DB6376-CCAD-4EC5-BE97-03DC14B2D45C}" srcOrd="0" destOrd="0" presId="urn:microsoft.com/office/officeart/2005/8/layout/default"/>
    <dgm:cxn modelId="{3C2218F4-61E7-448B-A5DB-DD9798493B9B}" type="presParOf" srcId="{7C30C0E3-0912-4A86-8977-5C5150CD3EC4}" destId="{15EC56D6-56BA-4C1A-831E-47D4DAC53283}" srcOrd="1" destOrd="0" presId="urn:microsoft.com/office/officeart/2005/8/layout/default"/>
    <dgm:cxn modelId="{1EA8CCD0-051A-4545-9E57-100A966E1E24}" type="presParOf" srcId="{7C30C0E3-0912-4A86-8977-5C5150CD3EC4}" destId="{A1A0306C-8D76-4B2F-BEDD-5E0EFAED2182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D83E3A0-381E-414E-9459-A73C4F6A306F}" type="doc">
      <dgm:prSet loTypeId="urn:microsoft.com/office/officeart/2005/8/layout/defaul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B65A57E-8B8B-461B-830B-C03A8687931E}">
      <dgm:prSet phldrT="[Texte]"/>
      <dgm:spPr/>
      <dgm:t>
        <a:bodyPr/>
        <a:lstStyle/>
        <a:p>
          <a:r>
            <a:rPr lang="fr-FR" dirty="0"/>
            <a:t>Api blog</a:t>
          </a:r>
        </a:p>
      </dgm:t>
    </dgm:pt>
    <dgm:pt modelId="{CCAAC2FD-CF54-4359-A808-AE8176E91BE9}" type="parTrans" cxnId="{09C8522D-9A12-450D-B095-B1CAA1BCE2C4}">
      <dgm:prSet/>
      <dgm:spPr/>
      <dgm:t>
        <a:bodyPr/>
        <a:lstStyle/>
        <a:p>
          <a:endParaRPr lang="fr-FR"/>
        </a:p>
      </dgm:t>
    </dgm:pt>
    <dgm:pt modelId="{6C1F2812-62EF-4428-9B77-99BA9580A154}" type="sibTrans" cxnId="{09C8522D-9A12-450D-B095-B1CAA1BCE2C4}">
      <dgm:prSet/>
      <dgm:spPr/>
      <dgm:t>
        <a:bodyPr/>
        <a:lstStyle/>
        <a:p>
          <a:endParaRPr lang="fr-FR"/>
        </a:p>
      </dgm:t>
    </dgm:pt>
    <dgm:pt modelId="{3002D6A1-6EF1-490A-9C3F-255C5A635ADC}">
      <dgm:prSet phldrT="[Texte]"/>
      <dgm:spPr/>
      <dgm:t>
        <a:bodyPr/>
        <a:lstStyle/>
        <a:p>
          <a:r>
            <a:rPr lang="fr-FR" dirty="0"/>
            <a:t>Api backoffice</a:t>
          </a:r>
        </a:p>
      </dgm:t>
    </dgm:pt>
    <dgm:pt modelId="{729E803B-B189-4B0D-893D-FB25762D1A74}" type="parTrans" cxnId="{EC7631F0-1999-483C-A390-DBE9703A0EC1}">
      <dgm:prSet/>
      <dgm:spPr/>
      <dgm:t>
        <a:bodyPr/>
        <a:lstStyle/>
        <a:p>
          <a:endParaRPr lang="fr-FR"/>
        </a:p>
      </dgm:t>
    </dgm:pt>
    <dgm:pt modelId="{704400EE-FF87-4449-9E70-64198A7EF084}" type="sibTrans" cxnId="{EC7631F0-1999-483C-A390-DBE9703A0EC1}">
      <dgm:prSet/>
      <dgm:spPr/>
      <dgm:t>
        <a:bodyPr/>
        <a:lstStyle/>
        <a:p>
          <a:endParaRPr lang="fr-FR"/>
        </a:p>
      </dgm:t>
    </dgm:pt>
    <dgm:pt modelId="{7C30C0E3-0912-4A86-8977-5C5150CD3EC4}" type="pres">
      <dgm:prSet presAssocID="{2D83E3A0-381E-414E-9459-A73C4F6A306F}" presName="diagram" presStyleCnt="0">
        <dgm:presLayoutVars>
          <dgm:dir/>
          <dgm:resizeHandles val="exact"/>
        </dgm:presLayoutVars>
      </dgm:prSet>
      <dgm:spPr/>
    </dgm:pt>
    <dgm:pt modelId="{25DB6376-CCAD-4EC5-BE97-03DC14B2D45C}" type="pres">
      <dgm:prSet presAssocID="{EB65A57E-8B8B-461B-830B-C03A8687931E}" presName="node" presStyleLbl="node1" presStyleIdx="0" presStyleCnt="2">
        <dgm:presLayoutVars>
          <dgm:bulletEnabled val="1"/>
        </dgm:presLayoutVars>
      </dgm:prSet>
      <dgm:spPr/>
    </dgm:pt>
    <dgm:pt modelId="{15EC56D6-56BA-4C1A-831E-47D4DAC53283}" type="pres">
      <dgm:prSet presAssocID="{6C1F2812-62EF-4428-9B77-99BA9580A154}" presName="sibTrans" presStyleCnt="0"/>
      <dgm:spPr/>
    </dgm:pt>
    <dgm:pt modelId="{A1A0306C-8D76-4B2F-BEDD-5E0EFAED2182}" type="pres">
      <dgm:prSet presAssocID="{3002D6A1-6EF1-490A-9C3F-255C5A635ADC}" presName="node" presStyleLbl="node1" presStyleIdx="1" presStyleCnt="2">
        <dgm:presLayoutVars>
          <dgm:bulletEnabled val="1"/>
        </dgm:presLayoutVars>
      </dgm:prSet>
      <dgm:spPr/>
    </dgm:pt>
  </dgm:ptLst>
  <dgm:cxnLst>
    <dgm:cxn modelId="{09C8522D-9A12-450D-B095-B1CAA1BCE2C4}" srcId="{2D83E3A0-381E-414E-9459-A73C4F6A306F}" destId="{EB65A57E-8B8B-461B-830B-C03A8687931E}" srcOrd="0" destOrd="0" parTransId="{CCAAC2FD-CF54-4359-A808-AE8176E91BE9}" sibTransId="{6C1F2812-62EF-4428-9B77-99BA9580A154}"/>
    <dgm:cxn modelId="{AA3D3573-C1E9-48FE-80CD-2583E9E2DAEE}" type="presOf" srcId="{EB65A57E-8B8B-461B-830B-C03A8687931E}" destId="{25DB6376-CCAD-4EC5-BE97-03DC14B2D45C}" srcOrd="0" destOrd="0" presId="urn:microsoft.com/office/officeart/2005/8/layout/default"/>
    <dgm:cxn modelId="{66375475-3E6B-4792-BC21-5E57088203F3}" type="presOf" srcId="{2D83E3A0-381E-414E-9459-A73C4F6A306F}" destId="{7C30C0E3-0912-4A86-8977-5C5150CD3EC4}" srcOrd="0" destOrd="0" presId="urn:microsoft.com/office/officeart/2005/8/layout/default"/>
    <dgm:cxn modelId="{48215CD3-5EDC-4597-9619-6E4D2B7CF5CE}" type="presOf" srcId="{3002D6A1-6EF1-490A-9C3F-255C5A635ADC}" destId="{A1A0306C-8D76-4B2F-BEDD-5E0EFAED2182}" srcOrd="0" destOrd="0" presId="urn:microsoft.com/office/officeart/2005/8/layout/default"/>
    <dgm:cxn modelId="{EC7631F0-1999-483C-A390-DBE9703A0EC1}" srcId="{2D83E3A0-381E-414E-9459-A73C4F6A306F}" destId="{3002D6A1-6EF1-490A-9C3F-255C5A635ADC}" srcOrd="1" destOrd="0" parTransId="{729E803B-B189-4B0D-893D-FB25762D1A74}" sibTransId="{704400EE-FF87-4449-9E70-64198A7EF084}"/>
    <dgm:cxn modelId="{2D405073-9670-4ADD-ABD6-4EC44604C621}" type="presParOf" srcId="{7C30C0E3-0912-4A86-8977-5C5150CD3EC4}" destId="{25DB6376-CCAD-4EC5-BE97-03DC14B2D45C}" srcOrd="0" destOrd="0" presId="urn:microsoft.com/office/officeart/2005/8/layout/default"/>
    <dgm:cxn modelId="{3C2218F4-61E7-448B-A5DB-DD9798493B9B}" type="presParOf" srcId="{7C30C0E3-0912-4A86-8977-5C5150CD3EC4}" destId="{15EC56D6-56BA-4C1A-831E-47D4DAC53283}" srcOrd="1" destOrd="0" presId="urn:microsoft.com/office/officeart/2005/8/layout/default"/>
    <dgm:cxn modelId="{1EA8CCD0-051A-4545-9E57-100A966E1E24}" type="presParOf" srcId="{7C30C0E3-0912-4A86-8977-5C5150CD3EC4}" destId="{A1A0306C-8D76-4B2F-BEDD-5E0EFAED2182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66FB546-02CD-4768-B76A-413F787453CF}" type="doc">
      <dgm:prSet loTypeId="urn:microsoft.com/office/officeart/2008/layout/VerticalCurvedList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fr-FR"/>
        </a:p>
      </dgm:t>
    </dgm:pt>
    <dgm:pt modelId="{92ED084A-1849-476A-8DFB-328D42A7B2F1}">
      <dgm:prSet phldrT="[Texte]"/>
      <dgm:spPr>
        <a:solidFill>
          <a:srgbClr val="FF9999">
            <a:alpha val="89804"/>
          </a:srgbClr>
        </a:solidFill>
      </dgm:spPr>
      <dgm:t>
        <a:bodyPr/>
        <a:lstStyle/>
        <a:p>
          <a:r>
            <a:rPr lang="fr-FR" dirty="0">
              <a:solidFill>
                <a:schemeClr val="tx1"/>
              </a:solidFill>
            </a:rPr>
            <a:t>Délais trop courts</a:t>
          </a:r>
        </a:p>
      </dgm:t>
    </dgm:pt>
    <dgm:pt modelId="{FE5C42C6-9960-4115-8F87-B665B3EFDBD9}" type="parTrans" cxnId="{472A71FD-B8A5-47B5-ADCD-67AE99A8AFDF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26270596-7CF1-4CF6-ABD3-0C0531E76CAD}" type="sibTrans" cxnId="{472A71FD-B8A5-47B5-ADCD-67AE99A8AFDF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0C98D070-FDF5-4773-84D3-0A0845CB33DE}">
      <dgm:prSet phldrT="[Texte]"/>
      <dgm:spPr>
        <a:solidFill>
          <a:srgbClr val="99FF99">
            <a:alpha val="76471"/>
          </a:srgbClr>
        </a:solidFill>
      </dgm:spPr>
      <dgm:t>
        <a:bodyPr/>
        <a:lstStyle/>
        <a:p>
          <a:r>
            <a:rPr lang="fr-FR" dirty="0">
              <a:solidFill>
                <a:schemeClr val="tx1"/>
              </a:solidFill>
            </a:rPr>
            <a:t>Projet très complet</a:t>
          </a:r>
        </a:p>
      </dgm:t>
    </dgm:pt>
    <dgm:pt modelId="{370D2D04-EEA8-4681-99C0-1000853A28AB}" type="parTrans" cxnId="{7233B06F-A9FA-4974-9D8A-1D90000DC791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63A90F3B-E374-4ABD-A693-6AFDB36D47FC}" type="sibTrans" cxnId="{7233B06F-A9FA-4974-9D8A-1D90000DC791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38148CA9-CDF1-46C2-ABF7-351963E0F2DD}">
      <dgm:prSet phldrT="[Texte]"/>
      <dgm:spPr>
        <a:solidFill>
          <a:srgbClr val="66FF66">
            <a:alpha val="62745"/>
          </a:srgbClr>
        </a:solidFill>
      </dgm:spPr>
      <dgm:t>
        <a:bodyPr/>
        <a:lstStyle/>
        <a:p>
          <a:r>
            <a:rPr lang="fr-FR" dirty="0">
              <a:solidFill>
                <a:schemeClr val="tx1"/>
              </a:solidFill>
            </a:rPr>
            <a:t>Conditions réelles</a:t>
          </a:r>
        </a:p>
      </dgm:t>
    </dgm:pt>
    <dgm:pt modelId="{755E34A3-DE0C-479D-80F1-7B4425A65066}" type="parTrans" cxnId="{4864C0C8-2584-4A1F-9D43-59F0F4238650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8859DEA3-1879-4961-B76F-B4E6E6E39926}" type="sibTrans" cxnId="{4864C0C8-2584-4A1F-9D43-59F0F4238650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BDA111E8-E97E-45E7-8A44-9AAB89F5E73A}">
      <dgm:prSet phldrT="[Texte]"/>
      <dgm:spPr>
        <a:solidFill>
          <a:srgbClr val="33CC33">
            <a:alpha val="49804"/>
          </a:srgbClr>
        </a:solidFill>
      </dgm:spPr>
      <dgm:t>
        <a:bodyPr/>
        <a:lstStyle/>
        <a:p>
          <a:r>
            <a:rPr lang="fr-FR" b="1" dirty="0">
              <a:solidFill>
                <a:schemeClr val="tx1"/>
              </a:solidFill>
            </a:rPr>
            <a:t>Montée en compétences</a:t>
          </a:r>
        </a:p>
      </dgm:t>
    </dgm:pt>
    <dgm:pt modelId="{8AB3D8D0-F7FA-4853-8DB0-CD5CDEFC24AE}" type="parTrans" cxnId="{4AA8A63F-50CB-45AB-8C58-43E3974119ED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124C970F-324E-43F3-A9E4-414A0DD3B6AF}" type="sibTrans" cxnId="{4AA8A63F-50CB-45AB-8C58-43E3974119ED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13708F06-6F14-4275-B83E-8C1F1AC3A81D}" type="pres">
      <dgm:prSet presAssocID="{C66FB546-02CD-4768-B76A-413F787453CF}" presName="Name0" presStyleCnt="0">
        <dgm:presLayoutVars>
          <dgm:chMax val="7"/>
          <dgm:chPref val="7"/>
          <dgm:dir/>
        </dgm:presLayoutVars>
      </dgm:prSet>
      <dgm:spPr/>
    </dgm:pt>
    <dgm:pt modelId="{D512DFD0-B36B-47FF-8E22-3028C7D6127C}" type="pres">
      <dgm:prSet presAssocID="{C66FB546-02CD-4768-B76A-413F787453CF}" presName="Name1" presStyleCnt="0"/>
      <dgm:spPr/>
    </dgm:pt>
    <dgm:pt modelId="{DC597505-D64E-44A7-B462-CF999E310595}" type="pres">
      <dgm:prSet presAssocID="{C66FB546-02CD-4768-B76A-413F787453CF}" presName="cycle" presStyleCnt="0"/>
      <dgm:spPr/>
    </dgm:pt>
    <dgm:pt modelId="{885CDE84-F4EB-45D0-888C-89051F74A741}" type="pres">
      <dgm:prSet presAssocID="{C66FB546-02CD-4768-B76A-413F787453CF}" presName="srcNode" presStyleLbl="node1" presStyleIdx="0" presStyleCnt="4"/>
      <dgm:spPr/>
    </dgm:pt>
    <dgm:pt modelId="{D9F0316F-1FE9-4D6E-8963-4C8A0AF093DC}" type="pres">
      <dgm:prSet presAssocID="{C66FB546-02CD-4768-B76A-413F787453CF}" presName="conn" presStyleLbl="parChTrans1D2" presStyleIdx="0" presStyleCnt="1"/>
      <dgm:spPr/>
    </dgm:pt>
    <dgm:pt modelId="{0BF78FB3-14CB-41B5-ABBD-A5FBFB1F0A26}" type="pres">
      <dgm:prSet presAssocID="{C66FB546-02CD-4768-B76A-413F787453CF}" presName="extraNode" presStyleLbl="node1" presStyleIdx="0" presStyleCnt="4"/>
      <dgm:spPr/>
    </dgm:pt>
    <dgm:pt modelId="{E211AB1C-9808-4B8F-9499-A3683261AF99}" type="pres">
      <dgm:prSet presAssocID="{C66FB546-02CD-4768-B76A-413F787453CF}" presName="dstNode" presStyleLbl="node1" presStyleIdx="0" presStyleCnt="4"/>
      <dgm:spPr/>
    </dgm:pt>
    <dgm:pt modelId="{1D4B0E87-8392-4D87-B3C2-37C01F938278}" type="pres">
      <dgm:prSet presAssocID="{92ED084A-1849-476A-8DFB-328D42A7B2F1}" presName="text_1" presStyleLbl="node1" presStyleIdx="0" presStyleCnt="4">
        <dgm:presLayoutVars>
          <dgm:bulletEnabled val="1"/>
        </dgm:presLayoutVars>
      </dgm:prSet>
      <dgm:spPr/>
    </dgm:pt>
    <dgm:pt modelId="{D45E0F19-22E1-4ACC-A8B9-3D90E32DA1FC}" type="pres">
      <dgm:prSet presAssocID="{92ED084A-1849-476A-8DFB-328D42A7B2F1}" presName="accent_1" presStyleCnt="0"/>
      <dgm:spPr/>
    </dgm:pt>
    <dgm:pt modelId="{7E633EAF-11F2-412A-A909-1D87836B896B}" type="pres">
      <dgm:prSet presAssocID="{92ED084A-1849-476A-8DFB-328D42A7B2F1}" presName="accentRepeatNode" presStyleLbl="solidFgAcc1" presStyleIdx="0" presStyleCnt="4"/>
      <dgm:spPr/>
    </dgm:pt>
    <dgm:pt modelId="{B5E4B369-E317-4C7E-BD0B-BAB83B6CA0A3}" type="pres">
      <dgm:prSet presAssocID="{0C98D070-FDF5-4773-84D3-0A0845CB33DE}" presName="text_2" presStyleLbl="node1" presStyleIdx="1" presStyleCnt="4">
        <dgm:presLayoutVars>
          <dgm:bulletEnabled val="1"/>
        </dgm:presLayoutVars>
      </dgm:prSet>
      <dgm:spPr/>
    </dgm:pt>
    <dgm:pt modelId="{EB1DD8B6-EF70-4C40-AD77-3DFB50887BEC}" type="pres">
      <dgm:prSet presAssocID="{0C98D070-FDF5-4773-84D3-0A0845CB33DE}" presName="accent_2" presStyleCnt="0"/>
      <dgm:spPr/>
    </dgm:pt>
    <dgm:pt modelId="{AB594093-087B-495C-B36C-398B6D641288}" type="pres">
      <dgm:prSet presAssocID="{0C98D070-FDF5-4773-84D3-0A0845CB33DE}" presName="accentRepeatNode" presStyleLbl="solidFgAcc1" presStyleIdx="1" presStyleCnt="4"/>
      <dgm:spPr/>
    </dgm:pt>
    <dgm:pt modelId="{7D0538A9-E55E-496F-84B4-7A4FCC36199B}" type="pres">
      <dgm:prSet presAssocID="{38148CA9-CDF1-46C2-ABF7-351963E0F2DD}" presName="text_3" presStyleLbl="node1" presStyleIdx="2" presStyleCnt="4">
        <dgm:presLayoutVars>
          <dgm:bulletEnabled val="1"/>
        </dgm:presLayoutVars>
      </dgm:prSet>
      <dgm:spPr/>
    </dgm:pt>
    <dgm:pt modelId="{AA98FB01-C4CF-45EE-9E0D-01CE5CC318F1}" type="pres">
      <dgm:prSet presAssocID="{38148CA9-CDF1-46C2-ABF7-351963E0F2DD}" presName="accent_3" presStyleCnt="0"/>
      <dgm:spPr/>
    </dgm:pt>
    <dgm:pt modelId="{A198DADB-0D52-4D05-A3C9-39DE059CEFD9}" type="pres">
      <dgm:prSet presAssocID="{38148CA9-CDF1-46C2-ABF7-351963E0F2DD}" presName="accentRepeatNode" presStyleLbl="solidFgAcc1" presStyleIdx="2" presStyleCnt="4"/>
      <dgm:spPr/>
    </dgm:pt>
    <dgm:pt modelId="{F084C8FD-80B2-4859-B7D0-3C3242C72AEE}" type="pres">
      <dgm:prSet presAssocID="{BDA111E8-E97E-45E7-8A44-9AAB89F5E73A}" presName="text_4" presStyleLbl="node1" presStyleIdx="3" presStyleCnt="4">
        <dgm:presLayoutVars>
          <dgm:bulletEnabled val="1"/>
        </dgm:presLayoutVars>
      </dgm:prSet>
      <dgm:spPr/>
    </dgm:pt>
    <dgm:pt modelId="{39AFA79A-B46E-4CD8-AA82-7E4536037ED1}" type="pres">
      <dgm:prSet presAssocID="{BDA111E8-E97E-45E7-8A44-9AAB89F5E73A}" presName="accent_4" presStyleCnt="0"/>
      <dgm:spPr/>
    </dgm:pt>
    <dgm:pt modelId="{8BF7419B-2FD9-4155-9593-B3FA694F9B94}" type="pres">
      <dgm:prSet presAssocID="{BDA111E8-E97E-45E7-8A44-9AAB89F5E73A}" presName="accentRepeatNode" presStyleLbl="solidFgAcc1" presStyleIdx="3" presStyleCnt="4"/>
      <dgm:spPr/>
    </dgm:pt>
  </dgm:ptLst>
  <dgm:cxnLst>
    <dgm:cxn modelId="{D5CE4B08-692B-4A75-8A12-B7169E61162F}" type="presOf" srcId="{0C98D070-FDF5-4773-84D3-0A0845CB33DE}" destId="{B5E4B369-E317-4C7E-BD0B-BAB83B6CA0A3}" srcOrd="0" destOrd="0" presId="urn:microsoft.com/office/officeart/2008/layout/VerticalCurvedList"/>
    <dgm:cxn modelId="{4ADBFF3C-77C6-48B5-88F3-62EC3216FA81}" type="presOf" srcId="{BDA111E8-E97E-45E7-8A44-9AAB89F5E73A}" destId="{F084C8FD-80B2-4859-B7D0-3C3242C72AEE}" srcOrd="0" destOrd="0" presId="urn:microsoft.com/office/officeart/2008/layout/VerticalCurvedList"/>
    <dgm:cxn modelId="{4AA8A63F-50CB-45AB-8C58-43E3974119ED}" srcId="{C66FB546-02CD-4768-B76A-413F787453CF}" destId="{BDA111E8-E97E-45E7-8A44-9AAB89F5E73A}" srcOrd="3" destOrd="0" parTransId="{8AB3D8D0-F7FA-4853-8DB0-CD5CDEFC24AE}" sibTransId="{124C970F-324E-43F3-A9E4-414A0DD3B6AF}"/>
    <dgm:cxn modelId="{7233B06F-A9FA-4974-9D8A-1D90000DC791}" srcId="{C66FB546-02CD-4768-B76A-413F787453CF}" destId="{0C98D070-FDF5-4773-84D3-0A0845CB33DE}" srcOrd="1" destOrd="0" parTransId="{370D2D04-EEA8-4681-99C0-1000853A28AB}" sibTransId="{63A90F3B-E374-4ABD-A693-6AFDB36D47FC}"/>
    <dgm:cxn modelId="{BBC10E59-E2CB-4A0A-8F6E-39754B9430B6}" type="presOf" srcId="{C66FB546-02CD-4768-B76A-413F787453CF}" destId="{13708F06-6F14-4275-B83E-8C1F1AC3A81D}" srcOrd="0" destOrd="0" presId="urn:microsoft.com/office/officeart/2008/layout/VerticalCurvedList"/>
    <dgm:cxn modelId="{DB70A97A-18CA-4FAF-9A7F-DECB6679C758}" type="presOf" srcId="{38148CA9-CDF1-46C2-ABF7-351963E0F2DD}" destId="{7D0538A9-E55E-496F-84B4-7A4FCC36199B}" srcOrd="0" destOrd="0" presId="urn:microsoft.com/office/officeart/2008/layout/VerticalCurvedList"/>
    <dgm:cxn modelId="{C00EBC7C-270D-434C-BD24-8CBFC70E4DDB}" type="presOf" srcId="{92ED084A-1849-476A-8DFB-328D42A7B2F1}" destId="{1D4B0E87-8392-4D87-B3C2-37C01F938278}" srcOrd="0" destOrd="0" presId="urn:microsoft.com/office/officeart/2008/layout/VerticalCurvedList"/>
    <dgm:cxn modelId="{4864C0C8-2584-4A1F-9D43-59F0F4238650}" srcId="{C66FB546-02CD-4768-B76A-413F787453CF}" destId="{38148CA9-CDF1-46C2-ABF7-351963E0F2DD}" srcOrd="2" destOrd="0" parTransId="{755E34A3-DE0C-479D-80F1-7B4425A65066}" sibTransId="{8859DEA3-1879-4961-B76F-B4E6E6E39926}"/>
    <dgm:cxn modelId="{9DA23AEC-B621-46A5-B47A-681D0495752F}" type="presOf" srcId="{26270596-7CF1-4CF6-ABD3-0C0531E76CAD}" destId="{D9F0316F-1FE9-4D6E-8963-4C8A0AF093DC}" srcOrd="0" destOrd="0" presId="urn:microsoft.com/office/officeart/2008/layout/VerticalCurvedList"/>
    <dgm:cxn modelId="{472A71FD-B8A5-47B5-ADCD-67AE99A8AFDF}" srcId="{C66FB546-02CD-4768-B76A-413F787453CF}" destId="{92ED084A-1849-476A-8DFB-328D42A7B2F1}" srcOrd="0" destOrd="0" parTransId="{FE5C42C6-9960-4115-8F87-B665B3EFDBD9}" sibTransId="{26270596-7CF1-4CF6-ABD3-0C0531E76CAD}"/>
    <dgm:cxn modelId="{B8DDA946-EA90-49C7-938F-86F6EB9D6D05}" type="presParOf" srcId="{13708F06-6F14-4275-B83E-8C1F1AC3A81D}" destId="{D512DFD0-B36B-47FF-8E22-3028C7D6127C}" srcOrd="0" destOrd="0" presId="urn:microsoft.com/office/officeart/2008/layout/VerticalCurvedList"/>
    <dgm:cxn modelId="{F9F2761A-F55F-4BED-9948-AA7E4FCE44BA}" type="presParOf" srcId="{D512DFD0-B36B-47FF-8E22-3028C7D6127C}" destId="{DC597505-D64E-44A7-B462-CF999E310595}" srcOrd="0" destOrd="0" presId="urn:microsoft.com/office/officeart/2008/layout/VerticalCurvedList"/>
    <dgm:cxn modelId="{ADE6E651-3E4D-41C7-9A48-DD0812288023}" type="presParOf" srcId="{DC597505-D64E-44A7-B462-CF999E310595}" destId="{885CDE84-F4EB-45D0-888C-89051F74A741}" srcOrd="0" destOrd="0" presId="urn:microsoft.com/office/officeart/2008/layout/VerticalCurvedList"/>
    <dgm:cxn modelId="{CADBFD77-ED68-46DB-B679-DAA372FF3CC3}" type="presParOf" srcId="{DC597505-D64E-44A7-B462-CF999E310595}" destId="{D9F0316F-1FE9-4D6E-8963-4C8A0AF093DC}" srcOrd="1" destOrd="0" presId="urn:microsoft.com/office/officeart/2008/layout/VerticalCurvedList"/>
    <dgm:cxn modelId="{A2469029-777C-4945-A303-69EACA8BC0BD}" type="presParOf" srcId="{DC597505-D64E-44A7-B462-CF999E310595}" destId="{0BF78FB3-14CB-41B5-ABBD-A5FBFB1F0A26}" srcOrd="2" destOrd="0" presId="urn:microsoft.com/office/officeart/2008/layout/VerticalCurvedList"/>
    <dgm:cxn modelId="{6C5620C5-C890-4F1F-9AE4-A24A4AA9C100}" type="presParOf" srcId="{DC597505-D64E-44A7-B462-CF999E310595}" destId="{E211AB1C-9808-4B8F-9499-A3683261AF99}" srcOrd="3" destOrd="0" presId="urn:microsoft.com/office/officeart/2008/layout/VerticalCurvedList"/>
    <dgm:cxn modelId="{3F679CCE-BA7B-4B4D-93CC-78AD193090A9}" type="presParOf" srcId="{D512DFD0-B36B-47FF-8E22-3028C7D6127C}" destId="{1D4B0E87-8392-4D87-B3C2-37C01F938278}" srcOrd="1" destOrd="0" presId="urn:microsoft.com/office/officeart/2008/layout/VerticalCurvedList"/>
    <dgm:cxn modelId="{82D84FB6-9633-4877-A66F-B0E0FAB70120}" type="presParOf" srcId="{D512DFD0-B36B-47FF-8E22-3028C7D6127C}" destId="{D45E0F19-22E1-4ACC-A8B9-3D90E32DA1FC}" srcOrd="2" destOrd="0" presId="urn:microsoft.com/office/officeart/2008/layout/VerticalCurvedList"/>
    <dgm:cxn modelId="{E80A0635-D9B3-4322-BDB9-A5405B91637C}" type="presParOf" srcId="{D45E0F19-22E1-4ACC-A8B9-3D90E32DA1FC}" destId="{7E633EAF-11F2-412A-A909-1D87836B896B}" srcOrd="0" destOrd="0" presId="urn:microsoft.com/office/officeart/2008/layout/VerticalCurvedList"/>
    <dgm:cxn modelId="{A210516D-62BA-4C09-B327-EAF16612E98E}" type="presParOf" srcId="{D512DFD0-B36B-47FF-8E22-3028C7D6127C}" destId="{B5E4B369-E317-4C7E-BD0B-BAB83B6CA0A3}" srcOrd="3" destOrd="0" presId="urn:microsoft.com/office/officeart/2008/layout/VerticalCurvedList"/>
    <dgm:cxn modelId="{38D7ABFA-CAB3-4F9A-B884-269080E03D96}" type="presParOf" srcId="{D512DFD0-B36B-47FF-8E22-3028C7D6127C}" destId="{EB1DD8B6-EF70-4C40-AD77-3DFB50887BEC}" srcOrd="4" destOrd="0" presId="urn:microsoft.com/office/officeart/2008/layout/VerticalCurvedList"/>
    <dgm:cxn modelId="{F01F18D0-CE03-42A0-BA11-0B210D251D7D}" type="presParOf" srcId="{EB1DD8B6-EF70-4C40-AD77-3DFB50887BEC}" destId="{AB594093-087B-495C-B36C-398B6D641288}" srcOrd="0" destOrd="0" presId="urn:microsoft.com/office/officeart/2008/layout/VerticalCurvedList"/>
    <dgm:cxn modelId="{B487459C-7F6C-4F26-B2B2-7D956522B2FF}" type="presParOf" srcId="{D512DFD0-B36B-47FF-8E22-3028C7D6127C}" destId="{7D0538A9-E55E-496F-84B4-7A4FCC36199B}" srcOrd="5" destOrd="0" presId="urn:microsoft.com/office/officeart/2008/layout/VerticalCurvedList"/>
    <dgm:cxn modelId="{4ED564C1-4316-4C2C-A955-DA8911399135}" type="presParOf" srcId="{D512DFD0-B36B-47FF-8E22-3028C7D6127C}" destId="{AA98FB01-C4CF-45EE-9E0D-01CE5CC318F1}" srcOrd="6" destOrd="0" presId="urn:microsoft.com/office/officeart/2008/layout/VerticalCurvedList"/>
    <dgm:cxn modelId="{4282AA6A-A8C6-47A3-8BC9-CF9B4901D8C7}" type="presParOf" srcId="{AA98FB01-C4CF-45EE-9E0D-01CE5CC318F1}" destId="{A198DADB-0D52-4D05-A3C9-39DE059CEFD9}" srcOrd="0" destOrd="0" presId="urn:microsoft.com/office/officeart/2008/layout/VerticalCurvedList"/>
    <dgm:cxn modelId="{4B83E434-83FC-464E-8E57-8C7DC158DD42}" type="presParOf" srcId="{D512DFD0-B36B-47FF-8E22-3028C7D6127C}" destId="{F084C8FD-80B2-4859-B7D0-3C3242C72AEE}" srcOrd="7" destOrd="0" presId="urn:microsoft.com/office/officeart/2008/layout/VerticalCurvedList"/>
    <dgm:cxn modelId="{C3794E89-D5AC-4ECE-9969-8CA3919154D3}" type="presParOf" srcId="{D512DFD0-B36B-47FF-8E22-3028C7D6127C}" destId="{39AFA79A-B46E-4CD8-AA82-7E4536037ED1}" srcOrd="8" destOrd="0" presId="urn:microsoft.com/office/officeart/2008/layout/VerticalCurvedList"/>
    <dgm:cxn modelId="{4F652F0E-7043-40A6-8F28-505A0BAA60DB}" type="presParOf" srcId="{39AFA79A-B46E-4CD8-AA82-7E4536037ED1}" destId="{8BF7419B-2FD9-4155-9593-B3FA694F9B9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F0316F-1FE9-4D6E-8963-4C8A0AF093DC}">
      <dsp:nvSpPr>
        <dsp:cNvPr id="0" name=""/>
        <dsp:cNvSpPr/>
      </dsp:nvSpPr>
      <dsp:spPr>
        <a:xfrm>
          <a:off x="-4549434" y="-697581"/>
          <a:ext cx="5419476" cy="5419476"/>
        </a:xfrm>
        <a:prstGeom prst="blockArc">
          <a:avLst>
            <a:gd name="adj1" fmla="val 18900000"/>
            <a:gd name="adj2" fmla="val 2700000"/>
            <a:gd name="adj3" fmla="val 399"/>
          </a:avLst>
        </a:pr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4B0E87-8392-4D87-B3C2-37C01F938278}">
      <dsp:nvSpPr>
        <dsp:cNvPr id="0" name=""/>
        <dsp:cNvSpPr/>
      </dsp:nvSpPr>
      <dsp:spPr>
        <a:xfrm>
          <a:off x="559550" y="402431"/>
          <a:ext cx="10206289" cy="804862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8860" tIns="104140" rIns="104140" bIns="10414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100" kern="1200" dirty="0"/>
            <a:t>Présentation du projet</a:t>
          </a:r>
        </a:p>
      </dsp:txBody>
      <dsp:txXfrm>
        <a:off x="559550" y="402431"/>
        <a:ext cx="10206289" cy="804862"/>
      </dsp:txXfrm>
    </dsp:sp>
    <dsp:sp modelId="{7E633EAF-11F2-412A-A909-1D87836B896B}">
      <dsp:nvSpPr>
        <dsp:cNvPr id="0" name=""/>
        <dsp:cNvSpPr/>
      </dsp:nvSpPr>
      <dsp:spPr>
        <a:xfrm>
          <a:off x="56511" y="301823"/>
          <a:ext cx="1006078" cy="10060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E4B369-E317-4C7E-BD0B-BAB83B6CA0A3}">
      <dsp:nvSpPr>
        <dsp:cNvPr id="0" name=""/>
        <dsp:cNvSpPr/>
      </dsp:nvSpPr>
      <dsp:spPr>
        <a:xfrm>
          <a:off x="852117" y="1609725"/>
          <a:ext cx="9913722" cy="804862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8860" tIns="104140" rIns="104140" bIns="10414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100" kern="1200" dirty="0"/>
            <a:t>Les outils de test et résultats obtenus</a:t>
          </a:r>
        </a:p>
      </dsp:txBody>
      <dsp:txXfrm>
        <a:off x="852117" y="1609725"/>
        <a:ext cx="9913722" cy="804862"/>
      </dsp:txXfrm>
    </dsp:sp>
    <dsp:sp modelId="{AB594093-087B-495C-B36C-398B6D641288}">
      <dsp:nvSpPr>
        <dsp:cNvPr id="0" name=""/>
        <dsp:cNvSpPr/>
      </dsp:nvSpPr>
      <dsp:spPr>
        <a:xfrm>
          <a:off x="349078" y="1509117"/>
          <a:ext cx="1006078" cy="10060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0538A9-E55E-496F-84B4-7A4FCC36199B}">
      <dsp:nvSpPr>
        <dsp:cNvPr id="0" name=""/>
        <dsp:cNvSpPr/>
      </dsp:nvSpPr>
      <dsp:spPr>
        <a:xfrm>
          <a:off x="559550" y="2817019"/>
          <a:ext cx="10206289" cy="804862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8860" tIns="104140" rIns="104140" bIns="10414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100" kern="1200" dirty="0"/>
            <a:t>Conclusion</a:t>
          </a:r>
        </a:p>
      </dsp:txBody>
      <dsp:txXfrm>
        <a:off x="559550" y="2817019"/>
        <a:ext cx="10206289" cy="804862"/>
      </dsp:txXfrm>
    </dsp:sp>
    <dsp:sp modelId="{A198DADB-0D52-4D05-A3C9-39DE059CEFD9}">
      <dsp:nvSpPr>
        <dsp:cNvPr id="0" name=""/>
        <dsp:cNvSpPr/>
      </dsp:nvSpPr>
      <dsp:spPr>
        <a:xfrm>
          <a:off x="56511" y="2716411"/>
          <a:ext cx="1006078" cy="10060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1F8D1D-AD92-4B81-886F-ED9598C2AF83}">
      <dsp:nvSpPr>
        <dsp:cNvPr id="0" name=""/>
        <dsp:cNvSpPr/>
      </dsp:nvSpPr>
      <dsp:spPr>
        <a:xfrm>
          <a:off x="3571" y="0"/>
          <a:ext cx="4351734" cy="369651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Le projet</a:t>
          </a:r>
        </a:p>
      </dsp:txBody>
      <dsp:txXfrm>
        <a:off x="188397" y="0"/>
        <a:ext cx="3982083" cy="369651"/>
      </dsp:txXfrm>
    </dsp:sp>
    <dsp:sp modelId="{B8D7AE5D-DE34-492D-8ABA-44A84395844B}">
      <dsp:nvSpPr>
        <dsp:cNvPr id="0" name=""/>
        <dsp:cNvSpPr/>
      </dsp:nvSpPr>
      <dsp:spPr>
        <a:xfrm>
          <a:off x="3920132" y="0"/>
          <a:ext cx="4351734" cy="36965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solidFill>
                <a:schemeClr val="bg2">
                  <a:lumMod val="75000"/>
                </a:schemeClr>
              </a:solidFill>
            </a:rPr>
            <a:t>Outils et résultats</a:t>
          </a:r>
        </a:p>
      </dsp:txBody>
      <dsp:txXfrm>
        <a:off x="4104958" y="0"/>
        <a:ext cx="3982083" cy="369651"/>
      </dsp:txXfrm>
    </dsp:sp>
    <dsp:sp modelId="{256DF459-9AAC-4FDA-B5AA-C4B2B4B0CCD3}">
      <dsp:nvSpPr>
        <dsp:cNvPr id="0" name=""/>
        <dsp:cNvSpPr/>
      </dsp:nvSpPr>
      <dsp:spPr>
        <a:xfrm>
          <a:off x="7836693" y="0"/>
          <a:ext cx="4351734" cy="36965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solidFill>
                <a:schemeClr val="bg2">
                  <a:lumMod val="75000"/>
                </a:schemeClr>
              </a:solidFill>
            </a:rPr>
            <a:t>Conclusion</a:t>
          </a:r>
        </a:p>
      </dsp:txBody>
      <dsp:txXfrm>
        <a:off x="8021519" y="0"/>
        <a:ext cx="3982083" cy="3696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DB6376-CCAD-4EC5-BE97-03DC14B2D45C}">
      <dsp:nvSpPr>
        <dsp:cNvPr id="0" name=""/>
        <dsp:cNvSpPr/>
      </dsp:nvSpPr>
      <dsp:spPr>
        <a:xfrm>
          <a:off x="0" y="606904"/>
          <a:ext cx="1807800" cy="108468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Api blog</a:t>
          </a:r>
        </a:p>
      </dsp:txBody>
      <dsp:txXfrm>
        <a:off x="0" y="606904"/>
        <a:ext cx="1807800" cy="1084680"/>
      </dsp:txXfrm>
    </dsp:sp>
    <dsp:sp modelId="{A1A0306C-8D76-4B2F-BEDD-5E0EFAED2182}">
      <dsp:nvSpPr>
        <dsp:cNvPr id="0" name=""/>
        <dsp:cNvSpPr/>
      </dsp:nvSpPr>
      <dsp:spPr>
        <a:xfrm>
          <a:off x="0" y="1872364"/>
          <a:ext cx="1807800" cy="108468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Api backoffice</a:t>
          </a:r>
        </a:p>
      </dsp:txBody>
      <dsp:txXfrm>
        <a:off x="0" y="1872364"/>
        <a:ext cx="1807800" cy="10846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DB6376-CCAD-4EC5-BE97-03DC14B2D45C}">
      <dsp:nvSpPr>
        <dsp:cNvPr id="0" name=""/>
        <dsp:cNvSpPr/>
      </dsp:nvSpPr>
      <dsp:spPr>
        <a:xfrm>
          <a:off x="0" y="606904"/>
          <a:ext cx="1807800" cy="108468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Api blog</a:t>
          </a:r>
        </a:p>
      </dsp:txBody>
      <dsp:txXfrm>
        <a:off x="0" y="606904"/>
        <a:ext cx="1807800" cy="1084680"/>
      </dsp:txXfrm>
    </dsp:sp>
    <dsp:sp modelId="{A1A0306C-8D76-4B2F-BEDD-5E0EFAED2182}">
      <dsp:nvSpPr>
        <dsp:cNvPr id="0" name=""/>
        <dsp:cNvSpPr/>
      </dsp:nvSpPr>
      <dsp:spPr>
        <a:xfrm>
          <a:off x="0" y="1872364"/>
          <a:ext cx="1807800" cy="108468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Api backoffice</a:t>
          </a:r>
        </a:p>
      </dsp:txBody>
      <dsp:txXfrm>
        <a:off x="0" y="1872364"/>
        <a:ext cx="1807800" cy="10846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DB6376-CCAD-4EC5-BE97-03DC14B2D45C}">
      <dsp:nvSpPr>
        <dsp:cNvPr id="0" name=""/>
        <dsp:cNvSpPr/>
      </dsp:nvSpPr>
      <dsp:spPr>
        <a:xfrm>
          <a:off x="0" y="606904"/>
          <a:ext cx="1807800" cy="108468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Api blog</a:t>
          </a:r>
        </a:p>
      </dsp:txBody>
      <dsp:txXfrm>
        <a:off x="0" y="606904"/>
        <a:ext cx="1807800" cy="1084680"/>
      </dsp:txXfrm>
    </dsp:sp>
    <dsp:sp modelId="{A1A0306C-8D76-4B2F-BEDD-5E0EFAED2182}">
      <dsp:nvSpPr>
        <dsp:cNvPr id="0" name=""/>
        <dsp:cNvSpPr/>
      </dsp:nvSpPr>
      <dsp:spPr>
        <a:xfrm>
          <a:off x="0" y="1872364"/>
          <a:ext cx="1807800" cy="108468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Api backoffice</a:t>
          </a:r>
        </a:p>
      </dsp:txBody>
      <dsp:txXfrm>
        <a:off x="0" y="1872364"/>
        <a:ext cx="1807800" cy="108468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DB6376-CCAD-4EC5-BE97-03DC14B2D45C}">
      <dsp:nvSpPr>
        <dsp:cNvPr id="0" name=""/>
        <dsp:cNvSpPr/>
      </dsp:nvSpPr>
      <dsp:spPr>
        <a:xfrm>
          <a:off x="0" y="606904"/>
          <a:ext cx="1807800" cy="108468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Api blog</a:t>
          </a:r>
        </a:p>
      </dsp:txBody>
      <dsp:txXfrm>
        <a:off x="0" y="606904"/>
        <a:ext cx="1807800" cy="1084680"/>
      </dsp:txXfrm>
    </dsp:sp>
    <dsp:sp modelId="{A1A0306C-8D76-4B2F-BEDD-5E0EFAED2182}">
      <dsp:nvSpPr>
        <dsp:cNvPr id="0" name=""/>
        <dsp:cNvSpPr/>
      </dsp:nvSpPr>
      <dsp:spPr>
        <a:xfrm>
          <a:off x="0" y="1872364"/>
          <a:ext cx="1807800" cy="108468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Api backoffice</a:t>
          </a:r>
        </a:p>
      </dsp:txBody>
      <dsp:txXfrm>
        <a:off x="0" y="1872364"/>
        <a:ext cx="1807800" cy="108468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DB6376-CCAD-4EC5-BE97-03DC14B2D45C}">
      <dsp:nvSpPr>
        <dsp:cNvPr id="0" name=""/>
        <dsp:cNvSpPr/>
      </dsp:nvSpPr>
      <dsp:spPr>
        <a:xfrm>
          <a:off x="0" y="606904"/>
          <a:ext cx="1807800" cy="108468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Api blog</a:t>
          </a:r>
        </a:p>
      </dsp:txBody>
      <dsp:txXfrm>
        <a:off x="0" y="606904"/>
        <a:ext cx="1807800" cy="1084680"/>
      </dsp:txXfrm>
    </dsp:sp>
    <dsp:sp modelId="{A1A0306C-8D76-4B2F-BEDD-5E0EFAED2182}">
      <dsp:nvSpPr>
        <dsp:cNvPr id="0" name=""/>
        <dsp:cNvSpPr/>
      </dsp:nvSpPr>
      <dsp:spPr>
        <a:xfrm>
          <a:off x="0" y="1872364"/>
          <a:ext cx="1807800" cy="108468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Api backoffice</a:t>
          </a:r>
        </a:p>
      </dsp:txBody>
      <dsp:txXfrm>
        <a:off x="0" y="1872364"/>
        <a:ext cx="1807800" cy="108468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F0316F-1FE9-4D6E-8963-4C8A0AF093DC}">
      <dsp:nvSpPr>
        <dsp:cNvPr id="0" name=""/>
        <dsp:cNvSpPr/>
      </dsp:nvSpPr>
      <dsp:spPr>
        <a:xfrm>
          <a:off x="-4549434" y="-697581"/>
          <a:ext cx="5419476" cy="5419476"/>
        </a:xfrm>
        <a:prstGeom prst="blockArc">
          <a:avLst>
            <a:gd name="adj1" fmla="val 18900000"/>
            <a:gd name="adj2" fmla="val 2700000"/>
            <a:gd name="adj3" fmla="val 399"/>
          </a:avLst>
        </a:pr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4B0E87-8392-4D87-B3C2-37C01F938278}">
      <dsp:nvSpPr>
        <dsp:cNvPr id="0" name=""/>
        <dsp:cNvSpPr/>
      </dsp:nvSpPr>
      <dsp:spPr>
        <a:xfrm>
          <a:off x="455723" y="309389"/>
          <a:ext cx="10310117" cy="619100"/>
        </a:xfrm>
        <a:prstGeom prst="rect">
          <a:avLst/>
        </a:prstGeom>
        <a:solidFill>
          <a:srgbClr val="FF9999">
            <a:alpha val="89804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411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>
              <a:solidFill>
                <a:schemeClr val="tx1"/>
              </a:solidFill>
            </a:rPr>
            <a:t>Délais trop courts</a:t>
          </a:r>
        </a:p>
      </dsp:txBody>
      <dsp:txXfrm>
        <a:off x="455723" y="309389"/>
        <a:ext cx="10310117" cy="619100"/>
      </dsp:txXfrm>
    </dsp:sp>
    <dsp:sp modelId="{7E633EAF-11F2-412A-A909-1D87836B896B}">
      <dsp:nvSpPr>
        <dsp:cNvPr id="0" name=""/>
        <dsp:cNvSpPr/>
      </dsp:nvSpPr>
      <dsp:spPr>
        <a:xfrm>
          <a:off x="68785" y="232001"/>
          <a:ext cx="773875" cy="7738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E4B369-E317-4C7E-BD0B-BAB83B6CA0A3}">
      <dsp:nvSpPr>
        <dsp:cNvPr id="0" name=""/>
        <dsp:cNvSpPr/>
      </dsp:nvSpPr>
      <dsp:spPr>
        <a:xfrm>
          <a:off x="810667" y="1238200"/>
          <a:ext cx="9955172" cy="619100"/>
        </a:xfrm>
        <a:prstGeom prst="rect">
          <a:avLst/>
        </a:prstGeom>
        <a:solidFill>
          <a:srgbClr val="99FF99">
            <a:alpha val="76471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411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>
              <a:solidFill>
                <a:schemeClr val="tx1"/>
              </a:solidFill>
            </a:rPr>
            <a:t>Projet très complet</a:t>
          </a:r>
        </a:p>
      </dsp:txBody>
      <dsp:txXfrm>
        <a:off x="810667" y="1238200"/>
        <a:ext cx="9955172" cy="619100"/>
      </dsp:txXfrm>
    </dsp:sp>
    <dsp:sp modelId="{AB594093-087B-495C-B36C-398B6D641288}">
      <dsp:nvSpPr>
        <dsp:cNvPr id="0" name=""/>
        <dsp:cNvSpPr/>
      </dsp:nvSpPr>
      <dsp:spPr>
        <a:xfrm>
          <a:off x="423729" y="1160813"/>
          <a:ext cx="773875" cy="7738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1333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0538A9-E55E-496F-84B4-7A4FCC36199B}">
      <dsp:nvSpPr>
        <dsp:cNvPr id="0" name=""/>
        <dsp:cNvSpPr/>
      </dsp:nvSpPr>
      <dsp:spPr>
        <a:xfrm>
          <a:off x="810667" y="2167012"/>
          <a:ext cx="9955172" cy="619100"/>
        </a:xfrm>
        <a:prstGeom prst="rect">
          <a:avLst/>
        </a:prstGeom>
        <a:solidFill>
          <a:srgbClr val="66FF66">
            <a:alpha val="62745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411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>
              <a:solidFill>
                <a:schemeClr val="tx1"/>
              </a:solidFill>
            </a:rPr>
            <a:t>Conditions réelles</a:t>
          </a:r>
        </a:p>
      </dsp:txBody>
      <dsp:txXfrm>
        <a:off x="810667" y="2167012"/>
        <a:ext cx="9955172" cy="619100"/>
      </dsp:txXfrm>
    </dsp:sp>
    <dsp:sp modelId="{A198DADB-0D52-4D05-A3C9-39DE059CEFD9}">
      <dsp:nvSpPr>
        <dsp:cNvPr id="0" name=""/>
        <dsp:cNvSpPr/>
      </dsp:nvSpPr>
      <dsp:spPr>
        <a:xfrm>
          <a:off x="423729" y="2089624"/>
          <a:ext cx="773875" cy="7738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2666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84C8FD-80B2-4859-B7D0-3C3242C72AEE}">
      <dsp:nvSpPr>
        <dsp:cNvPr id="0" name=""/>
        <dsp:cNvSpPr/>
      </dsp:nvSpPr>
      <dsp:spPr>
        <a:xfrm>
          <a:off x="455723" y="3095823"/>
          <a:ext cx="10310117" cy="619100"/>
        </a:xfrm>
        <a:prstGeom prst="rect">
          <a:avLst/>
        </a:prstGeom>
        <a:solidFill>
          <a:srgbClr val="33CC33">
            <a:alpha val="49804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411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b="1" kern="1200" dirty="0">
              <a:solidFill>
                <a:schemeClr val="tx1"/>
              </a:solidFill>
            </a:rPr>
            <a:t>Montée en compétences</a:t>
          </a:r>
        </a:p>
      </dsp:txBody>
      <dsp:txXfrm>
        <a:off x="455723" y="3095823"/>
        <a:ext cx="10310117" cy="619100"/>
      </dsp:txXfrm>
    </dsp:sp>
    <dsp:sp modelId="{8BF7419B-2FD9-4155-9593-B3FA694F9B94}">
      <dsp:nvSpPr>
        <dsp:cNvPr id="0" name=""/>
        <dsp:cNvSpPr/>
      </dsp:nvSpPr>
      <dsp:spPr>
        <a:xfrm>
          <a:off x="68785" y="3018435"/>
          <a:ext cx="773875" cy="7738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FE9F971-0F1C-48FC-847B-2E063E21791E}" type="datetimeFigureOut">
              <a:rPr lang="fr-FR" smtClean="0"/>
              <a:t>26/07/2024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8B117E2F-1467-455C-843B-866004CD8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9229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F971-0F1C-48FC-847B-2E063E21791E}" type="datetimeFigureOut">
              <a:rPr lang="fr-FR" smtClean="0"/>
              <a:t>26/07/2024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7E2F-1467-455C-843B-866004CD8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8060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FE9F971-0F1C-48FC-847B-2E063E21791E}" type="datetimeFigureOut">
              <a:rPr lang="fr-FR" smtClean="0"/>
              <a:t>26/07/2024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B117E2F-1467-455C-843B-866004CD8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5330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FE9F971-0F1C-48FC-847B-2E063E21791E}" type="datetimeFigureOut">
              <a:rPr lang="fr-FR" smtClean="0"/>
              <a:t>26/07/2024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B117E2F-1467-455C-843B-866004CD835D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3063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FE9F971-0F1C-48FC-847B-2E063E21791E}" type="datetimeFigureOut">
              <a:rPr lang="fr-FR" smtClean="0"/>
              <a:t>26/07/2024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B117E2F-1467-455C-843B-866004CD8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5671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F971-0F1C-48FC-847B-2E063E21791E}" type="datetimeFigureOut">
              <a:rPr lang="fr-FR" smtClean="0"/>
              <a:t>26/07/2024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7E2F-1467-455C-843B-866004CD8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186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F971-0F1C-48FC-847B-2E063E21791E}" type="datetimeFigureOut">
              <a:rPr lang="fr-FR" smtClean="0"/>
              <a:t>26/07/2024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7E2F-1467-455C-843B-866004CD8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6291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F971-0F1C-48FC-847B-2E063E21791E}" type="datetimeFigureOut">
              <a:rPr lang="fr-FR" smtClean="0"/>
              <a:t>26/07/2024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7E2F-1467-455C-843B-866004CD8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71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FE9F971-0F1C-48FC-847B-2E063E21791E}" type="datetimeFigureOut">
              <a:rPr lang="fr-FR" smtClean="0"/>
              <a:t>26/07/2024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B117E2F-1467-455C-843B-866004CD8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8145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F971-0F1C-48FC-847B-2E063E21791E}" type="datetimeFigureOut">
              <a:rPr lang="fr-FR" smtClean="0"/>
              <a:t>26/07/2024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B117E2F-1467-455C-843B-866004CD8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9135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F971-0F1C-48FC-847B-2E063E21791E}" type="datetimeFigureOut">
              <a:rPr lang="fr-FR" smtClean="0"/>
              <a:t>26/07/2024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7E2F-1467-455C-843B-866004CD8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677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FE9F971-0F1C-48FC-847B-2E063E21791E}" type="datetimeFigureOut">
              <a:rPr lang="fr-FR" smtClean="0"/>
              <a:t>26/07/2024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B117E2F-1467-455C-843B-866004CD8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440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F971-0F1C-48FC-847B-2E063E21791E}" type="datetimeFigureOut">
              <a:rPr lang="fr-FR" smtClean="0"/>
              <a:t>26/07/2024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7E2F-1467-455C-843B-866004CD8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8308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F971-0F1C-48FC-847B-2E063E21791E}" type="datetimeFigureOut">
              <a:rPr lang="fr-FR" smtClean="0"/>
              <a:t>26/07/2024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7E2F-1467-455C-843B-866004CD8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7002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F971-0F1C-48FC-847B-2E063E21791E}" type="datetimeFigureOut">
              <a:rPr lang="fr-FR" smtClean="0"/>
              <a:t>26/07/2024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7E2F-1467-455C-843B-866004CD8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7781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F971-0F1C-48FC-847B-2E063E21791E}" type="datetimeFigureOut">
              <a:rPr lang="fr-FR" smtClean="0"/>
              <a:t>26/07/2024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7E2F-1467-455C-843B-866004CD8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8875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F971-0F1C-48FC-847B-2E063E21791E}" type="datetimeFigureOut">
              <a:rPr lang="fr-FR" smtClean="0"/>
              <a:t>26/07/2024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7E2F-1467-455C-843B-866004CD8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3273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F971-0F1C-48FC-847B-2E063E21791E}" type="datetimeFigureOut">
              <a:rPr lang="fr-FR" smtClean="0"/>
              <a:t>26/07/2024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7E2F-1467-455C-843B-866004CD8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0472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9F971-0F1C-48FC-847B-2E063E21791E}" type="datetimeFigureOut">
              <a:rPr lang="fr-FR" smtClean="0"/>
              <a:t>28/07/2024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17E2F-1467-455C-843B-866004CD8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3981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  <p:sldLayoutId id="2147483805" r:id="rId15"/>
    <p:sldLayoutId id="2147483806" r:id="rId16"/>
    <p:sldLayoutId id="2147483807" r:id="rId17"/>
    <p:sldLayoutId id="2147483808" r:id="rId18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image" Target="../media/image10.svg"/><Relationship Id="rId7" Type="http://schemas.openxmlformats.org/officeDocument/2006/relationships/diagramData" Target="../diagrams/data6.xml"/><Relationship Id="rId12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3.svg"/><Relationship Id="rId11" Type="http://schemas.microsoft.com/office/2007/relationships/diagramDrawing" Target="../diagrams/drawing6.xml"/><Relationship Id="rId5" Type="http://schemas.openxmlformats.org/officeDocument/2006/relationships/image" Target="../media/image12.png"/><Relationship Id="rId10" Type="http://schemas.openxmlformats.org/officeDocument/2006/relationships/diagramColors" Target="../diagrams/colors6.xml"/><Relationship Id="rId4" Type="http://schemas.openxmlformats.org/officeDocument/2006/relationships/image" Target="../media/image11.png"/><Relationship Id="rId9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image" Target="../media/image10.svg"/><Relationship Id="rId7" Type="http://schemas.openxmlformats.org/officeDocument/2006/relationships/diagramData" Target="../diagrams/data7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3.svg"/><Relationship Id="rId11" Type="http://schemas.microsoft.com/office/2007/relationships/diagramDrawing" Target="../diagrams/drawing7.xml"/><Relationship Id="rId5" Type="http://schemas.openxmlformats.org/officeDocument/2006/relationships/image" Target="../media/image12.png"/><Relationship Id="rId10" Type="http://schemas.openxmlformats.org/officeDocument/2006/relationships/diagramColors" Target="../diagrams/colors7.xml"/><Relationship Id="rId4" Type="http://schemas.openxmlformats.org/officeDocument/2006/relationships/image" Target="../media/image11.png"/><Relationship Id="rId9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image" Target="../media/image10.svg"/><Relationship Id="rId7" Type="http://schemas.openxmlformats.org/officeDocument/2006/relationships/diagramData" Target="../diagrams/data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3.svg"/><Relationship Id="rId11" Type="http://schemas.microsoft.com/office/2007/relationships/diagramDrawing" Target="../diagrams/drawing3.xml"/><Relationship Id="rId5" Type="http://schemas.openxmlformats.org/officeDocument/2006/relationships/image" Target="../media/image12.png"/><Relationship Id="rId10" Type="http://schemas.openxmlformats.org/officeDocument/2006/relationships/diagramColors" Target="../diagrams/colors3.xml"/><Relationship Id="rId4" Type="http://schemas.openxmlformats.org/officeDocument/2006/relationships/image" Target="../media/image11.png"/><Relationship Id="rId9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image" Target="../media/image10.svg"/><Relationship Id="rId7" Type="http://schemas.openxmlformats.org/officeDocument/2006/relationships/diagramData" Target="../diagrams/data4.xml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3.svg"/><Relationship Id="rId11" Type="http://schemas.microsoft.com/office/2007/relationships/diagramDrawing" Target="../diagrams/drawing4.xml"/><Relationship Id="rId5" Type="http://schemas.openxmlformats.org/officeDocument/2006/relationships/image" Target="../media/image12.png"/><Relationship Id="rId10" Type="http://schemas.openxmlformats.org/officeDocument/2006/relationships/diagramColors" Target="../diagrams/colors4.xml"/><Relationship Id="rId4" Type="http://schemas.openxmlformats.org/officeDocument/2006/relationships/image" Target="../media/image11.png"/><Relationship Id="rId9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image" Target="../media/image10.svg"/><Relationship Id="rId7" Type="http://schemas.openxmlformats.org/officeDocument/2006/relationships/diagramData" Target="../diagrams/data5.xml"/><Relationship Id="rId12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3.svg"/><Relationship Id="rId11" Type="http://schemas.microsoft.com/office/2007/relationships/diagramDrawing" Target="../diagrams/drawing5.xml"/><Relationship Id="rId5" Type="http://schemas.openxmlformats.org/officeDocument/2006/relationships/image" Target="../media/image12.png"/><Relationship Id="rId10" Type="http://schemas.openxmlformats.org/officeDocument/2006/relationships/diagramColors" Target="../diagrams/colors5.xml"/><Relationship Id="rId4" Type="http://schemas.openxmlformats.org/officeDocument/2006/relationships/image" Target="../media/image11.png"/><Relationship Id="rId9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DE2139-451E-F6B8-1A4C-272BD2B547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/>
              <a:t>The cat </a:t>
            </a:r>
            <a:r>
              <a:rPr lang="fr-FR" b="1" dirty="0" err="1"/>
              <a:t>lovers</a:t>
            </a:r>
            <a:endParaRPr lang="fr-FR" b="1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549B869-0A59-2948-E212-B5753828FC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7152" y="3797426"/>
            <a:ext cx="8593248" cy="685800"/>
          </a:xfrm>
        </p:spPr>
        <p:txBody>
          <a:bodyPr/>
          <a:lstStyle/>
          <a:p>
            <a:r>
              <a:rPr lang="fr-FR" dirty="0"/>
              <a:t>POEC Testeur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E109379-E706-9493-1A62-7FB5D6A25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117" y="3466975"/>
            <a:ext cx="1079767" cy="101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184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FAE1FBC3-B816-2B7F-41ED-C62ECA0E4210}"/>
              </a:ext>
            </a:extLst>
          </p:cNvPr>
          <p:cNvGrpSpPr/>
          <p:nvPr/>
        </p:nvGrpSpPr>
        <p:grpSpPr>
          <a:xfrm>
            <a:off x="0" y="6480032"/>
            <a:ext cx="4351734" cy="369651"/>
            <a:chOff x="3571" y="0"/>
            <a:chExt cx="4351734" cy="369651"/>
          </a:xfrm>
        </p:grpSpPr>
        <p:sp>
          <p:nvSpPr>
            <p:cNvPr id="3" name="Flèche : chevron 2">
              <a:extLst>
                <a:ext uri="{FF2B5EF4-FFF2-40B4-BE49-F238E27FC236}">
                  <a16:creationId xmlns:a16="http://schemas.microsoft.com/office/drawing/2014/main" id="{FBC799EE-1D2F-55B8-59FF-0F70BD52D283}"/>
                </a:ext>
              </a:extLst>
            </p:cNvPr>
            <p:cNvSpPr/>
            <p:nvPr/>
          </p:nvSpPr>
          <p:spPr>
            <a:xfrm>
              <a:off x="3571" y="0"/>
              <a:ext cx="4351734" cy="369651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" name="Flèche : chevron 4">
              <a:extLst>
                <a:ext uri="{FF2B5EF4-FFF2-40B4-BE49-F238E27FC236}">
                  <a16:creationId xmlns:a16="http://schemas.microsoft.com/office/drawing/2014/main" id="{89390C3B-2424-368F-5864-BD4CD211169A}"/>
                </a:ext>
              </a:extLst>
            </p:cNvPr>
            <p:cNvSpPr txBox="1"/>
            <p:nvPr/>
          </p:nvSpPr>
          <p:spPr>
            <a:xfrm>
              <a:off x="188397" y="0"/>
              <a:ext cx="3982083" cy="3696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kern="1200" dirty="0">
                  <a:solidFill>
                    <a:schemeClr val="bg2">
                      <a:lumMod val="75000"/>
                    </a:schemeClr>
                  </a:solidFill>
                </a:rPr>
                <a:t>Le</a:t>
              </a:r>
              <a:r>
                <a:rPr lang="fr-FR" kern="1200" dirty="0"/>
                <a:t> </a:t>
              </a:r>
              <a:r>
                <a:rPr lang="fr-FR" kern="1200" dirty="0">
                  <a:solidFill>
                    <a:schemeClr val="bg2">
                      <a:lumMod val="75000"/>
                    </a:schemeClr>
                  </a:solidFill>
                </a:rPr>
                <a:t>projet</a:t>
              </a:r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FE73D7D2-5C05-E93C-D9A2-E2C198381193}"/>
              </a:ext>
            </a:extLst>
          </p:cNvPr>
          <p:cNvGrpSpPr/>
          <p:nvPr/>
        </p:nvGrpSpPr>
        <p:grpSpPr>
          <a:xfrm>
            <a:off x="3916561" y="6480032"/>
            <a:ext cx="4351734" cy="369651"/>
            <a:chOff x="3920132" y="0"/>
            <a:chExt cx="4351734" cy="36965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" name="Flèche : chevron 5">
              <a:extLst>
                <a:ext uri="{FF2B5EF4-FFF2-40B4-BE49-F238E27FC236}">
                  <a16:creationId xmlns:a16="http://schemas.microsoft.com/office/drawing/2014/main" id="{981EDD0A-24F0-250B-0124-730658CCE6DA}"/>
                </a:ext>
              </a:extLst>
            </p:cNvPr>
            <p:cNvSpPr/>
            <p:nvPr/>
          </p:nvSpPr>
          <p:spPr>
            <a:xfrm>
              <a:off x="3920132" y="0"/>
              <a:ext cx="4351734" cy="369651"/>
            </a:xfrm>
            <a:prstGeom prst="chevron">
              <a:avLst/>
            </a:prstGeom>
            <a:grpFill/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Flèche : chevron 6">
              <a:extLst>
                <a:ext uri="{FF2B5EF4-FFF2-40B4-BE49-F238E27FC236}">
                  <a16:creationId xmlns:a16="http://schemas.microsoft.com/office/drawing/2014/main" id="{E13761A2-9285-2B37-7576-5A8EDDC120F6}"/>
                </a:ext>
              </a:extLst>
            </p:cNvPr>
            <p:cNvSpPr txBox="1"/>
            <p:nvPr/>
          </p:nvSpPr>
          <p:spPr>
            <a:xfrm>
              <a:off x="4104958" y="0"/>
              <a:ext cx="3982083" cy="36965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kern="1200" dirty="0">
                  <a:solidFill>
                    <a:schemeClr val="tx1"/>
                  </a:solidFill>
                </a:rPr>
                <a:t>Outils et résultats : </a:t>
              </a:r>
              <a:r>
                <a:rPr lang="fr-FR" kern="1200" dirty="0" err="1">
                  <a:solidFill>
                    <a:schemeClr val="tx1"/>
                  </a:solidFill>
                </a:rPr>
                <a:t>JMeter</a:t>
              </a:r>
              <a:endParaRPr lang="fr-FR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7001AD29-5532-83A3-BEB4-7A7109FE31D9}"/>
              </a:ext>
            </a:extLst>
          </p:cNvPr>
          <p:cNvGrpSpPr/>
          <p:nvPr/>
        </p:nvGrpSpPr>
        <p:grpSpPr>
          <a:xfrm>
            <a:off x="7833122" y="6480032"/>
            <a:ext cx="4351734" cy="369651"/>
            <a:chOff x="7836693" y="0"/>
            <a:chExt cx="4351734" cy="369651"/>
          </a:xfrm>
        </p:grpSpPr>
        <p:sp>
          <p:nvSpPr>
            <p:cNvPr id="9" name="Flèche : chevron 8">
              <a:extLst>
                <a:ext uri="{FF2B5EF4-FFF2-40B4-BE49-F238E27FC236}">
                  <a16:creationId xmlns:a16="http://schemas.microsoft.com/office/drawing/2014/main" id="{C1CA0F35-99B7-1B17-61DB-4EB21003E397}"/>
                </a:ext>
              </a:extLst>
            </p:cNvPr>
            <p:cNvSpPr/>
            <p:nvPr/>
          </p:nvSpPr>
          <p:spPr>
            <a:xfrm>
              <a:off x="7836693" y="0"/>
              <a:ext cx="4351734" cy="369651"/>
            </a:xfrm>
            <a:prstGeom prst="chevron">
              <a:avLst/>
            </a:prstGeom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lèche : chevron 8">
              <a:extLst>
                <a:ext uri="{FF2B5EF4-FFF2-40B4-BE49-F238E27FC236}">
                  <a16:creationId xmlns:a16="http://schemas.microsoft.com/office/drawing/2014/main" id="{A483EC2F-080F-A5E0-4EA5-2CBA6C37F470}"/>
                </a:ext>
              </a:extLst>
            </p:cNvPr>
            <p:cNvSpPr txBox="1"/>
            <p:nvPr/>
          </p:nvSpPr>
          <p:spPr>
            <a:xfrm>
              <a:off x="8021519" y="0"/>
              <a:ext cx="3982083" cy="3696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kern="1200" dirty="0">
                  <a:solidFill>
                    <a:schemeClr val="bg2">
                      <a:lumMod val="75000"/>
                    </a:schemeClr>
                  </a:solidFill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4919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FAE1FBC3-B816-2B7F-41ED-C62ECA0E4210}"/>
              </a:ext>
            </a:extLst>
          </p:cNvPr>
          <p:cNvGrpSpPr/>
          <p:nvPr/>
        </p:nvGrpSpPr>
        <p:grpSpPr>
          <a:xfrm>
            <a:off x="0" y="6480032"/>
            <a:ext cx="4351734" cy="369651"/>
            <a:chOff x="3571" y="0"/>
            <a:chExt cx="4351734" cy="369651"/>
          </a:xfrm>
        </p:grpSpPr>
        <p:sp>
          <p:nvSpPr>
            <p:cNvPr id="3" name="Flèche : chevron 2">
              <a:extLst>
                <a:ext uri="{FF2B5EF4-FFF2-40B4-BE49-F238E27FC236}">
                  <a16:creationId xmlns:a16="http://schemas.microsoft.com/office/drawing/2014/main" id="{FBC799EE-1D2F-55B8-59FF-0F70BD52D283}"/>
                </a:ext>
              </a:extLst>
            </p:cNvPr>
            <p:cNvSpPr/>
            <p:nvPr/>
          </p:nvSpPr>
          <p:spPr>
            <a:xfrm>
              <a:off x="3571" y="0"/>
              <a:ext cx="4351734" cy="369651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" name="Flèche : chevron 4">
              <a:extLst>
                <a:ext uri="{FF2B5EF4-FFF2-40B4-BE49-F238E27FC236}">
                  <a16:creationId xmlns:a16="http://schemas.microsoft.com/office/drawing/2014/main" id="{89390C3B-2424-368F-5864-BD4CD211169A}"/>
                </a:ext>
              </a:extLst>
            </p:cNvPr>
            <p:cNvSpPr txBox="1"/>
            <p:nvPr/>
          </p:nvSpPr>
          <p:spPr>
            <a:xfrm>
              <a:off x="188397" y="0"/>
              <a:ext cx="3982083" cy="3696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kern="1200" dirty="0">
                  <a:solidFill>
                    <a:schemeClr val="bg2">
                      <a:lumMod val="75000"/>
                    </a:schemeClr>
                  </a:solidFill>
                </a:rPr>
                <a:t>Le</a:t>
              </a:r>
              <a:r>
                <a:rPr lang="fr-FR" kern="1200" dirty="0"/>
                <a:t> </a:t>
              </a:r>
              <a:r>
                <a:rPr lang="fr-FR" kern="1200" dirty="0">
                  <a:solidFill>
                    <a:schemeClr val="bg2">
                      <a:lumMod val="75000"/>
                    </a:schemeClr>
                  </a:solidFill>
                </a:rPr>
                <a:t>projet</a:t>
              </a:r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FE73D7D2-5C05-E93C-D9A2-E2C198381193}"/>
              </a:ext>
            </a:extLst>
          </p:cNvPr>
          <p:cNvGrpSpPr/>
          <p:nvPr/>
        </p:nvGrpSpPr>
        <p:grpSpPr>
          <a:xfrm>
            <a:off x="3916561" y="6480032"/>
            <a:ext cx="4351734" cy="369651"/>
            <a:chOff x="3920132" y="0"/>
            <a:chExt cx="4351734" cy="36965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" name="Flèche : chevron 5">
              <a:extLst>
                <a:ext uri="{FF2B5EF4-FFF2-40B4-BE49-F238E27FC236}">
                  <a16:creationId xmlns:a16="http://schemas.microsoft.com/office/drawing/2014/main" id="{981EDD0A-24F0-250B-0124-730658CCE6DA}"/>
                </a:ext>
              </a:extLst>
            </p:cNvPr>
            <p:cNvSpPr/>
            <p:nvPr/>
          </p:nvSpPr>
          <p:spPr>
            <a:xfrm>
              <a:off x="3920132" y="0"/>
              <a:ext cx="4351734" cy="369651"/>
            </a:xfrm>
            <a:prstGeom prst="chevron">
              <a:avLst/>
            </a:prstGeom>
            <a:grpFill/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Flèche : chevron 6">
              <a:extLst>
                <a:ext uri="{FF2B5EF4-FFF2-40B4-BE49-F238E27FC236}">
                  <a16:creationId xmlns:a16="http://schemas.microsoft.com/office/drawing/2014/main" id="{E13761A2-9285-2B37-7576-5A8EDDC120F6}"/>
                </a:ext>
              </a:extLst>
            </p:cNvPr>
            <p:cNvSpPr txBox="1"/>
            <p:nvPr/>
          </p:nvSpPr>
          <p:spPr>
            <a:xfrm>
              <a:off x="4104958" y="0"/>
              <a:ext cx="3982083" cy="36965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kern="1200" dirty="0">
                  <a:solidFill>
                    <a:schemeClr val="tx1"/>
                  </a:solidFill>
                </a:rPr>
                <a:t>Outils et résultats : </a:t>
              </a:r>
              <a:r>
                <a:rPr lang="fr-FR" kern="1200" dirty="0" err="1">
                  <a:solidFill>
                    <a:schemeClr val="tx1"/>
                  </a:solidFill>
                </a:rPr>
                <a:t>JMeter</a:t>
              </a:r>
              <a:endParaRPr lang="fr-FR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7001AD29-5532-83A3-BEB4-7A7109FE31D9}"/>
              </a:ext>
            </a:extLst>
          </p:cNvPr>
          <p:cNvGrpSpPr/>
          <p:nvPr/>
        </p:nvGrpSpPr>
        <p:grpSpPr>
          <a:xfrm>
            <a:off x="7833122" y="6480032"/>
            <a:ext cx="4351734" cy="369651"/>
            <a:chOff x="7836693" y="0"/>
            <a:chExt cx="4351734" cy="369651"/>
          </a:xfrm>
        </p:grpSpPr>
        <p:sp>
          <p:nvSpPr>
            <p:cNvPr id="9" name="Flèche : chevron 8">
              <a:extLst>
                <a:ext uri="{FF2B5EF4-FFF2-40B4-BE49-F238E27FC236}">
                  <a16:creationId xmlns:a16="http://schemas.microsoft.com/office/drawing/2014/main" id="{C1CA0F35-99B7-1B17-61DB-4EB21003E397}"/>
                </a:ext>
              </a:extLst>
            </p:cNvPr>
            <p:cNvSpPr/>
            <p:nvPr/>
          </p:nvSpPr>
          <p:spPr>
            <a:xfrm>
              <a:off x="7836693" y="0"/>
              <a:ext cx="4351734" cy="369651"/>
            </a:xfrm>
            <a:prstGeom prst="chevron">
              <a:avLst/>
            </a:prstGeom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lèche : chevron 8">
              <a:extLst>
                <a:ext uri="{FF2B5EF4-FFF2-40B4-BE49-F238E27FC236}">
                  <a16:creationId xmlns:a16="http://schemas.microsoft.com/office/drawing/2014/main" id="{A483EC2F-080F-A5E0-4EA5-2CBA6C37F470}"/>
                </a:ext>
              </a:extLst>
            </p:cNvPr>
            <p:cNvSpPr txBox="1"/>
            <p:nvPr/>
          </p:nvSpPr>
          <p:spPr>
            <a:xfrm>
              <a:off x="8021519" y="0"/>
              <a:ext cx="3982083" cy="3696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kern="1200" dirty="0">
                  <a:solidFill>
                    <a:schemeClr val="bg2">
                      <a:lumMod val="75000"/>
                    </a:schemeClr>
                  </a:solidFill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0922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e 68">
            <a:extLst>
              <a:ext uri="{FF2B5EF4-FFF2-40B4-BE49-F238E27FC236}">
                <a16:creationId xmlns:a16="http://schemas.microsoft.com/office/drawing/2014/main" id="{522F5C3E-DEA5-893E-049C-FE8B0D183DBE}"/>
              </a:ext>
            </a:extLst>
          </p:cNvPr>
          <p:cNvGrpSpPr/>
          <p:nvPr/>
        </p:nvGrpSpPr>
        <p:grpSpPr>
          <a:xfrm>
            <a:off x="268444" y="-86055"/>
            <a:ext cx="11397650" cy="6604042"/>
            <a:chOff x="317082" y="-47145"/>
            <a:chExt cx="11397650" cy="6604042"/>
          </a:xfrm>
        </p:grpSpPr>
        <p:sp>
          <p:nvSpPr>
            <p:cNvPr id="41" name="Rectangle : coins arrondis 40">
              <a:extLst>
                <a:ext uri="{FF2B5EF4-FFF2-40B4-BE49-F238E27FC236}">
                  <a16:creationId xmlns:a16="http://schemas.microsoft.com/office/drawing/2014/main" id="{1A82257A-656A-9C9E-921B-179863F3FB67}"/>
                </a:ext>
              </a:extLst>
            </p:cNvPr>
            <p:cNvSpPr/>
            <p:nvPr/>
          </p:nvSpPr>
          <p:spPr>
            <a:xfrm>
              <a:off x="7800230" y="2225617"/>
              <a:ext cx="3849754" cy="4069394"/>
            </a:xfrm>
            <a:prstGeom prst="roundRect">
              <a:avLst/>
            </a:prstGeom>
            <a:solidFill>
              <a:srgbClr val="E5224E">
                <a:alpha val="10196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2" name="Graphique 11" descr="Base de données avec un remplissage uni">
              <a:extLst>
                <a:ext uri="{FF2B5EF4-FFF2-40B4-BE49-F238E27FC236}">
                  <a16:creationId xmlns:a16="http://schemas.microsoft.com/office/drawing/2014/main" id="{42E8FE72-F72D-A3E6-E793-97E7947F45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661895" y="3823059"/>
              <a:ext cx="1052837" cy="1052837"/>
            </a:xfrm>
            <a:prstGeom prst="rect">
              <a:avLst/>
            </a:prstGeom>
          </p:spPr>
        </p:pic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9B5CFA40-4136-2799-7593-C7D65EA72D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05164" y="200693"/>
              <a:ext cx="2024923" cy="2024923"/>
            </a:xfrm>
            <a:prstGeom prst="rect">
              <a:avLst/>
            </a:prstGeom>
          </p:spPr>
        </p:pic>
        <p:pic>
          <p:nvPicPr>
            <p:cNvPr id="24" name="Graphique 23" descr="Ordinateur avec un remplissage uni">
              <a:extLst>
                <a:ext uri="{FF2B5EF4-FFF2-40B4-BE49-F238E27FC236}">
                  <a16:creationId xmlns:a16="http://schemas.microsoft.com/office/drawing/2014/main" id="{61FB4EEB-345F-923B-682C-6E3DD470C1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04271" y="3335228"/>
              <a:ext cx="2375939" cy="2375939"/>
            </a:xfrm>
            <a:prstGeom prst="rect">
              <a:avLst/>
            </a:prstGeom>
          </p:spPr>
        </p:pic>
        <p:graphicFrame>
          <p:nvGraphicFramePr>
            <p:cNvPr id="42" name="Diagramme 41">
              <a:extLst>
                <a:ext uri="{FF2B5EF4-FFF2-40B4-BE49-F238E27FC236}">
                  <a16:creationId xmlns:a16="http://schemas.microsoft.com/office/drawing/2014/main" id="{0F105130-A84A-75D2-20DB-D6EF428285E9}"/>
                </a:ext>
              </a:extLst>
            </p:cNvPr>
            <p:cNvGraphicFramePr/>
            <p:nvPr/>
          </p:nvGraphicFramePr>
          <p:xfrm>
            <a:off x="8074818" y="2575455"/>
            <a:ext cx="1807800" cy="356394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52595C5F-A90F-966F-6285-3705A34EEC4E}"/>
                </a:ext>
              </a:extLst>
            </p:cNvPr>
            <p:cNvSpPr txBox="1"/>
            <p:nvPr/>
          </p:nvSpPr>
          <p:spPr>
            <a:xfrm>
              <a:off x="317082" y="3429556"/>
              <a:ext cx="27272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/>
                <a:t>CLIENT</a:t>
              </a:r>
            </a:p>
          </p:txBody>
        </p: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A1980951-AAE1-74F8-2A51-A5395097846D}"/>
                </a:ext>
              </a:extLst>
            </p:cNvPr>
            <p:cNvSpPr txBox="1"/>
            <p:nvPr/>
          </p:nvSpPr>
          <p:spPr>
            <a:xfrm>
              <a:off x="8253976" y="-47145"/>
              <a:ext cx="27272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/>
                <a:t>SERVEUR</a:t>
              </a:r>
            </a:p>
          </p:txBody>
        </p:sp>
        <p:sp>
          <p:nvSpPr>
            <p:cNvPr id="52" name="Flèche : double flèche verticale 51">
              <a:extLst>
                <a:ext uri="{FF2B5EF4-FFF2-40B4-BE49-F238E27FC236}">
                  <a16:creationId xmlns:a16="http://schemas.microsoft.com/office/drawing/2014/main" id="{83AB3A40-7906-013C-4536-7DA5F94A98E4}"/>
                </a:ext>
              </a:extLst>
            </p:cNvPr>
            <p:cNvSpPr/>
            <p:nvPr/>
          </p:nvSpPr>
          <p:spPr>
            <a:xfrm rot="5400000">
              <a:off x="10239226" y="4262949"/>
              <a:ext cx="265877" cy="786376"/>
            </a:xfrm>
            <a:prstGeom prst="up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" name="Flèche : double flèche verticale 52">
              <a:extLst>
                <a:ext uri="{FF2B5EF4-FFF2-40B4-BE49-F238E27FC236}">
                  <a16:creationId xmlns:a16="http://schemas.microsoft.com/office/drawing/2014/main" id="{83E32DE3-28A0-F7D9-4C2A-293558CC031E}"/>
                </a:ext>
              </a:extLst>
            </p:cNvPr>
            <p:cNvSpPr/>
            <p:nvPr/>
          </p:nvSpPr>
          <p:spPr>
            <a:xfrm rot="5400000">
              <a:off x="10239226" y="3735069"/>
              <a:ext cx="265877" cy="786376"/>
            </a:xfrm>
            <a:prstGeom prst="up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79BC3B99-6EBE-92A2-64F3-DDCF73AA399A}"/>
                </a:ext>
              </a:extLst>
            </p:cNvPr>
            <p:cNvSpPr txBox="1"/>
            <p:nvPr/>
          </p:nvSpPr>
          <p:spPr>
            <a:xfrm>
              <a:off x="10602284" y="3580784"/>
              <a:ext cx="1112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/>
                <a:t>BDD</a:t>
              </a:r>
            </a:p>
          </p:txBody>
        </p:sp>
        <p:sp>
          <p:nvSpPr>
            <p:cNvPr id="57" name="Flèche : virage 56">
              <a:extLst>
                <a:ext uri="{FF2B5EF4-FFF2-40B4-BE49-F238E27FC236}">
                  <a16:creationId xmlns:a16="http://schemas.microsoft.com/office/drawing/2014/main" id="{9DC08E65-0708-51D7-1B48-992C0B7C12C2}"/>
                </a:ext>
              </a:extLst>
            </p:cNvPr>
            <p:cNvSpPr/>
            <p:nvPr/>
          </p:nvSpPr>
          <p:spPr>
            <a:xfrm>
              <a:off x="2798859" y="2852108"/>
              <a:ext cx="4721666" cy="647936"/>
            </a:xfrm>
            <a:prstGeom prst="bentArrow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61" name="Flèche : angle droit 60">
              <a:extLst>
                <a:ext uri="{FF2B5EF4-FFF2-40B4-BE49-F238E27FC236}">
                  <a16:creationId xmlns:a16="http://schemas.microsoft.com/office/drawing/2014/main" id="{B18B2E45-E694-A9FB-81E9-C121385F960C}"/>
                </a:ext>
              </a:extLst>
            </p:cNvPr>
            <p:cNvSpPr/>
            <p:nvPr/>
          </p:nvSpPr>
          <p:spPr>
            <a:xfrm rot="10800000" flipV="1">
              <a:off x="2798858" y="5414736"/>
              <a:ext cx="4690054" cy="524786"/>
            </a:xfrm>
            <a:prstGeom prst="bentUpArrow">
              <a:avLst>
                <a:gd name="adj1" fmla="val 34091"/>
                <a:gd name="adj2" fmla="val 30303"/>
                <a:gd name="adj3" fmla="val 35606"/>
              </a:avLst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C4712F7C-6E78-9E4C-B2A0-CF5004BB3091}"/>
                </a:ext>
              </a:extLst>
            </p:cNvPr>
            <p:cNvSpPr txBox="1"/>
            <p:nvPr/>
          </p:nvSpPr>
          <p:spPr>
            <a:xfrm>
              <a:off x="1420011" y="2119349"/>
              <a:ext cx="65584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/>
                <a:t>Requête </a:t>
              </a:r>
            </a:p>
            <a:p>
              <a:pPr algn="ctr"/>
              <a:r>
                <a:rPr lang="fr-FR" b="1" dirty="0"/>
                <a:t> </a:t>
              </a:r>
              <a:r>
                <a:rPr lang="fr-FR" sz="1400" b="1" dirty="0"/>
                <a:t>ex : « Je veux créer un compte utilisateur avec ces informations (…) »</a:t>
              </a:r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DC507FD4-2E00-F079-31CA-0340D90BC3D4}"/>
                </a:ext>
              </a:extLst>
            </p:cNvPr>
            <p:cNvSpPr txBox="1"/>
            <p:nvPr/>
          </p:nvSpPr>
          <p:spPr>
            <a:xfrm>
              <a:off x="1680730" y="5910566"/>
              <a:ext cx="65584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/>
                <a:t>Réponse</a:t>
              </a:r>
            </a:p>
            <a:p>
              <a:pPr algn="ctr"/>
              <a:r>
                <a:rPr lang="fr-FR" b="1" dirty="0"/>
                <a:t> </a:t>
              </a:r>
              <a:r>
                <a:rPr lang="fr-FR" sz="1400" b="1" dirty="0"/>
                <a:t>ex : « J’ai réussi à créer votre compte utilisateur »</a:t>
              </a:r>
            </a:p>
          </p:txBody>
        </p:sp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0E6DDEE0-1AF0-18C7-47BB-37FC399A0EB2}"/>
              </a:ext>
            </a:extLst>
          </p:cNvPr>
          <p:cNvGrpSpPr/>
          <p:nvPr/>
        </p:nvGrpSpPr>
        <p:grpSpPr>
          <a:xfrm>
            <a:off x="0" y="6480032"/>
            <a:ext cx="4351734" cy="369651"/>
            <a:chOff x="3571" y="0"/>
            <a:chExt cx="4351734" cy="369651"/>
          </a:xfrm>
        </p:grpSpPr>
        <p:sp>
          <p:nvSpPr>
            <p:cNvPr id="83" name="Flèche : chevron 82">
              <a:extLst>
                <a:ext uri="{FF2B5EF4-FFF2-40B4-BE49-F238E27FC236}">
                  <a16:creationId xmlns:a16="http://schemas.microsoft.com/office/drawing/2014/main" id="{A68CCAD1-6DD4-8625-61A8-A8EEBF3CB327}"/>
                </a:ext>
              </a:extLst>
            </p:cNvPr>
            <p:cNvSpPr/>
            <p:nvPr/>
          </p:nvSpPr>
          <p:spPr>
            <a:xfrm>
              <a:off x="3571" y="0"/>
              <a:ext cx="4351734" cy="369651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4" name="Flèche : chevron 4">
              <a:extLst>
                <a:ext uri="{FF2B5EF4-FFF2-40B4-BE49-F238E27FC236}">
                  <a16:creationId xmlns:a16="http://schemas.microsoft.com/office/drawing/2014/main" id="{13BB7035-2530-3BA5-1E8A-253462161629}"/>
                </a:ext>
              </a:extLst>
            </p:cNvPr>
            <p:cNvSpPr txBox="1"/>
            <p:nvPr/>
          </p:nvSpPr>
          <p:spPr>
            <a:xfrm>
              <a:off x="188397" y="0"/>
              <a:ext cx="3982083" cy="3696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kern="1200" dirty="0">
                  <a:solidFill>
                    <a:schemeClr val="bg2">
                      <a:lumMod val="75000"/>
                    </a:schemeClr>
                  </a:solidFill>
                </a:rPr>
                <a:t>Le</a:t>
              </a:r>
              <a:r>
                <a:rPr lang="fr-FR" kern="1200" dirty="0"/>
                <a:t> </a:t>
              </a:r>
              <a:r>
                <a:rPr lang="fr-FR" kern="1200" dirty="0">
                  <a:solidFill>
                    <a:schemeClr val="bg2">
                      <a:lumMod val="75000"/>
                    </a:schemeClr>
                  </a:solidFill>
                </a:rPr>
                <a:t>projet</a:t>
              </a:r>
            </a:p>
          </p:txBody>
        </p:sp>
      </p:grp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BAB0763B-B64F-C164-AF8D-35DFFC495285}"/>
              </a:ext>
            </a:extLst>
          </p:cNvPr>
          <p:cNvGrpSpPr/>
          <p:nvPr/>
        </p:nvGrpSpPr>
        <p:grpSpPr>
          <a:xfrm>
            <a:off x="3916561" y="6480032"/>
            <a:ext cx="4351734" cy="369651"/>
            <a:chOff x="3920132" y="0"/>
            <a:chExt cx="4351734" cy="36965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81" name="Flèche : chevron 80">
              <a:extLst>
                <a:ext uri="{FF2B5EF4-FFF2-40B4-BE49-F238E27FC236}">
                  <a16:creationId xmlns:a16="http://schemas.microsoft.com/office/drawing/2014/main" id="{5499654A-E9EC-3D73-7181-9863C62B6288}"/>
                </a:ext>
              </a:extLst>
            </p:cNvPr>
            <p:cNvSpPr/>
            <p:nvPr/>
          </p:nvSpPr>
          <p:spPr>
            <a:xfrm>
              <a:off x="3920132" y="0"/>
              <a:ext cx="4351734" cy="369651"/>
            </a:xfrm>
            <a:prstGeom prst="chevron">
              <a:avLst/>
            </a:prstGeom>
            <a:grpFill/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2" name="Flèche : chevron 6">
              <a:extLst>
                <a:ext uri="{FF2B5EF4-FFF2-40B4-BE49-F238E27FC236}">
                  <a16:creationId xmlns:a16="http://schemas.microsoft.com/office/drawing/2014/main" id="{BBF50740-10D5-5BFE-C1DB-67F66CA8FA49}"/>
                </a:ext>
              </a:extLst>
            </p:cNvPr>
            <p:cNvSpPr txBox="1"/>
            <p:nvPr/>
          </p:nvSpPr>
          <p:spPr>
            <a:xfrm>
              <a:off x="4104958" y="0"/>
              <a:ext cx="3982083" cy="36965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kern="1200" dirty="0">
                  <a:solidFill>
                    <a:schemeClr val="tx1"/>
                  </a:solidFill>
                </a:rPr>
                <a:t>Outils et résultats : </a:t>
              </a:r>
              <a:r>
                <a:rPr lang="fr-FR" kern="1200" dirty="0" err="1">
                  <a:solidFill>
                    <a:schemeClr val="tx1"/>
                  </a:solidFill>
                </a:rPr>
                <a:t>Cypress</a:t>
              </a:r>
              <a:endParaRPr lang="fr-FR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8" name="Groupe 77">
            <a:extLst>
              <a:ext uri="{FF2B5EF4-FFF2-40B4-BE49-F238E27FC236}">
                <a16:creationId xmlns:a16="http://schemas.microsoft.com/office/drawing/2014/main" id="{EA5CD527-29C7-1ED5-2097-43394C52E4C6}"/>
              </a:ext>
            </a:extLst>
          </p:cNvPr>
          <p:cNvGrpSpPr/>
          <p:nvPr/>
        </p:nvGrpSpPr>
        <p:grpSpPr>
          <a:xfrm>
            <a:off x="7833122" y="6480032"/>
            <a:ext cx="4351734" cy="369651"/>
            <a:chOff x="7836693" y="0"/>
            <a:chExt cx="4351734" cy="369651"/>
          </a:xfrm>
        </p:grpSpPr>
        <p:sp>
          <p:nvSpPr>
            <p:cNvPr id="79" name="Flèche : chevron 78">
              <a:extLst>
                <a:ext uri="{FF2B5EF4-FFF2-40B4-BE49-F238E27FC236}">
                  <a16:creationId xmlns:a16="http://schemas.microsoft.com/office/drawing/2014/main" id="{0A509833-2DDE-AD81-1425-666ABDBDBC48}"/>
                </a:ext>
              </a:extLst>
            </p:cNvPr>
            <p:cNvSpPr/>
            <p:nvPr/>
          </p:nvSpPr>
          <p:spPr>
            <a:xfrm>
              <a:off x="7836693" y="0"/>
              <a:ext cx="4351734" cy="369651"/>
            </a:xfrm>
            <a:prstGeom prst="chevron">
              <a:avLst/>
            </a:prstGeom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0" name="Flèche : chevron 8">
              <a:extLst>
                <a:ext uri="{FF2B5EF4-FFF2-40B4-BE49-F238E27FC236}">
                  <a16:creationId xmlns:a16="http://schemas.microsoft.com/office/drawing/2014/main" id="{49B4CEB0-E3C0-9C17-BC70-DCB24F2A62C5}"/>
                </a:ext>
              </a:extLst>
            </p:cNvPr>
            <p:cNvSpPr txBox="1"/>
            <p:nvPr/>
          </p:nvSpPr>
          <p:spPr>
            <a:xfrm>
              <a:off x="8021519" y="0"/>
              <a:ext cx="3982083" cy="3696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kern="1200" dirty="0">
                  <a:solidFill>
                    <a:schemeClr val="bg2">
                      <a:lumMod val="75000"/>
                    </a:schemeClr>
                  </a:solidFill>
                </a:rPr>
                <a:t>Conclusion</a:t>
              </a:r>
            </a:p>
          </p:txBody>
        </p:sp>
      </p:grpSp>
      <p:pic>
        <p:nvPicPr>
          <p:cNvPr id="4102" name="Picture 6" descr="cypress&quot; Icon - Download for free – Iconduck">
            <a:extLst>
              <a:ext uri="{FF2B5EF4-FFF2-40B4-BE49-F238E27FC236}">
                <a16:creationId xmlns:a16="http://schemas.microsoft.com/office/drawing/2014/main" id="{825D1994-78B5-5ABA-E9AC-9A49BB8B8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298" y="5212233"/>
            <a:ext cx="1031587" cy="1029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4447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31147CD0-07AF-E723-0D88-FB8444336574}"/>
              </a:ext>
            </a:extLst>
          </p:cNvPr>
          <p:cNvGrpSpPr/>
          <p:nvPr/>
        </p:nvGrpSpPr>
        <p:grpSpPr>
          <a:xfrm>
            <a:off x="0" y="6480032"/>
            <a:ext cx="4351734" cy="369651"/>
            <a:chOff x="3571" y="0"/>
            <a:chExt cx="4351734" cy="369651"/>
          </a:xfrm>
        </p:grpSpPr>
        <p:sp>
          <p:nvSpPr>
            <p:cNvPr id="3" name="Flèche : chevron 2">
              <a:extLst>
                <a:ext uri="{FF2B5EF4-FFF2-40B4-BE49-F238E27FC236}">
                  <a16:creationId xmlns:a16="http://schemas.microsoft.com/office/drawing/2014/main" id="{D99FBC78-8518-6C3C-4165-5FC6633AC227}"/>
                </a:ext>
              </a:extLst>
            </p:cNvPr>
            <p:cNvSpPr/>
            <p:nvPr/>
          </p:nvSpPr>
          <p:spPr>
            <a:xfrm>
              <a:off x="3571" y="0"/>
              <a:ext cx="4351734" cy="369651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" name="Flèche : chevron 4">
              <a:extLst>
                <a:ext uri="{FF2B5EF4-FFF2-40B4-BE49-F238E27FC236}">
                  <a16:creationId xmlns:a16="http://schemas.microsoft.com/office/drawing/2014/main" id="{86CE3670-9535-3D73-B385-18D6C472AA03}"/>
                </a:ext>
              </a:extLst>
            </p:cNvPr>
            <p:cNvSpPr txBox="1"/>
            <p:nvPr/>
          </p:nvSpPr>
          <p:spPr>
            <a:xfrm>
              <a:off x="188397" y="0"/>
              <a:ext cx="3982083" cy="3696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kern="1200" dirty="0">
                  <a:solidFill>
                    <a:schemeClr val="bg2">
                      <a:lumMod val="75000"/>
                    </a:schemeClr>
                  </a:solidFill>
                </a:rPr>
                <a:t>Le</a:t>
              </a:r>
              <a:r>
                <a:rPr lang="fr-FR" kern="1200" dirty="0"/>
                <a:t> </a:t>
              </a:r>
              <a:r>
                <a:rPr lang="fr-FR" kern="1200" dirty="0">
                  <a:solidFill>
                    <a:schemeClr val="bg2">
                      <a:lumMod val="75000"/>
                    </a:schemeClr>
                  </a:solidFill>
                </a:rPr>
                <a:t>projet</a:t>
              </a:r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9698CCD6-A67D-7FE2-8E24-9FE464F4A461}"/>
              </a:ext>
            </a:extLst>
          </p:cNvPr>
          <p:cNvGrpSpPr/>
          <p:nvPr/>
        </p:nvGrpSpPr>
        <p:grpSpPr>
          <a:xfrm>
            <a:off x="3916561" y="6480032"/>
            <a:ext cx="4351734" cy="369651"/>
            <a:chOff x="3920132" y="0"/>
            <a:chExt cx="4351734" cy="36965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" name="Flèche : chevron 5">
              <a:extLst>
                <a:ext uri="{FF2B5EF4-FFF2-40B4-BE49-F238E27FC236}">
                  <a16:creationId xmlns:a16="http://schemas.microsoft.com/office/drawing/2014/main" id="{6053A6B1-1F7C-254B-232F-78B479E34355}"/>
                </a:ext>
              </a:extLst>
            </p:cNvPr>
            <p:cNvSpPr/>
            <p:nvPr/>
          </p:nvSpPr>
          <p:spPr>
            <a:xfrm>
              <a:off x="3920132" y="0"/>
              <a:ext cx="4351734" cy="369651"/>
            </a:xfrm>
            <a:prstGeom prst="chevron">
              <a:avLst/>
            </a:prstGeom>
            <a:grpFill/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Flèche : chevron 6">
              <a:extLst>
                <a:ext uri="{FF2B5EF4-FFF2-40B4-BE49-F238E27FC236}">
                  <a16:creationId xmlns:a16="http://schemas.microsoft.com/office/drawing/2014/main" id="{9B9CF4A5-2BDD-B353-A8AD-B1D0D78E768F}"/>
                </a:ext>
              </a:extLst>
            </p:cNvPr>
            <p:cNvSpPr txBox="1"/>
            <p:nvPr/>
          </p:nvSpPr>
          <p:spPr>
            <a:xfrm>
              <a:off x="4104958" y="0"/>
              <a:ext cx="3982083" cy="36965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kern="1200" dirty="0">
                  <a:solidFill>
                    <a:schemeClr val="tx1"/>
                  </a:solidFill>
                </a:rPr>
                <a:t>Outils et résultats : </a:t>
              </a:r>
              <a:r>
                <a:rPr lang="fr-FR" kern="1200" dirty="0" err="1">
                  <a:solidFill>
                    <a:schemeClr val="tx1"/>
                  </a:solidFill>
                </a:rPr>
                <a:t>Cypress</a:t>
              </a:r>
              <a:endParaRPr lang="fr-FR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CE337CC0-1896-6661-17E4-53E4D73D8540}"/>
              </a:ext>
            </a:extLst>
          </p:cNvPr>
          <p:cNvGrpSpPr/>
          <p:nvPr/>
        </p:nvGrpSpPr>
        <p:grpSpPr>
          <a:xfrm>
            <a:off x="7833122" y="6480032"/>
            <a:ext cx="4351734" cy="369651"/>
            <a:chOff x="7836693" y="0"/>
            <a:chExt cx="4351734" cy="369651"/>
          </a:xfrm>
        </p:grpSpPr>
        <p:sp>
          <p:nvSpPr>
            <p:cNvPr id="9" name="Flèche : chevron 8">
              <a:extLst>
                <a:ext uri="{FF2B5EF4-FFF2-40B4-BE49-F238E27FC236}">
                  <a16:creationId xmlns:a16="http://schemas.microsoft.com/office/drawing/2014/main" id="{3D9E001B-F5AA-FF98-6BBC-63BF64BA05CF}"/>
                </a:ext>
              </a:extLst>
            </p:cNvPr>
            <p:cNvSpPr/>
            <p:nvPr/>
          </p:nvSpPr>
          <p:spPr>
            <a:xfrm>
              <a:off x="7836693" y="0"/>
              <a:ext cx="4351734" cy="369651"/>
            </a:xfrm>
            <a:prstGeom prst="chevron">
              <a:avLst/>
            </a:prstGeom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lèche : chevron 8">
              <a:extLst>
                <a:ext uri="{FF2B5EF4-FFF2-40B4-BE49-F238E27FC236}">
                  <a16:creationId xmlns:a16="http://schemas.microsoft.com/office/drawing/2014/main" id="{971B5598-BA06-FF4A-237C-647002B6C565}"/>
                </a:ext>
              </a:extLst>
            </p:cNvPr>
            <p:cNvSpPr txBox="1"/>
            <p:nvPr/>
          </p:nvSpPr>
          <p:spPr>
            <a:xfrm>
              <a:off x="8021519" y="0"/>
              <a:ext cx="3982083" cy="3696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kern="1200" dirty="0">
                  <a:solidFill>
                    <a:schemeClr val="bg2">
                      <a:lumMod val="75000"/>
                    </a:schemeClr>
                  </a:solidFill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4463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5CF837DB-FF2F-7BFF-B40E-DE6FE933D794}"/>
              </a:ext>
            </a:extLst>
          </p:cNvPr>
          <p:cNvGrpSpPr/>
          <p:nvPr/>
        </p:nvGrpSpPr>
        <p:grpSpPr>
          <a:xfrm>
            <a:off x="0" y="6480032"/>
            <a:ext cx="4351734" cy="369651"/>
            <a:chOff x="3571" y="0"/>
            <a:chExt cx="4351734" cy="369651"/>
          </a:xfrm>
        </p:grpSpPr>
        <p:sp>
          <p:nvSpPr>
            <p:cNvPr id="3" name="Flèche : chevron 2">
              <a:extLst>
                <a:ext uri="{FF2B5EF4-FFF2-40B4-BE49-F238E27FC236}">
                  <a16:creationId xmlns:a16="http://schemas.microsoft.com/office/drawing/2014/main" id="{EFE3D2E9-B21F-81B2-8395-F1B68FEC185B}"/>
                </a:ext>
              </a:extLst>
            </p:cNvPr>
            <p:cNvSpPr/>
            <p:nvPr/>
          </p:nvSpPr>
          <p:spPr>
            <a:xfrm>
              <a:off x="3571" y="0"/>
              <a:ext cx="4351734" cy="369651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" name="Flèche : chevron 4">
              <a:extLst>
                <a:ext uri="{FF2B5EF4-FFF2-40B4-BE49-F238E27FC236}">
                  <a16:creationId xmlns:a16="http://schemas.microsoft.com/office/drawing/2014/main" id="{39B53A96-EA4B-4AE8-DB8B-40FB518B6413}"/>
                </a:ext>
              </a:extLst>
            </p:cNvPr>
            <p:cNvSpPr txBox="1"/>
            <p:nvPr/>
          </p:nvSpPr>
          <p:spPr>
            <a:xfrm>
              <a:off x="188397" y="0"/>
              <a:ext cx="3982083" cy="3696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kern="1200" dirty="0">
                  <a:solidFill>
                    <a:schemeClr val="bg2">
                      <a:lumMod val="75000"/>
                    </a:schemeClr>
                  </a:solidFill>
                </a:rPr>
                <a:t>Le</a:t>
              </a:r>
              <a:r>
                <a:rPr lang="fr-FR" kern="1200" dirty="0"/>
                <a:t> </a:t>
              </a:r>
              <a:r>
                <a:rPr lang="fr-FR" kern="1200" dirty="0">
                  <a:solidFill>
                    <a:schemeClr val="bg2">
                      <a:lumMod val="75000"/>
                    </a:schemeClr>
                  </a:solidFill>
                </a:rPr>
                <a:t>projet</a:t>
              </a:r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2F81CA4D-880F-C332-2F72-991D38BEDF2C}"/>
              </a:ext>
            </a:extLst>
          </p:cNvPr>
          <p:cNvGrpSpPr/>
          <p:nvPr/>
        </p:nvGrpSpPr>
        <p:grpSpPr>
          <a:xfrm>
            <a:off x="3916561" y="6480032"/>
            <a:ext cx="4351734" cy="369651"/>
            <a:chOff x="3920132" y="0"/>
            <a:chExt cx="4351734" cy="36965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" name="Flèche : chevron 5">
              <a:extLst>
                <a:ext uri="{FF2B5EF4-FFF2-40B4-BE49-F238E27FC236}">
                  <a16:creationId xmlns:a16="http://schemas.microsoft.com/office/drawing/2014/main" id="{D790423F-B879-DFAE-ABA1-BC9F2B37A08A}"/>
                </a:ext>
              </a:extLst>
            </p:cNvPr>
            <p:cNvSpPr/>
            <p:nvPr/>
          </p:nvSpPr>
          <p:spPr>
            <a:xfrm>
              <a:off x="3920132" y="0"/>
              <a:ext cx="4351734" cy="369651"/>
            </a:xfrm>
            <a:prstGeom prst="chevron">
              <a:avLst/>
            </a:prstGeom>
            <a:grpFill/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Flèche : chevron 6">
              <a:extLst>
                <a:ext uri="{FF2B5EF4-FFF2-40B4-BE49-F238E27FC236}">
                  <a16:creationId xmlns:a16="http://schemas.microsoft.com/office/drawing/2014/main" id="{94649F41-D453-B4CB-6258-65D94DCB5542}"/>
                </a:ext>
              </a:extLst>
            </p:cNvPr>
            <p:cNvSpPr txBox="1"/>
            <p:nvPr/>
          </p:nvSpPr>
          <p:spPr>
            <a:xfrm>
              <a:off x="4104958" y="0"/>
              <a:ext cx="3982083" cy="36965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kern="1200" dirty="0">
                  <a:solidFill>
                    <a:schemeClr val="tx1"/>
                  </a:solidFill>
                </a:rPr>
                <a:t>Outils et résultats : </a:t>
              </a:r>
              <a:r>
                <a:rPr lang="fr-FR" kern="1200" dirty="0" err="1">
                  <a:solidFill>
                    <a:schemeClr val="tx1"/>
                  </a:solidFill>
                </a:rPr>
                <a:t>Cypress</a:t>
              </a:r>
              <a:endParaRPr lang="fr-FR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4A068B05-18F5-9FE6-BC49-08AB94D8A09F}"/>
              </a:ext>
            </a:extLst>
          </p:cNvPr>
          <p:cNvGrpSpPr/>
          <p:nvPr/>
        </p:nvGrpSpPr>
        <p:grpSpPr>
          <a:xfrm>
            <a:off x="7833122" y="6480032"/>
            <a:ext cx="4351734" cy="369651"/>
            <a:chOff x="7836693" y="0"/>
            <a:chExt cx="4351734" cy="369651"/>
          </a:xfrm>
        </p:grpSpPr>
        <p:sp>
          <p:nvSpPr>
            <p:cNvPr id="9" name="Flèche : chevron 8">
              <a:extLst>
                <a:ext uri="{FF2B5EF4-FFF2-40B4-BE49-F238E27FC236}">
                  <a16:creationId xmlns:a16="http://schemas.microsoft.com/office/drawing/2014/main" id="{9C6B1E7D-E871-64C8-D92A-8A2F95029B70}"/>
                </a:ext>
              </a:extLst>
            </p:cNvPr>
            <p:cNvSpPr/>
            <p:nvPr/>
          </p:nvSpPr>
          <p:spPr>
            <a:xfrm>
              <a:off x="7836693" y="0"/>
              <a:ext cx="4351734" cy="369651"/>
            </a:xfrm>
            <a:prstGeom prst="chevron">
              <a:avLst/>
            </a:prstGeom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lèche : chevron 8">
              <a:extLst>
                <a:ext uri="{FF2B5EF4-FFF2-40B4-BE49-F238E27FC236}">
                  <a16:creationId xmlns:a16="http://schemas.microsoft.com/office/drawing/2014/main" id="{7A75229C-63C9-B086-008E-9484F533A6D7}"/>
                </a:ext>
              </a:extLst>
            </p:cNvPr>
            <p:cNvSpPr txBox="1"/>
            <p:nvPr/>
          </p:nvSpPr>
          <p:spPr>
            <a:xfrm>
              <a:off x="8021519" y="0"/>
              <a:ext cx="3982083" cy="3696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kern="1200" dirty="0">
                  <a:solidFill>
                    <a:schemeClr val="bg2">
                      <a:lumMod val="75000"/>
                    </a:schemeClr>
                  </a:solidFill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0461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e 68">
            <a:extLst>
              <a:ext uri="{FF2B5EF4-FFF2-40B4-BE49-F238E27FC236}">
                <a16:creationId xmlns:a16="http://schemas.microsoft.com/office/drawing/2014/main" id="{522F5C3E-DEA5-893E-049C-FE8B0D183DBE}"/>
              </a:ext>
            </a:extLst>
          </p:cNvPr>
          <p:cNvGrpSpPr/>
          <p:nvPr/>
        </p:nvGrpSpPr>
        <p:grpSpPr>
          <a:xfrm>
            <a:off x="268444" y="-86055"/>
            <a:ext cx="11397650" cy="6604042"/>
            <a:chOff x="317082" y="-47145"/>
            <a:chExt cx="11397650" cy="6604042"/>
          </a:xfrm>
        </p:grpSpPr>
        <p:sp>
          <p:nvSpPr>
            <p:cNvPr id="41" name="Rectangle : coins arrondis 40">
              <a:extLst>
                <a:ext uri="{FF2B5EF4-FFF2-40B4-BE49-F238E27FC236}">
                  <a16:creationId xmlns:a16="http://schemas.microsoft.com/office/drawing/2014/main" id="{1A82257A-656A-9C9E-921B-179863F3FB67}"/>
                </a:ext>
              </a:extLst>
            </p:cNvPr>
            <p:cNvSpPr/>
            <p:nvPr/>
          </p:nvSpPr>
          <p:spPr>
            <a:xfrm>
              <a:off x="7800230" y="2225617"/>
              <a:ext cx="3849754" cy="4069394"/>
            </a:xfrm>
            <a:prstGeom prst="roundRect">
              <a:avLst/>
            </a:prstGeom>
            <a:solidFill>
              <a:srgbClr val="E5224E">
                <a:alpha val="10196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2" name="Graphique 11" descr="Base de données avec un remplissage uni">
              <a:extLst>
                <a:ext uri="{FF2B5EF4-FFF2-40B4-BE49-F238E27FC236}">
                  <a16:creationId xmlns:a16="http://schemas.microsoft.com/office/drawing/2014/main" id="{42E8FE72-F72D-A3E6-E793-97E7947F45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661895" y="3823059"/>
              <a:ext cx="1052837" cy="1052837"/>
            </a:xfrm>
            <a:prstGeom prst="rect">
              <a:avLst/>
            </a:prstGeom>
          </p:spPr>
        </p:pic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9B5CFA40-4136-2799-7593-C7D65EA72D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05164" y="200693"/>
              <a:ext cx="2024923" cy="2024923"/>
            </a:xfrm>
            <a:prstGeom prst="rect">
              <a:avLst/>
            </a:prstGeom>
          </p:spPr>
        </p:pic>
        <p:pic>
          <p:nvPicPr>
            <p:cNvPr id="24" name="Graphique 23" descr="Ordinateur avec un remplissage uni">
              <a:extLst>
                <a:ext uri="{FF2B5EF4-FFF2-40B4-BE49-F238E27FC236}">
                  <a16:creationId xmlns:a16="http://schemas.microsoft.com/office/drawing/2014/main" id="{61FB4EEB-345F-923B-682C-6E3DD470C1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04271" y="3335228"/>
              <a:ext cx="2375939" cy="2375939"/>
            </a:xfrm>
            <a:prstGeom prst="rect">
              <a:avLst/>
            </a:prstGeom>
          </p:spPr>
        </p:pic>
        <p:graphicFrame>
          <p:nvGraphicFramePr>
            <p:cNvPr id="42" name="Diagramme 41">
              <a:extLst>
                <a:ext uri="{FF2B5EF4-FFF2-40B4-BE49-F238E27FC236}">
                  <a16:creationId xmlns:a16="http://schemas.microsoft.com/office/drawing/2014/main" id="{0F105130-A84A-75D2-20DB-D6EF428285E9}"/>
                </a:ext>
              </a:extLst>
            </p:cNvPr>
            <p:cNvGraphicFramePr/>
            <p:nvPr/>
          </p:nvGraphicFramePr>
          <p:xfrm>
            <a:off x="8074818" y="2575455"/>
            <a:ext cx="1807800" cy="356394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52595C5F-A90F-966F-6285-3705A34EEC4E}"/>
                </a:ext>
              </a:extLst>
            </p:cNvPr>
            <p:cNvSpPr txBox="1"/>
            <p:nvPr/>
          </p:nvSpPr>
          <p:spPr>
            <a:xfrm>
              <a:off x="317082" y="3429556"/>
              <a:ext cx="27272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/>
                <a:t>CLIENT</a:t>
              </a:r>
            </a:p>
          </p:txBody>
        </p: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A1980951-AAE1-74F8-2A51-A5395097846D}"/>
                </a:ext>
              </a:extLst>
            </p:cNvPr>
            <p:cNvSpPr txBox="1"/>
            <p:nvPr/>
          </p:nvSpPr>
          <p:spPr>
            <a:xfrm>
              <a:off x="8253976" y="-47145"/>
              <a:ext cx="27272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/>
                <a:t>SERVEUR</a:t>
              </a:r>
            </a:p>
          </p:txBody>
        </p:sp>
        <p:sp>
          <p:nvSpPr>
            <p:cNvPr id="52" name="Flèche : double flèche verticale 51">
              <a:extLst>
                <a:ext uri="{FF2B5EF4-FFF2-40B4-BE49-F238E27FC236}">
                  <a16:creationId xmlns:a16="http://schemas.microsoft.com/office/drawing/2014/main" id="{83AB3A40-7906-013C-4536-7DA5F94A98E4}"/>
                </a:ext>
              </a:extLst>
            </p:cNvPr>
            <p:cNvSpPr/>
            <p:nvPr/>
          </p:nvSpPr>
          <p:spPr>
            <a:xfrm rot="5400000">
              <a:off x="10239226" y="4262949"/>
              <a:ext cx="265877" cy="786376"/>
            </a:xfrm>
            <a:prstGeom prst="up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" name="Flèche : double flèche verticale 52">
              <a:extLst>
                <a:ext uri="{FF2B5EF4-FFF2-40B4-BE49-F238E27FC236}">
                  <a16:creationId xmlns:a16="http://schemas.microsoft.com/office/drawing/2014/main" id="{83E32DE3-28A0-F7D9-4C2A-293558CC031E}"/>
                </a:ext>
              </a:extLst>
            </p:cNvPr>
            <p:cNvSpPr/>
            <p:nvPr/>
          </p:nvSpPr>
          <p:spPr>
            <a:xfrm rot="5400000">
              <a:off x="10239226" y="3735069"/>
              <a:ext cx="265877" cy="786376"/>
            </a:xfrm>
            <a:prstGeom prst="up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79BC3B99-6EBE-92A2-64F3-DDCF73AA399A}"/>
                </a:ext>
              </a:extLst>
            </p:cNvPr>
            <p:cNvSpPr txBox="1"/>
            <p:nvPr/>
          </p:nvSpPr>
          <p:spPr>
            <a:xfrm>
              <a:off x="10602284" y="3580784"/>
              <a:ext cx="1112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/>
                <a:t>BDD</a:t>
              </a:r>
            </a:p>
          </p:txBody>
        </p:sp>
        <p:sp>
          <p:nvSpPr>
            <p:cNvPr id="57" name="Flèche : virage 56">
              <a:extLst>
                <a:ext uri="{FF2B5EF4-FFF2-40B4-BE49-F238E27FC236}">
                  <a16:creationId xmlns:a16="http://schemas.microsoft.com/office/drawing/2014/main" id="{9DC08E65-0708-51D7-1B48-992C0B7C12C2}"/>
                </a:ext>
              </a:extLst>
            </p:cNvPr>
            <p:cNvSpPr/>
            <p:nvPr/>
          </p:nvSpPr>
          <p:spPr>
            <a:xfrm>
              <a:off x="2798859" y="2852108"/>
              <a:ext cx="4721666" cy="647936"/>
            </a:xfrm>
            <a:prstGeom prst="bentArrow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61" name="Flèche : angle droit 60">
              <a:extLst>
                <a:ext uri="{FF2B5EF4-FFF2-40B4-BE49-F238E27FC236}">
                  <a16:creationId xmlns:a16="http://schemas.microsoft.com/office/drawing/2014/main" id="{B18B2E45-E694-A9FB-81E9-C121385F960C}"/>
                </a:ext>
              </a:extLst>
            </p:cNvPr>
            <p:cNvSpPr/>
            <p:nvPr/>
          </p:nvSpPr>
          <p:spPr>
            <a:xfrm rot="10800000" flipV="1">
              <a:off x="2798858" y="5414736"/>
              <a:ext cx="4690054" cy="524786"/>
            </a:xfrm>
            <a:prstGeom prst="bentUpArrow">
              <a:avLst>
                <a:gd name="adj1" fmla="val 34091"/>
                <a:gd name="adj2" fmla="val 30303"/>
                <a:gd name="adj3" fmla="val 35606"/>
              </a:avLst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C4712F7C-6E78-9E4C-B2A0-CF5004BB3091}"/>
                </a:ext>
              </a:extLst>
            </p:cNvPr>
            <p:cNvSpPr txBox="1"/>
            <p:nvPr/>
          </p:nvSpPr>
          <p:spPr>
            <a:xfrm>
              <a:off x="1420011" y="2119349"/>
              <a:ext cx="65584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/>
                <a:t>Requête </a:t>
              </a:r>
            </a:p>
            <a:p>
              <a:pPr algn="ctr"/>
              <a:r>
                <a:rPr lang="fr-FR" b="1" dirty="0"/>
                <a:t> </a:t>
              </a:r>
              <a:r>
                <a:rPr lang="fr-FR" sz="1400" b="1" dirty="0"/>
                <a:t>ex : « Je veux créer un compte utilisateur avec ces informations (…) »</a:t>
              </a:r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DC507FD4-2E00-F079-31CA-0340D90BC3D4}"/>
                </a:ext>
              </a:extLst>
            </p:cNvPr>
            <p:cNvSpPr txBox="1"/>
            <p:nvPr/>
          </p:nvSpPr>
          <p:spPr>
            <a:xfrm>
              <a:off x="1680730" y="5910566"/>
              <a:ext cx="65584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/>
                <a:t>Réponse</a:t>
              </a:r>
            </a:p>
            <a:p>
              <a:pPr algn="ctr"/>
              <a:r>
                <a:rPr lang="fr-FR" b="1" dirty="0"/>
                <a:t> </a:t>
              </a:r>
              <a:r>
                <a:rPr lang="fr-FR" sz="1400" b="1" dirty="0"/>
                <a:t>ex : « J’ai réussi à créer votre compte utilisateur »</a:t>
              </a:r>
            </a:p>
          </p:txBody>
        </p:sp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0E6DDEE0-1AF0-18C7-47BB-37FC399A0EB2}"/>
              </a:ext>
            </a:extLst>
          </p:cNvPr>
          <p:cNvGrpSpPr/>
          <p:nvPr/>
        </p:nvGrpSpPr>
        <p:grpSpPr>
          <a:xfrm>
            <a:off x="0" y="6480032"/>
            <a:ext cx="4351734" cy="369651"/>
            <a:chOff x="3571" y="0"/>
            <a:chExt cx="4351734" cy="369651"/>
          </a:xfrm>
        </p:grpSpPr>
        <p:sp>
          <p:nvSpPr>
            <p:cNvPr id="83" name="Flèche : chevron 82">
              <a:extLst>
                <a:ext uri="{FF2B5EF4-FFF2-40B4-BE49-F238E27FC236}">
                  <a16:creationId xmlns:a16="http://schemas.microsoft.com/office/drawing/2014/main" id="{A68CCAD1-6DD4-8625-61A8-A8EEBF3CB327}"/>
                </a:ext>
              </a:extLst>
            </p:cNvPr>
            <p:cNvSpPr/>
            <p:nvPr/>
          </p:nvSpPr>
          <p:spPr>
            <a:xfrm>
              <a:off x="3571" y="0"/>
              <a:ext cx="4351734" cy="369651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4" name="Flèche : chevron 4">
              <a:extLst>
                <a:ext uri="{FF2B5EF4-FFF2-40B4-BE49-F238E27FC236}">
                  <a16:creationId xmlns:a16="http://schemas.microsoft.com/office/drawing/2014/main" id="{13BB7035-2530-3BA5-1E8A-253462161629}"/>
                </a:ext>
              </a:extLst>
            </p:cNvPr>
            <p:cNvSpPr txBox="1"/>
            <p:nvPr/>
          </p:nvSpPr>
          <p:spPr>
            <a:xfrm>
              <a:off x="188397" y="0"/>
              <a:ext cx="3982083" cy="3696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kern="1200" dirty="0">
                  <a:solidFill>
                    <a:schemeClr val="bg2">
                      <a:lumMod val="75000"/>
                    </a:schemeClr>
                  </a:solidFill>
                </a:rPr>
                <a:t>Le</a:t>
              </a:r>
              <a:r>
                <a:rPr lang="fr-FR" kern="1200" dirty="0"/>
                <a:t> </a:t>
              </a:r>
              <a:r>
                <a:rPr lang="fr-FR" kern="1200" dirty="0">
                  <a:solidFill>
                    <a:schemeClr val="bg2">
                      <a:lumMod val="75000"/>
                    </a:schemeClr>
                  </a:solidFill>
                </a:rPr>
                <a:t>projet</a:t>
              </a:r>
            </a:p>
          </p:txBody>
        </p:sp>
      </p:grp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BAB0763B-B64F-C164-AF8D-35DFFC495285}"/>
              </a:ext>
            </a:extLst>
          </p:cNvPr>
          <p:cNvGrpSpPr/>
          <p:nvPr/>
        </p:nvGrpSpPr>
        <p:grpSpPr>
          <a:xfrm>
            <a:off x="3916561" y="6480032"/>
            <a:ext cx="4351734" cy="369651"/>
            <a:chOff x="3920132" y="0"/>
            <a:chExt cx="4351734" cy="36965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81" name="Flèche : chevron 80">
              <a:extLst>
                <a:ext uri="{FF2B5EF4-FFF2-40B4-BE49-F238E27FC236}">
                  <a16:creationId xmlns:a16="http://schemas.microsoft.com/office/drawing/2014/main" id="{5499654A-E9EC-3D73-7181-9863C62B6288}"/>
                </a:ext>
              </a:extLst>
            </p:cNvPr>
            <p:cNvSpPr/>
            <p:nvPr/>
          </p:nvSpPr>
          <p:spPr>
            <a:xfrm>
              <a:off x="3920132" y="0"/>
              <a:ext cx="4351734" cy="369651"/>
            </a:xfrm>
            <a:prstGeom prst="chevron">
              <a:avLst/>
            </a:prstGeom>
            <a:grpFill/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2" name="Flèche : chevron 6">
              <a:extLst>
                <a:ext uri="{FF2B5EF4-FFF2-40B4-BE49-F238E27FC236}">
                  <a16:creationId xmlns:a16="http://schemas.microsoft.com/office/drawing/2014/main" id="{BBF50740-10D5-5BFE-C1DB-67F66CA8FA49}"/>
                </a:ext>
              </a:extLst>
            </p:cNvPr>
            <p:cNvSpPr txBox="1"/>
            <p:nvPr/>
          </p:nvSpPr>
          <p:spPr>
            <a:xfrm>
              <a:off x="4104958" y="0"/>
              <a:ext cx="3982083" cy="36965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kern="1200" dirty="0">
                  <a:solidFill>
                    <a:schemeClr val="tx1"/>
                  </a:solidFill>
                </a:rPr>
                <a:t>Outils et résultats : Percy</a:t>
              </a:r>
            </a:p>
          </p:txBody>
        </p:sp>
      </p:grpSp>
      <p:grpSp>
        <p:nvGrpSpPr>
          <p:cNvPr id="78" name="Groupe 77">
            <a:extLst>
              <a:ext uri="{FF2B5EF4-FFF2-40B4-BE49-F238E27FC236}">
                <a16:creationId xmlns:a16="http://schemas.microsoft.com/office/drawing/2014/main" id="{EA5CD527-29C7-1ED5-2097-43394C52E4C6}"/>
              </a:ext>
            </a:extLst>
          </p:cNvPr>
          <p:cNvGrpSpPr/>
          <p:nvPr/>
        </p:nvGrpSpPr>
        <p:grpSpPr>
          <a:xfrm>
            <a:off x="7833122" y="6480032"/>
            <a:ext cx="4351734" cy="369651"/>
            <a:chOff x="7836693" y="0"/>
            <a:chExt cx="4351734" cy="369651"/>
          </a:xfrm>
        </p:grpSpPr>
        <p:sp>
          <p:nvSpPr>
            <p:cNvPr id="79" name="Flèche : chevron 78">
              <a:extLst>
                <a:ext uri="{FF2B5EF4-FFF2-40B4-BE49-F238E27FC236}">
                  <a16:creationId xmlns:a16="http://schemas.microsoft.com/office/drawing/2014/main" id="{0A509833-2DDE-AD81-1425-666ABDBDBC48}"/>
                </a:ext>
              </a:extLst>
            </p:cNvPr>
            <p:cNvSpPr/>
            <p:nvPr/>
          </p:nvSpPr>
          <p:spPr>
            <a:xfrm>
              <a:off x="7836693" y="0"/>
              <a:ext cx="4351734" cy="369651"/>
            </a:xfrm>
            <a:prstGeom prst="chevron">
              <a:avLst/>
            </a:prstGeom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0" name="Flèche : chevron 8">
              <a:extLst>
                <a:ext uri="{FF2B5EF4-FFF2-40B4-BE49-F238E27FC236}">
                  <a16:creationId xmlns:a16="http://schemas.microsoft.com/office/drawing/2014/main" id="{49B4CEB0-E3C0-9C17-BC70-DCB24F2A62C5}"/>
                </a:ext>
              </a:extLst>
            </p:cNvPr>
            <p:cNvSpPr txBox="1"/>
            <p:nvPr/>
          </p:nvSpPr>
          <p:spPr>
            <a:xfrm>
              <a:off x="8021519" y="0"/>
              <a:ext cx="3982083" cy="3696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kern="1200" dirty="0">
                  <a:solidFill>
                    <a:schemeClr val="bg2">
                      <a:lumMod val="75000"/>
                    </a:schemeClr>
                  </a:solidFill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5566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C739C1EC-4EB5-27E2-3E40-7F3962A76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E8C2B0B1-4527-085E-41D5-543B1311D2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A5818467-8CA2-6F88-7BD2-035441B2D25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4EE1A4CC-9595-6FC6-4B63-AA9824C06D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13B9009E-F680-E294-0A2D-C24E468ACEA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fr-FR"/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402F50F6-48D5-2D2B-1C45-E9937B958B5C}"/>
              </a:ext>
            </a:extLst>
          </p:cNvPr>
          <p:cNvGrpSpPr/>
          <p:nvPr/>
        </p:nvGrpSpPr>
        <p:grpSpPr>
          <a:xfrm>
            <a:off x="0" y="6480032"/>
            <a:ext cx="4351734" cy="369651"/>
            <a:chOff x="3571" y="0"/>
            <a:chExt cx="4351734" cy="369651"/>
          </a:xfrm>
        </p:grpSpPr>
        <p:sp>
          <p:nvSpPr>
            <p:cNvPr id="11" name="Flèche : chevron 10">
              <a:extLst>
                <a:ext uri="{FF2B5EF4-FFF2-40B4-BE49-F238E27FC236}">
                  <a16:creationId xmlns:a16="http://schemas.microsoft.com/office/drawing/2014/main" id="{DDE70ABD-7648-9078-C332-D8202E1B855E}"/>
                </a:ext>
              </a:extLst>
            </p:cNvPr>
            <p:cNvSpPr/>
            <p:nvPr/>
          </p:nvSpPr>
          <p:spPr>
            <a:xfrm>
              <a:off x="3571" y="0"/>
              <a:ext cx="4351734" cy="369651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lèche : chevron 4">
              <a:extLst>
                <a:ext uri="{FF2B5EF4-FFF2-40B4-BE49-F238E27FC236}">
                  <a16:creationId xmlns:a16="http://schemas.microsoft.com/office/drawing/2014/main" id="{55B1F78C-7BA9-1D17-357C-CFCCE594AA4C}"/>
                </a:ext>
              </a:extLst>
            </p:cNvPr>
            <p:cNvSpPr txBox="1"/>
            <p:nvPr/>
          </p:nvSpPr>
          <p:spPr>
            <a:xfrm>
              <a:off x="188397" y="0"/>
              <a:ext cx="3982083" cy="3696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kern="1200" dirty="0">
                  <a:solidFill>
                    <a:schemeClr val="bg2">
                      <a:lumMod val="75000"/>
                    </a:schemeClr>
                  </a:solidFill>
                </a:rPr>
                <a:t>Le</a:t>
              </a:r>
              <a:r>
                <a:rPr lang="fr-FR" kern="1200" dirty="0"/>
                <a:t> </a:t>
              </a:r>
              <a:r>
                <a:rPr lang="fr-FR" kern="1200" dirty="0">
                  <a:solidFill>
                    <a:schemeClr val="bg2">
                      <a:lumMod val="75000"/>
                    </a:schemeClr>
                  </a:solidFill>
                </a:rPr>
                <a:t>projet</a:t>
              </a: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8B562F20-9AE8-473C-25EC-286E97063F67}"/>
              </a:ext>
            </a:extLst>
          </p:cNvPr>
          <p:cNvGrpSpPr/>
          <p:nvPr/>
        </p:nvGrpSpPr>
        <p:grpSpPr>
          <a:xfrm>
            <a:off x="3916561" y="6480032"/>
            <a:ext cx="4351734" cy="369651"/>
            <a:chOff x="3920132" y="0"/>
            <a:chExt cx="4351734" cy="36965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4" name="Flèche : chevron 13">
              <a:extLst>
                <a:ext uri="{FF2B5EF4-FFF2-40B4-BE49-F238E27FC236}">
                  <a16:creationId xmlns:a16="http://schemas.microsoft.com/office/drawing/2014/main" id="{6F75DEE9-4923-882D-5D80-1C86F260ECA3}"/>
                </a:ext>
              </a:extLst>
            </p:cNvPr>
            <p:cNvSpPr/>
            <p:nvPr/>
          </p:nvSpPr>
          <p:spPr>
            <a:xfrm>
              <a:off x="3920132" y="0"/>
              <a:ext cx="4351734" cy="369651"/>
            </a:xfrm>
            <a:prstGeom prst="chevron">
              <a:avLst/>
            </a:prstGeom>
            <a:grpFill/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Flèche : chevron 6">
              <a:extLst>
                <a:ext uri="{FF2B5EF4-FFF2-40B4-BE49-F238E27FC236}">
                  <a16:creationId xmlns:a16="http://schemas.microsoft.com/office/drawing/2014/main" id="{5591DB5B-8DC9-17A0-7BFE-7831F5928334}"/>
                </a:ext>
              </a:extLst>
            </p:cNvPr>
            <p:cNvSpPr txBox="1"/>
            <p:nvPr/>
          </p:nvSpPr>
          <p:spPr>
            <a:xfrm>
              <a:off x="4104958" y="0"/>
              <a:ext cx="3982083" cy="36965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kern="1200" dirty="0">
                  <a:solidFill>
                    <a:schemeClr val="tx1"/>
                  </a:solidFill>
                </a:rPr>
                <a:t>Outils et résultats : Percy</a:t>
              </a:r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6DC413AB-82D5-EAAA-9BAB-918B30ADB6F3}"/>
              </a:ext>
            </a:extLst>
          </p:cNvPr>
          <p:cNvGrpSpPr/>
          <p:nvPr/>
        </p:nvGrpSpPr>
        <p:grpSpPr>
          <a:xfrm>
            <a:off x="7833122" y="6480032"/>
            <a:ext cx="4351734" cy="369651"/>
            <a:chOff x="7836693" y="0"/>
            <a:chExt cx="4351734" cy="369651"/>
          </a:xfrm>
        </p:grpSpPr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F03F57E8-8974-BF89-9A26-A277B255BFB6}"/>
                </a:ext>
              </a:extLst>
            </p:cNvPr>
            <p:cNvSpPr/>
            <p:nvPr/>
          </p:nvSpPr>
          <p:spPr>
            <a:xfrm>
              <a:off x="7836693" y="0"/>
              <a:ext cx="4351734" cy="369651"/>
            </a:xfrm>
            <a:prstGeom prst="chevron">
              <a:avLst/>
            </a:prstGeom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Flèche : chevron 8">
              <a:extLst>
                <a:ext uri="{FF2B5EF4-FFF2-40B4-BE49-F238E27FC236}">
                  <a16:creationId xmlns:a16="http://schemas.microsoft.com/office/drawing/2014/main" id="{5058BB1B-4E62-536B-406E-0A042AE72F0C}"/>
                </a:ext>
              </a:extLst>
            </p:cNvPr>
            <p:cNvSpPr txBox="1"/>
            <p:nvPr/>
          </p:nvSpPr>
          <p:spPr>
            <a:xfrm>
              <a:off x="8021519" y="0"/>
              <a:ext cx="3982083" cy="3696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kern="1200" dirty="0">
                  <a:solidFill>
                    <a:schemeClr val="bg2">
                      <a:lumMod val="75000"/>
                    </a:schemeClr>
                  </a:solidFill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3891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5CF837DB-FF2F-7BFF-B40E-DE6FE933D794}"/>
              </a:ext>
            </a:extLst>
          </p:cNvPr>
          <p:cNvGrpSpPr/>
          <p:nvPr/>
        </p:nvGrpSpPr>
        <p:grpSpPr>
          <a:xfrm>
            <a:off x="0" y="6480032"/>
            <a:ext cx="4351734" cy="369651"/>
            <a:chOff x="3571" y="0"/>
            <a:chExt cx="4351734" cy="369651"/>
          </a:xfrm>
        </p:grpSpPr>
        <p:sp>
          <p:nvSpPr>
            <p:cNvPr id="3" name="Flèche : chevron 2">
              <a:extLst>
                <a:ext uri="{FF2B5EF4-FFF2-40B4-BE49-F238E27FC236}">
                  <a16:creationId xmlns:a16="http://schemas.microsoft.com/office/drawing/2014/main" id="{EFE3D2E9-B21F-81B2-8395-F1B68FEC185B}"/>
                </a:ext>
              </a:extLst>
            </p:cNvPr>
            <p:cNvSpPr/>
            <p:nvPr/>
          </p:nvSpPr>
          <p:spPr>
            <a:xfrm>
              <a:off x="3571" y="0"/>
              <a:ext cx="4351734" cy="369651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" name="Flèche : chevron 4">
              <a:extLst>
                <a:ext uri="{FF2B5EF4-FFF2-40B4-BE49-F238E27FC236}">
                  <a16:creationId xmlns:a16="http://schemas.microsoft.com/office/drawing/2014/main" id="{39B53A96-EA4B-4AE8-DB8B-40FB518B6413}"/>
                </a:ext>
              </a:extLst>
            </p:cNvPr>
            <p:cNvSpPr txBox="1"/>
            <p:nvPr/>
          </p:nvSpPr>
          <p:spPr>
            <a:xfrm>
              <a:off x="188397" y="0"/>
              <a:ext cx="3982083" cy="3696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kern="1200" dirty="0">
                  <a:solidFill>
                    <a:schemeClr val="bg2">
                      <a:lumMod val="75000"/>
                    </a:schemeClr>
                  </a:solidFill>
                </a:rPr>
                <a:t>Le</a:t>
              </a:r>
              <a:r>
                <a:rPr lang="fr-FR" kern="1200" dirty="0"/>
                <a:t> </a:t>
              </a:r>
              <a:r>
                <a:rPr lang="fr-FR" kern="1200" dirty="0">
                  <a:solidFill>
                    <a:schemeClr val="bg2">
                      <a:lumMod val="75000"/>
                    </a:schemeClr>
                  </a:solidFill>
                </a:rPr>
                <a:t>projet</a:t>
              </a:r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2F81CA4D-880F-C332-2F72-991D38BEDF2C}"/>
              </a:ext>
            </a:extLst>
          </p:cNvPr>
          <p:cNvGrpSpPr/>
          <p:nvPr/>
        </p:nvGrpSpPr>
        <p:grpSpPr>
          <a:xfrm>
            <a:off x="3916561" y="6480032"/>
            <a:ext cx="4351734" cy="369651"/>
            <a:chOff x="3920132" y="0"/>
            <a:chExt cx="4351734" cy="36965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" name="Flèche : chevron 5">
              <a:extLst>
                <a:ext uri="{FF2B5EF4-FFF2-40B4-BE49-F238E27FC236}">
                  <a16:creationId xmlns:a16="http://schemas.microsoft.com/office/drawing/2014/main" id="{D790423F-B879-DFAE-ABA1-BC9F2B37A08A}"/>
                </a:ext>
              </a:extLst>
            </p:cNvPr>
            <p:cNvSpPr/>
            <p:nvPr/>
          </p:nvSpPr>
          <p:spPr>
            <a:xfrm>
              <a:off x="3920132" y="0"/>
              <a:ext cx="4351734" cy="369651"/>
            </a:xfrm>
            <a:prstGeom prst="chevron">
              <a:avLst/>
            </a:prstGeom>
            <a:grpFill/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Flèche : chevron 6">
              <a:extLst>
                <a:ext uri="{FF2B5EF4-FFF2-40B4-BE49-F238E27FC236}">
                  <a16:creationId xmlns:a16="http://schemas.microsoft.com/office/drawing/2014/main" id="{94649F41-D453-B4CB-6258-65D94DCB5542}"/>
                </a:ext>
              </a:extLst>
            </p:cNvPr>
            <p:cNvSpPr txBox="1"/>
            <p:nvPr/>
          </p:nvSpPr>
          <p:spPr>
            <a:xfrm>
              <a:off x="4104958" y="0"/>
              <a:ext cx="3982083" cy="36965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600" kern="1200" dirty="0">
                  <a:solidFill>
                    <a:schemeClr val="tx1"/>
                  </a:solidFill>
                </a:rPr>
                <a:t>Outils et résultats : Robot-Framework</a:t>
              </a:r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4A068B05-18F5-9FE6-BC49-08AB94D8A09F}"/>
              </a:ext>
            </a:extLst>
          </p:cNvPr>
          <p:cNvGrpSpPr/>
          <p:nvPr/>
        </p:nvGrpSpPr>
        <p:grpSpPr>
          <a:xfrm>
            <a:off x="7833122" y="6480032"/>
            <a:ext cx="4351734" cy="369651"/>
            <a:chOff x="7836693" y="0"/>
            <a:chExt cx="4351734" cy="369651"/>
          </a:xfrm>
        </p:grpSpPr>
        <p:sp>
          <p:nvSpPr>
            <p:cNvPr id="9" name="Flèche : chevron 8">
              <a:extLst>
                <a:ext uri="{FF2B5EF4-FFF2-40B4-BE49-F238E27FC236}">
                  <a16:creationId xmlns:a16="http://schemas.microsoft.com/office/drawing/2014/main" id="{9C6B1E7D-E871-64C8-D92A-8A2F95029B70}"/>
                </a:ext>
              </a:extLst>
            </p:cNvPr>
            <p:cNvSpPr/>
            <p:nvPr/>
          </p:nvSpPr>
          <p:spPr>
            <a:xfrm>
              <a:off x="7836693" y="0"/>
              <a:ext cx="4351734" cy="369651"/>
            </a:xfrm>
            <a:prstGeom prst="chevron">
              <a:avLst/>
            </a:prstGeom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lèche : chevron 8">
              <a:extLst>
                <a:ext uri="{FF2B5EF4-FFF2-40B4-BE49-F238E27FC236}">
                  <a16:creationId xmlns:a16="http://schemas.microsoft.com/office/drawing/2014/main" id="{7A75229C-63C9-B086-008E-9484F533A6D7}"/>
                </a:ext>
              </a:extLst>
            </p:cNvPr>
            <p:cNvSpPr txBox="1"/>
            <p:nvPr/>
          </p:nvSpPr>
          <p:spPr>
            <a:xfrm>
              <a:off x="8021519" y="0"/>
              <a:ext cx="3982083" cy="3696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kern="1200" dirty="0">
                  <a:solidFill>
                    <a:schemeClr val="bg2">
                      <a:lumMod val="75000"/>
                    </a:schemeClr>
                  </a:solidFill>
                </a:rPr>
                <a:t>Conclusion</a:t>
              </a:r>
            </a:p>
          </p:txBody>
        </p:sp>
      </p:grpSp>
      <p:sp>
        <p:nvSpPr>
          <p:cNvPr id="11" name="Titre 10">
            <a:extLst>
              <a:ext uri="{FF2B5EF4-FFF2-40B4-BE49-F238E27FC236}">
                <a16:creationId xmlns:a16="http://schemas.microsoft.com/office/drawing/2014/main" id="{A001F7C4-FFC8-108E-02D7-8EF8A8C6D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0F55DD36-4A6E-E1B3-83B3-53028876A3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853326AD-77E7-E5C2-9FB7-E63B0A009AE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9991E6C7-40FC-C4CF-C7BF-418EE32933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5" name="Espace réservé du contenu 14">
            <a:extLst>
              <a:ext uri="{FF2B5EF4-FFF2-40B4-BE49-F238E27FC236}">
                <a16:creationId xmlns:a16="http://schemas.microsoft.com/office/drawing/2014/main" id="{3CB3A83E-AF56-8ACA-9E86-F7A7F9F44D9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7343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C739C1EC-4EB5-27E2-3E40-7F3962A76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E8C2B0B1-4527-085E-41D5-543B1311D2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A5818467-8CA2-6F88-7BD2-035441B2D25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4EE1A4CC-9595-6FC6-4B63-AA9824C06D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13B9009E-F680-E294-0A2D-C24E468ACEA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fr-FR"/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402F50F6-48D5-2D2B-1C45-E9937B958B5C}"/>
              </a:ext>
            </a:extLst>
          </p:cNvPr>
          <p:cNvGrpSpPr/>
          <p:nvPr/>
        </p:nvGrpSpPr>
        <p:grpSpPr>
          <a:xfrm>
            <a:off x="0" y="6480032"/>
            <a:ext cx="4351734" cy="369651"/>
            <a:chOff x="3571" y="0"/>
            <a:chExt cx="4351734" cy="369651"/>
          </a:xfrm>
        </p:grpSpPr>
        <p:sp>
          <p:nvSpPr>
            <p:cNvPr id="11" name="Flèche : chevron 10">
              <a:extLst>
                <a:ext uri="{FF2B5EF4-FFF2-40B4-BE49-F238E27FC236}">
                  <a16:creationId xmlns:a16="http://schemas.microsoft.com/office/drawing/2014/main" id="{DDE70ABD-7648-9078-C332-D8202E1B855E}"/>
                </a:ext>
              </a:extLst>
            </p:cNvPr>
            <p:cNvSpPr/>
            <p:nvPr/>
          </p:nvSpPr>
          <p:spPr>
            <a:xfrm>
              <a:off x="3571" y="0"/>
              <a:ext cx="4351734" cy="369651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lèche : chevron 4">
              <a:extLst>
                <a:ext uri="{FF2B5EF4-FFF2-40B4-BE49-F238E27FC236}">
                  <a16:creationId xmlns:a16="http://schemas.microsoft.com/office/drawing/2014/main" id="{55B1F78C-7BA9-1D17-357C-CFCCE594AA4C}"/>
                </a:ext>
              </a:extLst>
            </p:cNvPr>
            <p:cNvSpPr txBox="1"/>
            <p:nvPr/>
          </p:nvSpPr>
          <p:spPr>
            <a:xfrm>
              <a:off x="188397" y="0"/>
              <a:ext cx="3982083" cy="3696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kern="1200" dirty="0">
                  <a:solidFill>
                    <a:schemeClr val="bg2">
                      <a:lumMod val="75000"/>
                    </a:schemeClr>
                  </a:solidFill>
                </a:rPr>
                <a:t>Le</a:t>
              </a:r>
              <a:r>
                <a:rPr lang="fr-FR" kern="1200" dirty="0"/>
                <a:t> </a:t>
              </a:r>
              <a:r>
                <a:rPr lang="fr-FR" kern="1200" dirty="0">
                  <a:solidFill>
                    <a:schemeClr val="bg2">
                      <a:lumMod val="75000"/>
                    </a:schemeClr>
                  </a:solidFill>
                </a:rPr>
                <a:t>projet</a:t>
              </a: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8B562F20-9AE8-473C-25EC-286E97063F67}"/>
              </a:ext>
            </a:extLst>
          </p:cNvPr>
          <p:cNvGrpSpPr/>
          <p:nvPr/>
        </p:nvGrpSpPr>
        <p:grpSpPr>
          <a:xfrm>
            <a:off x="3916561" y="6480032"/>
            <a:ext cx="4351734" cy="369651"/>
            <a:chOff x="3920132" y="0"/>
            <a:chExt cx="4351734" cy="36965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4" name="Flèche : chevron 13">
              <a:extLst>
                <a:ext uri="{FF2B5EF4-FFF2-40B4-BE49-F238E27FC236}">
                  <a16:creationId xmlns:a16="http://schemas.microsoft.com/office/drawing/2014/main" id="{6F75DEE9-4923-882D-5D80-1C86F260ECA3}"/>
                </a:ext>
              </a:extLst>
            </p:cNvPr>
            <p:cNvSpPr/>
            <p:nvPr/>
          </p:nvSpPr>
          <p:spPr>
            <a:xfrm>
              <a:off x="3920132" y="0"/>
              <a:ext cx="4351734" cy="369651"/>
            </a:xfrm>
            <a:prstGeom prst="chevron">
              <a:avLst/>
            </a:prstGeom>
            <a:grpFill/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Flèche : chevron 6">
              <a:extLst>
                <a:ext uri="{FF2B5EF4-FFF2-40B4-BE49-F238E27FC236}">
                  <a16:creationId xmlns:a16="http://schemas.microsoft.com/office/drawing/2014/main" id="{5591DB5B-8DC9-17A0-7BFE-7831F5928334}"/>
                </a:ext>
              </a:extLst>
            </p:cNvPr>
            <p:cNvSpPr txBox="1"/>
            <p:nvPr/>
          </p:nvSpPr>
          <p:spPr>
            <a:xfrm>
              <a:off x="4104958" y="0"/>
              <a:ext cx="3982083" cy="36965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kern="1200" dirty="0">
                  <a:solidFill>
                    <a:schemeClr val="tx1"/>
                  </a:solidFill>
                </a:rPr>
                <a:t>Outils et résultats : </a:t>
              </a:r>
              <a:r>
                <a:rPr lang="fr-FR" kern="1200" dirty="0" err="1">
                  <a:solidFill>
                    <a:schemeClr val="tx1"/>
                  </a:solidFill>
                </a:rPr>
                <a:t>Github</a:t>
              </a:r>
              <a:r>
                <a:rPr lang="fr-FR" kern="1200" dirty="0">
                  <a:solidFill>
                    <a:schemeClr val="tx1"/>
                  </a:solidFill>
                </a:rPr>
                <a:t>-Actions</a:t>
              </a:r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6DC413AB-82D5-EAAA-9BAB-918B30ADB6F3}"/>
              </a:ext>
            </a:extLst>
          </p:cNvPr>
          <p:cNvGrpSpPr/>
          <p:nvPr/>
        </p:nvGrpSpPr>
        <p:grpSpPr>
          <a:xfrm>
            <a:off x="7833122" y="6480032"/>
            <a:ext cx="4351734" cy="369651"/>
            <a:chOff x="7836693" y="0"/>
            <a:chExt cx="4351734" cy="369651"/>
          </a:xfrm>
        </p:grpSpPr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F03F57E8-8974-BF89-9A26-A277B255BFB6}"/>
                </a:ext>
              </a:extLst>
            </p:cNvPr>
            <p:cNvSpPr/>
            <p:nvPr/>
          </p:nvSpPr>
          <p:spPr>
            <a:xfrm>
              <a:off x="7836693" y="0"/>
              <a:ext cx="4351734" cy="369651"/>
            </a:xfrm>
            <a:prstGeom prst="chevron">
              <a:avLst/>
            </a:prstGeom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Flèche : chevron 8">
              <a:extLst>
                <a:ext uri="{FF2B5EF4-FFF2-40B4-BE49-F238E27FC236}">
                  <a16:creationId xmlns:a16="http://schemas.microsoft.com/office/drawing/2014/main" id="{5058BB1B-4E62-536B-406E-0A042AE72F0C}"/>
                </a:ext>
              </a:extLst>
            </p:cNvPr>
            <p:cNvSpPr txBox="1"/>
            <p:nvPr/>
          </p:nvSpPr>
          <p:spPr>
            <a:xfrm>
              <a:off x="8021519" y="0"/>
              <a:ext cx="3982083" cy="3696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kern="1200" dirty="0">
                  <a:solidFill>
                    <a:schemeClr val="bg2">
                      <a:lumMod val="75000"/>
                    </a:schemeClr>
                  </a:solidFill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2918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6B1888B3-38F6-A94D-4EE2-318B29F3A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Conclusion</a:t>
            </a:r>
          </a:p>
        </p:txBody>
      </p:sp>
      <p:graphicFrame>
        <p:nvGraphicFramePr>
          <p:cNvPr id="11" name="Espace réservé du contenu 10">
            <a:extLst>
              <a:ext uri="{FF2B5EF4-FFF2-40B4-BE49-F238E27FC236}">
                <a16:creationId xmlns:a16="http://schemas.microsoft.com/office/drawing/2014/main" id="{40E6B301-5016-EF52-CB38-D177760783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1232823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3120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D9F0316F-1FE9-4D6E-8963-4C8A0AF093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graphicEl>
                                              <a:dgm id="{D9F0316F-1FE9-4D6E-8963-4C8A0AF093D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7E633EAF-11F2-412A-A909-1D87836B89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graphicEl>
                                              <a:dgm id="{7E633EAF-11F2-412A-A909-1D87836B89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1D4B0E87-8392-4D87-B3C2-37C01F9382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graphicEl>
                                              <a:dgm id="{1D4B0E87-8392-4D87-B3C2-37C01F9382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AB594093-087B-495C-B36C-398B6D6412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graphicEl>
                                              <a:dgm id="{AB594093-087B-495C-B36C-398B6D6412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B5E4B369-E317-4C7E-BD0B-BAB83B6CA0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graphicEl>
                                              <a:dgm id="{B5E4B369-E317-4C7E-BD0B-BAB83B6CA0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A198DADB-0D52-4D05-A3C9-39DE059CEF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>
                                            <p:graphicEl>
                                              <a:dgm id="{A198DADB-0D52-4D05-A3C9-39DE059CEF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7D0538A9-E55E-496F-84B4-7A4FCC3619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>
                                            <p:graphicEl>
                                              <a:dgm id="{7D0538A9-E55E-496F-84B4-7A4FCC3619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8BF7419B-2FD9-4155-9593-B3FA694F9B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>
                                            <p:graphicEl>
                                              <a:dgm id="{8BF7419B-2FD9-4155-9593-B3FA694F9B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F084C8FD-80B2-4859-B7D0-3C3242C72A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graphicEl>
                                              <a:dgm id="{F084C8FD-80B2-4859-B7D0-3C3242C72AE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Sub>
          <a:bldDgm bld="one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9593FA8A-AE28-469D-F42A-8C59ED4DC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884"/>
            <a:ext cx="12192000" cy="3117040"/>
          </a:xfrm>
        </p:spPr>
        <p:txBody>
          <a:bodyPr>
            <a:normAutofit/>
          </a:bodyPr>
          <a:lstStyle/>
          <a:p>
            <a:pPr algn="ctr"/>
            <a:r>
              <a:rPr lang="fr-FR" sz="4000" b="1" dirty="0"/>
              <a:t>Présentation de l’équipe « Cats </a:t>
            </a:r>
            <a:r>
              <a:rPr lang="fr-FR" sz="4000" b="1" dirty="0" err="1"/>
              <a:t>Lovers</a:t>
            </a:r>
            <a:r>
              <a:rPr lang="fr-FR" sz="4000" b="1" dirty="0"/>
              <a:t> »</a:t>
            </a:r>
          </a:p>
        </p:txBody>
      </p: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6E54D6AB-0E29-3DBF-DC03-13AAE87C252E}"/>
              </a:ext>
            </a:extLst>
          </p:cNvPr>
          <p:cNvGrpSpPr/>
          <p:nvPr/>
        </p:nvGrpSpPr>
        <p:grpSpPr>
          <a:xfrm>
            <a:off x="2297889" y="2503398"/>
            <a:ext cx="7596222" cy="3062536"/>
            <a:chOff x="2190885" y="2328300"/>
            <a:chExt cx="7596222" cy="3062536"/>
          </a:xfrm>
        </p:grpSpPr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90F519B8-1942-1C02-191E-FA8349ABC863}"/>
                </a:ext>
              </a:extLst>
            </p:cNvPr>
            <p:cNvGrpSpPr/>
            <p:nvPr/>
          </p:nvGrpSpPr>
          <p:grpSpPr>
            <a:xfrm>
              <a:off x="2190885" y="2328302"/>
              <a:ext cx="1413906" cy="3062534"/>
              <a:chOff x="2297889" y="3057877"/>
              <a:chExt cx="1413906" cy="3062534"/>
            </a:xfrm>
          </p:grpSpPr>
          <p:grpSp>
            <p:nvGrpSpPr>
              <p:cNvPr id="9" name="Groupe 8">
                <a:extLst>
                  <a:ext uri="{FF2B5EF4-FFF2-40B4-BE49-F238E27FC236}">
                    <a16:creationId xmlns:a16="http://schemas.microsoft.com/office/drawing/2014/main" id="{F9EFDDCD-9232-8FC3-FF44-47EB4CAF59D5}"/>
                  </a:ext>
                </a:extLst>
              </p:cNvPr>
              <p:cNvGrpSpPr/>
              <p:nvPr/>
            </p:nvGrpSpPr>
            <p:grpSpPr>
              <a:xfrm>
                <a:off x="2297889" y="3722077"/>
                <a:ext cx="1413906" cy="2398334"/>
                <a:chOff x="246451" y="1143404"/>
                <a:chExt cx="1413906" cy="1397494"/>
              </a:xfrm>
            </p:grpSpPr>
            <p:sp>
              <p:nvSpPr>
                <p:cNvPr id="10" name="Rectangle : avec coins arrondis en haut 9">
                  <a:extLst>
                    <a:ext uri="{FF2B5EF4-FFF2-40B4-BE49-F238E27FC236}">
                      <a16:creationId xmlns:a16="http://schemas.microsoft.com/office/drawing/2014/main" id="{5EF5F8B8-8A59-B9AB-B9D2-075F91BBF860}"/>
                    </a:ext>
                  </a:extLst>
                </p:cNvPr>
                <p:cNvSpPr/>
                <p:nvPr/>
              </p:nvSpPr>
              <p:spPr>
                <a:xfrm rot="10800000">
                  <a:off x="246451" y="1143404"/>
                  <a:ext cx="1413906" cy="1397494"/>
                </a:xfrm>
                <a:prstGeom prst="round2SameRect">
                  <a:avLst>
                    <a:gd name="adj1" fmla="val 10500"/>
                    <a:gd name="adj2" fmla="val 0"/>
                  </a:avLst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2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2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1" name="Rectangle : avec coins arrondis en haut 4">
                  <a:extLst>
                    <a:ext uri="{FF2B5EF4-FFF2-40B4-BE49-F238E27FC236}">
                      <a16:creationId xmlns:a16="http://schemas.microsoft.com/office/drawing/2014/main" id="{9BB1AE98-D30E-0FB8-A165-4397F8EF5236}"/>
                    </a:ext>
                  </a:extLst>
                </p:cNvPr>
                <p:cNvSpPr txBox="1"/>
                <p:nvPr/>
              </p:nvSpPr>
              <p:spPr>
                <a:xfrm>
                  <a:off x="289429" y="1143404"/>
                  <a:ext cx="1327950" cy="1354516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35128" tIns="135128" rIns="135128" bIns="135128" numCol="1" spcCol="1270" anchor="t" anchorCtr="0">
                  <a:noAutofit/>
                </a:bodyPr>
                <a:lstStyle/>
                <a:p>
                  <a:pPr marL="0" lvl="0" indent="0" algn="ctr" defTabSz="8445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fr-FR" sz="1900" kern="1200" dirty="0"/>
                </a:p>
                <a:p>
                  <a:pPr marL="0" lvl="0" indent="0" algn="ctr" defTabSz="8445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fr-FR" sz="1900" kern="1200" dirty="0"/>
                </a:p>
                <a:p>
                  <a:pPr marL="0" lvl="0" indent="0" algn="ctr" defTabSz="8445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fr-FR" sz="1900" dirty="0"/>
                </a:p>
                <a:p>
                  <a:pPr marL="0" lvl="0" indent="0" algn="ctr" defTabSz="8445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fr-FR" sz="1900" kern="1200"/>
                    <a:t>Alicia LAC</a:t>
                  </a:r>
                  <a:r>
                    <a:rPr lang="fr-FR" sz="1900"/>
                    <a:t>O</a:t>
                  </a:r>
                  <a:r>
                    <a:rPr lang="fr-FR" sz="1900" kern="1200"/>
                    <a:t>TE</a:t>
                  </a:r>
                  <a:endParaRPr lang="fr-FR" sz="1900" kern="1200" dirty="0"/>
                </a:p>
              </p:txBody>
            </p:sp>
          </p:grpSp>
          <p:sp>
            <p:nvSpPr>
              <p:cNvPr id="24" name="Ellipse 23">
                <a:extLst>
                  <a:ext uri="{FF2B5EF4-FFF2-40B4-BE49-F238E27FC236}">
                    <a16:creationId xmlns:a16="http://schemas.microsoft.com/office/drawing/2014/main" id="{69242582-B2AB-9429-831D-8636CD71405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40867" y="3057877"/>
                <a:ext cx="1328400" cy="1328400"/>
              </a:xfrm>
              <a:prstGeom prst="ellipse">
                <a:avLst/>
              </a:prstGeom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86692B2D-C8D8-D16F-187A-3B8AD8BE9DF6}"/>
                </a:ext>
              </a:extLst>
            </p:cNvPr>
            <p:cNvGrpSpPr/>
            <p:nvPr/>
          </p:nvGrpSpPr>
          <p:grpSpPr>
            <a:xfrm>
              <a:off x="3736464" y="2328302"/>
              <a:ext cx="1413906" cy="3062534"/>
              <a:chOff x="3843468" y="3057877"/>
              <a:chExt cx="1413906" cy="3062534"/>
            </a:xfrm>
          </p:grpSpPr>
          <p:grpSp>
            <p:nvGrpSpPr>
              <p:cNvPr id="12" name="Groupe 11">
                <a:extLst>
                  <a:ext uri="{FF2B5EF4-FFF2-40B4-BE49-F238E27FC236}">
                    <a16:creationId xmlns:a16="http://schemas.microsoft.com/office/drawing/2014/main" id="{3E06BC52-DDE3-E3A6-6489-35D2FC8CABA4}"/>
                  </a:ext>
                </a:extLst>
              </p:cNvPr>
              <p:cNvGrpSpPr/>
              <p:nvPr/>
            </p:nvGrpSpPr>
            <p:grpSpPr>
              <a:xfrm>
                <a:off x="3843468" y="3722077"/>
                <a:ext cx="1413906" cy="2398334"/>
                <a:chOff x="1801749" y="1143404"/>
                <a:chExt cx="1413906" cy="1397494"/>
              </a:xfrm>
            </p:grpSpPr>
            <p:sp>
              <p:nvSpPr>
                <p:cNvPr id="13" name="Rectangle : avec coins arrondis en haut 12">
                  <a:extLst>
                    <a:ext uri="{FF2B5EF4-FFF2-40B4-BE49-F238E27FC236}">
                      <a16:creationId xmlns:a16="http://schemas.microsoft.com/office/drawing/2014/main" id="{CD39657A-00B8-F6B2-518D-EFDE0F2C23C4}"/>
                    </a:ext>
                  </a:extLst>
                </p:cNvPr>
                <p:cNvSpPr/>
                <p:nvPr/>
              </p:nvSpPr>
              <p:spPr>
                <a:xfrm rot="10800000">
                  <a:off x="1801749" y="1143404"/>
                  <a:ext cx="1413906" cy="1397494"/>
                </a:xfrm>
                <a:prstGeom prst="round2SameRect">
                  <a:avLst>
                    <a:gd name="adj1" fmla="val 10500"/>
                    <a:gd name="adj2" fmla="val 0"/>
                  </a:avLst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2">
                    <a:hueOff val="-639735"/>
                    <a:satOff val="-7212"/>
                    <a:lumOff val="883"/>
                    <a:alphaOff val="0"/>
                  </a:schemeClr>
                </a:fillRef>
                <a:effectRef idx="0">
                  <a:schemeClr val="accent2">
                    <a:hueOff val="-639735"/>
                    <a:satOff val="-7212"/>
                    <a:lumOff val="883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4" name="Rectangle : avec coins arrondis en haut 4">
                  <a:extLst>
                    <a:ext uri="{FF2B5EF4-FFF2-40B4-BE49-F238E27FC236}">
                      <a16:creationId xmlns:a16="http://schemas.microsoft.com/office/drawing/2014/main" id="{673EC77F-CB35-183B-FB00-6417F5A0EBF1}"/>
                    </a:ext>
                  </a:extLst>
                </p:cNvPr>
                <p:cNvSpPr txBox="1"/>
                <p:nvPr/>
              </p:nvSpPr>
              <p:spPr>
                <a:xfrm rot="21600000">
                  <a:off x="1844727" y="1143404"/>
                  <a:ext cx="1327950" cy="1354516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35128" tIns="135128" rIns="135128" bIns="135128" numCol="1" spcCol="1270" anchor="t" anchorCtr="0">
                  <a:noAutofit/>
                </a:bodyPr>
                <a:lstStyle/>
                <a:p>
                  <a:pPr marL="0" lvl="0" indent="0" algn="ctr" defTabSz="8445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fr-FR" sz="1900" kern="1200" dirty="0"/>
                </a:p>
                <a:p>
                  <a:pPr marL="0" lvl="0" indent="0" algn="ctr" defTabSz="8445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fr-FR" sz="1900" dirty="0"/>
                </a:p>
                <a:p>
                  <a:pPr marL="0" lvl="0" indent="0" algn="ctr" defTabSz="8445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fr-FR" sz="1900" kern="1200" dirty="0"/>
                </a:p>
                <a:p>
                  <a:pPr marL="0" lvl="0" indent="0" algn="ctr" defTabSz="8445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fr-FR" sz="1900" kern="1200" dirty="0" err="1"/>
                    <a:t>Sona</a:t>
                  </a:r>
                  <a:r>
                    <a:rPr lang="fr-FR" sz="1900" kern="1200" dirty="0"/>
                    <a:t> KHATCHATRIAN</a:t>
                  </a:r>
                </a:p>
              </p:txBody>
            </p:sp>
          </p:grpSp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DE497025-817D-2409-1DF0-EF615A46868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86220" y="3057877"/>
                <a:ext cx="1328400" cy="1328400"/>
              </a:xfrm>
              <a:prstGeom prst="ellipse">
                <a:avLst/>
              </a:prstGeom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4F6B0E72-42CE-C63E-C58D-E566B611F20C}"/>
                </a:ext>
              </a:extLst>
            </p:cNvPr>
            <p:cNvGrpSpPr/>
            <p:nvPr/>
          </p:nvGrpSpPr>
          <p:grpSpPr>
            <a:xfrm>
              <a:off x="5282043" y="2328300"/>
              <a:ext cx="1413906" cy="3062536"/>
              <a:chOff x="5389047" y="3057875"/>
              <a:chExt cx="1413906" cy="3062536"/>
            </a:xfrm>
          </p:grpSpPr>
          <p:grpSp>
            <p:nvGrpSpPr>
              <p:cNvPr id="15" name="Groupe 14">
                <a:extLst>
                  <a:ext uri="{FF2B5EF4-FFF2-40B4-BE49-F238E27FC236}">
                    <a16:creationId xmlns:a16="http://schemas.microsoft.com/office/drawing/2014/main" id="{4CDD04A5-A3D8-D637-5EDA-D62CF7F64DFE}"/>
                  </a:ext>
                </a:extLst>
              </p:cNvPr>
              <p:cNvGrpSpPr/>
              <p:nvPr/>
            </p:nvGrpSpPr>
            <p:grpSpPr>
              <a:xfrm>
                <a:off x="5389047" y="3722077"/>
                <a:ext cx="1413906" cy="2398334"/>
                <a:chOff x="3357046" y="1143404"/>
                <a:chExt cx="1413906" cy="1397494"/>
              </a:xfrm>
            </p:grpSpPr>
            <p:sp>
              <p:nvSpPr>
                <p:cNvPr id="16" name="Rectangle : avec coins arrondis en haut 15">
                  <a:extLst>
                    <a:ext uri="{FF2B5EF4-FFF2-40B4-BE49-F238E27FC236}">
                      <a16:creationId xmlns:a16="http://schemas.microsoft.com/office/drawing/2014/main" id="{5D060B50-AAB9-3CED-E8D8-68239EFE1E02}"/>
                    </a:ext>
                  </a:extLst>
                </p:cNvPr>
                <p:cNvSpPr/>
                <p:nvPr/>
              </p:nvSpPr>
              <p:spPr>
                <a:xfrm rot="10800000">
                  <a:off x="3357046" y="1143404"/>
                  <a:ext cx="1413906" cy="1397494"/>
                </a:xfrm>
                <a:prstGeom prst="round2SameRect">
                  <a:avLst>
                    <a:gd name="adj1" fmla="val 10500"/>
                    <a:gd name="adj2" fmla="val 0"/>
                  </a:avLst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2">
                    <a:hueOff val="-1279471"/>
                    <a:satOff val="-14424"/>
                    <a:lumOff val="1766"/>
                    <a:alphaOff val="0"/>
                  </a:schemeClr>
                </a:fillRef>
                <a:effectRef idx="0">
                  <a:schemeClr val="accent2">
                    <a:hueOff val="-1279471"/>
                    <a:satOff val="-14424"/>
                    <a:lumOff val="1766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7" name="Rectangle : avec coins arrondis en haut 4">
                  <a:extLst>
                    <a:ext uri="{FF2B5EF4-FFF2-40B4-BE49-F238E27FC236}">
                      <a16:creationId xmlns:a16="http://schemas.microsoft.com/office/drawing/2014/main" id="{BA6331F9-B063-FFD2-EAD3-C059C9FB1CB1}"/>
                    </a:ext>
                  </a:extLst>
                </p:cNvPr>
                <p:cNvSpPr txBox="1"/>
                <p:nvPr/>
              </p:nvSpPr>
              <p:spPr>
                <a:xfrm rot="21600000">
                  <a:off x="3400024" y="1143404"/>
                  <a:ext cx="1327950" cy="1354516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35128" tIns="135128" rIns="135128" bIns="135128" numCol="1" spcCol="1270" anchor="t" anchorCtr="0">
                  <a:noAutofit/>
                </a:bodyPr>
                <a:lstStyle/>
                <a:p>
                  <a:pPr marL="0" lvl="0" indent="0" algn="ctr" defTabSz="8445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fr-FR" sz="1900" kern="1200" dirty="0"/>
                </a:p>
                <a:p>
                  <a:pPr marL="0" lvl="0" indent="0" algn="ctr" defTabSz="8445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fr-FR" sz="1900" dirty="0"/>
                </a:p>
                <a:p>
                  <a:pPr marL="0" lvl="0" indent="0" algn="ctr" defTabSz="8445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fr-FR" sz="1900" kern="1200" dirty="0"/>
                </a:p>
                <a:p>
                  <a:pPr marL="0" lvl="0" indent="0" algn="ctr" defTabSz="8445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fr-FR" sz="1900" kern="1200" dirty="0" err="1"/>
                    <a:t>Souhila</a:t>
                  </a:r>
                  <a:r>
                    <a:rPr lang="fr-FR" sz="1900" kern="1200" dirty="0"/>
                    <a:t> HAMADI</a:t>
                  </a:r>
                </a:p>
              </p:txBody>
            </p:sp>
          </p:grpSp>
          <p:sp>
            <p:nvSpPr>
              <p:cNvPr id="28" name="Ellipse 27">
                <a:extLst>
                  <a:ext uri="{FF2B5EF4-FFF2-40B4-BE49-F238E27FC236}">
                    <a16:creationId xmlns:a16="http://schemas.microsoft.com/office/drawing/2014/main" id="{1F80B087-74B3-318D-5BC6-D8374A1BBC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31573" y="3057875"/>
                <a:ext cx="1328400" cy="1328400"/>
              </a:xfrm>
              <a:prstGeom prst="ellipse">
                <a:avLst/>
              </a:prstGeom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3DB9A0F6-2AA9-96E3-868C-149178F73AC9}"/>
                </a:ext>
              </a:extLst>
            </p:cNvPr>
            <p:cNvGrpSpPr/>
            <p:nvPr/>
          </p:nvGrpSpPr>
          <p:grpSpPr>
            <a:xfrm>
              <a:off x="6827621" y="2328300"/>
              <a:ext cx="1413906" cy="3062536"/>
              <a:chOff x="6934625" y="3057875"/>
              <a:chExt cx="1413906" cy="3062536"/>
            </a:xfrm>
          </p:grpSpPr>
          <p:grpSp>
            <p:nvGrpSpPr>
              <p:cNvPr id="18" name="Groupe 17">
                <a:extLst>
                  <a:ext uri="{FF2B5EF4-FFF2-40B4-BE49-F238E27FC236}">
                    <a16:creationId xmlns:a16="http://schemas.microsoft.com/office/drawing/2014/main" id="{838D9C8F-1E78-5AFF-EE0C-7E549E36AB33}"/>
                  </a:ext>
                </a:extLst>
              </p:cNvPr>
              <p:cNvGrpSpPr/>
              <p:nvPr/>
            </p:nvGrpSpPr>
            <p:grpSpPr>
              <a:xfrm>
                <a:off x="6934625" y="3722076"/>
                <a:ext cx="1413906" cy="2398335"/>
                <a:chOff x="4912344" y="1143404"/>
                <a:chExt cx="1413906" cy="1397494"/>
              </a:xfrm>
            </p:grpSpPr>
            <p:sp>
              <p:nvSpPr>
                <p:cNvPr id="19" name="Rectangle : avec coins arrondis en haut 18">
                  <a:extLst>
                    <a:ext uri="{FF2B5EF4-FFF2-40B4-BE49-F238E27FC236}">
                      <a16:creationId xmlns:a16="http://schemas.microsoft.com/office/drawing/2014/main" id="{FB8F0782-2D52-247F-7FB9-2EE279DAB720}"/>
                    </a:ext>
                  </a:extLst>
                </p:cNvPr>
                <p:cNvSpPr/>
                <p:nvPr/>
              </p:nvSpPr>
              <p:spPr>
                <a:xfrm rot="10800000">
                  <a:off x="4912344" y="1143404"/>
                  <a:ext cx="1413906" cy="1397494"/>
                </a:xfrm>
                <a:prstGeom prst="round2SameRect">
                  <a:avLst>
                    <a:gd name="adj1" fmla="val 10500"/>
                    <a:gd name="adj2" fmla="val 0"/>
                  </a:avLst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2">
                    <a:hueOff val="-1919206"/>
                    <a:satOff val="-21636"/>
                    <a:lumOff val="2650"/>
                    <a:alphaOff val="0"/>
                  </a:schemeClr>
                </a:fillRef>
                <a:effectRef idx="0">
                  <a:schemeClr val="accent2">
                    <a:hueOff val="-1919206"/>
                    <a:satOff val="-21636"/>
                    <a:lumOff val="265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0" name="Rectangle : avec coins arrondis en haut 4">
                  <a:extLst>
                    <a:ext uri="{FF2B5EF4-FFF2-40B4-BE49-F238E27FC236}">
                      <a16:creationId xmlns:a16="http://schemas.microsoft.com/office/drawing/2014/main" id="{D90BA4C2-17E2-9D02-C161-F5110771EE29}"/>
                    </a:ext>
                  </a:extLst>
                </p:cNvPr>
                <p:cNvSpPr txBox="1"/>
                <p:nvPr/>
              </p:nvSpPr>
              <p:spPr>
                <a:xfrm rot="21600000">
                  <a:off x="4955322" y="1143404"/>
                  <a:ext cx="1327950" cy="1354516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35128" tIns="135128" rIns="135128" bIns="135128" numCol="1" spcCol="1270" anchor="t" anchorCtr="0">
                  <a:noAutofit/>
                </a:bodyPr>
                <a:lstStyle/>
                <a:p>
                  <a:pPr marL="0" lvl="0" indent="0" algn="ctr" defTabSz="8445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fr-FR" sz="1900" kern="1200" dirty="0"/>
                </a:p>
                <a:p>
                  <a:pPr marL="0" lvl="0" indent="0" algn="ctr" defTabSz="8445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fr-FR" sz="1900" dirty="0"/>
                </a:p>
                <a:p>
                  <a:pPr marL="0" lvl="0" indent="0" algn="ctr" defTabSz="8445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fr-FR" sz="1900" kern="1200" dirty="0"/>
                </a:p>
                <a:p>
                  <a:pPr marL="0" lvl="0" indent="0" algn="ctr" defTabSz="8445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fr-FR" sz="1900" kern="1200" dirty="0"/>
                    <a:t>Cyril SAURET</a:t>
                  </a:r>
                </a:p>
              </p:txBody>
            </p:sp>
          </p:grpSp>
          <p:sp>
            <p:nvSpPr>
              <p:cNvPr id="29" name="Ellipse 28">
                <a:extLst>
                  <a:ext uri="{FF2B5EF4-FFF2-40B4-BE49-F238E27FC236}">
                    <a16:creationId xmlns:a16="http://schemas.microsoft.com/office/drawing/2014/main" id="{81999ABF-DAC2-59A8-B6A1-6F56169A6A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77377" y="3057875"/>
                <a:ext cx="1328400" cy="1328400"/>
              </a:xfrm>
              <a:prstGeom prst="ellipse">
                <a:avLst/>
              </a:prstGeom>
              <a:blipFill dpi="0"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81426D43-2BF1-09A6-EB6D-ED287D81DB36}"/>
                </a:ext>
              </a:extLst>
            </p:cNvPr>
            <p:cNvGrpSpPr/>
            <p:nvPr/>
          </p:nvGrpSpPr>
          <p:grpSpPr>
            <a:xfrm>
              <a:off x="8373201" y="2328300"/>
              <a:ext cx="1413906" cy="3062536"/>
              <a:chOff x="8480205" y="3057875"/>
              <a:chExt cx="1413906" cy="3062536"/>
            </a:xfrm>
          </p:grpSpPr>
          <p:grpSp>
            <p:nvGrpSpPr>
              <p:cNvPr id="21" name="Groupe 20">
                <a:extLst>
                  <a:ext uri="{FF2B5EF4-FFF2-40B4-BE49-F238E27FC236}">
                    <a16:creationId xmlns:a16="http://schemas.microsoft.com/office/drawing/2014/main" id="{0424AFC4-67D4-83FC-EB88-0CC747D4E456}"/>
                  </a:ext>
                </a:extLst>
              </p:cNvPr>
              <p:cNvGrpSpPr/>
              <p:nvPr/>
            </p:nvGrpSpPr>
            <p:grpSpPr>
              <a:xfrm>
                <a:off x="8480205" y="3722075"/>
                <a:ext cx="1413906" cy="2398336"/>
                <a:chOff x="6467641" y="1143404"/>
                <a:chExt cx="1413906" cy="1397494"/>
              </a:xfrm>
            </p:grpSpPr>
            <p:sp>
              <p:nvSpPr>
                <p:cNvPr id="22" name="Rectangle : avec coins arrondis en haut 21">
                  <a:extLst>
                    <a:ext uri="{FF2B5EF4-FFF2-40B4-BE49-F238E27FC236}">
                      <a16:creationId xmlns:a16="http://schemas.microsoft.com/office/drawing/2014/main" id="{AA6267FE-F527-DC1D-E88A-B30EB9FCAACA}"/>
                    </a:ext>
                  </a:extLst>
                </p:cNvPr>
                <p:cNvSpPr/>
                <p:nvPr/>
              </p:nvSpPr>
              <p:spPr>
                <a:xfrm rot="10800000">
                  <a:off x="6467641" y="1143404"/>
                  <a:ext cx="1413906" cy="1397494"/>
                </a:xfrm>
                <a:prstGeom prst="round2SameRect">
                  <a:avLst>
                    <a:gd name="adj1" fmla="val 10500"/>
                    <a:gd name="adj2" fmla="val 0"/>
                  </a:avLst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2">
                    <a:hueOff val="-2558941"/>
                    <a:satOff val="-28848"/>
                    <a:lumOff val="3533"/>
                    <a:alphaOff val="0"/>
                  </a:schemeClr>
                </a:fillRef>
                <a:effectRef idx="0">
                  <a:schemeClr val="accent2">
                    <a:hueOff val="-2558941"/>
                    <a:satOff val="-28848"/>
                    <a:lumOff val="3533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3" name="Rectangle : avec coins arrondis en haut 4">
                  <a:extLst>
                    <a:ext uri="{FF2B5EF4-FFF2-40B4-BE49-F238E27FC236}">
                      <a16:creationId xmlns:a16="http://schemas.microsoft.com/office/drawing/2014/main" id="{B2A13838-7C3B-6CA3-6A4E-E20702CF0127}"/>
                    </a:ext>
                  </a:extLst>
                </p:cNvPr>
                <p:cNvSpPr txBox="1"/>
                <p:nvPr/>
              </p:nvSpPr>
              <p:spPr>
                <a:xfrm rot="21600000">
                  <a:off x="6510619" y="1143404"/>
                  <a:ext cx="1327950" cy="1354516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35128" tIns="135128" rIns="135128" bIns="135128" numCol="1" spcCol="1270" anchor="t" anchorCtr="0">
                  <a:noAutofit/>
                </a:bodyPr>
                <a:lstStyle/>
                <a:p>
                  <a:pPr marL="0" lvl="0" indent="0" algn="ctr" defTabSz="8445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fr-FR" sz="1900" kern="1200" dirty="0"/>
                </a:p>
                <a:p>
                  <a:pPr marL="0" lvl="0" indent="0" algn="ctr" defTabSz="8445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fr-FR" sz="1900" dirty="0"/>
                </a:p>
                <a:p>
                  <a:pPr marL="0" lvl="0" indent="0" algn="ctr" defTabSz="8445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fr-FR" sz="1900" kern="1200" dirty="0"/>
                </a:p>
                <a:p>
                  <a:pPr marL="0" lvl="0" indent="0" algn="ctr" defTabSz="8445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fr-FR" sz="1900" kern="1200" dirty="0"/>
                    <a:t>Smaïl KHAMED</a:t>
                  </a:r>
                </a:p>
              </p:txBody>
            </p:sp>
          </p:grpSp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4ECBA03D-999F-5545-EBC7-32074A5293C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22958" y="3057875"/>
                <a:ext cx="1328400" cy="1328400"/>
              </a:xfrm>
              <a:prstGeom prst="ellipse">
                <a:avLst/>
              </a:prstGeom>
              <a:blipFill dpi="0"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84159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9D2BE5B0-F5B7-8130-B857-ABD877B57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367719"/>
          </a:xfrm>
        </p:spPr>
        <p:txBody>
          <a:bodyPr>
            <a:normAutofit/>
          </a:bodyPr>
          <a:lstStyle/>
          <a:p>
            <a:pPr algn="ctr"/>
            <a:r>
              <a:rPr lang="fr-FR" sz="4800" b="1" dirty="0"/>
              <a:t>REMERCIEMENTS</a:t>
            </a:r>
          </a:p>
        </p:txBody>
      </p:sp>
    </p:spTree>
    <p:extLst>
      <p:ext uri="{BB962C8B-B14F-4D97-AF65-F5344CB8AC3E}">
        <p14:creationId xmlns:p14="http://schemas.microsoft.com/office/powerpoint/2010/main" val="1369260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6B1888B3-38F6-A94D-4EE2-318B29F3A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Plan de la présentation</a:t>
            </a:r>
          </a:p>
        </p:txBody>
      </p:sp>
      <p:graphicFrame>
        <p:nvGraphicFramePr>
          <p:cNvPr id="11" name="Espace réservé du contenu 10">
            <a:extLst>
              <a:ext uri="{FF2B5EF4-FFF2-40B4-BE49-F238E27FC236}">
                <a16:creationId xmlns:a16="http://schemas.microsoft.com/office/drawing/2014/main" id="{40E6B301-5016-EF52-CB38-D177760783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2920943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7128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D9F0316F-1FE9-4D6E-8963-4C8A0AF093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graphicEl>
                                              <a:dgm id="{D9F0316F-1FE9-4D6E-8963-4C8A0AF093D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7E633EAF-11F2-412A-A909-1D87836B89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graphicEl>
                                              <a:dgm id="{7E633EAF-11F2-412A-A909-1D87836B89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1D4B0E87-8392-4D87-B3C2-37C01F9382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graphicEl>
                                              <a:dgm id="{1D4B0E87-8392-4D87-B3C2-37C01F9382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AB594093-087B-495C-B36C-398B6D6412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graphicEl>
                                              <a:dgm id="{AB594093-087B-495C-B36C-398B6D6412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B5E4B369-E317-4C7E-BD0B-BAB83B6CA0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graphicEl>
                                              <a:dgm id="{B5E4B369-E317-4C7E-BD0B-BAB83B6CA0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A198DADB-0D52-4D05-A3C9-39DE059CEF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>
                                            <p:graphicEl>
                                              <a:dgm id="{A198DADB-0D52-4D05-A3C9-39DE059CEF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7D0538A9-E55E-496F-84B4-7A4FCC3619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>
                                            <p:graphicEl>
                                              <a:dgm id="{7D0538A9-E55E-496F-84B4-7A4FCC3619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1941091D-312D-7317-F68B-AF8C3F535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Présentation du projet</a:t>
            </a:r>
          </a:p>
        </p:txBody>
      </p:sp>
      <p:graphicFrame>
        <p:nvGraphicFramePr>
          <p:cNvPr id="13" name="Espace réservé du contenu 12">
            <a:extLst>
              <a:ext uri="{FF2B5EF4-FFF2-40B4-BE49-F238E27FC236}">
                <a16:creationId xmlns:a16="http://schemas.microsoft.com/office/drawing/2014/main" id="{4AB0B16A-1A9C-B060-9C36-E39268B93B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1069848"/>
              </p:ext>
            </p:extLst>
          </p:nvPr>
        </p:nvGraphicFramePr>
        <p:xfrm>
          <a:off x="0" y="6488349"/>
          <a:ext cx="12192000" cy="369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0127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e 68">
            <a:extLst>
              <a:ext uri="{FF2B5EF4-FFF2-40B4-BE49-F238E27FC236}">
                <a16:creationId xmlns:a16="http://schemas.microsoft.com/office/drawing/2014/main" id="{522F5C3E-DEA5-893E-049C-FE8B0D183DBE}"/>
              </a:ext>
            </a:extLst>
          </p:cNvPr>
          <p:cNvGrpSpPr/>
          <p:nvPr/>
        </p:nvGrpSpPr>
        <p:grpSpPr>
          <a:xfrm>
            <a:off x="268444" y="-86055"/>
            <a:ext cx="11397650" cy="6604042"/>
            <a:chOff x="317082" y="-47145"/>
            <a:chExt cx="11397650" cy="6604042"/>
          </a:xfrm>
        </p:grpSpPr>
        <p:sp>
          <p:nvSpPr>
            <p:cNvPr id="41" name="Rectangle : coins arrondis 40">
              <a:extLst>
                <a:ext uri="{FF2B5EF4-FFF2-40B4-BE49-F238E27FC236}">
                  <a16:creationId xmlns:a16="http://schemas.microsoft.com/office/drawing/2014/main" id="{1A82257A-656A-9C9E-921B-179863F3FB67}"/>
                </a:ext>
              </a:extLst>
            </p:cNvPr>
            <p:cNvSpPr/>
            <p:nvPr/>
          </p:nvSpPr>
          <p:spPr>
            <a:xfrm>
              <a:off x="7800230" y="2225617"/>
              <a:ext cx="3849754" cy="4069394"/>
            </a:xfrm>
            <a:prstGeom prst="roundRect">
              <a:avLst/>
            </a:prstGeom>
            <a:solidFill>
              <a:srgbClr val="E5224E">
                <a:alpha val="10196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2" name="Graphique 11" descr="Base de données avec un remplissage uni">
              <a:extLst>
                <a:ext uri="{FF2B5EF4-FFF2-40B4-BE49-F238E27FC236}">
                  <a16:creationId xmlns:a16="http://schemas.microsoft.com/office/drawing/2014/main" id="{42E8FE72-F72D-A3E6-E793-97E7947F45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661895" y="3823059"/>
              <a:ext cx="1052837" cy="1052837"/>
            </a:xfrm>
            <a:prstGeom prst="rect">
              <a:avLst/>
            </a:prstGeom>
          </p:spPr>
        </p:pic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9B5CFA40-4136-2799-7593-C7D65EA72D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05164" y="200693"/>
              <a:ext cx="2024923" cy="2024923"/>
            </a:xfrm>
            <a:prstGeom prst="rect">
              <a:avLst/>
            </a:prstGeom>
          </p:spPr>
        </p:pic>
        <p:pic>
          <p:nvPicPr>
            <p:cNvPr id="24" name="Graphique 23" descr="Ordinateur avec un remplissage uni">
              <a:extLst>
                <a:ext uri="{FF2B5EF4-FFF2-40B4-BE49-F238E27FC236}">
                  <a16:creationId xmlns:a16="http://schemas.microsoft.com/office/drawing/2014/main" id="{61FB4EEB-345F-923B-682C-6E3DD470C1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04271" y="3335228"/>
              <a:ext cx="2375939" cy="2375939"/>
            </a:xfrm>
            <a:prstGeom prst="rect">
              <a:avLst/>
            </a:prstGeom>
          </p:spPr>
        </p:pic>
        <p:graphicFrame>
          <p:nvGraphicFramePr>
            <p:cNvPr id="42" name="Diagramme 41">
              <a:extLst>
                <a:ext uri="{FF2B5EF4-FFF2-40B4-BE49-F238E27FC236}">
                  <a16:creationId xmlns:a16="http://schemas.microsoft.com/office/drawing/2014/main" id="{0F105130-A84A-75D2-20DB-D6EF428285E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79511491"/>
                </p:ext>
              </p:extLst>
            </p:nvPr>
          </p:nvGraphicFramePr>
          <p:xfrm>
            <a:off x="8074818" y="2575455"/>
            <a:ext cx="1807800" cy="356394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52595C5F-A90F-966F-6285-3705A34EEC4E}"/>
                </a:ext>
              </a:extLst>
            </p:cNvPr>
            <p:cNvSpPr txBox="1"/>
            <p:nvPr/>
          </p:nvSpPr>
          <p:spPr>
            <a:xfrm>
              <a:off x="317082" y="3429556"/>
              <a:ext cx="27272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/>
                <a:t>CLIENT</a:t>
              </a:r>
            </a:p>
          </p:txBody>
        </p: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A1980951-AAE1-74F8-2A51-A5395097846D}"/>
                </a:ext>
              </a:extLst>
            </p:cNvPr>
            <p:cNvSpPr txBox="1"/>
            <p:nvPr/>
          </p:nvSpPr>
          <p:spPr>
            <a:xfrm>
              <a:off x="8253976" y="-47145"/>
              <a:ext cx="27272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/>
                <a:t>SERVEUR</a:t>
              </a:r>
            </a:p>
          </p:txBody>
        </p:sp>
        <p:sp>
          <p:nvSpPr>
            <p:cNvPr id="52" name="Flèche : double flèche verticale 51">
              <a:extLst>
                <a:ext uri="{FF2B5EF4-FFF2-40B4-BE49-F238E27FC236}">
                  <a16:creationId xmlns:a16="http://schemas.microsoft.com/office/drawing/2014/main" id="{83AB3A40-7906-013C-4536-7DA5F94A98E4}"/>
                </a:ext>
              </a:extLst>
            </p:cNvPr>
            <p:cNvSpPr/>
            <p:nvPr/>
          </p:nvSpPr>
          <p:spPr>
            <a:xfrm rot="5400000">
              <a:off x="10239226" y="4262949"/>
              <a:ext cx="265877" cy="786376"/>
            </a:xfrm>
            <a:prstGeom prst="up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" name="Flèche : double flèche verticale 52">
              <a:extLst>
                <a:ext uri="{FF2B5EF4-FFF2-40B4-BE49-F238E27FC236}">
                  <a16:creationId xmlns:a16="http://schemas.microsoft.com/office/drawing/2014/main" id="{83E32DE3-28A0-F7D9-4C2A-293558CC031E}"/>
                </a:ext>
              </a:extLst>
            </p:cNvPr>
            <p:cNvSpPr/>
            <p:nvPr/>
          </p:nvSpPr>
          <p:spPr>
            <a:xfrm rot="5400000">
              <a:off x="10239226" y="3735069"/>
              <a:ext cx="265877" cy="786376"/>
            </a:xfrm>
            <a:prstGeom prst="up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79BC3B99-6EBE-92A2-64F3-DDCF73AA399A}"/>
                </a:ext>
              </a:extLst>
            </p:cNvPr>
            <p:cNvSpPr txBox="1"/>
            <p:nvPr/>
          </p:nvSpPr>
          <p:spPr>
            <a:xfrm>
              <a:off x="10602284" y="3580784"/>
              <a:ext cx="1112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/>
                <a:t>BDD</a:t>
              </a:r>
            </a:p>
          </p:txBody>
        </p:sp>
        <p:sp>
          <p:nvSpPr>
            <p:cNvPr id="57" name="Flèche : virage 56">
              <a:extLst>
                <a:ext uri="{FF2B5EF4-FFF2-40B4-BE49-F238E27FC236}">
                  <a16:creationId xmlns:a16="http://schemas.microsoft.com/office/drawing/2014/main" id="{9DC08E65-0708-51D7-1B48-992C0B7C12C2}"/>
                </a:ext>
              </a:extLst>
            </p:cNvPr>
            <p:cNvSpPr/>
            <p:nvPr/>
          </p:nvSpPr>
          <p:spPr>
            <a:xfrm>
              <a:off x="2798859" y="2852108"/>
              <a:ext cx="4721666" cy="647936"/>
            </a:xfrm>
            <a:prstGeom prst="bentArrow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61" name="Flèche : angle droit 60">
              <a:extLst>
                <a:ext uri="{FF2B5EF4-FFF2-40B4-BE49-F238E27FC236}">
                  <a16:creationId xmlns:a16="http://schemas.microsoft.com/office/drawing/2014/main" id="{B18B2E45-E694-A9FB-81E9-C121385F960C}"/>
                </a:ext>
              </a:extLst>
            </p:cNvPr>
            <p:cNvSpPr/>
            <p:nvPr/>
          </p:nvSpPr>
          <p:spPr>
            <a:xfrm rot="10800000" flipV="1">
              <a:off x="2798858" y="5414736"/>
              <a:ext cx="4690054" cy="524786"/>
            </a:xfrm>
            <a:prstGeom prst="bentUpArrow">
              <a:avLst>
                <a:gd name="adj1" fmla="val 34091"/>
                <a:gd name="adj2" fmla="val 30303"/>
                <a:gd name="adj3" fmla="val 35606"/>
              </a:avLst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C4712F7C-6E78-9E4C-B2A0-CF5004BB3091}"/>
                </a:ext>
              </a:extLst>
            </p:cNvPr>
            <p:cNvSpPr txBox="1"/>
            <p:nvPr/>
          </p:nvSpPr>
          <p:spPr>
            <a:xfrm>
              <a:off x="1420011" y="2119349"/>
              <a:ext cx="65584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/>
                <a:t>Requête </a:t>
              </a:r>
            </a:p>
            <a:p>
              <a:pPr algn="ctr"/>
              <a:r>
                <a:rPr lang="fr-FR" b="1" dirty="0"/>
                <a:t> </a:t>
              </a:r>
              <a:r>
                <a:rPr lang="fr-FR" sz="1400" b="1" dirty="0"/>
                <a:t>ex : « Je veux créer un compte utilisateur avec ces informations (…) »</a:t>
              </a:r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DC507FD4-2E00-F079-31CA-0340D90BC3D4}"/>
                </a:ext>
              </a:extLst>
            </p:cNvPr>
            <p:cNvSpPr txBox="1"/>
            <p:nvPr/>
          </p:nvSpPr>
          <p:spPr>
            <a:xfrm>
              <a:off x="1680730" y="5910566"/>
              <a:ext cx="65584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/>
                <a:t>Réponse</a:t>
              </a:r>
            </a:p>
            <a:p>
              <a:pPr algn="ctr"/>
              <a:r>
                <a:rPr lang="fr-FR" b="1" dirty="0"/>
                <a:t> </a:t>
              </a:r>
              <a:r>
                <a:rPr lang="fr-FR" sz="1400" b="1" dirty="0"/>
                <a:t>ex : « J’ai réussi à créer votre compte utilisateur »</a:t>
              </a:r>
            </a:p>
          </p:txBody>
        </p:sp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0E6DDEE0-1AF0-18C7-47BB-37FC399A0EB2}"/>
              </a:ext>
            </a:extLst>
          </p:cNvPr>
          <p:cNvGrpSpPr/>
          <p:nvPr/>
        </p:nvGrpSpPr>
        <p:grpSpPr>
          <a:xfrm>
            <a:off x="0" y="6480032"/>
            <a:ext cx="4351734" cy="369651"/>
            <a:chOff x="3571" y="0"/>
            <a:chExt cx="4351734" cy="369651"/>
          </a:xfrm>
        </p:grpSpPr>
        <p:sp>
          <p:nvSpPr>
            <p:cNvPr id="83" name="Flèche : chevron 82">
              <a:extLst>
                <a:ext uri="{FF2B5EF4-FFF2-40B4-BE49-F238E27FC236}">
                  <a16:creationId xmlns:a16="http://schemas.microsoft.com/office/drawing/2014/main" id="{A68CCAD1-6DD4-8625-61A8-A8EEBF3CB327}"/>
                </a:ext>
              </a:extLst>
            </p:cNvPr>
            <p:cNvSpPr/>
            <p:nvPr/>
          </p:nvSpPr>
          <p:spPr>
            <a:xfrm>
              <a:off x="3571" y="0"/>
              <a:ext cx="4351734" cy="369651"/>
            </a:xfrm>
            <a:prstGeom prst="chevron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4" name="Flèche : chevron 4">
              <a:extLst>
                <a:ext uri="{FF2B5EF4-FFF2-40B4-BE49-F238E27FC236}">
                  <a16:creationId xmlns:a16="http://schemas.microsoft.com/office/drawing/2014/main" id="{13BB7035-2530-3BA5-1E8A-253462161629}"/>
                </a:ext>
              </a:extLst>
            </p:cNvPr>
            <p:cNvSpPr txBox="1"/>
            <p:nvPr/>
          </p:nvSpPr>
          <p:spPr>
            <a:xfrm>
              <a:off x="188397" y="0"/>
              <a:ext cx="3982083" cy="3696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kern="1200" dirty="0"/>
                <a:t>Le projet</a:t>
              </a:r>
            </a:p>
          </p:txBody>
        </p:sp>
      </p:grp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BAB0763B-B64F-C164-AF8D-35DFFC495285}"/>
              </a:ext>
            </a:extLst>
          </p:cNvPr>
          <p:cNvGrpSpPr/>
          <p:nvPr/>
        </p:nvGrpSpPr>
        <p:grpSpPr>
          <a:xfrm>
            <a:off x="3916561" y="6480032"/>
            <a:ext cx="4351734" cy="369651"/>
            <a:chOff x="3920132" y="0"/>
            <a:chExt cx="4351734" cy="369651"/>
          </a:xfrm>
        </p:grpSpPr>
        <p:sp>
          <p:nvSpPr>
            <p:cNvPr id="81" name="Flèche : chevron 80">
              <a:extLst>
                <a:ext uri="{FF2B5EF4-FFF2-40B4-BE49-F238E27FC236}">
                  <a16:creationId xmlns:a16="http://schemas.microsoft.com/office/drawing/2014/main" id="{5499654A-E9EC-3D73-7181-9863C62B6288}"/>
                </a:ext>
              </a:extLst>
            </p:cNvPr>
            <p:cNvSpPr/>
            <p:nvPr/>
          </p:nvSpPr>
          <p:spPr>
            <a:xfrm>
              <a:off x="3920132" y="0"/>
              <a:ext cx="4351734" cy="369651"/>
            </a:xfrm>
            <a:prstGeom prst="chevron">
              <a:avLst/>
            </a:prstGeom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2" name="Flèche : chevron 6">
              <a:extLst>
                <a:ext uri="{FF2B5EF4-FFF2-40B4-BE49-F238E27FC236}">
                  <a16:creationId xmlns:a16="http://schemas.microsoft.com/office/drawing/2014/main" id="{BBF50740-10D5-5BFE-C1DB-67F66CA8FA49}"/>
                </a:ext>
              </a:extLst>
            </p:cNvPr>
            <p:cNvSpPr txBox="1"/>
            <p:nvPr/>
          </p:nvSpPr>
          <p:spPr>
            <a:xfrm>
              <a:off x="4104958" y="0"/>
              <a:ext cx="3982083" cy="3696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kern="1200" dirty="0">
                  <a:solidFill>
                    <a:schemeClr val="bg2">
                      <a:lumMod val="75000"/>
                    </a:schemeClr>
                  </a:solidFill>
                </a:rPr>
                <a:t>Outils et résultats</a:t>
              </a:r>
            </a:p>
          </p:txBody>
        </p:sp>
      </p:grpSp>
      <p:grpSp>
        <p:nvGrpSpPr>
          <p:cNvPr id="78" name="Groupe 77">
            <a:extLst>
              <a:ext uri="{FF2B5EF4-FFF2-40B4-BE49-F238E27FC236}">
                <a16:creationId xmlns:a16="http://schemas.microsoft.com/office/drawing/2014/main" id="{EA5CD527-29C7-1ED5-2097-43394C52E4C6}"/>
              </a:ext>
            </a:extLst>
          </p:cNvPr>
          <p:cNvGrpSpPr/>
          <p:nvPr/>
        </p:nvGrpSpPr>
        <p:grpSpPr>
          <a:xfrm>
            <a:off x="7833122" y="6480032"/>
            <a:ext cx="4351734" cy="369651"/>
            <a:chOff x="7836693" y="0"/>
            <a:chExt cx="4351734" cy="369651"/>
          </a:xfrm>
        </p:grpSpPr>
        <p:sp>
          <p:nvSpPr>
            <p:cNvPr id="79" name="Flèche : chevron 78">
              <a:extLst>
                <a:ext uri="{FF2B5EF4-FFF2-40B4-BE49-F238E27FC236}">
                  <a16:creationId xmlns:a16="http://schemas.microsoft.com/office/drawing/2014/main" id="{0A509833-2DDE-AD81-1425-666ABDBDBC48}"/>
                </a:ext>
              </a:extLst>
            </p:cNvPr>
            <p:cNvSpPr/>
            <p:nvPr/>
          </p:nvSpPr>
          <p:spPr>
            <a:xfrm>
              <a:off x="7836693" y="0"/>
              <a:ext cx="4351734" cy="369651"/>
            </a:xfrm>
            <a:prstGeom prst="chevron">
              <a:avLst/>
            </a:prstGeom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0" name="Flèche : chevron 8">
              <a:extLst>
                <a:ext uri="{FF2B5EF4-FFF2-40B4-BE49-F238E27FC236}">
                  <a16:creationId xmlns:a16="http://schemas.microsoft.com/office/drawing/2014/main" id="{49B4CEB0-E3C0-9C17-BC70-DCB24F2A62C5}"/>
                </a:ext>
              </a:extLst>
            </p:cNvPr>
            <p:cNvSpPr txBox="1"/>
            <p:nvPr/>
          </p:nvSpPr>
          <p:spPr>
            <a:xfrm>
              <a:off x="8021519" y="0"/>
              <a:ext cx="3982083" cy="3696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kern="1200" dirty="0">
                  <a:solidFill>
                    <a:schemeClr val="bg2">
                      <a:lumMod val="75000"/>
                    </a:schemeClr>
                  </a:solidFill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361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1A82257A-656A-9C9E-921B-179863F3FB67}"/>
              </a:ext>
            </a:extLst>
          </p:cNvPr>
          <p:cNvSpPr/>
          <p:nvPr/>
        </p:nvSpPr>
        <p:spPr>
          <a:xfrm>
            <a:off x="7751592" y="2186707"/>
            <a:ext cx="3849754" cy="4069394"/>
          </a:xfrm>
          <a:prstGeom prst="roundRect">
            <a:avLst/>
          </a:prstGeom>
          <a:solidFill>
            <a:srgbClr val="E5224E">
              <a:alpha val="1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Graphique 11" descr="Base de données avec un remplissage uni">
            <a:extLst>
              <a:ext uri="{FF2B5EF4-FFF2-40B4-BE49-F238E27FC236}">
                <a16:creationId xmlns:a16="http://schemas.microsoft.com/office/drawing/2014/main" id="{42E8FE72-F72D-A3E6-E793-97E7947F4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13257" y="3784149"/>
            <a:ext cx="1052837" cy="1052837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9B5CFA40-4136-2799-7593-C7D65EA72D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526" y="161783"/>
            <a:ext cx="2024923" cy="2024923"/>
          </a:xfrm>
          <a:prstGeom prst="rect">
            <a:avLst/>
          </a:prstGeom>
        </p:spPr>
      </p:pic>
      <p:pic>
        <p:nvPicPr>
          <p:cNvPr id="24" name="Graphique 23" descr="Ordinateur avec un remplissage uni">
            <a:extLst>
              <a:ext uri="{FF2B5EF4-FFF2-40B4-BE49-F238E27FC236}">
                <a16:creationId xmlns:a16="http://schemas.microsoft.com/office/drawing/2014/main" id="{61FB4EEB-345F-923B-682C-6E3DD470C1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5633" y="3296318"/>
            <a:ext cx="2375939" cy="2375939"/>
          </a:xfrm>
          <a:prstGeom prst="rect">
            <a:avLst/>
          </a:prstGeom>
        </p:spPr>
      </p:pic>
      <p:graphicFrame>
        <p:nvGraphicFramePr>
          <p:cNvPr id="42" name="Diagramme 41">
            <a:extLst>
              <a:ext uri="{FF2B5EF4-FFF2-40B4-BE49-F238E27FC236}">
                <a16:creationId xmlns:a16="http://schemas.microsoft.com/office/drawing/2014/main" id="{0F105130-A84A-75D2-20DB-D6EF428285E9}"/>
              </a:ext>
            </a:extLst>
          </p:cNvPr>
          <p:cNvGraphicFramePr/>
          <p:nvPr/>
        </p:nvGraphicFramePr>
        <p:xfrm>
          <a:off x="8026180" y="2536545"/>
          <a:ext cx="1807800" cy="35639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3" name="ZoneTexte 42">
            <a:extLst>
              <a:ext uri="{FF2B5EF4-FFF2-40B4-BE49-F238E27FC236}">
                <a16:creationId xmlns:a16="http://schemas.microsoft.com/office/drawing/2014/main" id="{52595C5F-A90F-966F-6285-3705A34EEC4E}"/>
              </a:ext>
            </a:extLst>
          </p:cNvPr>
          <p:cNvSpPr txBox="1"/>
          <p:nvPr/>
        </p:nvSpPr>
        <p:spPr>
          <a:xfrm>
            <a:off x="268444" y="3390646"/>
            <a:ext cx="2727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CLIENT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A1980951-AAE1-74F8-2A51-A5395097846D}"/>
              </a:ext>
            </a:extLst>
          </p:cNvPr>
          <p:cNvSpPr txBox="1"/>
          <p:nvPr/>
        </p:nvSpPr>
        <p:spPr>
          <a:xfrm>
            <a:off x="8205338" y="-86055"/>
            <a:ext cx="2727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SERVEUR</a:t>
            </a:r>
          </a:p>
        </p:txBody>
      </p:sp>
      <p:sp>
        <p:nvSpPr>
          <p:cNvPr id="52" name="Flèche : double flèche verticale 51">
            <a:extLst>
              <a:ext uri="{FF2B5EF4-FFF2-40B4-BE49-F238E27FC236}">
                <a16:creationId xmlns:a16="http://schemas.microsoft.com/office/drawing/2014/main" id="{83AB3A40-7906-013C-4536-7DA5F94A98E4}"/>
              </a:ext>
            </a:extLst>
          </p:cNvPr>
          <p:cNvSpPr/>
          <p:nvPr/>
        </p:nvSpPr>
        <p:spPr>
          <a:xfrm rot="5400000">
            <a:off x="10190588" y="4224039"/>
            <a:ext cx="265877" cy="786376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Flèche : double flèche verticale 52">
            <a:extLst>
              <a:ext uri="{FF2B5EF4-FFF2-40B4-BE49-F238E27FC236}">
                <a16:creationId xmlns:a16="http://schemas.microsoft.com/office/drawing/2014/main" id="{83E32DE3-28A0-F7D9-4C2A-293558CC031E}"/>
              </a:ext>
            </a:extLst>
          </p:cNvPr>
          <p:cNvSpPr/>
          <p:nvPr/>
        </p:nvSpPr>
        <p:spPr>
          <a:xfrm rot="5400000">
            <a:off x="10190588" y="3696159"/>
            <a:ext cx="265877" cy="786376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79BC3B99-6EBE-92A2-64F3-DDCF73AA399A}"/>
              </a:ext>
            </a:extLst>
          </p:cNvPr>
          <p:cNvSpPr txBox="1"/>
          <p:nvPr/>
        </p:nvSpPr>
        <p:spPr>
          <a:xfrm>
            <a:off x="10553646" y="3541874"/>
            <a:ext cx="111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BDD</a:t>
            </a:r>
          </a:p>
        </p:txBody>
      </p:sp>
      <p:sp>
        <p:nvSpPr>
          <p:cNvPr id="57" name="Flèche : virage 56">
            <a:extLst>
              <a:ext uri="{FF2B5EF4-FFF2-40B4-BE49-F238E27FC236}">
                <a16:creationId xmlns:a16="http://schemas.microsoft.com/office/drawing/2014/main" id="{9DC08E65-0708-51D7-1B48-992C0B7C12C2}"/>
              </a:ext>
            </a:extLst>
          </p:cNvPr>
          <p:cNvSpPr/>
          <p:nvPr/>
        </p:nvSpPr>
        <p:spPr>
          <a:xfrm>
            <a:off x="2750221" y="2813198"/>
            <a:ext cx="4721666" cy="647936"/>
          </a:xfrm>
          <a:prstGeom prst="ben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1" name="Flèche : angle droit 60">
            <a:extLst>
              <a:ext uri="{FF2B5EF4-FFF2-40B4-BE49-F238E27FC236}">
                <a16:creationId xmlns:a16="http://schemas.microsoft.com/office/drawing/2014/main" id="{B18B2E45-E694-A9FB-81E9-C121385F960C}"/>
              </a:ext>
            </a:extLst>
          </p:cNvPr>
          <p:cNvSpPr/>
          <p:nvPr/>
        </p:nvSpPr>
        <p:spPr>
          <a:xfrm rot="10800000" flipV="1">
            <a:off x="2750220" y="5375826"/>
            <a:ext cx="4690054" cy="524786"/>
          </a:xfrm>
          <a:prstGeom prst="bentUpArrow">
            <a:avLst>
              <a:gd name="adj1" fmla="val 34091"/>
              <a:gd name="adj2" fmla="val 30303"/>
              <a:gd name="adj3" fmla="val 35606"/>
            </a:avLst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C4712F7C-6E78-9E4C-B2A0-CF5004BB3091}"/>
              </a:ext>
            </a:extLst>
          </p:cNvPr>
          <p:cNvSpPr txBox="1"/>
          <p:nvPr/>
        </p:nvSpPr>
        <p:spPr>
          <a:xfrm>
            <a:off x="1371373" y="2080439"/>
            <a:ext cx="6558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Requête </a:t>
            </a:r>
          </a:p>
          <a:p>
            <a:pPr algn="ctr"/>
            <a:r>
              <a:rPr lang="fr-FR" b="1" dirty="0"/>
              <a:t> </a:t>
            </a:r>
            <a:r>
              <a:rPr lang="fr-FR" sz="1400" b="1" dirty="0"/>
              <a:t>ex : « Je veux créer un compte utilisateur avec ces informations (…) »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DC507FD4-2E00-F079-31CA-0340D90BC3D4}"/>
              </a:ext>
            </a:extLst>
          </p:cNvPr>
          <p:cNvSpPr txBox="1"/>
          <p:nvPr/>
        </p:nvSpPr>
        <p:spPr>
          <a:xfrm>
            <a:off x="1632092" y="5871656"/>
            <a:ext cx="6558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Réponse</a:t>
            </a:r>
          </a:p>
          <a:p>
            <a:pPr algn="ctr"/>
            <a:r>
              <a:rPr lang="fr-FR" b="1" dirty="0"/>
              <a:t> </a:t>
            </a:r>
            <a:r>
              <a:rPr lang="fr-FR" sz="1400" b="1" dirty="0"/>
              <a:t>ex : « J’ai réussi à créer votre compte utilisateur »</a:t>
            </a:r>
          </a:p>
        </p:txBody>
      </p: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0E6DDEE0-1AF0-18C7-47BB-37FC399A0EB2}"/>
              </a:ext>
            </a:extLst>
          </p:cNvPr>
          <p:cNvGrpSpPr/>
          <p:nvPr/>
        </p:nvGrpSpPr>
        <p:grpSpPr>
          <a:xfrm>
            <a:off x="0" y="6480032"/>
            <a:ext cx="4351734" cy="369651"/>
            <a:chOff x="3571" y="0"/>
            <a:chExt cx="4351734" cy="369651"/>
          </a:xfrm>
        </p:grpSpPr>
        <p:sp>
          <p:nvSpPr>
            <p:cNvPr id="83" name="Flèche : chevron 82">
              <a:extLst>
                <a:ext uri="{FF2B5EF4-FFF2-40B4-BE49-F238E27FC236}">
                  <a16:creationId xmlns:a16="http://schemas.microsoft.com/office/drawing/2014/main" id="{A68CCAD1-6DD4-8625-61A8-A8EEBF3CB327}"/>
                </a:ext>
              </a:extLst>
            </p:cNvPr>
            <p:cNvSpPr/>
            <p:nvPr/>
          </p:nvSpPr>
          <p:spPr>
            <a:xfrm>
              <a:off x="3571" y="0"/>
              <a:ext cx="4351734" cy="369651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4" name="Flèche : chevron 4">
              <a:extLst>
                <a:ext uri="{FF2B5EF4-FFF2-40B4-BE49-F238E27FC236}">
                  <a16:creationId xmlns:a16="http://schemas.microsoft.com/office/drawing/2014/main" id="{13BB7035-2530-3BA5-1E8A-253462161629}"/>
                </a:ext>
              </a:extLst>
            </p:cNvPr>
            <p:cNvSpPr txBox="1"/>
            <p:nvPr/>
          </p:nvSpPr>
          <p:spPr>
            <a:xfrm>
              <a:off x="188397" y="0"/>
              <a:ext cx="3982083" cy="3696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kern="1200" dirty="0">
                  <a:solidFill>
                    <a:schemeClr val="bg2">
                      <a:lumMod val="75000"/>
                    </a:schemeClr>
                  </a:solidFill>
                </a:rPr>
                <a:t>Le</a:t>
              </a:r>
              <a:r>
                <a:rPr lang="fr-FR" kern="1200" dirty="0"/>
                <a:t> </a:t>
              </a:r>
              <a:r>
                <a:rPr lang="fr-FR" kern="1200" dirty="0">
                  <a:solidFill>
                    <a:schemeClr val="bg2">
                      <a:lumMod val="75000"/>
                    </a:schemeClr>
                  </a:solidFill>
                </a:rPr>
                <a:t>projet</a:t>
              </a:r>
            </a:p>
          </p:txBody>
        </p:sp>
      </p:grp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BAB0763B-B64F-C164-AF8D-35DFFC495285}"/>
              </a:ext>
            </a:extLst>
          </p:cNvPr>
          <p:cNvGrpSpPr/>
          <p:nvPr/>
        </p:nvGrpSpPr>
        <p:grpSpPr>
          <a:xfrm>
            <a:off x="3916561" y="6480032"/>
            <a:ext cx="4351734" cy="369651"/>
            <a:chOff x="3920132" y="0"/>
            <a:chExt cx="4351734" cy="36965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81" name="Flèche : chevron 80">
              <a:extLst>
                <a:ext uri="{FF2B5EF4-FFF2-40B4-BE49-F238E27FC236}">
                  <a16:creationId xmlns:a16="http://schemas.microsoft.com/office/drawing/2014/main" id="{5499654A-E9EC-3D73-7181-9863C62B6288}"/>
                </a:ext>
              </a:extLst>
            </p:cNvPr>
            <p:cNvSpPr/>
            <p:nvPr/>
          </p:nvSpPr>
          <p:spPr>
            <a:xfrm>
              <a:off x="3920132" y="0"/>
              <a:ext cx="4351734" cy="369651"/>
            </a:xfrm>
            <a:prstGeom prst="chevron">
              <a:avLst/>
            </a:prstGeom>
            <a:grpFill/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2" name="Flèche : chevron 6">
              <a:extLst>
                <a:ext uri="{FF2B5EF4-FFF2-40B4-BE49-F238E27FC236}">
                  <a16:creationId xmlns:a16="http://schemas.microsoft.com/office/drawing/2014/main" id="{BBF50740-10D5-5BFE-C1DB-67F66CA8FA49}"/>
                </a:ext>
              </a:extLst>
            </p:cNvPr>
            <p:cNvSpPr txBox="1"/>
            <p:nvPr/>
          </p:nvSpPr>
          <p:spPr>
            <a:xfrm>
              <a:off x="4104958" y="0"/>
              <a:ext cx="3982083" cy="36965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kern="1200" dirty="0">
                  <a:solidFill>
                    <a:schemeClr val="tx1"/>
                  </a:solidFill>
                </a:rPr>
                <a:t>Outils et résultats : Postman</a:t>
              </a:r>
            </a:p>
          </p:txBody>
        </p:sp>
      </p:grpSp>
      <p:grpSp>
        <p:nvGrpSpPr>
          <p:cNvPr id="78" name="Groupe 77">
            <a:extLst>
              <a:ext uri="{FF2B5EF4-FFF2-40B4-BE49-F238E27FC236}">
                <a16:creationId xmlns:a16="http://schemas.microsoft.com/office/drawing/2014/main" id="{EA5CD527-29C7-1ED5-2097-43394C52E4C6}"/>
              </a:ext>
            </a:extLst>
          </p:cNvPr>
          <p:cNvGrpSpPr/>
          <p:nvPr/>
        </p:nvGrpSpPr>
        <p:grpSpPr>
          <a:xfrm>
            <a:off x="7833122" y="6480032"/>
            <a:ext cx="4351734" cy="369651"/>
            <a:chOff x="7836693" y="0"/>
            <a:chExt cx="4351734" cy="369651"/>
          </a:xfrm>
        </p:grpSpPr>
        <p:sp>
          <p:nvSpPr>
            <p:cNvPr id="79" name="Flèche : chevron 78">
              <a:extLst>
                <a:ext uri="{FF2B5EF4-FFF2-40B4-BE49-F238E27FC236}">
                  <a16:creationId xmlns:a16="http://schemas.microsoft.com/office/drawing/2014/main" id="{0A509833-2DDE-AD81-1425-666ABDBDBC48}"/>
                </a:ext>
              </a:extLst>
            </p:cNvPr>
            <p:cNvSpPr/>
            <p:nvPr/>
          </p:nvSpPr>
          <p:spPr>
            <a:xfrm>
              <a:off x="7836693" y="0"/>
              <a:ext cx="4351734" cy="369651"/>
            </a:xfrm>
            <a:prstGeom prst="chevron">
              <a:avLst/>
            </a:prstGeom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0" name="Flèche : chevron 8">
              <a:extLst>
                <a:ext uri="{FF2B5EF4-FFF2-40B4-BE49-F238E27FC236}">
                  <a16:creationId xmlns:a16="http://schemas.microsoft.com/office/drawing/2014/main" id="{49B4CEB0-E3C0-9C17-BC70-DCB24F2A62C5}"/>
                </a:ext>
              </a:extLst>
            </p:cNvPr>
            <p:cNvSpPr txBox="1"/>
            <p:nvPr/>
          </p:nvSpPr>
          <p:spPr>
            <a:xfrm>
              <a:off x="8021519" y="0"/>
              <a:ext cx="3982083" cy="3696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kern="1200" dirty="0">
                  <a:solidFill>
                    <a:schemeClr val="bg2">
                      <a:lumMod val="75000"/>
                    </a:schemeClr>
                  </a:solidFill>
                </a:rPr>
                <a:t>Conclusion</a:t>
              </a:r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EA286787-4CAE-4A83-99A2-3C44B6A0FB4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849" y="3654887"/>
            <a:ext cx="2547107" cy="1576398"/>
          </a:xfrm>
          <a:prstGeom prst="rect">
            <a:avLst/>
          </a:prstGeom>
        </p:spPr>
      </p:pic>
      <p:sp>
        <p:nvSpPr>
          <p:cNvPr id="4" name="Flèche : virage 3">
            <a:extLst>
              <a:ext uri="{FF2B5EF4-FFF2-40B4-BE49-F238E27FC236}">
                <a16:creationId xmlns:a16="http://schemas.microsoft.com/office/drawing/2014/main" id="{AD954AEF-239A-E48D-BD0A-FDF500D484FF}"/>
              </a:ext>
            </a:extLst>
          </p:cNvPr>
          <p:cNvSpPr/>
          <p:nvPr/>
        </p:nvSpPr>
        <p:spPr>
          <a:xfrm>
            <a:off x="5204297" y="2821098"/>
            <a:ext cx="2267587" cy="647936"/>
          </a:xfrm>
          <a:prstGeom prst="ben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" name="Flèche : angle droit 4">
            <a:extLst>
              <a:ext uri="{FF2B5EF4-FFF2-40B4-BE49-F238E27FC236}">
                <a16:creationId xmlns:a16="http://schemas.microsoft.com/office/drawing/2014/main" id="{DAA29603-BCB4-2D21-405D-9E552E0EA535}"/>
              </a:ext>
            </a:extLst>
          </p:cNvPr>
          <p:cNvSpPr/>
          <p:nvPr/>
        </p:nvSpPr>
        <p:spPr>
          <a:xfrm rot="10800000" flipV="1">
            <a:off x="5126157" y="5382575"/>
            <a:ext cx="2329922" cy="524786"/>
          </a:xfrm>
          <a:prstGeom prst="bentUpArrow">
            <a:avLst>
              <a:gd name="adj1" fmla="val 34091"/>
              <a:gd name="adj2" fmla="val 30303"/>
              <a:gd name="adj3" fmla="val 35606"/>
            </a:avLst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1693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61" grpId="0" animBg="1"/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CEC41BB7-A8C1-0F7D-6871-E382F9DA3C1E}"/>
              </a:ext>
            </a:extLst>
          </p:cNvPr>
          <p:cNvGrpSpPr/>
          <p:nvPr/>
        </p:nvGrpSpPr>
        <p:grpSpPr>
          <a:xfrm>
            <a:off x="0" y="6480032"/>
            <a:ext cx="4351734" cy="369651"/>
            <a:chOff x="3571" y="0"/>
            <a:chExt cx="4351734" cy="369651"/>
          </a:xfrm>
        </p:grpSpPr>
        <p:sp>
          <p:nvSpPr>
            <p:cNvPr id="5" name="Flèche : chevron 4">
              <a:extLst>
                <a:ext uri="{FF2B5EF4-FFF2-40B4-BE49-F238E27FC236}">
                  <a16:creationId xmlns:a16="http://schemas.microsoft.com/office/drawing/2014/main" id="{CC4C09A1-7AC8-E802-23A3-301BB565898A}"/>
                </a:ext>
              </a:extLst>
            </p:cNvPr>
            <p:cNvSpPr/>
            <p:nvPr/>
          </p:nvSpPr>
          <p:spPr>
            <a:xfrm>
              <a:off x="3571" y="0"/>
              <a:ext cx="4351734" cy="369651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Flèche : chevron 4">
              <a:extLst>
                <a:ext uri="{FF2B5EF4-FFF2-40B4-BE49-F238E27FC236}">
                  <a16:creationId xmlns:a16="http://schemas.microsoft.com/office/drawing/2014/main" id="{C81A1FA2-8943-DBF2-D3F5-071FADB7D230}"/>
                </a:ext>
              </a:extLst>
            </p:cNvPr>
            <p:cNvSpPr txBox="1"/>
            <p:nvPr/>
          </p:nvSpPr>
          <p:spPr>
            <a:xfrm>
              <a:off x="188397" y="0"/>
              <a:ext cx="3982083" cy="3696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kern="1200" dirty="0">
                  <a:solidFill>
                    <a:schemeClr val="bg2">
                      <a:lumMod val="75000"/>
                    </a:schemeClr>
                  </a:solidFill>
                </a:rPr>
                <a:t>Le</a:t>
              </a:r>
              <a:r>
                <a:rPr lang="fr-FR" kern="1200" dirty="0"/>
                <a:t> </a:t>
              </a:r>
              <a:r>
                <a:rPr lang="fr-FR" kern="1200" dirty="0">
                  <a:solidFill>
                    <a:schemeClr val="bg2">
                      <a:lumMod val="75000"/>
                    </a:schemeClr>
                  </a:solidFill>
                </a:rPr>
                <a:t>projet</a:t>
              </a:r>
            </a:p>
          </p:txBody>
        </p: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BB3EA50A-D7AD-6CF3-0AC5-4E2704C5517F}"/>
              </a:ext>
            </a:extLst>
          </p:cNvPr>
          <p:cNvGrpSpPr/>
          <p:nvPr/>
        </p:nvGrpSpPr>
        <p:grpSpPr>
          <a:xfrm>
            <a:off x="3916561" y="6480032"/>
            <a:ext cx="4351734" cy="369651"/>
            <a:chOff x="3920132" y="0"/>
            <a:chExt cx="4351734" cy="36965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8" name="Flèche : chevron 7">
              <a:extLst>
                <a:ext uri="{FF2B5EF4-FFF2-40B4-BE49-F238E27FC236}">
                  <a16:creationId xmlns:a16="http://schemas.microsoft.com/office/drawing/2014/main" id="{A9837B2B-9C6B-0720-1BB7-533ED6BBE929}"/>
                </a:ext>
              </a:extLst>
            </p:cNvPr>
            <p:cNvSpPr/>
            <p:nvPr/>
          </p:nvSpPr>
          <p:spPr>
            <a:xfrm>
              <a:off x="3920132" y="0"/>
              <a:ext cx="4351734" cy="369651"/>
            </a:xfrm>
            <a:prstGeom prst="chevron">
              <a:avLst/>
            </a:prstGeom>
            <a:grpFill/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Flèche : chevron 6">
              <a:extLst>
                <a:ext uri="{FF2B5EF4-FFF2-40B4-BE49-F238E27FC236}">
                  <a16:creationId xmlns:a16="http://schemas.microsoft.com/office/drawing/2014/main" id="{8F5C6EE4-BB65-A0D7-7451-EF31431BC17C}"/>
                </a:ext>
              </a:extLst>
            </p:cNvPr>
            <p:cNvSpPr txBox="1"/>
            <p:nvPr/>
          </p:nvSpPr>
          <p:spPr>
            <a:xfrm>
              <a:off x="4104958" y="0"/>
              <a:ext cx="3982083" cy="36965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kern="1200" dirty="0">
                  <a:solidFill>
                    <a:schemeClr val="tx1"/>
                  </a:solidFill>
                </a:rPr>
                <a:t>Outils et résultats : Postman</a:t>
              </a:r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F3CBCF6D-AF02-90E6-749B-6D5786BC3CBD}"/>
              </a:ext>
            </a:extLst>
          </p:cNvPr>
          <p:cNvGrpSpPr/>
          <p:nvPr/>
        </p:nvGrpSpPr>
        <p:grpSpPr>
          <a:xfrm>
            <a:off x="7833122" y="6480032"/>
            <a:ext cx="4351734" cy="369651"/>
            <a:chOff x="7836693" y="0"/>
            <a:chExt cx="4351734" cy="369651"/>
          </a:xfrm>
        </p:grpSpPr>
        <p:sp>
          <p:nvSpPr>
            <p:cNvPr id="11" name="Flèche : chevron 10">
              <a:extLst>
                <a:ext uri="{FF2B5EF4-FFF2-40B4-BE49-F238E27FC236}">
                  <a16:creationId xmlns:a16="http://schemas.microsoft.com/office/drawing/2014/main" id="{C70B7F32-E822-3882-723C-0E67E23E99A6}"/>
                </a:ext>
              </a:extLst>
            </p:cNvPr>
            <p:cNvSpPr/>
            <p:nvPr/>
          </p:nvSpPr>
          <p:spPr>
            <a:xfrm>
              <a:off x="7836693" y="0"/>
              <a:ext cx="4351734" cy="369651"/>
            </a:xfrm>
            <a:prstGeom prst="chevron">
              <a:avLst/>
            </a:prstGeom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lèche : chevron 8">
              <a:extLst>
                <a:ext uri="{FF2B5EF4-FFF2-40B4-BE49-F238E27FC236}">
                  <a16:creationId xmlns:a16="http://schemas.microsoft.com/office/drawing/2014/main" id="{0D6DC6EE-F186-BB1D-EA59-74F0CCC870FC}"/>
                </a:ext>
              </a:extLst>
            </p:cNvPr>
            <p:cNvSpPr txBox="1"/>
            <p:nvPr/>
          </p:nvSpPr>
          <p:spPr>
            <a:xfrm>
              <a:off x="8021519" y="0"/>
              <a:ext cx="3982083" cy="3696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kern="1200" dirty="0">
                  <a:solidFill>
                    <a:schemeClr val="bg2">
                      <a:lumMod val="75000"/>
                    </a:schemeClr>
                  </a:solidFill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652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CEC41BB7-A8C1-0F7D-6871-E382F9DA3C1E}"/>
              </a:ext>
            </a:extLst>
          </p:cNvPr>
          <p:cNvGrpSpPr/>
          <p:nvPr/>
        </p:nvGrpSpPr>
        <p:grpSpPr>
          <a:xfrm>
            <a:off x="0" y="6480032"/>
            <a:ext cx="4351734" cy="369651"/>
            <a:chOff x="3571" y="0"/>
            <a:chExt cx="4351734" cy="369651"/>
          </a:xfrm>
        </p:grpSpPr>
        <p:sp>
          <p:nvSpPr>
            <p:cNvPr id="5" name="Flèche : chevron 4">
              <a:extLst>
                <a:ext uri="{FF2B5EF4-FFF2-40B4-BE49-F238E27FC236}">
                  <a16:creationId xmlns:a16="http://schemas.microsoft.com/office/drawing/2014/main" id="{CC4C09A1-7AC8-E802-23A3-301BB565898A}"/>
                </a:ext>
              </a:extLst>
            </p:cNvPr>
            <p:cNvSpPr/>
            <p:nvPr/>
          </p:nvSpPr>
          <p:spPr>
            <a:xfrm>
              <a:off x="3571" y="0"/>
              <a:ext cx="4351734" cy="369651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Flèche : chevron 4">
              <a:extLst>
                <a:ext uri="{FF2B5EF4-FFF2-40B4-BE49-F238E27FC236}">
                  <a16:creationId xmlns:a16="http://schemas.microsoft.com/office/drawing/2014/main" id="{C81A1FA2-8943-DBF2-D3F5-071FADB7D230}"/>
                </a:ext>
              </a:extLst>
            </p:cNvPr>
            <p:cNvSpPr txBox="1"/>
            <p:nvPr/>
          </p:nvSpPr>
          <p:spPr>
            <a:xfrm>
              <a:off x="188397" y="0"/>
              <a:ext cx="3982083" cy="3696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kern="1200" dirty="0">
                  <a:solidFill>
                    <a:schemeClr val="bg2">
                      <a:lumMod val="75000"/>
                    </a:schemeClr>
                  </a:solidFill>
                </a:rPr>
                <a:t>Le</a:t>
              </a:r>
              <a:r>
                <a:rPr lang="fr-FR" kern="1200" dirty="0"/>
                <a:t> </a:t>
              </a:r>
              <a:r>
                <a:rPr lang="fr-FR" kern="1200" dirty="0">
                  <a:solidFill>
                    <a:schemeClr val="bg2">
                      <a:lumMod val="75000"/>
                    </a:schemeClr>
                  </a:solidFill>
                </a:rPr>
                <a:t>projet</a:t>
              </a:r>
            </a:p>
          </p:txBody>
        </p: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BB3EA50A-D7AD-6CF3-0AC5-4E2704C5517F}"/>
              </a:ext>
            </a:extLst>
          </p:cNvPr>
          <p:cNvGrpSpPr/>
          <p:nvPr/>
        </p:nvGrpSpPr>
        <p:grpSpPr>
          <a:xfrm>
            <a:off x="3916561" y="6480032"/>
            <a:ext cx="4351734" cy="369651"/>
            <a:chOff x="3920132" y="0"/>
            <a:chExt cx="4351734" cy="36965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8" name="Flèche : chevron 7">
              <a:extLst>
                <a:ext uri="{FF2B5EF4-FFF2-40B4-BE49-F238E27FC236}">
                  <a16:creationId xmlns:a16="http://schemas.microsoft.com/office/drawing/2014/main" id="{A9837B2B-9C6B-0720-1BB7-533ED6BBE929}"/>
                </a:ext>
              </a:extLst>
            </p:cNvPr>
            <p:cNvSpPr/>
            <p:nvPr/>
          </p:nvSpPr>
          <p:spPr>
            <a:xfrm>
              <a:off x="3920132" y="0"/>
              <a:ext cx="4351734" cy="369651"/>
            </a:xfrm>
            <a:prstGeom prst="chevron">
              <a:avLst/>
            </a:prstGeom>
            <a:grpFill/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Flèche : chevron 6">
              <a:extLst>
                <a:ext uri="{FF2B5EF4-FFF2-40B4-BE49-F238E27FC236}">
                  <a16:creationId xmlns:a16="http://schemas.microsoft.com/office/drawing/2014/main" id="{8F5C6EE4-BB65-A0D7-7451-EF31431BC17C}"/>
                </a:ext>
              </a:extLst>
            </p:cNvPr>
            <p:cNvSpPr txBox="1"/>
            <p:nvPr/>
          </p:nvSpPr>
          <p:spPr>
            <a:xfrm>
              <a:off x="4104958" y="0"/>
              <a:ext cx="3982083" cy="36965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kern="1200" dirty="0">
                  <a:solidFill>
                    <a:schemeClr val="tx1"/>
                  </a:solidFill>
                </a:rPr>
                <a:t>Outils et résultats : Postman</a:t>
              </a:r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F3CBCF6D-AF02-90E6-749B-6D5786BC3CBD}"/>
              </a:ext>
            </a:extLst>
          </p:cNvPr>
          <p:cNvGrpSpPr/>
          <p:nvPr/>
        </p:nvGrpSpPr>
        <p:grpSpPr>
          <a:xfrm>
            <a:off x="7833122" y="6480032"/>
            <a:ext cx="4351734" cy="369651"/>
            <a:chOff x="7836693" y="0"/>
            <a:chExt cx="4351734" cy="369651"/>
          </a:xfrm>
        </p:grpSpPr>
        <p:sp>
          <p:nvSpPr>
            <p:cNvPr id="11" name="Flèche : chevron 10">
              <a:extLst>
                <a:ext uri="{FF2B5EF4-FFF2-40B4-BE49-F238E27FC236}">
                  <a16:creationId xmlns:a16="http://schemas.microsoft.com/office/drawing/2014/main" id="{C70B7F32-E822-3882-723C-0E67E23E99A6}"/>
                </a:ext>
              </a:extLst>
            </p:cNvPr>
            <p:cNvSpPr/>
            <p:nvPr/>
          </p:nvSpPr>
          <p:spPr>
            <a:xfrm>
              <a:off x="7836693" y="0"/>
              <a:ext cx="4351734" cy="369651"/>
            </a:xfrm>
            <a:prstGeom prst="chevron">
              <a:avLst/>
            </a:prstGeom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lèche : chevron 8">
              <a:extLst>
                <a:ext uri="{FF2B5EF4-FFF2-40B4-BE49-F238E27FC236}">
                  <a16:creationId xmlns:a16="http://schemas.microsoft.com/office/drawing/2014/main" id="{0D6DC6EE-F186-BB1D-EA59-74F0CCC870FC}"/>
                </a:ext>
              </a:extLst>
            </p:cNvPr>
            <p:cNvSpPr txBox="1"/>
            <p:nvPr/>
          </p:nvSpPr>
          <p:spPr>
            <a:xfrm>
              <a:off x="8021519" y="0"/>
              <a:ext cx="3982083" cy="3696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kern="1200" dirty="0">
                  <a:solidFill>
                    <a:schemeClr val="bg2">
                      <a:lumMod val="75000"/>
                    </a:schemeClr>
                  </a:solidFill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8237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1A82257A-656A-9C9E-921B-179863F3FB67}"/>
              </a:ext>
            </a:extLst>
          </p:cNvPr>
          <p:cNvSpPr/>
          <p:nvPr/>
        </p:nvSpPr>
        <p:spPr>
          <a:xfrm>
            <a:off x="7751592" y="2186707"/>
            <a:ext cx="3849754" cy="4069394"/>
          </a:xfrm>
          <a:prstGeom prst="roundRect">
            <a:avLst/>
          </a:prstGeom>
          <a:solidFill>
            <a:srgbClr val="E5224E">
              <a:alpha val="1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Graphique 11" descr="Base de données avec un remplissage uni">
            <a:extLst>
              <a:ext uri="{FF2B5EF4-FFF2-40B4-BE49-F238E27FC236}">
                <a16:creationId xmlns:a16="http://schemas.microsoft.com/office/drawing/2014/main" id="{42E8FE72-F72D-A3E6-E793-97E7947F4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13257" y="3784149"/>
            <a:ext cx="1052837" cy="1052837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9B5CFA40-4136-2799-7593-C7D65EA72D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526" y="161783"/>
            <a:ext cx="2024923" cy="2024923"/>
          </a:xfrm>
          <a:prstGeom prst="rect">
            <a:avLst/>
          </a:prstGeom>
        </p:spPr>
      </p:pic>
      <p:pic>
        <p:nvPicPr>
          <p:cNvPr id="24" name="Graphique 23" descr="Ordinateur avec un remplissage uni">
            <a:extLst>
              <a:ext uri="{FF2B5EF4-FFF2-40B4-BE49-F238E27FC236}">
                <a16:creationId xmlns:a16="http://schemas.microsoft.com/office/drawing/2014/main" id="{61FB4EEB-345F-923B-682C-6E3DD470C1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5633" y="3296318"/>
            <a:ext cx="2375939" cy="2375939"/>
          </a:xfrm>
          <a:prstGeom prst="rect">
            <a:avLst/>
          </a:prstGeom>
        </p:spPr>
      </p:pic>
      <p:graphicFrame>
        <p:nvGraphicFramePr>
          <p:cNvPr id="42" name="Diagramme 41">
            <a:extLst>
              <a:ext uri="{FF2B5EF4-FFF2-40B4-BE49-F238E27FC236}">
                <a16:creationId xmlns:a16="http://schemas.microsoft.com/office/drawing/2014/main" id="{0F105130-A84A-75D2-20DB-D6EF428285E9}"/>
              </a:ext>
            </a:extLst>
          </p:cNvPr>
          <p:cNvGraphicFramePr/>
          <p:nvPr/>
        </p:nvGraphicFramePr>
        <p:xfrm>
          <a:off x="8026180" y="2536545"/>
          <a:ext cx="1807800" cy="35639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3" name="ZoneTexte 42">
            <a:extLst>
              <a:ext uri="{FF2B5EF4-FFF2-40B4-BE49-F238E27FC236}">
                <a16:creationId xmlns:a16="http://schemas.microsoft.com/office/drawing/2014/main" id="{52595C5F-A90F-966F-6285-3705A34EEC4E}"/>
              </a:ext>
            </a:extLst>
          </p:cNvPr>
          <p:cNvSpPr txBox="1"/>
          <p:nvPr/>
        </p:nvSpPr>
        <p:spPr>
          <a:xfrm>
            <a:off x="268444" y="3390646"/>
            <a:ext cx="2727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CLIENT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A1980951-AAE1-74F8-2A51-A5395097846D}"/>
              </a:ext>
            </a:extLst>
          </p:cNvPr>
          <p:cNvSpPr txBox="1"/>
          <p:nvPr/>
        </p:nvSpPr>
        <p:spPr>
          <a:xfrm>
            <a:off x="8205338" y="-86055"/>
            <a:ext cx="2727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SERVEUR</a:t>
            </a:r>
          </a:p>
        </p:txBody>
      </p:sp>
      <p:sp>
        <p:nvSpPr>
          <p:cNvPr id="52" name="Flèche : double flèche verticale 51">
            <a:extLst>
              <a:ext uri="{FF2B5EF4-FFF2-40B4-BE49-F238E27FC236}">
                <a16:creationId xmlns:a16="http://schemas.microsoft.com/office/drawing/2014/main" id="{83AB3A40-7906-013C-4536-7DA5F94A98E4}"/>
              </a:ext>
            </a:extLst>
          </p:cNvPr>
          <p:cNvSpPr/>
          <p:nvPr/>
        </p:nvSpPr>
        <p:spPr>
          <a:xfrm rot="5400000">
            <a:off x="10190588" y="4224039"/>
            <a:ext cx="265877" cy="786376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Flèche : double flèche verticale 52">
            <a:extLst>
              <a:ext uri="{FF2B5EF4-FFF2-40B4-BE49-F238E27FC236}">
                <a16:creationId xmlns:a16="http://schemas.microsoft.com/office/drawing/2014/main" id="{83E32DE3-28A0-F7D9-4C2A-293558CC031E}"/>
              </a:ext>
            </a:extLst>
          </p:cNvPr>
          <p:cNvSpPr/>
          <p:nvPr/>
        </p:nvSpPr>
        <p:spPr>
          <a:xfrm rot="5400000">
            <a:off x="10190588" y="3696159"/>
            <a:ext cx="265877" cy="786376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79BC3B99-6EBE-92A2-64F3-DDCF73AA399A}"/>
              </a:ext>
            </a:extLst>
          </p:cNvPr>
          <p:cNvSpPr txBox="1"/>
          <p:nvPr/>
        </p:nvSpPr>
        <p:spPr>
          <a:xfrm>
            <a:off x="10553646" y="3541874"/>
            <a:ext cx="111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BDD</a:t>
            </a:r>
          </a:p>
        </p:txBody>
      </p:sp>
      <p:sp>
        <p:nvSpPr>
          <p:cNvPr id="57" name="Flèche : virage 56">
            <a:extLst>
              <a:ext uri="{FF2B5EF4-FFF2-40B4-BE49-F238E27FC236}">
                <a16:creationId xmlns:a16="http://schemas.microsoft.com/office/drawing/2014/main" id="{9DC08E65-0708-51D7-1B48-992C0B7C12C2}"/>
              </a:ext>
            </a:extLst>
          </p:cNvPr>
          <p:cNvSpPr/>
          <p:nvPr/>
        </p:nvSpPr>
        <p:spPr>
          <a:xfrm>
            <a:off x="2750221" y="2813198"/>
            <a:ext cx="4721666" cy="647936"/>
          </a:xfrm>
          <a:prstGeom prst="ben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1" name="Flèche : angle droit 60">
            <a:extLst>
              <a:ext uri="{FF2B5EF4-FFF2-40B4-BE49-F238E27FC236}">
                <a16:creationId xmlns:a16="http://schemas.microsoft.com/office/drawing/2014/main" id="{B18B2E45-E694-A9FB-81E9-C121385F960C}"/>
              </a:ext>
            </a:extLst>
          </p:cNvPr>
          <p:cNvSpPr/>
          <p:nvPr/>
        </p:nvSpPr>
        <p:spPr>
          <a:xfrm rot="10800000" flipV="1">
            <a:off x="2750220" y="5375826"/>
            <a:ext cx="4690054" cy="524786"/>
          </a:xfrm>
          <a:prstGeom prst="bentUpArrow">
            <a:avLst>
              <a:gd name="adj1" fmla="val 34091"/>
              <a:gd name="adj2" fmla="val 30303"/>
              <a:gd name="adj3" fmla="val 35606"/>
            </a:avLst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C4712F7C-6E78-9E4C-B2A0-CF5004BB3091}"/>
              </a:ext>
            </a:extLst>
          </p:cNvPr>
          <p:cNvSpPr txBox="1"/>
          <p:nvPr/>
        </p:nvSpPr>
        <p:spPr>
          <a:xfrm>
            <a:off x="1371373" y="2080439"/>
            <a:ext cx="6558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Requête </a:t>
            </a:r>
          </a:p>
          <a:p>
            <a:pPr algn="ctr"/>
            <a:r>
              <a:rPr lang="fr-FR" b="1" dirty="0"/>
              <a:t> </a:t>
            </a:r>
            <a:r>
              <a:rPr lang="fr-FR" sz="1400" b="1" dirty="0"/>
              <a:t>ex : « Je veux créer un compte utilisateur avec ces informations (…) »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DC507FD4-2E00-F079-31CA-0340D90BC3D4}"/>
              </a:ext>
            </a:extLst>
          </p:cNvPr>
          <p:cNvSpPr txBox="1"/>
          <p:nvPr/>
        </p:nvSpPr>
        <p:spPr>
          <a:xfrm>
            <a:off x="1632092" y="5871656"/>
            <a:ext cx="6558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Réponse</a:t>
            </a:r>
          </a:p>
          <a:p>
            <a:pPr algn="ctr"/>
            <a:r>
              <a:rPr lang="fr-FR" b="1" dirty="0"/>
              <a:t> </a:t>
            </a:r>
            <a:r>
              <a:rPr lang="fr-FR" sz="1400" b="1" dirty="0"/>
              <a:t>ex : « J’ai réussi à créer votre compte utilisateur »</a:t>
            </a:r>
          </a:p>
        </p:txBody>
      </p: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0E6DDEE0-1AF0-18C7-47BB-37FC399A0EB2}"/>
              </a:ext>
            </a:extLst>
          </p:cNvPr>
          <p:cNvGrpSpPr/>
          <p:nvPr/>
        </p:nvGrpSpPr>
        <p:grpSpPr>
          <a:xfrm>
            <a:off x="0" y="6480032"/>
            <a:ext cx="4351734" cy="369651"/>
            <a:chOff x="3571" y="0"/>
            <a:chExt cx="4351734" cy="369651"/>
          </a:xfrm>
        </p:grpSpPr>
        <p:sp>
          <p:nvSpPr>
            <p:cNvPr id="83" name="Flèche : chevron 82">
              <a:extLst>
                <a:ext uri="{FF2B5EF4-FFF2-40B4-BE49-F238E27FC236}">
                  <a16:creationId xmlns:a16="http://schemas.microsoft.com/office/drawing/2014/main" id="{A68CCAD1-6DD4-8625-61A8-A8EEBF3CB327}"/>
                </a:ext>
              </a:extLst>
            </p:cNvPr>
            <p:cNvSpPr/>
            <p:nvPr/>
          </p:nvSpPr>
          <p:spPr>
            <a:xfrm>
              <a:off x="3571" y="0"/>
              <a:ext cx="4351734" cy="369651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4" name="Flèche : chevron 4">
              <a:extLst>
                <a:ext uri="{FF2B5EF4-FFF2-40B4-BE49-F238E27FC236}">
                  <a16:creationId xmlns:a16="http://schemas.microsoft.com/office/drawing/2014/main" id="{13BB7035-2530-3BA5-1E8A-253462161629}"/>
                </a:ext>
              </a:extLst>
            </p:cNvPr>
            <p:cNvSpPr txBox="1"/>
            <p:nvPr/>
          </p:nvSpPr>
          <p:spPr>
            <a:xfrm>
              <a:off x="188397" y="0"/>
              <a:ext cx="3982083" cy="3696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kern="1200" dirty="0">
                  <a:solidFill>
                    <a:schemeClr val="bg2">
                      <a:lumMod val="75000"/>
                    </a:schemeClr>
                  </a:solidFill>
                </a:rPr>
                <a:t>Le</a:t>
              </a:r>
              <a:r>
                <a:rPr lang="fr-FR" kern="1200" dirty="0"/>
                <a:t> </a:t>
              </a:r>
              <a:r>
                <a:rPr lang="fr-FR" kern="1200" dirty="0">
                  <a:solidFill>
                    <a:schemeClr val="bg2">
                      <a:lumMod val="75000"/>
                    </a:schemeClr>
                  </a:solidFill>
                </a:rPr>
                <a:t>projet</a:t>
              </a:r>
            </a:p>
          </p:txBody>
        </p:sp>
      </p:grp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BAB0763B-B64F-C164-AF8D-35DFFC495285}"/>
              </a:ext>
            </a:extLst>
          </p:cNvPr>
          <p:cNvGrpSpPr/>
          <p:nvPr/>
        </p:nvGrpSpPr>
        <p:grpSpPr>
          <a:xfrm>
            <a:off x="3916561" y="6480032"/>
            <a:ext cx="4351734" cy="369651"/>
            <a:chOff x="3920132" y="0"/>
            <a:chExt cx="4351734" cy="36965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81" name="Flèche : chevron 80">
              <a:extLst>
                <a:ext uri="{FF2B5EF4-FFF2-40B4-BE49-F238E27FC236}">
                  <a16:creationId xmlns:a16="http://schemas.microsoft.com/office/drawing/2014/main" id="{5499654A-E9EC-3D73-7181-9863C62B6288}"/>
                </a:ext>
              </a:extLst>
            </p:cNvPr>
            <p:cNvSpPr/>
            <p:nvPr/>
          </p:nvSpPr>
          <p:spPr>
            <a:xfrm>
              <a:off x="3920132" y="0"/>
              <a:ext cx="4351734" cy="369651"/>
            </a:xfrm>
            <a:prstGeom prst="chevron">
              <a:avLst/>
            </a:prstGeom>
            <a:grpFill/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2" name="Flèche : chevron 6">
              <a:extLst>
                <a:ext uri="{FF2B5EF4-FFF2-40B4-BE49-F238E27FC236}">
                  <a16:creationId xmlns:a16="http://schemas.microsoft.com/office/drawing/2014/main" id="{BBF50740-10D5-5BFE-C1DB-67F66CA8FA49}"/>
                </a:ext>
              </a:extLst>
            </p:cNvPr>
            <p:cNvSpPr txBox="1"/>
            <p:nvPr/>
          </p:nvSpPr>
          <p:spPr>
            <a:xfrm>
              <a:off x="4104958" y="0"/>
              <a:ext cx="3982083" cy="36965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kern="1200" dirty="0">
                  <a:solidFill>
                    <a:schemeClr val="tx1"/>
                  </a:solidFill>
                </a:rPr>
                <a:t>Outils et résultats : </a:t>
              </a:r>
              <a:r>
                <a:rPr lang="fr-FR" kern="1200" dirty="0" err="1">
                  <a:solidFill>
                    <a:schemeClr val="tx1"/>
                  </a:solidFill>
                </a:rPr>
                <a:t>JMeter</a:t>
              </a:r>
              <a:endParaRPr lang="fr-FR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8" name="Groupe 77">
            <a:extLst>
              <a:ext uri="{FF2B5EF4-FFF2-40B4-BE49-F238E27FC236}">
                <a16:creationId xmlns:a16="http://schemas.microsoft.com/office/drawing/2014/main" id="{EA5CD527-29C7-1ED5-2097-43394C52E4C6}"/>
              </a:ext>
            </a:extLst>
          </p:cNvPr>
          <p:cNvGrpSpPr/>
          <p:nvPr/>
        </p:nvGrpSpPr>
        <p:grpSpPr>
          <a:xfrm>
            <a:off x="7833122" y="6480032"/>
            <a:ext cx="4351734" cy="369651"/>
            <a:chOff x="7836693" y="0"/>
            <a:chExt cx="4351734" cy="369651"/>
          </a:xfrm>
        </p:grpSpPr>
        <p:sp>
          <p:nvSpPr>
            <p:cNvPr id="79" name="Flèche : chevron 78">
              <a:extLst>
                <a:ext uri="{FF2B5EF4-FFF2-40B4-BE49-F238E27FC236}">
                  <a16:creationId xmlns:a16="http://schemas.microsoft.com/office/drawing/2014/main" id="{0A509833-2DDE-AD81-1425-666ABDBDBC48}"/>
                </a:ext>
              </a:extLst>
            </p:cNvPr>
            <p:cNvSpPr/>
            <p:nvPr/>
          </p:nvSpPr>
          <p:spPr>
            <a:xfrm>
              <a:off x="7836693" y="0"/>
              <a:ext cx="4351734" cy="369651"/>
            </a:xfrm>
            <a:prstGeom prst="chevron">
              <a:avLst/>
            </a:prstGeom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0" name="Flèche : chevron 8">
              <a:extLst>
                <a:ext uri="{FF2B5EF4-FFF2-40B4-BE49-F238E27FC236}">
                  <a16:creationId xmlns:a16="http://schemas.microsoft.com/office/drawing/2014/main" id="{49B4CEB0-E3C0-9C17-BC70-DCB24F2A62C5}"/>
                </a:ext>
              </a:extLst>
            </p:cNvPr>
            <p:cNvSpPr txBox="1"/>
            <p:nvPr/>
          </p:nvSpPr>
          <p:spPr>
            <a:xfrm>
              <a:off x="8021519" y="0"/>
              <a:ext cx="3982083" cy="3696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kern="1200" dirty="0">
                  <a:solidFill>
                    <a:schemeClr val="bg2">
                      <a:lumMod val="75000"/>
                    </a:schemeClr>
                  </a:solidFill>
                </a:rPr>
                <a:t>Conclusion</a:t>
              </a:r>
            </a:p>
          </p:txBody>
        </p:sp>
      </p:grpSp>
      <p:sp>
        <p:nvSpPr>
          <p:cNvPr id="4" name="Flèche : virage 3">
            <a:extLst>
              <a:ext uri="{FF2B5EF4-FFF2-40B4-BE49-F238E27FC236}">
                <a16:creationId xmlns:a16="http://schemas.microsoft.com/office/drawing/2014/main" id="{AD954AEF-239A-E48D-BD0A-FDF500D484FF}"/>
              </a:ext>
            </a:extLst>
          </p:cNvPr>
          <p:cNvSpPr/>
          <p:nvPr/>
        </p:nvSpPr>
        <p:spPr>
          <a:xfrm>
            <a:off x="5204297" y="2821098"/>
            <a:ext cx="2267587" cy="647936"/>
          </a:xfrm>
          <a:prstGeom prst="ben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" name="Flèche : angle droit 4">
            <a:extLst>
              <a:ext uri="{FF2B5EF4-FFF2-40B4-BE49-F238E27FC236}">
                <a16:creationId xmlns:a16="http://schemas.microsoft.com/office/drawing/2014/main" id="{DAA29603-BCB4-2D21-405D-9E552E0EA535}"/>
              </a:ext>
            </a:extLst>
          </p:cNvPr>
          <p:cNvSpPr/>
          <p:nvPr/>
        </p:nvSpPr>
        <p:spPr>
          <a:xfrm rot="10800000" flipV="1">
            <a:off x="5126157" y="5382575"/>
            <a:ext cx="2329922" cy="524786"/>
          </a:xfrm>
          <a:prstGeom prst="bentUpArrow">
            <a:avLst>
              <a:gd name="adj1" fmla="val 34091"/>
              <a:gd name="adj2" fmla="val 30303"/>
              <a:gd name="adj3" fmla="val 35606"/>
            </a:avLst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E9FD26D-40F0-D4EA-9615-B68D377C3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085" y="3971932"/>
            <a:ext cx="2300954" cy="781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que 5" descr="Ordinateur avec un remplissage uni">
            <a:extLst>
              <a:ext uri="{FF2B5EF4-FFF2-40B4-BE49-F238E27FC236}">
                <a16:creationId xmlns:a16="http://schemas.microsoft.com/office/drawing/2014/main" id="{E652F95C-C9CC-8FFE-B755-8D51CFC79C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38224" y="4376912"/>
            <a:ext cx="374288" cy="374288"/>
          </a:xfrm>
          <a:prstGeom prst="rect">
            <a:avLst/>
          </a:prstGeom>
        </p:spPr>
      </p:pic>
      <p:pic>
        <p:nvPicPr>
          <p:cNvPr id="7" name="Graphique 6" descr="Ordinateur avec un remplissage uni">
            <a:extLst>
              <a:ext uri="{FF2B5EF4-FFF2-40B4-BE49-F238E27FC236}">
                <a16:creationId xmlns:a16="http://schemas.microsoft.com/office/drawing/2014/main" id="{14A2577B-031A-470F-9DC0-5D59D89D5D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96926" y="4704009"/>
            <a:ext cx="374288" cy="374288"/>
          </a:xfrm>
          <a:prstGeom prst="rect">
            <a:avLst/>
          </a:prstGeom>
        </p:spPr>
      </p:pic>
      <p:pic>
        <p:nvPicPr>
          <p:cNvPr id="8" name="Graphique 7" descr="Ordinateur avec un remplissage uni">
            <a:extLst>
              <a:ext uri="{FF2B5EF4-FFF2-40B4-BE49-F238E27FC236}">
                <a16:creationId xmlns:a16="http://schemas.microsoft.com/office/drawing/2014/main" id="{81978370-0E0D-9630-BF8E-BE2C4958B3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44778" y="4711363"/>
            <a:ext cx="374288" cy="374288"/>
          </a:xfrm>
          <a:prstGeom prst="rect">
            <a:avLst/>
          </a:prstGeom>
        </p:spPr>
      </p:pic>
      <p:pic>
        <p:nvPicPr>
          <p:cNvPr id="9" name="Graphique 8" descr="Ordinateur avec un remplissage uni">
            <a:extLst>
              <a:ext uri="{FF2B5EF4-FFF2-40B4-BE49-F238E27FC236}">
                <a16:creationId xmlns:a16="http://schemas.microsoft.com/office/drawing/2014/main" id="{BFBF0963-CFC4-0EC4-C06B-B8560B4331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96926" y="4376912"/>
            <a:ext cx="374288" cy="374288"/>
          </a:xfrm>
          <a:prstGeom prst="rect">
            <a:avLst/>
          </a:prstGeom>
        </p:spPr>
      </p:pic>
      <p:pic>
        <p:nvPicPr>
          <p:cNvPr id="10" name="Graphique 9" descr="Ordinateur avec un remplissage uni">
            <a:extLst>
              <a:ext uri="{FF2B5EF4-FFF2-40B4-BE49-F238E27FC236}">
                <a16:creationId xmlns:a16="http://schemas.microsoft.com/office/drawing/2014/main" id="{46D325BB-2E93-FEC7-D40D-82291CB8E5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36589" y="3751308"/>
            <a:ext cx="374288" cy="374288"/>
          </a:xfrm>
          <a:prstGeom prst="rect">
            <a:avLst/>
          </a:prstGeom>
        </p:spPr>
      </p:pic>
      <p:pic>
        <p:nvPicPr>
          <p:cNvPr id="11" name="Graphique 10" descr="Ordinateur avec un remplissage uni">
            <a:extLst>
              <a:ext uri="{FF2B5EF4-FFF2-40B4-BE49-F238E27FC236}">
                <a16:creationId xmlns:a16="http://schemas.microsoft.com/office/drawing/2014/main" id="{A86FDB60-A671-EB9E-7D17-318EE3B29E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95291" y="4078405"/>
            <a:ext cx="374288" cy="374288"/>
          </a:xfrm>
          <a:prstGeom prst="rect">
            <a:avLst/>
          </a:prstGeom>
        </p:spPr>
      </p:pic>
      <p:pic>
        <p:nvPicPr>
          <p:cNvPr id="13" name="Graphique 12" descr="Ordinateur avec un remplissage uni">
            <a:extLst>
              <a:ext uri="{FF2B5EF4-FFF2-40B4-BE49-F238E27FC236}">
                <a16:creationId xmlns:a16="http://schemas.microsoft.com/office/drawing/2014/main" id="{42F4CF45-C620-C2CF-93EF-D817AC0F55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43143" y="4085759"/>
            <a:ext cx="374288" cy="374288"/>
          </a:xfrm>
          <a:prstGeom prst="rect">
            <a:avLst/>
          </a:prstGeom>
        </p:spPr>
      </p:pic>
      <p:pic>
        <p:nvPicPr>
          <p:cNvPr id="14" name="Graphique 13" descr="Ordinateur avec un remplissage uni">
            <a:extLst>
              <a:ext uri="{FF2B5EF4-FFF2-40B4-BE49-F238E27FC236}">
                <a16:creationId xmlns:a16="http://schemas.microsoft.com/office/drawing/2014/main" id="{88775A42-986D-F3E1-E5B0-B85ED2D0E3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95291" y="3751308"/>
            <a:ext cx="374288" cy="37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11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61" grpId="0" animBg="1"/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Traînée de condensation">
  <a:themeElements>
    <a:clrScheme name="Traînée de condensatio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Traînée de condensatio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înée de condensatio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TM04033937[[fn=Traînée de condensation]]</Template>
  <TotalTime>0</TotalTime>
  <Words>349</Words>
  <Application>Microsoft Office PowerPoint</Application>
  <PresentationFormat>Grand écran</PresentationFormat>
  <Paragraphs>124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3" baseType="lpstr">
      <vt:lpstr>Arial</vt:lpstr>
      <vt:lpstr>Century Gothic</vt:lpstr>
      <vt:lpstr>Traînée de condensation</vt:lpstr>
      <vt:lpstr>The cat lovers</vt:lpstr>
      <vt:lpstr>Présentation de l’équipe « Cats Lovers »</vt:lpstr>
      <vt:lpstr>Plan de la présentation</vt:lpstr>
      <vt:lpstr>Présentation du projet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Conclusion</vt:lpstr>
      <vt:lpstr>REMERCIEMENTS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Smaïl KHAMED</dc:creator>
  <cp:lastModifiedBy>Smaïl KHAMED</cp:lastModifiedBy>
  <cp:revision>10</cp:revision>
  <dcterms:created xsi:type="dcterms:W3CDTF">2024-07-26T08:00:21Z</dcterms:created>
  <dcterms:modified xsi:type="dcterms:W3CDTF">2024-07-28T09:54:16Z</dcterms:modified>
</cp:coreProperties>
</file>