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6858000" cx="12192000"/>
  <p:notesSz cx="6858000" cy="9144000"/>
  <p:embeddedFontLst>
    <p:embeddedFont>
      <p:font typeface="Tahoma"/>
      <p:regular r:id="rId56"/>
      <p:bold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8" roundtripDataSignature="AMtx7mgPAmv5atnJgYX8AEoAIDOBfY9Q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9CBF2B7-528B-4DCB-9B18-49619F5BD3C4}">
  <a:tblStyle styleId="{69CBF2B7-528B-4DCB-9B18-49619F5BD3C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Tahoma-bold.fntdata"/><Relationship Id="rId12" Type="http://schemas.openxmlformats.org/officeDocument/2006/relationships/slide" Target="slides/slide7.xml"/><Relationship Id="rId56" Type="http://schemas.openxmlformats.org/officeDocument/2006/relationships/font" Target="fonts/Tahoma-regular.fntdata"/><Relationship Id="rId15" Type="http://schemas.openxmlformats.org/officeDocument/2006/relationships/slide" Target="slides/slide10.xml"/><Relationship Id="rId14" Type="http://schemas.openxmlformats.org/officeDocument/2006/relationships/slide" Target="slides/slide9.xml"/><Relationship Id="rId58"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indent="-228600" lvl="1" marL="914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2pPr>
            <a:lvl3pPr indent="-228600" lvl="2" marL="1371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3pPr>
            <a:lvl4pPr indent="-228600" lvl="3" marL="1828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4pPr>
            <a:lvl5pPr indent="-228600" lvl="4" marL="22860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5pPr>
            <a:lvl6pPr indent="-228600" lvl="5" marL="2743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6pPr>
            <a:lvl7pPr indent="-228600" lvl="6" marL="3200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7pPr>
            <a:lvl8pPr indent="-228600" lvl="7" marL="3657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8pPr>
            <a:lvl9pPr indent="-228600" lvl="8" marL="4114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Malgun Gothic"/>
                <a:ea typeface="Malgun Gothic"/>
                <a:cs typeface="Malgun Gothic"/>
                <a:sym typeface="Malgun Gothic"/>
              </a:rPr>
              <a:t>‹#›</a:t>
            </a:fld>
            <a:endParaRPr b="0" i="0" sz="1200" u="none" cap="none" strike="noStrike">
              <a:solidFill>
                <a:schemeClr val="dk1"/>
              </a:solidFill>
              <a:latin typeface="Malgun Gothic"/>
              <a:ea typeface="Malgun Gothic"/>
              <a:cs typeface="Malgun Gothic"/>
              <a:sym typeface="Malgun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7e49669de3_0_39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27e49669de3_0_3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7e49669de3_0_8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228600" rtl="0" algn="l">
              <a:spcBef>
                <a:spcPts val="0"/>
              </a:spcBef>
              <a:spcAft>
                <a:spcPts val="0"/>
              </a:spcAft>
              <a:buClr>
                <a:schemeClr val="dk1"/>
              </a:buClr>
              <a:buSzPts val="1100"/>
              <a:buFont typeface="Arial"/>
              <a:buNone/>
            </a:pPr>
            <a:r>
              <a:rPr b="1" lang="en-US" sz="1600">
                <a:latin typeface="Tahoma"/>
                <a:ea typeface="Tahoma"/>
                <a:cs typeface="Tahoma"/>
                <a:sym typeface="Tahoma"/>
              </a:rPr>
              <a:t>(python) : insert data into A_bram and W_bram. set parameter into SP_bram. + set addr0 of SP_bram to 1 (start signal)</a:t>
            </a:r>
            <a:endParaRPr b="1" sz="1600">
              <a:latin typeface="Tahoma"/>
              <a:ea typeface="Tahoma"/>
              <a:cs typeface="Tahoma"/>
              <a:sym typeface="Tahoma"/>
            </a:endParaRPr>
          </a:p>
          <a:p>
            <a:pPr indent="0" lvl="0" marL="228600" rtl="0" algn="l">
              <a:spcBef>
                <a:spcPts val="0"/>
              </a:spcBef>
              <a:spcAft>
                <a:spcPts val="0"/>
              </a:spcAft>
              <a:buClr>
                <a:schemeClr val="dk1"/>
              </a:buClr>
              <a:buSzPts val="1100"/>
              <a:buFont typeface="Arial"/>
              <a:buNone/>
            </a:pPr>
            <a:r>
              <a:rPr b="1" lang="en-US" sz="1600">
                <a:latin typeface="Tahoma"/>
                <a:ea typeface="Tahoma"/>
                <a:cs typeface="Tahoma"/>
                <a:sym typeface="Tahoma"/>
              </a:rPr>
              <a:t>(FPGA) : when start signal set to 1, automatically fsm run and(계산하고) store result to O_bram. +  when calculation finish, FPGA sets addr 100 of SP_bram to 1 and addr0 of SP_bram to 0</a:t>
            </a:r>
            <a:endParaRPr b="1" sz="1600">
              <a:latin typeface="Tahoma"/>
              <a:ea typeface="Tahoma"/>
              <a:cs typeface="Tahoma"/>
              <a:sym typeface="Tahoma"/>
            </a:endParaRPr>
          </a:p>
          <a:p>
            <a:pPr indent="0" lvl="0" marL="228600" rtl="0" algn="l">
              <a:spcBef>
                <a:spcPts val="0"/>
              </a:spcBef>
              <a:spcAft>
                <a:spcPts val="0"/>
              </a:spcAft>
              <a:buClr>
                <a:schemeClr val="dk1"/>
              </a:buClr>
              <a:buSzPts val="1100"/>
              <a:buFont typeface="Arial"/>
              <a:buNone/>
            </a:pPr>
            <a:r>
              <a:rPr b="1" lang="en-US" sz="1600">
                <a:latin typeface="Tahoma"/>
                <a:ea typeface="Tahoma"/>
                <a:cs typeface="Tahoma"/>
                <a:sym typeface="Tahoma"/>
              </a:rPr>
              <a:t>(python): After observe that addr100 of SP to 1, get result from Bram. </a:t>
            </a:r>
            <a:endParaRPr/>
          </a:p>
        </p:txBody>
      </p:sp>
      <p:sp>
        <p:nvSpPr>
          <p:cNvPr id="239" name="Google Shape;239;g27e49669de3_0_8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7e49669de3_0_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g27e49669de3_0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7e49669de3_0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g27e49669de3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7e49669de3_0_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g27e49669de3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7e49669de3_0_8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g27e49669de3_0_8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7e49669de3_0_5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374151"/>
                </a:solidFill>
                <a:highlight>
                  <a:srgbClr val="F7F7F8"/>
                </a:highlight>
                <a:latin typeface="Arial"/>
                <a:ea typeface="Arial"/>
                <a:cs typeface="Arial"/>
                <a:sym typeface="Arial"/>
              </a:rPr>
              <a:t>This example was executed on the following version of VIVADO.</a:t>
            </a:r>
            <a:endParaRPr/>
          </a:p>
        </p:txBody>
      </p:sp>
      <p:sp>
        <p:nvSpPr>
          <p:cNvPr id="417" name="Google Shape;417;g27e49669de3_0_5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7e4966a788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g27e4966a788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7e49669de3_0_5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g27e49669de3_0_5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7e49669de3_0_60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g27e49669de3_0_6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7e49669de3_0_6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g27e49669de3_0_6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7e49669de3_0_6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g27e49669de3_0_6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7e49669de3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g27e49669de3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27e49669de3_0_4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8" name="Google Shape;508;g27e49669de3_0_4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27e49669de3_0_6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8" name="Google Shape;518;g27e49669de3_0_6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27e49669de3_0_4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2" name="Google Shape;532;g27e49669de3_0_4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27e49669de3_0_5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374151"/>
                </a:solidFill>
                <a:highlight>
                  <a:srgbClr val="F7F7F8"/>
                </a:highlight>
                <a:latin typeface="Arial"/>
                <a:ea typeface="Arial"/>
                <a:cs typeface="Arial"/>
                <a:sym typeface="Arial"/>
              </a:rPr>
              <a:t>"In the VIVADO project folder, please search for the 'bitstream file' and 'hwh file' using the keywords 'bit' and 'hwh.' Once located, select these two files. Next, open the Jupyter notebook and move these selected files into the Jupyter notebook folder."</a:t>
            </a:r>
            <a:endParaRPr/>
          </a:p>
        </p:txBody>
      </p:sp>
      <p:sp>
        <p:nvSpPr>
          <p:cNvPr id="542" name="Google Shape;542;g27e49669de3_0_5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27e49669de3_0_50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6" name="Google Shape;556;g27e49669de3_0_5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27e49669de3_0_5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0" name="Google Shape;570;g27e49669de3_0_5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27e49669de3_0_5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0" name="Google Shape;580;g27e49669de3_0_5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7e49669de3_0_7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g27e49669de3_0_7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27e49669de3_0_5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2" name="Google Shape;602;g27e49669de3_0_5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27e49669de3_0_8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2" name="Google Shape;612;g27e49669de3_0_8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27e49669de3_0_6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8" name="Google Shape;618;g27e49669de3_0_6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27e49669de3_0_6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rgbClr val="374151"/>
              </a:solidFill>
              <a:highlight>
                <a:srgbClr val="F7F7F8"/>
              </a:highlight>
              <a:latin typeface="Arial"/>
              <a:ea typeface="Arial"/>
              <a:cs typeface="Arial"/>
              <a:sym typeface="Arial"/>
            </a:endParaRPr>
          </a:p>
        </p:txBody>
      </p:sp>
      <p:sp>
        <p:nvSpPr>
          <p:cNvPr id="635" name="Google Shape;635;g27e49669de3_0_6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27e49669de3_0_70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2" name="Google Shape;652;g27e49669de3_0_7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27e49669de3_0_70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rgbClr val="374151"/>
              </a:solidFill>
              <a:highlight>
                <a:srgbClr val="F7F7F8"/>
              </a:highlight>
              <a:latin typeface="Arial"/>
              <a:ea typeface="Arial"/>
              <a:cs typeface="Arial"/>
              <a:sym typeface="Arial"/>
            </a:endParaRPr>
          </a:p>
        </p:txBody>
      </p:sp>
      <p:sp>
        <p:nvSpPr>
          <p:cNvPr id="681" name="Google Shape;681;g27e49669de3_0_7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281089a0f95_0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8" name="Google Shape;688;g281089a0f95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281089a0f95_0_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rgbClr val="374151"/>
              </a:solidFill>
              <a:highlight>
                <a:srgbClr val="F7F7F8"/>
              </a:highlight>
              <a:latin typeface="Arial"/>
              <a:ea typeface="Arial"/>
              <a:cs typeface="Arial"/>
              <a:sym typeface="Arial"/>
            </a:endParaRPr>
          </a:p>
        </p:txBody>
      </p:sp>
      <p:sp>
        <p:nvSpPr>
          <p:cNvPr id="694" name="Google Shape;694;g281089a0f95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281089a0f95_0_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rgbClr val="374151"/>
              </a:solidFill>
              <a:highlight>
                <a:srgbClr val="F7F7F8"/>
              </a:highlight>
              <a:latin typeface="Arial"/>
              <a:ea typeface="Arial"/>
              <a:cs typeface="Arial"/>
              <a:sym typeface="Arial"/>
            </a:endParaRPr>
          </a:p>
        </p:txBody>
      </p:sp>
      <p:sp>
        <p:nvSpPr>
          <p:cNvPr id="712" name="Google Shape;712;g281089a0f95_0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281089a0f95_0_10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rgbClr val="374151"/>
              </a:solidFill>
              <a:highlight>
                <a:srgbClr val="F7F7F8"/>
              </a:highlight>
              <a:latin typeface="Arial"/>
              <a:ea typeface="Arial"/>
              <a:cs typeface="Arial"/>
              <a:sym typeface="Arial"/>
            </a:endParaRPr>
          </a:p>
        </p:txBody>
      </p:sp>
      <p:sp>
        <p:nvSpPr>
          <p:cNvPr id="734" name="Google Shape;734;g281089a0f95_0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7e49669de3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g27e49669de3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281089a0f95_0_1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rgbClr val="374151"/>
              </a:solidFill>
              <a:highlight>
                <a:srgbClr val="F7F7F8"/>
              </a:highlight>
              <a:latin typeface="Arial"/>
              <a:ea typeface="Arial"/>
              <a:cs typeface="Arial"/>
              <a:sym typeface="Arial"/>
            </a:endParaRPr>
          </a:p>
        </p:txBody>
      </p:sp>
      <p:sp>
        <p:nvSpPr>
          <p:cNvPr id="742" name="Google Shape;742;g281089a0f95_0_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283176eb115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rgbClr val="374151"/>
              </a:solidFill>
              <a:highlight>
                <a:srgbClr val="F7F7F8"/>
              </a:highlight>
              <a:latin typeface="Arial"/>
              <a:ea typeface="Arial"/>
              <a:cs typeface="Arial"/>
              <a:sym typeface="Arial"/>
            </a:endParaRPr>
          </a:p>
        </p:txBody>
      </p:sp>
      <p:sp>
        <p:nvSpPr>
          <p:cNvPr id="750" name="Google Shape;750;g283176eb115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283176eb11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rgbClr val="374151"/>
              </a:solidFill>
              <a:highlight>
                <a:srgbClr val="F7F7F8"/>
              </a:highlight>
              <a:latin typeface="Arial"/>
              <a:ea typeface="Arial"/>
              <a:cs typeface="Arial"/>
              <a:sym typeface="Arial"/>
            </a:endParaRPr>
          </a:p>
        </p:txBody>
      </p:sp>
      <p:sp>
        <p:nvSpPr>
          <p:cNvPr id="767" name="Google Shape;767;g283176eb11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27e49669de3_1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4" name="Google Shape;774;g27e49669de3_1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281089a0f95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0" name="Google Shape;780;g281089a0f95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281089a0f95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0" name="Google Shape;790;g281089a0f95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281089a0f95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6" name="Google Shape;806;g281089a0f95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281089a0f95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6" name="Google Shape;816;g281089a0f95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g28111fc3f6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2" name="Google Shape;822;g28111fc3f6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27e49669de3_1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9" name="Google Shape;829;g27e49669de3_1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7e49669de3_0_3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g27e49669de3_0_3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2847f742761_0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6" name="Google Shape;836;g2847f742761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7e49669de3_0_39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g27e49669de3_0_3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7e49669de3_0_6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27e49669de3_0_6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7e49669de3_0_8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114300" marR="114300" rtl="0" algn="l">
              <a:lnSpc>
                <a:spcPct val="140000"/>
              </a:lnSpc>
              <a:spcBef>
                <a:spcPts val="0"/>
              </a:spcBef>
              <a:spcAft>
                <a:spcPts val="0"/>
              </a:spcAft>
              <a:buClr>
                <a:schemeClr val="dk1"/>
              </a:buClr>
              <a:buSzPts val="1100"/>
              <a:buFont typeface="Arial"/>
              <a:buNone/>
            </a:pPr>
            <a:r>
              <a:rPr lang="en-US" sz="900">
                <a:solidFill>
                  <a:srgbClr val="333333"/>
                </a:solidFill>
                <a:latin typeface="Courier New"/>
                <a:ea typeface="Courier New"/>
                <a:cs typeface="Courier New"/>
                <a:sym typeface="Courier New"/>
              </a:rPr>
              <a:t>\\192.168.2.99\xilinx</a:t>
            </a:r>
            <a:endParaRPr sz="900">
              <a:solidFill>
                <a:srgbClr val="333333"/>
              </a:solidFill>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155" name="Google Shape;155;g27e49669de3_0_8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7e49669de3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g27e49669de3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type="title">
  <p:cSld name="TITLE">
    <p:spTree>
      <p:nvGrpSpPr>
        <p:cNvPr id="15" name="Shape 15"/>
        <p:cNvGrpSpPr/>
        <p:nvPr/>
      </p:nvGrpSpPr>
      <p:grpSpPr>
        <a:xfrm>
          <a:off x="0" y="0"/>
          <a:ext cx="0" cy="0"/>
          <a:chOff x="0" y="0"/>
          <a:chExt cx="0" cy="0"/>
        </a:xfrm>
      </p:grpSpPr>
      <p:sp>
        <p:nvSpPr>
          <p:cNvPr id="16" name="Google Shape;16;p11"/>
          <p:cNvSpPr txBox="1"/>
          <p:nvPr>
            <p:ph type="ctrTitle"/>
          </p:nvPr>
        </p:nvSpPr>
        <p:spPr>
          <a:xfrm>
            <a:off x="1524000" y="1122363"/>
            <a:ext cx="9144000" cy="233443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1F3864"/>
              </a:buClr>
              <a:buSzPts val="6000"/>
              <a:buFont typeface="Tahoma"/>
              <a:buNone/>
              <a:defRPr b="1" sz="6000">
                <a:solidFill>
                  <a:srgbClr val="1F3864"/>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1"/>
          <p:cNvSpPr txBox="1"/>
          <p:nvPr>
            <p:ph idx="1" type="subTitle"/>
          </p:nvPr>
        </p:nvSpPr>
        <p:spPr>
          <a:xfrm>
            <a:off x="1524000" y="3551722"/>
            <a:ext cx="9144000" cy="1706078"/>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1000"/>
              </a:spcBef>
              <a:spcAft>
                <a:spcPts val="0"/>
              </a:spcAft>
              <a:buClr>
                <a:srgbClr val="7F7F7F"/>
              </a:buClr>
              <a:buSzPts val="2400"/>
              <a:buNone/>
              <a:defRPr sz="2400">
                <a:solidFill>
                  <a:srgbClr val="7F7F7F"/>
                </a:solidFill>
                <a:latin typeface="Tahoma"/>
                <a:ea typeface="Tahoma"/>
                <a:cs typeface="Tahoma"/>
                <a:sym typeface="Tahoma"/>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19" name="Google Shape;19;p11"/>
          <p:cNvPicPr preferRelativeResize="0"/>
          <p:nvPr/>
        </p:nvPicPr>
        <p:blipFill rotWithShape="1">
          <a:blip r:embed="rId2">
            <a:alphaModFix/>
          </a:blip>
          <a:srcRect b="0" l="0" r="0" t="0"/>
          <a:stretch/>
        </p:blipFill>
        <p:spPr>
          <a:xfrm>
            <a:off x="311037" y="5642768"/>
            <a:ext cx="4163735" cy="724936"/>
          </a:xfrm>
          <a:prstGeom prst="rect">
            <a:avLst/>
          </a:prstGeom>
          <a:noFill/>
          <a:ln>
            <a:noFill/>
          </a:ln>
        </p:spPr>
      </p:pic>
      <p:pic>
        <p:nvPicPr>
          <p:cNvPr id="20" name="Google Shape;20;p11"/>
          <p:cNvPicPr preferRelativeResize="0"/>
          <p:nvPr/>
        </p:nvPicPr>
        <p:blipFill rotWithShape="1">
          <a:blip r:embed="rId3">
            <a:alphaModFix/>
          </a:blip>
          <a:srcRect b="0" l="0" r="0" t="0"/>
          <a:stretch/>
        </p:blipFill>
        <p:spPr>
          <a:xfrm>
            <a:off x="7231909" y="5598318"/>
            <a:ext cx="4883006" cy="813835"/>
          </a:xfrm>
          <a:prstGeom prst="rect">
            <a:avLst/>
          </a:prstGeom>
          <a:noFill/>
          <a:ln>
            <a:noFill/>
          </a:ln>
        </p:spPr>
      </p:pic>
      <p:sp>
        <p:nvSpPr>
          <p:cNvPr id="21" name="Google Shape;21;p11"/>
          <p:cNvSpPr txBox="1"/>
          <p:nvPr>
            <p:ph idx="12" type="sldNum"/>
          </p:nvPr>
        </p:nvSpPr>
        <p:spPr>
          <a:xfrm>
            <a:off x="4654800" y="6356350"/>
            <a:ext cx="2743200" cy="365125"/>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b="0" i="0" sz="1200" u="none" cap="none" strike="noStrike">
                <a:solidFill>
                  <a:srgbClr val="888888"/>
                </a:solidFill>
                <a:latin typeface="Malgun Gothic"/>
                <a:ea typeface="Malgun Gothic"/>
                <a:cs typeface="Malgun Gothic"/>
                <a:sym typeface="Malgun Gothic"/>
              </a:defRPr>
            </a:lvl1pPr>
            <a:lvl2pPr indent="0" lvl="1" marL="0" algn="ctr">
              <a:spcBef>
                <a:spcPts val="0"/>
              </a:spcBef>
              <a:buNone/>
              <a:defRPr b="0" i="0" sz="1200" u="none" cap="none" strike="noStrike">
                <a:solidFill>
                  <a:srgbClr val="888888"/>
                </a:solidFill>
                <a:latin typeface="Malgun Gothic"/>
                <a:ea typeface="Malgun Gothic"/>
                <a:cs typeface="Malgun Gothic"/>
                <a:sym typeface="Malgun Gothic"/>
              </a:defRPr>
            </a:lvl2pPr>
            <a:lvl3pPr indent="0" lvl="2" marL="0" algn="ctr">
              <a:spcBef>
                <a:spcPts val="0"/>
              </a:spcBef>
              <a:buNone/>
              <a:defRPr b="0" i="0" sz="1200" u="none" cap="none" strike="noStrike">
                <a:solidFill>
                  <a:srgbClr val="888888"/>
                </a:solidFill>
                <a:latin typeface="Malgun Gothic"/>
                <a:ea typeface="Malgun Gothic"/>
                <a:cs typeface="Malgun Gothic"/>
                <a:sym typeface="Malgun Gothic"/>
              </a:defRPr>
            </a:lvl3pPr>
            <a:lvl4pPr indent="0" lvl="3" marL="0" algn="ctr">
              <a:spcBef>
                <a:spcPts val="0"/>
              </a:spcBef>
              <a:buNone/>
              <a:defRPr b="0" i="0" sz="1200" u="none" cap="none" strike="noStrike">
                <a:solidFill>
                  <a:srgbClr val="888888"/>
                </a:solidFill>
                <a:latin typeface="Malgun Gothic"/>
                <a:ea typeface="Malgun Gothic"/>
                <a:cs typeface="Malgun Gothic"/>
                <a:sym typeface="Malgun Gothic"/>
              </a:defRPr>
            </a:lvl4pPr>
            <a:lvl5pPr indent="0" lvl="4" marL="0" algn="ctr">
              <a:spcBef>
                <a:spcPts val="0"/>
              </a:spcBef>
              <a:buNone/>
              <a:defRPr b="0" i="0" sz="1200" u="none" cap="none" strike="noStrike">
                <a:solidFill>
                  <a:srgbClr val="888888"/>
                </a:solidFill>
                <a:latin typeface="Malgun Gothic"/>
                <a:ea typeface="Malgun Gothic"/>
                <a:cs typeface="Malgun Gothic"/>
                <a:sym typeface="Malgun Gothic"/>
              </a:defRPr>
            </a:lvl5pPr>
            <a:lvl6pPr indent="0" lvl="5" marL="0" algn="ctr">
              <a:spcBef>
                <a:spcPts val="0"/>
              </a:spcBef>
              <a:buNone/>
              <a:defRPr b="0" i="0" sz="1200" u="none" cap="none" strike="noStrike">
                <a:solidFill>
                  <a:srgbClr val="888888"/>
                </a:solidFill>
                <a:latin typeface="Malgun Gothic"/>
                <a:ea typeface="Malgun Gothic"/>
                <a:cs typeface="Malgun Gothic"/>
                <a:sym typeface="Malgun Gothic"/>
              </a:defRPr>
            </a:lvl6pPr>
            <a:lvl7pPr indent="0" lvl="6" marL="0" algn="ctr">
              <a:spcBef>
                <a:spcPts val="0"/>
              </a:spcBef>
              <a:buNone/>
              <a:defRPr b="0" i="0" sz="1200" u="none" cap="none" strike="noStrike">
                <a:solidFill>
                  <a:srgbClr val="888888"/>
                </a:solidFill>
                <a:latin typeface="Malgun Gothic"/>
                <a:ea typeface="Malgun Gothic"/>
                <a:cs typeface="Malgun Gothic"/>
                <a:sym typeface="Malgun Gothic"/>
              </a:defRPr>
            </a:lvl7pPr>
            <a:lvl8pPr indent="0" lvl="7" marL="0" algn="ctr">
              <a:spcBef>
                <a:spcPts val="0"/>
              </a:spcBef>
              <a:buNone/>
              <a:defRPr b="0" i="0" sz="1200" u="none" cap="none" strike="noStrike">
                <a:solidFill>
                  <a:srgbClr val="888888"/>
                </a:solidFill>
                <a:latin typeface="Malgun Gothic"/>
                <a:ea typeface="Malgun Gothic"/>
                <a:cs typeface="Malgun Gothic"/>
                <a:sym typeface="Malgun Gothic"/>
              </a:defRPr>
            </a:lvl8pPr>
            <a:lvl9pPr indent="0" lvl="8" marL="0" algn="ctr">
              <a:spcBef>
                <a:spcPts val="0"/>
              </a:spcBef>
              <a:buNone/>
              <a:defRPr b="0" i="0" sz="1200" u="none" cap="none" strike="noStrike">
                <a:solidFill>
                  <a:srgbClr val="888888"/>
                </a:solidFill>
                <a:latin typeface="Malgun Gothic"/>
                <a:ea typeface="Malgun Gothic"/>
                <a:cs typeface="Malgun Gothic"/>
                <a:sym typeface="Malgun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type="obj">
  <p:cSld name="OBJECT">
    <p:spTree>
      <p:nvGrpSpPr>
        <p:cNvPr id="22" name="Shape 22"/>
        <p:cNvGrpSpPr/>
        <p:nvPr/>
      </p:nvGrpSpPr>
      <p:grpSpPr>
        <a:xfrm>
          <a:off x="0" y="0"/>
          <a:ext cx="0" cy="0"/>
          <a:chOff x="0" y="0"/>
          <a:chExt cx="0" cy="0"/>
        </a:xfrm>
      </p:grpSpPr>
      <p:sp>
        <p:nvSpPr>
          <p:cNvPr id="23" name="Google Shape;23;p12"/>
          <p:cNvSpPr txBox="1"/>
          <p:nvPr>
            <p:ph type="title"/>
          </p:nvPr>
        </p:nvSpPr>
        <p:spPr>
          <a:xfrm>
            <a:off x="516834" y="173855"/>
            <a:ext cx="11016533" cy="1264864"/>
          </a:xfrm>
          <a:prstGeom prst="rect">
            <a:avLst/>
          </a:prstGeom>
          <a:noFill/>
          <a:ln>
            <a:noFill/>
          </a:ln>
        </p:spPr>
        <p:txBody>
          <a:bodyPr anchorCtr="0" anchor="ctr" bIns="0" lIns="90000" spcFirstLastPara="1" rIns="91425" wrap="square" tIns="0">
            <a:normAutofit/>
          </a:bodyPr>
          <a:lstStyle>
            <a:lvl1pPr lvl="0" algn="l">
              <a:lnSpc>
                <a:spcPct val="90000"/>
              </a:lnSpc>
              <a:spcBef>
                <a:spcPts val="0"/>
              </a:spcBef>
              <a:spcAft>
                <a:spcPts val="0"/>
              </a:spcAft>
              <a:buClr>
                <a:srgbClr val="1F3864"/>
              </a:buClr>
              <a:buSzPts val="4400"/>
              <a:buFont typeface="Tahoma"/>
              <a:buNone/>
              <a:defRPr b="1">
                <a:solidFill>
                  <a:srgbClr val="1F3864"/>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2"/>
          <p:cNvSpPr txBox="1"/>
          <p:nvPr>
            <p:ph idx="1" type="body"/>
          </p:nvPr>
        </p:nvSpPr>
        <p:spPr>
          <a:xfrm>
            <a:off x="518400" y="1497599"/>
            <a:ext cx="11016534" cy="47304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1000"/>
              </a:spcBef>
              <a:spcAft>
                <a:spcPts val="0"/>
              </a:spcAft>
              <a:buClr>
                <a:schemeClr val="dk1"/>
              </a:buClr>
              <a:buSzPts val="2400"/>
              <a:buFont typeface="Noto Sans Symbols"/>
              <a:buChar char="▪"/>
              <a:defRPr sz="2400">
                <a:solidFill>
                  <a:schemeClr val="dk1"/>
                </a:solidFill>
                <a:latin typeface="Tahoma"/>
                <a:ea typeface="Tahoma"/>
                <a:cs typeface="Tahoma"/>
                <a:sym typeface="Tahoma"/>
              </a:defRPr>
            </a:lvl1pPr>
            <a:lvl2pPr indent="-355600" lvl="1" marL="914400" algn="l">
              <a:lnSpc>
                <a:spcPct val="100000"/>
              </a:lnSpc>
              <a:spcBef>
                <a:spcPts val="500"/>
              </a:spcBef>
              <a:spcAft>
                <a:spcPts val="0"/>
              </a:spcAft>
              <a:buClr>
                <a:schemeClr val="dk1"/>
              </a:buClr>
              <a:buSzPts val="2000"/>
              <a:buFont typeface="Tahoma"/>
              <a:buChar char="◦"/>
              <a:defRPr sz="2000">
                <a:solidFill>
                  <a:schemeClr val="dk1"/>
                </a:solidFill>
                <a:latin typeface="Tahoma"/>
                <a:ea typeface="Tahoma"/>
                <a:cs typeface="Tahoma"/>
                <a:sym typeface="Tahoma"/>
              </a:defRPr>
            </a:lvl2pPr>
            <a:lvl3pPr indent="-342900" lvl="2" marL="1371600" algn="l">
              <a:lnSpc>
                <a:spcPct val="100000"/>
              </a:lnSpc>
              <a:spcBef>
                <a:spcPts val="500"/>
              </a:spcBef>
              <a:spcAft>
                <a:spcPts val="0"/>
              </a:spcAft>
              <a:buClr>
                <a:schemeClr val="dk1"/>
              </a:buClr>
              <a:buSzPts val="1800"/>
              <a:buFont typeface="Tahoma"/>
              <a:buChar char="◦"/>
              <a:defRPr sz="1800">
                <a:solidFill>
                  <a:schemeClr val="dk1"/>
                </a:solidFill>
                <a:latin typeface="Tahoma"/>
                <a:ea typeface="Tahoma"/>
                <a:cs typeface="Tahoma"/>
                <a:sym typeface="Tahoma"/>
              </a:defRPr>
            </a:lvl3pPr>
            <a:lvl4pPr indent="-330200" lvl="3" marL="1828800" algn="l">
              <a:lnSpc>
                <a:spcPct val="100000"/>
              </a:lnSpc>
              <a:spcBef>
                <a:spcPts val="500"/>
              </a:spcBef>
              <a:spcAft>
                <a:spcPts val="0"/>
              </a:spcAft>
              <a:buClr>
                <a:schemeClr val="dk1"/>
              </a:buClr>
              <a:buSzPts val="1600"/>
              <a:buFont typeface="Tahoma"/>
              <a:buChar char="◦"/>
              <a:defRPr sz="1600">
                <a:solidFill>
                  <a:schemeClr val="dk1"/>
                </a:solidFill>
                <a:latin typeface="Tahoma"/>
                <a:ea typeface="Tahoma"/>
                <a:cs typeface="Tahoma"/>
                <a:sym typeface="Tahoma"/>
              </a:defRPr>
            </a:lvl4pPr>
            <a:lvl5pPr indent="-330200" lvl="4" marL="2286000" algn="l">
              <a:lnSpc>
                <a:spcPct val="100000"/>
              </a:lnSpc>
              <a:spcBef>
                <a:spcPts val="500"/>
              </a:spcBef>
              <a:spcAft>
                <a:spcPts val="0"/>
              </a:spcAft>
              <a:buClr>
                <a:schemeClr val="dk1"/>
              </a:buClr>
              <a:buSzPts val="1600"/>
              <a:buFont typeface="Tahoma"/>
              <a:buChar char="◦"/>
              <a:defRPr sz="1600">
                <a:solidFill>
                  <a:schemeClr val="dk1"/>
                </a:solidFill>
                <a:latin typeface="Tahoma"/>
                <a:ea typeface="Tahoma"/>
                <a:cs typeface="Tahoma"/>
                <a:sym typeface="Tahom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2"/>
          <p:cNvSpPr txBox="1"/>
          <p:nvPr>
            <p:ph idx="12" type="sldNum"/>
          </p:nvPr>
        </p:nvSpPr>
        <p:spPr>
          <a:xfrm>
            <a:off x="4654800" y="6356350"/>
            <a:ext cx="2743200" cy="365125"/>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b="0" i="0" sz="1200" u="none" cap="none" strike="noStrike">
                <a:solidFill>
                  <a:srgbClr val="888888"/>
                </a:solidFill>
                <a:latin typeface="Malgun Gothic"/>
                <a:ea typeface="Malgun Gothic"/>
                <a:cs typeface="Malgun Gothic"/>
                <a:sym typeface="Malgun Gothic"/>
              </a:defRPr>
            </a:lvl1pPr>
            <a:lvl2pPr indent="0" lvl="1" marL="0" algn="ctr">
              <a:spcBef>
                <a:spcPts val="0"/>
              </a:spcBef>
              <a:buNone/>
              <a:defRPr b="0" i="0" sz="1200" u="none" cap="none" strike="noStrike">
                <a:solidFill>
                  <a:srgbClr val="888888"/>
                </a:solidFill>
                <a:latin typeface="Malgun Gothic"/>
                <a:ea typeface="Malgun Gothic"/>
                <a:cs typeface="Malgun Gothic"/>
                <a:sym typeface="Malgun Gothic"/>
              </a:defRPr>
            </a:lvl2pPr>
            <a:lvl3pPr indent="0" lvl="2" marL="0" algn="ctr">
              <a:spcBef>
                <a:spcPts val="0"/>
              </a:spcBef>
              <a:buNone/>
              <a:defRPr b="0" i="0" sz="1200" u="none" cap="none" strike="noStrike">
                <a:solidFill>
                  <a:srgbClr val="888888"/>
                </a:solidFill>
                <a:latin typeface="Malgun Gothic"/>
                <a:ea typeface="Malgun Gothic"/>
                <a:cs typeface="Malgun Gothic"/>
                <a:sym typeface="Malgun Gothic"/>
              </a:defRPr>
            </a:lvl3pPr>
            <a:lvl4pPr indent="0" lvl="3" marL="0" algn="ctr">
              <a:spcBef>
                <a:spcPts val="0"/>
              </a:spcBef>
              <a:buNone/>
              <a:defRPr b="0" i="0" sz="1200" u="none" cap="none" strike="noStrike">
                <a:solidFill>
                  <a:srgbClr val="888888"/>
                </a:solidFill>
                <a:latin typeface="Malgun Gothic"/>
                <a:ea typeface="Malgun Gothic"/>
                <a:cs typeface="Malgun Gothic"/>
                <a:sym typeface="Malgun Gothic"/>
              </a:defRPr>
            </a:lvl4pPr>
            <a:lvl5pPr indent="0" lvl="4" marL="0" algn="ctr">
              <a:spcBef>
                <a:spcPts val="0"/>
              </a:spcBef>
              <a:buNone/>
              <a:defRPr b="0" i="0" sz="1200" u="none" cap="none" strike="noStrike">
                <a:solidFill>
                  <a:srgbClr val="888888"/>
                </a:solidFill>
                <a:latin typeface="Malgun Gothic"/>
                <a:ea typeface="Malgun Gothic"/>
                <a:cs typeface="Malgun Gothic"/>
                <a:sym typeface="Malgun Gothic"/>
              </a:defRPr>
            </a:lvl5pPr>
            <a:lvl6pPr indent="0" lvl="5" marL="0" algn="ctr">
              <a:spcBef>
                <a:spcPts val="0"/>
              </a:spcBef>
              <a:buNone/>
              <a:defRPr b="0" i="0" sz="1200" u="none" cap="none" strike="noStrike">
                <a:solidFill>
                  <a:srgbClr val="888888"/>
                </a:solidFill>
                <a:latin typeface="Malgun Gothic"/>
                <a:ea typeface="Malgun Gothic"/>
                <a:cs typeface="Malgun Gothic"/>
                <a:sym typeface="Malgun Gothic"/>
              </a:defRPr>
            </a:lvl6pPr>
            <a:lvl7pPr indent="0" lvl="6" marL="0" algn="ctr">
              <a:spcBef>
                <a:spcPts val="0"/>
              </a:spcBef>
              <a:buNone/>
              <a:defRPr b="0" i="0" sz="1200" u="none" cap="none" strike="noStrike">
                <a:solidFill>
                  <a:srgbClr val="888888"/>
                </a:solidFill>
                <a:latin typeface="Malgun Gothic"/>
                <a:ea typeface="Malgun Gothic"/>
                <a:cs typeface="Malgun Gothic"/>
                <a:sym typeface="Malgun Gothic"/>
              </a:defRPr>
            </a:lvl7pPr>
            <a:lvl8pPr indent="0" lvl="7" marL="0" algn="ctr">
              <a:spcBef>
                <a:spcPts val="0"/>
              </a:spcBef>
              <a:buNone/>
              <a:defRPr b="0" i="0" sz="1200" u="none" cap="none" strike="noStrike">
                <a:solidFill>
                  <a:srgbClr val="888888"/>
                </a:solidFill>
                <a:latin typeface="Malgun Gothic"/>
                <a:ea typeface="Malgun Gothic"/>
                <a:cs typeface="Malgun Gothic"/>
                <a:sym typeface="Malgun Gothic"/>
              </a:defRPr>
            </a:lvl8pPr>
            <a:lvl9pPr indent="0" lvl="8" marL="0" algn="ctr">
              <a:spcBef>
                <a:spcPts val="0"/>
              </a:spcBef>
              <a:buNone/>
              <a:defRPr b="0" i="0" sz="1200" u="none" cap="none" strike="noStrike">
                <a:solidFill>
                  <a:srgbClr val="888888"/>
                </a:solidFill>
                <a:latin typeface="Malgun Gothic"/>
                <a:ea typeface="Malgun Gothic"/>
                <a:cs typeface="Malgun Gothic"/>
                <a:sym typeface="Malgun Gothic"/>
              </a:defRPr>
            </a:lvl9pPr>
          </a:lstStyle>
          <a:p>
            <a:pPr indent="0" lvl="0" marL="0" rtl="0" algn="ctr">
              <a:spcBef>
                <a:spcPts val="0"/>
              </a:spcBef>
              <a:spcAft>
                <a:spcPts val="0"/>
              </a:spcAft>
              <a:buNone/>
            </a:pPr>
            <a:fld id="{00000000-1234-1234-1234-123412341234}" type="slidenum">
              <a:rPr lang="en-US"/>
              <a:t>‹#›</a:t>
            </a:fld>
            <a:endParaRPr/>
          </a:p>
        </p:txBody>
      </p:sp>
      <p:pic>
        <p:nvPicPr>
          <p:cNvPr id="27" name="Google Shape;27;p12"/>
          <p:cNvPicPr preferRelativeResize="0"/>
          <p:nvPr/>
        </p:nvPicPr>
        <p:blipFill rotWithShape="1">
          <a:blip r:embed="rId2">
            <a:alphaModFix/>
          </a:blip>
          <a:srcRect b="0" l="0" r="0" t="0"/>
          <a:stretch/>
        </p:blipFill>
        <p:spPr>
          <a:xfrm>
            <a:off x="112666" y="6356350"/>
            <a:ext cx="2097134" cy="365126"/>
          </a:xfrm>
          <a:prstGeom prst="rect">
            <a:avLst/>
          </a:prstGeom>
          <a:noFill/>
          <a:ln>
            <a:noFill/>
          </a:ln>
        </p:spPr>
      </p:pic>
      <p:pic>
        <p:nvPicPr>
          <p:cNvPr id="28" name="Google Shape;28;p12"/>
          <p:cNvPicPr preferRelativeResize="0"/>
          <p:nvPr/>
        </p:nvPicPr>
        <p:blipFill rotWithShape="1">
          <a:blip r:embed="rId3">
            <a:alphaModFix/>
          </a:blip>
          <a:srcRect b="0" l="0" r="0" t="0"/>
          <a:stretch/>
        </p:blipFill>
        <p:spPr>
          <a:xfrm>
            <a:off x="9097156" y="6282846"/>
            <a:ext cx="2982178" cy="497030"/>
          </a:xfrm>
          <a:prstGeom prst="rect">
            <a:avLst/>
          </a:prstGeom>
          <a:noFill/>
          <a:ln>
            <a:noFill/>
          </a:ln>
        </p:spPr>
      </p:pic>
      <p:sp>
        <p:nvSpPr>
          <p:cNvPr id="29" name="Google Shape;29;p12"/>
          <p:cNvSpPr/>
          <p:nvPr/>
        </p:nvSpPr>
        <p:spPr>
          <a:xfrm>
            <a:off x="516833" y="1368000"/>
            <a:ext cx="11016534" cy="63442"/>
          </a:xfrm>
          <a:prstGeom prst="rect">
            <a:avLst/>
          </a:prstGeom>
          <a:gradFill>
            <a:gsLst>
              <a:gs pos="0">
                <a:srgbClr val="203864"/>
              </a:gs>
              <a:gs pos="68000">
                <a:srgbClr val="2D5768"/>
              </a:gs>
              <a:gs pos="100000">
                <a:srgbClr val="295A26">
                  <a:alpha val="69803"/>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제목 및 내용">
  <p:cSld name="1_제목 및 내용">
    <p:spTree>
      <p:nvGrpSpPr>
        <p:cNvPr id="30" name="Shape 30"/>
        <p:cNvGrpSpPr/>
        <p:nvPr/>
      </p:nvGrpSpPr>
      <p:grpSpPr>
        <a:xfrm>
          <a:off x="0" y="0"/>
          <a:ext cx="0" cy="0"/>
          <a:chOff x="0" y="0"/>
          <a:chExt cx="0" cy="0"/>
        </a:xfrm>
      </p:grpSpPr>
      <p:sp>
        <p:nvSpPr>
          <p:cNvPr id="31" name="Google Shape;31;p13"/>
          <p:cNvSpPr txBox="1"/>
          <p:nvPr>
            <p:ph type="title"/>
          </p:nvPr>
        </p:nvSpPr>
        <p:spPr>
          <a:xfrm>
            <a:off x="518399" y="172800"/>
            <a:ext cx="11016000" cy="72614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F3864"/>
              </a:buClr>
              <a:buSzPts val="4400"/>
              <a:buFont typeface="Tahoma"/>
              <a:buNone/>
              <a:defRPr>
                <a:solidFill>
                  <a:srgbClr val="1F3864"/>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3"/>
          <p:cNvSpPr txBox="1"/>
          <p:nvPr>
            <p:ph idx="1" type="body"/>
          </p:nvPr>
        </p:nvSpPr>
        <p:spPr>
          <a:xfrm>
            <a:off x="518400" y="1497600"/>
            <a:ext cx="11016000" cy="4730741"/>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1000"/>
              </a:spcBef>
              <a:spcAft>
                <a:spcPts val="0"/>
              </a:spcAft>
              <a:buClr>
                <a:schemeClr val="dk1"/>
              </a:buClr>
              <a:buSzPts val="2400"/>
              <a:buFont typeface="Noto Sans Symbols"/>
              <a:buChar char="▪"/>
              <a:defRPr sz="2400">
                <a:solidFill>
                  <a:schemeClr val="dk1"/>
                </a:solidFill>
                <a:latin typeface="Tahoma"/>
                <a:ea typeface="Tahoma"/>
                <a:cs typeface="Tahoma"/>
                <a:sym typeface="Tahoma"/>
              </a:defRPr>
            </a:lvl1pPr>
            <a:lvl2pPr indent="-355600" lvl="1" marL="914400" algn="l">
              <a:lnSpc>
                <a:spcPct val="100000"/>
              </a:lnSpc>
              <a:spcBef>
                <a:spcPts val="500"/>
              </a:spcBef>
              <a:spcAft>
                <a:spcPts val="0"/>
              </a:spcAft>
              <a:buClr>
                <a:schemeClr val="dk1"/>
              </a:buClr>
              <a:buSzPts val="2000"/>
              <a:buFont typeface="Tahoma"/>
              <a:buChar char="◦"/>
              <a:defRPr sz="2000">
                <a:solidFill>
                  <a:schemeClr val="dk1"/>
                </a:solidFill>
                <a:latin typeface="Tahoma"/>
                <a:ea typeface="Tahoma"/>
                <a:cs typeface="Tahoma"/>
                <a:sym typeface="Tahoma"/>
              </a:defRPr>
            </a:lvl2pPr>
            <a:lvl3pPr indent="-342900" lvl="2" marL="1371600" algn="l">
              <a:lnSpc>
                <a:spcPct val="100000"/>
              </a:lnSpc>
              <a:spcBef>
                <a:spcPts val="500"/>
              </a:spcBef>
              <a:spcAft>
                <a:spcPts val="0"/>
              </a:spcAft>
              <a:buClr>
                <a:schemeClr val="dk1"/>
              </a:buClr>
              <a:buSzPts val="1800"/>
              <a:buFont typeface="Tahoma"/>
              <a:buChar char="◦"/>
              <a:defRPr sz="1800">
                <a:solidFill>
                  <a:schemeClr val="dk1"/>
                </a:solidFill>
                <a:latin typeface="Tahoma"/>
                <a:ea typeface="Tahoma"/>
                <a:cs typeface="Tahoma"/>
                <a:sym typeface="Tahoma"/>
              </a:defRPr>
            </a:lvl3pPr>
            <a:lvl4pPr indent="-330200" lvl="3" marL="1828800" algn="l">
              <a:lnSpc>
                <a:spcPct val="100000"/>
              </a:lnSpc>
              <a:spcBef>
                <a:spcPts val="500"/>
              </a:spcBef>
              <a:spcAft>
                <a:spcPts val="0"/>
              </a:spcAft>
              <a:buClr>
                <a:schemeClr val="dk1"/>
              </a:buClr>
              <a:buSzPts val="1600"/>
              <a:buFont typeface="Tahoma"/>
              <a:buChar char="◦"/>
              <a:defRPr sz="1600">
                <a:solidFill>
                  <a:schemeClr val="dk1"/>
                </a:solidFill>
                <a:latin typeface="Tahoma"/>
                <a:ea typeface="Tahoma"/>
                <a:cs typeface="Tahoma"/>
                <a:sym typeface="Tahoma"/>
              </a:defRPr>
            </a:lvl4pPr>
            <a:lvl5pPr indent="-330200" lvl="4" marL="2286000" algn="l">
              <a:lnSpc>
                <a:spcPct val="100000"/>
              </a:lnSpc>
              <a:spcBef>
                <a:spcPts val="500"/>
              </a:spcBef>
              <a:spcAft>
                <a:spcPts val="0"/>
              </a:spcAft>
              <a:buClr>
                <a:schemeClr val="dk1"/>
              </a:buClr>
              <a:buSzPts val="1600"/>
              <a:buFont typeface="Tahoma"/>
              <a:buChar char="◦"/>
              <a:defRPr sz="1600">
                <a:solidFill>
                  <a:schemeClr val="dk1"/>
                </a:solidFill>
                <a:latin typeface="Tahoma"/>
                <a:ea typeface="Tahoma"/>
                <a:cs typeface="Tahoma"/>
                <a:sym typeface="Tahom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3"/>
          <p:cNvSpPr txBox="1"/>
          <p:nvPr>
            <p:ph idx="12" type="sldNum"/>
          </p:nvPr>
        </p:nvSpPr>
        <p:spPr>
          <a:xfrm>
            <a:off x="4654800" y="6356350"/>
            <a:ext cx="2743200" cy="365125"/>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b="0" i="0" sz="1200" u="none" cap="none" strike="noStrike">
                <a:solidFill>
                  <a:srgbClr val="888888"/>
                </a:solidFill>
                <a:latin typeface="Malgun Gothic"/>
                <a:ea typeface="Malgun Gothic"/>
                <a:cs typeface="Malgun Gothic"/>
                <a:sym typeface="Malgun Gothic"/>
              </a:defRPr>
            </a:lvl1pPr>
            <a:lvl2pPr indent="0" lvl="1" marL="0" algn="ctr">
              <a:spcBef>
                <a:spcPts val="0"/>
              </a:spcBef>
              <a:buNone/>
              <a:defRPr b="0" i="0" sz="1200" u="none" cap="none" strike="noStrike">
                <a:solidFill>
                  <a:srgbClr val="888888"/>
                </a:solidFill>
                <a:latin typeface="Malgun Gothic"/>
                <a:ea typeface="Malgun Gothic"/>
                <a:cs typeface="Malgun Gothic"/>
                <a:sym typeface="Malgun Gothic"/>
              </a:defRPr>
            </a:lvl2pPr>
            <a:lvl3pPr indent="0" lvl="2" marL="0" algn="ctr">
              <a:spcBef>
                <a:spcPts val="0"/>
              </a:spcBef>
              <a:buNone/>
              <a:defRPr b="0" i="0" sz="1200" u="none" cap="none" strike="noStrike">
                <a:solidFill>
                  <a:srgbClr val="888888"/>
                </a:solidFill>
                <a:latin typeface="Malgun Gothic"/>
                <a:ea typeface="Malgun Gothic"/>
                <a:cs typeface="Malgun Gothic"/>
                <a:sym typeface="Malgun Gothic"/>
              </a:defRPr>
            </a:lvl3pPr>
            <a:lvl4pPr indent="0" lvl="3" marL="0" algn="ctr">
              <a:spcBef>
                <a:spcPts val="0"/>
              </a:spcBef>
              <a:buNone/>
              <a:defRPr b="0" i="0" sz="1200" u="none" cap="none" strike="noStrike">
                <a:solidFill>
                  <a:srgbClr val="888888"/>
                </a:solidFill>
                <a:latin typeface="Malgun Gothic"/>
                <a:ea typeface="Malgun Gothic"/>
                <a:cs typeface="Malgun Gothic"/>
                <a:sym typeface="Malgun Gothic"/>
              </a:defRPr>
            </a:lvl4pPr>
            <a:lvl5pPr indent="0" lvl="4" marL="0" algn="ctr">
              <a:spcBef>
                <a:spcPts val="0"/>
              </a:spcBef>
              <a:buNone/>
              <a:defRPr b="0" i="0" sz="1200" u="none" cap="none" strike="noStrike">
                <a:solidFill>
                  <a:srgbClr val="888888"/>
                </a:solidFill>
                <a:latin typeface="Malgun Gothic"/>
                <a:ea typeface="Malgun Gothic"/>
                <a:cs typeface="Malgun Gothic"/>
                <a:sym typeface="Malgun Gothic"/>
              </a:defRPr>
            </a:lvl5pPr>
            <a:lvl6pPr indent="0" lvl="5" marL="0" algn="ctr">
              <a:spcBef>
                <a:spcPts val="0"/>
              </a:spcBef>
              <a:buNone/>
              <a:defRPr b="0" i="0" sz="1200" u="none" cap="none" strike="noStrike">
                <a:solidFill>
                  <a:srgbClr val="888888"/>
                </a:solidFill>
                <a:latin typeface="Malgun Gothic"/>
                <a:ea typeface="Malgun Gothic"/>
                <a:cs typeface="Malgun Gothic"/>
                <a:sym typeface="Malgun Gothic"/>
              </a:defRPr>
            </a:lvl6pPr>
            <a:lvl7pPr indent="0" lvl="6" marL="0" algn="ctr">
              <a:spcBef>
                <a:spcPts val="0"/>
              </a:spcBef>
              <a:buNone/>
              <a:defRPr b="0" i="0" sz="1200" u="none" cap="none" strike="noStrike">
                <a:solidFill>
                  <a:srgbClr val="888888"/>
                </a:solidFill>
                <a:latin typeface="Malgun Gothic"/>
                <a:ea typeface="Malgun Gothic"/>
                <a:cs typeface="Malgun Gothic"/>
                <a:sym typeface="Malgun Gothic"/>
              </a:defRPr>
            </a:lvl7pPr>
            <a:lvl8pPr indent="0" lvl="7" marL="0" algn="ctr">
              <a:spcBef>
                <a:spcPts val="0"/>
              </a:spcBef>
              <a:buNone/>
              <a:defRPr b="0" i="0" sz="1200" u="none" cap="none" strike="noStrike">
                <a:solidFill>
                  <a:srgbClr val="888888"/>
                </a:solidFill>
                <a:latin typeface="Malgun Gothic"/>
                <a:ea typeface="Malgun Gothic"/>
                <a:cs typeface="Malgun Gothic"/>
                <a:sym typeface="Malgun Gothic"/>
              </a:defRPr>
            </a:lvl8pPr>
            <a:lvl9pPr indent="0" lvl="8" marL="0" algn="ctr">
              <a:spcBef>
                <a:spcPts val="0"/>
              </a:spcBef>
              <a:buNone/>
              <a:defRPr b="0" i="0" sz="1200" u="none" cap="none" strike="noStrike">
                <a:solidFill>
                  <a:srgbClr val="888888"/>
                </a:solidFill>
                <a:latin typeface="Malgun Gothic"/>
                <a:ea typeface="Malgun Gothic"/>
                <a:cs typeface="Malgun Gothic"/>
                <a:sym typeface="Malgun Gothic"/>
              </a:defRPr>
            </a:lvl9pPr>
          </a:lstStyle>
          <a:p>
            <a:pPr indent="0" lvl="0" marL="0" rtl="0" algn="ctr">
              <a:spcBef>
                <a:spcPts val="0"/>
              </a:spcBef>
              <a:spcAft>
                <a:spcPts val="0"/>
              </a:spcAft>
              <a:buNone/>
            </a:pPr>
            <a:fld id="{00000000-1234-1234-1234-123412341234}" type="slidenum">
              <a:rPr lang="en-US"/>
              <a:t>‹#›</a:t>
            </a:fld>
            <a:endParaRPr/>
          </a:p>
        </p:txBody>
      </p:sp>
      <p:pic>
        <p:nvPicPr>
          <p:cNvPr id="35" name="Google Shape;35;p13"/>
          <p:cNvPicPr preferRelativeResize="0"/>
          <p:nvPr/>
        </p:nvPicPr>
        <p:blipFill rotWithShape="1">
          <a:blip r:embed="rId2">
            <a:alphaModFix/>
          </a:blip>
          <a:srcRect b="0" l="0" r="0" t="0"/>
          <a:stretch/>
        </p:blipFill>
        <p:spPr>
          <a:xfrm>
            <a:off x="112666" y="6356350"/>
            <a:ext cx="2097134" cy="365126"/>
          </a:xfrm>
          <a:prstGeom prst="rect">
            <a:avLst/>
          </a:prstGeom>
          <a:noFill/>
          <a:ln>
            <a:noFill/>
          </a:ln>
        </p:spPr>
      </p:pic>
      <p:pic>
        <p:nvPicPr>
          <p:cNvPr id="36" name="Google Shape;36;p13"/>
          <p:cNvPicPr preferRelativeResize="0"/>
          <p:nvPr/>
        </p:nvPicPr>
        <p:blipFill rotWithShape="1">
          <a:blip r:embed="rId3">
            <a:alphaModFix/>
          </a:blip>
          <a:srcRect b="0" l="0" r="0" t="0"/>
          <a:stretch/>
        </p:blipFill>
        <p:spPr>
          <a:xfrm>
            <a:off x="9097156" y="6282846"/>
            <a:ext cx="2982178" cy="497030"/>
          </a:xfrm>
          <a:prstGeom prst="rect">
            <a:avLst/>
          </a:prstGeom>
          <a:noFill/>
          <a:ln>
            <a:noFill/>
          </a:ln>
        </p:spPr>
      </p:pic>
      <p:sp>
        <p:nvSpPr>
          <p:cNvPr id="37" name="Google Shape;37;p13"/>
          <p:cNvSpPr txBox="1"/>
          <p:nvPr>
            <p:ph idx="2" type="body"/>
          </p:nvPr>
        </p:nvSpPr>
        <p:spPr>
          <a:xfrm>
            <a:off x="518400" y="898947"/>
            <a:ext cx="11016000" cy="527702"/>
          </a:xfrm>
          <a:prstGeom prst="rect">
            <a:avLst/>
          </a:prstGeom>
          <a:noFill/>
          <a:ln>
            <a:noFill/>
          </a:ln>
        </p:spPr>
        <p:txBody>
          <a:bodyPr anchorCtr="0" anchor="ctr" bIns="0" lIns="90000" spcFirstLastPara="1" rIns="91425" wrap="square" tIns="0">
            <a:noAutofit/>
          </a:bodyPr>
          <a:lstStyle>
            <a:lvl1pPr indent="-228600" lvl="0" marL="457200" algn="l">
              <a:lnSpc>
                <a:spcPct val="90000"/>
              </a:lnSpc>
              <a:spcBef>
                <a:spcPts val="1000"/>
              </a:spcBef>
              <a:spcAft>
                <a:spcPts val="0"/>
              </a:spcAft>
              <a:buClr>
                <a:srgbClr val="295A26"/>
              </a:buClr>
              <a:buSzPts val="2400"/>
              <a:buNone/>
              <a:defRPr sz="2400">
                <a:solidFill>
                  <a:srgbClr val="295A26"/>
                </a:solidFill>
                <a:latin typeface="Tahoma"/>
                <a:ea typeface="Tahoma"/>
                <a:cs typeface="Tahoma"/>
                <a:sym typeface="Tahoma"/>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3"/>
          <p:cNvSpPr/>
          <p:nvPr/>
        </p:nvSpPr>
        <p:spPr>
          <a:xfrm>
            <a:off x="516833" y="1368000"/>
            <a:ext cx="11016534" cy="63442"/>
          </a:xfrm>
          <a:prstGeom prst="rect">
            <a:avLst/>
          </a:prstGeom>
          <a:gradFill>
            <a:gsLst>
              <a:gs pos="0">
                <a:srgbClr val="203864"/>
              </a:gs>
              <a:gs pos="68000">
                <a:srgbClr val="2D5768"/>
              </a:gs>
              <a:gs pos="100000">
                <a:srgbClr val="295A26">
                  <a:alpha val="69803"/>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콘텐츠 2개">
  <p:cSld name="콘텐츠 2개">
    <p:spTree>
      <p:nvGrpSpPr>
        <p:cNvPr id="39" name="Shape 39"/>
        <p:cNvGrpSpPr/>
        <p:nvPr/>
      </p:nvGrpSpPr>
      <p:grpSpPr>
        <a:xfrm>
          <a:off x="0" y="0"/>
          <a:ext cx="0" cy="0"/>
          <a:chOff x="0" y="0"/>
          <a:chExt cx="0" cy="0"/>
        </a:xfrm>
      </p:grpSpPr>
      <p:sp>
        <p:nvSpPr>
          <p:cNvPr id="40" name="Google Shape;40;p14"/>
          <p:cNvSpPr txBox="1"/>
          <p:nvPr>
            <p:ph type="title"/>
          </p:nvPr>
        </p:nvSpPr>
        <p:spPr>
          <a:xfrm>
            <a:off x="516833" y="172800"/>
            <a:ext cx="11016000" cy="1263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03864"/>
              </a:buClr>
              <a:buSzPts val="4400"/>
              <a:buFont typeface="Tahoma"/>
              <a:buNone/>
              <a:defRPr>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14"/>
          <p:cNvSpPr txBox="1"/>
          <p:nvPr>
            <p:ph idx="1" type="body"/>
          </p:nvPr>
        </p:nvSpPr>
        <p:spPr>
          <a:xfrm>
            <a:off x="516833" y="1497600"/>
            <a:ext cx="5410800" cy="47304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1000"/>
              </a:spcBef>
              <a:spcAft>
                <a:spcPts val="0"/>
              </a:spcAft>
              <a:buClr>
                <a:schemeClr val="dk1"/>
              </a:buClr>
              <a:buSzPts val="2400"/>
              <a:buFont typeface="Noto Sans Symbols"/>
              <a:buChar char="▪"/>
              <a:defRPr sz="2400">
                <a:latin typeface="Tahoma"/>
                <a:ea typeface="Tahoma"/>
                <a:cs typeface="Tahoma"/>
                <a:sym typeface="Tahoma"/>
              </a:defRPr>
            </a:lvl1pPr>
            <a:lvl2pPr indent="-355600" lvl="1" marL="914400" algn="l">
              <a:lnSpc>
                <a:spcPct val="100000"/>
              </a:lnSpc>
              <a:spcBef>
                <a:spcPts val="500"/>
              </a:spcBef>
              <a:spcAft>
                <a:spcPts val="0"/>
              </a:spcAft>
              <a:buClr>
                <a:schemeClr val="dk1"/>
              </a:buClr>
              <a:buSzPts val="2000"/>
              <a:buFont typeface="Tahoma"/>
              <a:buChar char="◦"/>
              <a:defRPr sz="2000">
                <a:latin typeface="Tahoma"/>
                <a:ea typeface="Tahoma"/>
                <a:cs typeface="Tahoma"/>
                <a:sym typeface="Tahoma"/>
              </a:defRPr>
            </a:lvl2pPr>
            <a:lvl3pPr indent="-342900" lvl="2" marL="1371600" algn="l">
              <a:lnSpc>
                <a:spcPct val="100000"/>
              </a:lnSpc>
              <a:spcBef>
                <a:spcPts val="500"/>
              </a:spcBef>
              <a:spcAft>
                <a:spcPts val="0"/>
              </a:spcAft>
              <a:buClr>
                <a:schemeClr val="dk1"/>
              </a:buClr>
              <a:buSzPts val="1800"/>
              <a:buFont typeface="Tahoma"/>
              <a:buChar char="◦"/>
              <a:defRPr sz="1800">
                <a:latin typeface="Tahoma"/>
                <a:ea typeface="Tahoma"/>
                <a:cs typeface="Tahoma"/>
                <a:sym typeface="Tahoma"/>
              </a:defRPr>
            </a:lvl3pPr>
            <a:lvl4pPr indent="-330200" lvl="3" marL="1828800" algn="l">
              <a:lnSpc>
                <a:spcPct val="100000"/>
              </a:lnSpc>
              <a:spcBef>
                <a:spcPts val="500"/>
              </a:spcBef>
              <a:spcAft>
                <a:spcPts val="0"/>
              </a:spcAft>
              <a:buClr>
                <a:schemeClr val="dk1"/>
              </a:buClr>
              <a:buSzPts val="1600"/>
              <a:buFont typeface="Tahoma"/>
              <a:buChar char="◦"/>
              <a:defRPr sz="1600">
                <a:latin typeface="Tahoma"/>
                <a:ea typeface="Tahoma"/>
                <a:cs typeface="Tahoma"/>
                <a:sym typeface="Tahoma"/>
              </a:defRPr>
            </a:lvl4pPr>
            <a:lvl5pPr indent="-330200" lvl="4" marL="2286000" algn="l">
              <a:lnSpc>
                <a:spcPct val="100000"/>
              </a:lnSpc>
              <a:spcBef>
                <a:spcPts val="500"/>
              </a:spcBef>
              <a:spcAft>
                <a:spcPts val="0"/>
              </a:spcAft>
              <a:buClr>
                <a:schemeClr val="dk1"/>
              </a:buClr>
              <a:buSzPts val="1600"/>
              <a:buFont typeface="Tahoma"/>
              <a:buChar char="◦"/>
              <a:defRPr sz="1600">
                <a:latin typeface="Tahoma"/>
                <a:ea typeface="Tahoma"/>
                <a:cs typeface="Tahoma"/>
                <a:sym typeface="Tahom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4"/>
          <p:cNvSpPr txBox="1"/>
          <p:nvPr>
            <p:ph idx="2" type="body"/>
          </p:nvPr>
        </p:nvSpPr>
        <p:spPr>
          <a:xfrm>
            <a:off x="6141600" y="1497600"/>
            <a:ext cx="5411453" cy="47304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1000"/>
              </a:spcBef>
              <a:spcAft>
                <a:spcPts val="0"/>
              </a:spcAft>
              <a:buClr>
                <a:schemeClr val="dk1"/>
              </a:buClr>
              <a:buSzPts val="2400"/>
              <a:buFont typeface="Noto Sans Symbols"/>
              <a:buChar char="▪"/>
              <a:defRPr sz="2400">
                <a:latin typeface="Tahoma"/>
                <a:ea typeface="Tahoma"/>
                <a:cs typeface="Tahoma"/>
                <a:sym typeface="Tahoma"/>
              </a:defRPr>
            </a:lvl1pPr>
            <a:lvl2pPr indent="-355600" lvl="1" marL="914400" algn="l">
              <a:lnSpc>
                <a:spcPct val="100000"/>
              </a:lnSpc>
              <a:spcBef>
                <a:spcPts val="500"/>
              </a:spcBef>
              <a:spcAft>
                <a:spcPts val="0"/>
              </a:spcAft>
              <a:buClr>
                <a:schemeClr val="dk1"/>
              </a:buClr>
              <a:buSzPts val="2000"/>
              <a:buFont typeface="Tahoma"/>
              <a:buChar char="◦"/>
              <a:defRPr sz="2000">
                <a:latin typeface="Tahoma"/>
                <a:ea typeface="Tahoma"/>
                <a:cs typeface="Tahoma"/>
                <a:sym typeface="Tahoma"/>
              </a:defRPr>
            </a:lvl2pPr>
            <a:lvl3pPr indent="-342900" lvl="2" marL="1371600" algn="l">
              <a:lnSpc>
                <a:spcPct val="100000"/>
              </a:lnSpc>
              <a:spcBef>
                <a:spcPts val="500"/>
              </a:spcBef>
              <a:spcAft>
                <a:spcPts val="0"/>
              </a:spcAft>
              <a:buClr>
                <a:schemeClr val="dk1"/>
              </a:buClr>
              <a:buSzPts val="1800"/>
              <a:buFont typeface="Tahoma"/>
              <a:buChar char="◦"/>
              <a:defRPr sz="1800">
                <a:latin typeface="Tahoma"/>
                <a:ea typeface="Tahoma"/>
                <a:cs typeface="Tahoma"/>
                <a:sym typeface="Tahoma"/>
              </a:defRPr>
            </a:lvl3pPr>
            <a:lvl4pPr indent="-330200" lvl="3" marL="1828800" algn="l">
              <a:lnSpc>
                <a:spcPct val="100000"/>
              </a:lnSpc>
              <a:spcBef>
                <a:spcPts val="500"/>
              </a:spcBef>
              <a:spcAft>
                <a:spcPts val="0"/>
              </a:spcAft>
              <a:buClr>
                <a:schemeClr val="dk1"/>
              </a:buClr>
              <a:buSzPts val="1600"/>
              <a:buFont typeface="Tahoma"/>
              <a:buChar char="◦"/>
              <a:defRPr sz="1600">
                <a:latin typeface="Tahoma"/>
                <a:ea typeface="Tahoma"/>
                <a:cs typeface="Tahoma"/>
                <a:sym typeface="Tahoma"/>
              </a:defRPr>
            </a:lvl4pPr>
            <a:lvl5pPr indent="-330200" lvl="4" marL="2286000" algn="l">
              <a:lnSpc>
                <a:spcPct val="100000"/>
              </a:lnSpc>
              <a:spcBef>
                <a:spcPts val="500"/>
              </a:spcBef>
              <a:spcAft>
                <a:spcPts val="0"/>
              </a:spcAft>
              <a:buClr>
                <a:schemeClr val="dk1"/>
              </a:buClr>
              <a:buSzPts val="1600"/>
              <a:buFont typeface="Tahoma"/>
              <a:buChar char="◦"/>
              <a:defRPr sz="1600">
                <a:latin typeface="Tahoma"/>
                <a:ea typeface="Tahoma"/>
                <a:cs typeface="Tahoma"/>
                <a:sym typeface="Tahom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4"/>
          <p:cNvSpPr txBox="1"/>
          <p:nvPr>
            <p:ph idx="12" type="sldNum"/>
          </p:nvPr>
        </p:nvSpPr>
        <p:spPr>
          <a:xfrm>
            <a:off x="4654800" y="6356350"/>
            <a:ext cx="2743200" cy="365125"/>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b="0" i="0" sz="1200" u="none" cap="none" strike="noStrike">
                <a:solidFill>
                  <a:srgbClr val="888888"/>
                </a:solidFill>
                <a:latin typeface="Malgun Gothic"/>
                <a:ea typeface="Malgun Gothic"/>
                <a:cs typeface="Malgun Gothic"/>
                <a:sym typeface="Malgun Gothic"/>
              </a:defRPr>
            </a:lvl1pPr>
            <a:lvl2pPr indent="0" lvl="1" marL="0" algn="ctr">
              <a:spcBef>
                <a:spcPts val="0"/>
              </a:spcBef>
              <a:buNone/>
              <a:defRPr b="0" i="0" sz="1200" u="none" cap="none" strike="noStrike">
                <a:solidFill>
                  <a:srgbClr val="888888"/>
                </a:solidFill>
                <a:latin typeface="Malgun Gothic"/>
                <a:ea typeface="Malgun Gothic"/>
                <a:cs typeface="Malgun Gothic"/>
                <a:sym typeface="Malgun Gothic"/>
              </a:defRPr>
            </a:lvl2pPr>
            <a:lvl3pPr indent="0" lvl="2" marL="0" algn="ctr">
              <a:spcBef>
                <a:spcPts val="0"/>
              </a:spcBef>
              <a:buNone/>
              <a:defRPr b="0" i="0" sz="1200" u="none" cap="none" strike="noStrike">
                <a:solidFill>
                  <a:srgbClr val="888888"/>
                </a:solidFill>
                <a:latin typeface="Malgun Gothic"/>
                <a:ea typeface="Malgun Gothic"/>
                <a:cs typeface="Malgun Gothic"/>
                <a:sym typeface="Malgun Gothic"/>
              </a:defRPr>
            </a:lvl3pPr>
            <a:lvl4pPr indent="0" lvl="3" marL="0" algn="ctr">
              <a:spcBef>
                <a:spcPts val="0"/>
              </a:spcBef>
              <a:buNone/>
              <a:defRPr b="0" i="0" sz="1200" u="none" cap="none" strike="noStrike">
                <a:solidFill>
                  <a:srgbClr val="888888"/>
                </a:solidFill>
                <a:latin typeface="Malgun Gothic"/>
                <a:ea typeface="Malgun Gothic"/>
                <a:cs typeface="Malgun Gothic"/>
                <a:sym typeface="Malgun Gothic"/>
              </a:defRPr>
            </a:lvl4pPr>
            <a:lvl5pPr indent="0" lvl="4" marL="0" algn="ctr">
              <a:spcBef>
                <a:spcPts val="0"/>
              </a:spcBef>
              <a:buNone/>
              <a:defRPr b="0" i="0" sz="1200" u="none" cap="none" strike="noStrike">
                <a:solidFill>
                  <a:srgbClr val="888888"/>
                </a:solidFill>
                <a:latin typeface="Malgun Gothic"/>
                <a:ea typeface="Malgun Gothic"/>
                <a:cs typeface="Malgun Gothic"/>
                <a:sym typeface="Malgun Gothic"/>
              </a:defRPr>
            </a:lvl5pPr>
            <a:lvl6pPr indent="0" lvl="5" marL="0" algn="ctr">
              <a:spcBef>
                <a:spcPts val="0"/>
              </a:spcBef>
              <a:buNone/>
              <a:defRPr b="0" i="0" sz="1200" u="none" cap="none" strike="noStrike">
                <a:solidFill>
                  <a:srgbClr val="888888"/>
                </a:solidFill>
                <a:latin typeface="Malgun Gothic"/>
                <a:ea typeface="Malgun Gothic"/>
                <a:cs typeface="Malgun Gothic"/>
                <a:sym typeface="Malgun Gothic"/>
              </a:defRPr>
            </a:lvl6pPr>
            <a:lvl7pPr indent="0" lvl="6" marL="0" algn="ctr">
              <a:spcBef>
                <a:spcPts val="0"/>
              </a:spcBef>
              <a:buNone/>
              <a:defRPr b="0" i="0" sz="1200" u="none" cap="none" strike="noStrike">
                <a:solidFill>
                  <a:srgbClr val="888888"/>
                </a:solidFill>
                <a:latin typeface="Malgun Gothic"/>
                <a:ea typeface="Malgun Gothic"/>
                <a:cs typeface="Malgun Gothic"/>
                <a:sym typeface="Malgun Gothic"/>
              </a:defRPr>
            </a:lvl7pPr>
            <a:lvl8pPr indent="0" lvl="7" marL="0" algn="ctr">
              <a:spcBef>
                <a:spcPts val="0"/>
              </a:spcBef>
              <a:buNone/>
              <a:defRPr b="0" i="0" sz="1200" u="none" cap="none" strike="noStrike">
                <a:solidFill>
                  <a:srgbClr val="888888"/>
                </a:solidFill>
                <a:latin typeface="Malgun Gothic"/>
                <a:ea typeface="Malgun Gothic"/>
                <a:cs typeface="Malgun Gothic"/>
                <a:sym typeface="Malgun Gothic"/>
              </a:defRPr>
            </a:lvl8pPr>
            <a:lvl9pPr indent="0" lvl="8" marL="0" algn="ctr">
              <a:spcBef>
                <a:spcPts val="0"/>
              </a:spcBef>
              <a:buNone/>
              <a:defRPr b="0" i="0" sz="1200" u="none" cap="none" strike="noStrike">
                <a:solidFill>
                  <a:srgbClr val="888888"/>
                </a:solidFill>
                <a:latin typeface="Malgun Gothic"/>
                <a:ea typeface="Malgun Gothic"/>
                <a:cs typeface="Malgun Gothic"/>
                <a:sym typeface="Malgun Gothic"/>
              </a:defRPr>
            </a:lvl9pPr>
          </a:lstStyle>
          <a:p>
            <a:pPr indent="0" lvl="0" marL="0" rtl="0" algn="ctr">
              <a:spcBef>
                <a:spcPts val="0"/>
              </a:spcBef>
              <a:spcAft>
                <a:spcPts val="0"/>
              </a:spcAft>
              <a:buNone/>
            </a:pPr>
            <a:fld id="{00000000-1234-1234-1234-123412341234}" type="slidenum">
              <a:rPr lang="en-US"/>
              <a:t>‹#›</a:t>
            </a:fld>
            <a:endParaRPr/>
          </a:p>
        </p:txBody>
      </p:sp>
      <p:pic>
        <p:nvPicPr>
          <p:cNvPr id="45" name="Google Shape;45;p14"/>
          <p:cNvPicPr preferRelativeResize="0"/>
          <p:nvPr/>
        </p:nvPicPr>
        <p:blipFill rotWithShape="1">
          <a:blip r:embed="rId2">
            <a:alphaModFix/>
          </a:blip>
          <a:srcRect b="0" l="0" r="0" t="0"/>
          <a:stretch/>
        </p:blipFill>
        <p:spPr>
          <a:xfrm>
            <a:off x="112666" y="6356350"/>
            <a:ext cx="2097134" cy="365126"/>
          </a:xfrm>
          <a:prstGeom prst="rect">
            <a:avLst/>
          </a:prstGeom>
          <a:noFill/>
          <a:ln>
            <a:noFill/>
          </a:ln>
        </p:spPr>
      </p:pic>
      <p:pic>
        <p:nvPicPr>
          <p:cNvPr id="46" name="Google Shape;46;p14"/>
          <p:cNvPicPr preferRelativeResize="0"/>
          <p:nvPr/>
        </p:nvPicPr>
        <p:blipFill rotWithShape="1">
          <a:blip r:embed="rId3">
            <a:alphaModFix/>
          </a:blip>
          <a:srcRect b="0" l="0" r="0" t="0"/>
          <a:stretch/>
        </p:blipFill>
        <p:spPr>
          <a:xfrm>
            <a:off x="9097156" y="6282846"/>
            <a:ext cx="2982178" cy="497030"/>
          </a:xfrm>
          <a:prstGeom prst="rect">
            <a:avLst/>
          </a:prstGeom>
          <a:noFill/>
          <a:ln>
            <a:noFill/>
          </a:ln>
        </p:spPr>
      </p:pic>
      <p:sp>
        <p:nvSpPr>
          <p:cNvPr id="47" name="Google Shape;47;p14"/>
          <p:cNvSpPr/>
          <p:nvPr/>
        </p:nvSpPr>
        <p:spPr>
          <a:xfrm>
            <a:off x="516833" y="1368000"/>
            <a:ext cx="11016534" cy="63442"/>
          </a:xfrm>
          <a:prstGeom prst="rect">
            <a:avLst/>
          </a:prstGeom>
          <a:gradFill>
            <a:gsLst>
              <a:gs pos="0">
                <a:srgbClr val="203864"/>
              </a:gs>
              <a:gs pos="68000">
                <a:srgbClr val="2D5768"/>
              </a:gs>
              <a:gs pos="100000">
                <a:srgbClr val="295A26">
                  <a:alpha val="69803"/>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제목 및 내용">
  <p:cSld name="2_제목 및 내용">
    <p:spTree>
      <p:nvGrpSpPr>
        <p:cNvPr id="48" name="Shape 48"/>
        <p:cNvGrpSpPr/>
        <p:nvPr/>
      </p:nvGrpSpPr>
      <p:grpSpPr>
        <a:xfrm>
          <a:off x="0" y="0"/>
          <a:ext cx="0" cy="0"/>
          <a:chOff x="0" y="0"/>
          <a:chExt cx="0" cy="0"/>
        </a:xfrm>
      </p:grpSpPr>
      <p:sp>
        <p:nvSpPr>
          <p:cNvPr id="49" name="Google Shape;49;p15"/>
          <p:cNvSpPr txBox="1"/>
          <p:nvPr>
            <p:ph type="title"/>
          </p:nvPr>
        </p:nvSpPr>
        <p:spPr>
          <a:xfrm>
            <a:off x="518399" y="172800"/>
            <a:ext cx="11016000" cy="72614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F3864"/>
              </a:buClr>
              <a:buSzPts val="4400"/>
              <a:buFont typeface="Tahoma"/>
              <a:buNone/>
              <a:defRPr>
                <a:solidFill>
                  <a:srgbClr val="1F3864"/>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5"/>
          <p:cNvSpPr txBox="1"/>
          <p:nvPr>
            <p:ph idx="1" type="body"/>
          </p:nvPr>
        </p:nvSpPr>
        <p:spPr>
          <a:xfrm>
            <a:off x="518400" y="1497600"/>
            <a:ext cx="5410800" cy="4730741"/>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1000"/>
              </a:spcBef>
              <a:spcAft>
                <a:spcPts val="0"/>
              </a:spcAft>
              <a:buClr>
                <a:schemeClr val="dk1"/>
              </a:buClr>
              <a:buSzPts val="2400"/>
              <a:buFont typeface="Noto Sans Symbols"/>
              <a:buChar char="▪"/>
              <a:defRPr sz="2400">
                <a:solidFill>
                  <a:schemeClr val="dk1"/>
                </a:solidFill>
                <a:latin typeface="Tahoma"/>
                <a:ea typeface="Tahoma"/>
                <a:cs typeface="Tahoma"/>
                <a:sym typeface="Tahoma"/>
              </a:defRPr>
            </a:lvl1pPr>
            <a:lvl2pPr indent="-355600" lvl="1" marL="914400" algn="l">
              <a:lnSpc>
                <a:spcPct val="100000"/>
              </a:lnSpc>
              <a:spcBef>
                <a:spcPts val="500"/>
              </a:spcBef>
              <a:spcAft>
                <a:spcPts val="0"/>
              </a:spcAft>
              <a:buClr>
                <a:schemeClr val="dk1"/>
              </a:buClr>
              <a:buSzPts val="2000"/>
              <a:buFont typeface="Tahoma"/>
              <a:buChar char="◦"/>
              <a:defRPr sz="2000">
                <a:solidFill>
                  <a:schemeClr val="dk1"/>
                </a:solidFill>
                <a:latin typeface="Tahoma"/>
                <a:ea typeface="Tahoma"/>
                <a:cs typeface="Tahoma"/>
                <a:sym typeface="Tahoma"/>
              </a:defRPr>
            </a:lvl2pPr>
            <a:lvl3pPr indent="-342900" lvl="2" marL="1371600" algn="l">
              <a:lnSpc>
                <a:spcPct val="100000"/>
              </a:lnSpc>
              <a:spcBef>
                <a:spcPts val="500"/>
              </a:spcBef>
              <a:spcAft>
                <a:spcPts val="0"/>
              </a:spcAft>
              <a:buClr>
                <a:schemeClr val="dk1"/>
              </a:buClr>
              <a:buSzPts val="1800"/>
              <a:buFont typeface="Tahoma"/>
              <a:buChar char="◦"/>
              <a:defRPr sz="1800">
                <a:solidFill>
                  <a:schemeClr val="dk1"/>
                </a:solidFill>
                <a:latin typeface="Tahoma"/>
                <a:ea typeface="Tahoma"/>
                <a:cs typeface="Tahoma"/>
                <a:sym typeface="Tahoma"/>
              </a:defRPr>
            </a:lvl3pPr>
            <a:lvl4pPr indent="-330200" lvl="3" marL="1828800" algn="l">
              <a:lnSpc>
                <a:spcPct val="100000"/>
              </a:lnSpc>
              <a:spcBef>
                <a:spcPts val="500"/>
              </a:spcBef>
              <a:spcAft>
                <a:spcPts val="0"/>
              </a:spcAft>
              <a:buClr>
                <a:schemeClr val="dk1"/>
              </a:buClr>
              <a:buSzPts val="1600"/>
              <a:buFont typeface="Tahoma"/>
              <a:buChar char="◦"/>
              <a:defRPr sz="1600">
                <a:solidFill>
                  <a:schemeClr val="dk1"/>
                </a:solidFill>
                <a:latin typeface="Tahoma"/>
                <a:ea typeface="Tahoma"/>
                <a:cs typeface="Tahoma"/>
                <a:sym typeface="Tahoma"/>
              </a:defRPr>
            </a:lvl4pPr>
            <a:lvl5pPr indent="-330200" lvl="4" marL="2286000" algn="l">
              <a:lnSpc>
                <a:spcPct val="100000"/>
              </a:lnSpc>
              <a:spcBef>
                <a:spcPts val="500"/>
              </a:spcBef>
              <a:spcAft>
                <a:spcPts val="0"/>
              </a:spcAft>
              <a:buClr>
                <a:schemeClr val="dk1"/>
              </a:buClr>
              <a:buSzPts val="1600"/>
              <a:buFont typeface="Tahoma"/>
              <a:buChar char="◦"/>
              <a:defRPr sz="1600">
                <a:solidFill>
                  <a:schemeClr val="dk1"/>
                </a:solidFill>
                <a:latin typeface="Tahoma"/>
                <a:ea typeface="Tahoma"/>
                <a:cs typeface="Tahoma"/>
                <a:sym typeface="Tahom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2" type="sldNum"/>
          </p:nvPr>
        </p:nvSpPr>
        <p:spPr>
          <a:xfrm>
            <a:off x="4654800" y="6356350"/>
            <a:ext cx="2743200" cy="365125"/>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b="0" i="0" sz="1200" u="none" cap="none" strike="noStrike">
                <a:solidFill>
                  <a:srgbClr val="888888"/>
                </a:solidFill>
                <a:latin typeface="Malgun Gothic"/>
                <a:ea typeface="Malgun Gothic"/>
                <a:cs typeface="Malgun Gothic"/>
                <a:sym typeface="Malgun Gothic"/>
              </a:defRPr>
            </a:lvl1pPr>
            <a:lvl2pPr indent="0" lvl="1" marL="0" algn="ctr">
              <a:spcBef>
                <a:spcPts val="0"/>
              </a:spcBef>
              <a:buNone/>
              <a:defRPr b="0" i="0" sz="1200" u="none" cap="none" strike="noStrike">
                <a:solidFill>
                  <a:srgbClr val="888888"/>
                </a:solidFill>
                <a:latin typeface="Malgun Gothic"/>
                <a:ea typeface="Malgun Gothic"/>
                <a:cs typeface="Malgun Gothic"/>
                <a:sym typeface="Malgun Gothic"/>
              </a:defRPr>
            </a:lvl2pPr>
            <a:lvl3pPr indent="0" lvl="2" marL="0" algn="ctr">
              <a:spcBef>
                <a:spcPts val="0"/>
              </a:spcBef>
              <a:buNone/>
              <a:defRPr b="0" i="0" sz="1200" u="none" cap="none" strike="noStrike">
                <a:solidFill>
                  <a:srgbClr val="888888"/>
                </a:solidFill>
                <a:latin typeface="Malgun Gothic"/>
                <a:ea typeface="Malgun Gothic"/>
                <a:cs typeface="Malgun Gothic"/>
                <a:sym typeface="Malgun Gothic"/>
              </a:defRPr>
            </a:lvl3pPr>
            <a:lvl4pPr indent="0" lvl="3" marL="0" algn="ctr">
              <a:spcBef>
                <a:spcPts val="0"/>
              </a:spcBef>
              <a:buNone/>
              <a:defRPr b="0" i="0" sz="1200" u="none" cap="none" strike="noStrike">
                <a:solidFill>
                  <a:srgbClr val="888888"/>
                </a:solidFill>
                <a:latin typeface="Malgun Gothic"/>
                <a:ea typeface="Malgun Gothic"/>
                <a:cs typeface="Malgun Gothic"/>
                <a:sym typeface="Malgun Gothic"/>
              </a:defRPr>
            </a:lvl4pPr>
            <a:lvl5pPr indent="0" lvl="4" marL="0" algn="ctr">
              <a:spcBef>
                <a:spcPts val="0"/>
              </a:spcBef>
              <a:buNone/>
              <a:defRPr b="0" i="0" sz="1200" u="none" cap="none" strike="noStrike">
                <a:solidFill>
                  <a:srgbClr val="888888"/>
                </a:solidFill>
                <a:latin typeface="Malgun Gothic"/>
                <a:ea typeface="Malgun Gothic"/>
                <a:cs typeface="Malgun Gothic"/>
                <a:sym typeface="Malgun Gothic"/>
              </a:defRPr>
            </a:lvl5pPr>
            <a:lvl6pPr indent="0" lvl="5" marL="0" algn="ctr">
              <a:spcBef>
                <a:spcPts val="0"/>
              </a:spcBef>
              <a:buNone/>
              <a:defRPr b="0" i="0" sz="1200" u="none" cap="none" strike="noStrike">
                <a:solidFill>
                  <a:srgbClr val="888888"/>
                </a:solidFill>
                <a:latin typeface="Malgun Gothic"/>
                <a:ea typeface="Malgun Gothic"/>
                <a:cs typeface="Malgun Gothic"/>
                <a:sym typeface="Malgun Gothic"/>
              </a:defRPr>
            </a:lvl6pPr>
            <a:lvl7pPr indent="0" lvl="6" marL="0" algn="ctr">
              <a:spcBef>
                <a:spcPts val="0"/>
              </a:spcBef>
              <a:buNone/>
              <a:defRPr b="0" i="0" sz="1200" u="none" cap="none" strike="noStrike">
                <a:solidFill>
                  <a:srgbClr val="888888"/>
                </a:solidFill>
                <a:latin typeface="Malgun Gothic"/>
                <a:ea typeface="Malgun Gothic"/>
                <a:cs typeface="Malgun Gothic"/>
                <a:sym typeface="Malgun Gothic"/>
              </a:defRPr>
            </a:lvl7pPr>
            <a:lvl8pPr indent="0" lvl="7" marL="0" algn="ctr">
              <a:spcBef>
                <a:spcPts val="0"/>
              </a:spcBef>
              <a:buNone/>
              <a:defRPr b="0" i="0" sz="1200" u="none" cap="none" strike="noStrike">
                <a:solidFill>
                  <a:srgbClr val="888888"/>
                </a:solidFill>
                <a:latin typeface="Malgun Gothic"/>
                <a:ea typeface="Malgun Gothic"/>
                <a:cs typeface="Malgun Gothic"/>
                <a:sym typeface="Malgun Gothic"/>
              </a:defRPr>
            </a:lvl8pPr>
            <a:lvl9pPr indent="0" lvl="8" marL="0" algn="ctr">
              <a:spcBef>
                <a:spcPts val="0"/>
              </a:spcBef>
              <a:buNone/>
              <a:defRPr b="0" i="0" sz="1200" u="none" cap="none" strike="noStrike">
                <a:solidFill>
                  <a:srgbClr val="888888"/>
                </a:solidFill>
                <a:latin typeface="Malgun Gothic"/>
                <a:ea typeface="Malgun Gothic"/>
                <a:cs typeface="Malgun Gothic"/>
                <a:sym typeface="Malgun Gothic"/>
              </a:defRPr>
            </a:lvl9pPr>
          </a:lstStyle>
          <a:p>
            <a:pPr indent="0" lvl="0" marL="0" rtl="0" algn="ctr">
              <a:spcBef>
                <a:spcPts val="0"/>
              </a:spcBef>
              <a:spcAft>
                <a:spcPts val="0"/>
              </a:spcAft>
              <a:buNone/>
            </a:pPr>
            <a:fld id="{00000000-1234-1234-1234-123412341234}" type="slidenum">
              <a:rPr lang="en-US"/>
              <a:t>‹#›</a:t>
            </a:fld>
            <a:endParaRPr/>
          </a:p>
        </p:txBody>
      </p:sp>
      <p:pic>
        <p:nvPicPr>
          <p:cNvPr id="53" name="Google Shape;53;p15"/>
          <p:cNvPicPr preferRelativeResize="0"/>
          <p:nvPr/>
        </p:nvPicPr>
        <p:blipFill rotWithShape="1">
          <a:blip r:embed="rId2">
            <a:alphaModFix/>
          </a:blip>
          <a:srcRect b="0" l="0" r="0" t="0"/>
          <a:stretch/>
        </p:blipFill>
        <p:spPr>
          <a:xfrm>
            <a:off x="112666" y="6356350"/>
            <a:ext cx="2097134" cy="365126"/>
          </a:xfrm>
          <a:prstGeom prst="rect">
            <a:avLst/>
          </a:prstGeom>
          <a:noFill/>
          <a:ln>
            <a:noFill/>
          </a:ln>
        </p:spPr>
      </p:pic>
      <p:pic>
        <p:nvPicPr>
          <p:cNvPr id="54" name="Google Shape;54;p15"/>
          <p:cNvPicPr preferRelativeResize="0"/>
          <p:nvPr/>
        </p:nvPicPr>
        <p:blipFill rotWithShape="1">
          <a:blip r:embed="rId3">
            <a:alphaModFix/>
          </a:blip>
          <a:srcRect b="0" l="0" r="0" t="0"/>
          <a:stretch/>
        </p:blipFill>
        <p:spPr>
          <a:xfrm>
            <a:off x="9097156" y="6282846"/>
            <a:ext cx="2982178" cy="497030"/>
          </a:xfrm>
          <a:prstGeom prst="rect">
            <a:avLst/>
          </a:prstGeom>
          <a:noFill/>
          <a:ln>
            <a:noFill/>
          </a:ln>
        </p:spPr>
      </p:pic>
      <p:sp>
        <p:nvSpPr>
          <p:cNvPr id="55" name="Google Shape;55;p15"/>
          <p:cNvSpPr txBox="1"/>
          <p:nvPr>
            <p:ph idx="2" type="body"/>
          </p:nvPr>
        </p:nvSpPr>
        <p:spPr>
          <a:xfrm>
            <a:off x="518400" y="898947"/>
            <a:ext cx="11016000" cy="527702"/>
          </a:xfrm>
          <a:prstGeom prst="rect">
            <a:avLst/>
          </a:prstGeom>
          <a:noFill/>
          <a:ln>
            <a:noFill/>
          </a:ln>
        </p:spPr>
        <p:txBody>
          <a:bodyPr anchorCtr="0" anchor="ctr" bIns="0" lIns="90000" spcFirstLastPara="1" rIns="91425" wrap="square" tIns="0">
            <a:noAutofit/>
          </a:bodyPr>
          <a:lstStyle>
            <a:lvl1pPr indent="-228600" lvl="0" marL="457200" algn="l">
              <a:lnSpc>
                <a:spcPct val="90000"/>
              </a:lnSpc>
              <a:spcBef>
                <a:spcPts val="1000"/>
              </a:spcBef>
              <a:spcAft>
                <a:spcPts val="0"/>
              </a:spcAft>
              <a:buClr>
                <a:srgbClr val="295A26"/>
              </a:buClr>
              <a:buSzPts val="2400"/>
              <a:buNone/>
              <a:defRPr sz="2400">
                <a:solidFill>
                  <a:srgbClr val="295A26"/>
                </a:solidFill>
                <a:latin typeface="Tahoma"/>
                <a:ea typeface="Tahoma"/>
                <a:cs typeface="Tahoma"/>
                <a:sym typeface="Tahoma"/>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15"/>
          <p:cNvSpPr/>
          <p:nvPr/>
        </p:nvSpPr>
        <p:spPr>
          <a:xfrm>
            <a:off x="516833" y="1368000"/>
            <a:ext cx="11016534" cy="63442"/>
          </a:xfrm>
          <a:prstGeom prst="rect">
            <a:avLst/>
          </a:prstGeom>
          <a:gradFill>
            <a:gsLst>
              <a:gs pos="0">
                <a:srgbClr val="203864"/>
              </a:gs>
              <a:gs pos="68000">
                <a:srgbClr val="2D5768"/>
              </a:gs>
              <a:gs pos="100000">
                <a:srgbClr val="295A26">
                  <a:alpha val="69803"/>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57" name="Google Shape;57;p15"/>
          <p:cNvSpPr txBox="1"/>
          <p:nvPr>
            <p:ph idx="3" type="body"/>
          </p:nvPr>
        </p:nvSpPr>
        <p:spPr>
          <a:xfrm>
            <a:off x="6141600" y="1497600"/>
            <a:ext cx="5410800" cy="4730741"/>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1000"/>
              </a:spcBef>
              <a:spcAft>
                <a:spcPts val="0"/>
              </a:spcAft>
              <a:buClr>
                <a:schemeClr val="dk1"/>
              </a:buClr>
              <a:buSzPts val="2400"/>
              <a:buFont typeface="Noto Sans Symbols"/>
              <a:buChar char="▪"/>
              <a:defRPr sz="2400">
                <a:solidFill>
                  <a:schemeClr val="dk1"/>
                </a:solidFill>
                <a:latin typeface="Tahoma"/>
                <a:ea typeface="Tahoma"/>
                <a:cs typeface="Tahoma"/>
                <a:sym typeface="Tahoma"/>
              </a:defRPr>
            </a:lvl1pPr>
            <a:lvl2pPr indent="-355600" lvl="1" marL="914400" algn="l">
              <a:lnSpc>
                <a:spcPct val="100000"/>
              </a:lnSpc>
              <a:spcBef>
                <a:spcPts val="500"/>
              </a:spcBef>
              <a:spcAft>
                <a:spcPts val="0"/>
              </a:spcAft>
              <a:buClr>
                <a:schemeClr val="dk1"/>
              </a:buClr>
              <a:buSzPts val="2000"/>
              <a:buFont typeface="Tahoma"/>
              <a:buChar char="◦"/>
              <a:defRPr sz="2000">
                <a:solidFill>
                  <a:schemeClr val="dk1"/>
                </a:solidFill>
                <a:latin typeface="Tahoma"/>
                <a:ea typeface="Tahoma"/>
                <a:cs typeface="Tahoma"/>
                <a:sym typeface="Tahoma"/>
              </a:defRPr>
            </a:lvl2pPr>
            <a:lvl3pPr indent="-342900" lvl="2" marL="1371600" algn="l">
              <a:lnSpc>
                <a:spcPct val="100000"/>
              </a:lnSpc>
              <a:spcBef>
                <a:spcPts val="500"/>
              </a:spcBef>
              <a:spcAft>
                <a:spcPts val="0"/>
              </a:spcAft>
              <a:buClr>
                <a:schemeClr val="dk1"/>
              </a:buClr>
              <a:buSzPts val="1800"/>
              <a:buFont typeface="Tahoma"/>
              <a:buChar char="◦"/>
              <a:defRPr sz="1800">
                <a:solidFill>
                  <a:schemeClr val="dk1"/>
                </a:solidFill>
                <a:latin typeface="Tahoma"/>
                <a:ea typeface="Tahoma"/>
                <a:cs typeface="Tahoma"/>
                <a:sym typeface="Tahoma"/>
              </a:defRPr>
            </a:lvl3pPr>
            <a:lvl4pPr indent="-330200" lvl="3" marL="1828800" algn="l">
              <a:lnSpc>
                <a:spcPct val="100000"/>
              </a:lnSpc>
              <a:spcBef>
                <a:spcPts val="500"/>
              </a:spcBef>
              <a:spcAft>
                <a:spcPts val="0"/>
              </a:spcAft>
              <a:buClr>
                <a:schemeClr val="dk1"/>
              </a:buClr>
              <a:buSzPts val="1600"/>
              <a:buFont typeface="Tahoma"/>
              <a:buChar char="◦"/>
              <a:defRPr sz="1600">
                <a:solidFill>
                  <a:schemeClr val="dk1"/>
                </a:solidFill>
                <a:latin typeface="Tahoma"/>
                <a:ea typeface="Tahoma"/>
                <a:cs typeface="Tahoma"/>
                <a:sym typeface="Tahoma"/>
              </a:defRPr>
            </a:lvl4pPr>
            <a:lvl5pPr indent="-330200" lvl="4" marL="2286000" algn="l">
              <a:lnSpc>
                <a:spcPct val="100000"/>
              </a:lnSpc>
              <a:spcBef>
                <a:spcPts val="500"/>
              </a:spcBef>
              <a:spcAft>
                <a:spcPts val="0"/>
              </a:spcAft>
              <a:buClr>
                <a:schemeClr val="dk1"/>
              </a:buClr>
              <a:buSzPts val="1600"/>
              <a:buFont typeface="Tahoma"/>
              <a:buChar char="◦"/>
              <a:defRPr sz="1600">
                <a:solidFill>
                  <a:schemeClr val="dk1"/>
                </a:solidFill>
                <a:latin typeface="Tahoma"/>
                <a:ea typeface="Tahoma"/>
                <a:cs typeface="Tahoma"/>
                <a:sym typeface="Tahom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제목 및 내용">
  <p:cSld name="4_제목 및 내용">
    <p:spTree>
      <p:nvGrpSpPr>
        <p:cNvPr id="58" name="Shape 58"/>
        <p:cNvGrpSpPr/>
        <p:nvPr/>
      </p:nvGrpSpPr>
      <p:grpSpPr>
        <a:xfrm>
          <a:off x="0" y="0"/>
          <a:ext cx="0" cy="0"/>
          <a:chOff x="0" y="0"/>
          <a:chExt cx="0" cy="0"/>
        </a:xfrm>
      </p:grpSpPr>
      <p:sp>
        <p:nvSpPr>
          <p:cNvPr id="59" name="Google Shape;59;p16"/>
          <p:cNvSpPr txBox="1"/>
          <p:nvPr>
            <p:ph type="title"/>
          </p:nvPr>
        </p:nvSpPr>
        <p:spPr>
          <a:xfrm>
            <a:off x="516834" y="173855"/>
            <a:ext cx="11016533" cy="1264864"/>
          </a:xfrm>
          <a:prstGeom prst="rect">
            <a:avLst/>
          </a:prstGeom>
          <a:noFill/>
          <a:ln>
            <a:noFill/>
          </a:ln>
        </p:spPr>
        <p:txBody>
          <a:bodyPr anchorCtr="0" anchor="ctr" bIns="0" lIns="90000" spcFirstLastPara="1" rIns="91425" wrap="square" tIns="0">
            <a:normAutofit/>
          </a:bodyPr>
          <a:lstStyle>
            <a:lvl1pPr lvl="0" algn="l">
              <a:lnSpc>
                <a:spcPct val="90000"/>
              </a:lnSpc>
              <a:spcBef>
                <a:spcPts val="0"/>
              </a:spcBef>
              <a:spcAft>
                <a:spcPts val="0"/>
              </a:spcAft>
              <a:buClr>
                <a:srgbClr val="1F3864"/>
              </a:buClr>
              <a:buSzPts val="4400"/>
              <a:buFont typeface="Tahoma"/>
              <a:buNone/>
              <a:defRPr b="1">
                <a:solidFill>
                  <a:srgbClr val="1F3864"/>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6"/>
          <p:cNvSpPr txBox="1"/>
          <p:nvPr>
            <p:ph idx="12" type="sldNum"/>
          </p:nvPr>
        </p:nvSpPr>
        <p:spPr>
          <a:xfrm>
            <a:off x="4654800" y="6356350"/>
            <a:ext cx="2743200" cy="365125"/>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b="0" i="0" sz="1200" u="none" cap="none" strike="noStrike">
                <a:solidFill>
                  <a:srgbClr val="888888"/>
                </a:solidFill>
                <a:latin typeface="Malgun Gothic"/>
                <a:ea typeface="Malgun Gothic"/>
                <a:cs typeface="Malgun Gothic"/>
                <a:sym typeface="Malgun Gothic"/>
              </a:defRPr>
            </a:lvl1pPr>
            <a:lvl2pPr indent="0" lvl="1" marL="0" algn="ctr">
              <a:spcBef>
                <a:spcPts val="0"/>
              </a:spcBef>
              <a:buNone/>
              <a:defRPr b="0" i="0" sz="1200" u="none" cap="none" strike="noStrike">
                <a:solidFill>
                  <a:srgbClr val="888888"/>
                </a:solidFill>
                <a:latin typeface="Malgun Gothic"/>
                <a:ea typeface="Malgun Gothic"/>
                <a:cs typeface="Malgun Gothic"/>
                <a:sym typeface="Malgun Gothic"/>
              </a:defRPr>
            </a:lvl2pPr>
            <a:lvl3pPr indent="0" lvl="2" marL="0" algn="ctr">
              <a:spcBef>
                <a:spcPts val="0"/>
              </a:spcBef>
              <a:buNone/>
              <a:defRPr b="0" i="0" sz="1200" u="none" cap="none" strike="noStrike">
                <a:solidFill>
                  <a:srgbClr val="888888"/>
                </a:solidFill>
                <a:latin typeface="Malgun Gothic"/>
                <a:ea typeface="Malgun Gothic"/>
                <a:cs typeface="Malgun Gothic"/>
                <a:sym typeface="Malgun Gothic"/>
              </a:defRPr>
            </a:lvl3pPr>
            <a:lvl4pPr indent="0" lvl="3" marL="0" algn="ctr">
              <a:spcBef>
                <a:spcPts val="0"/>
              </a:spcBef>
              <a:buNone/>
              <a:defRPr b="0" i="0" sz="1200" u="none" cap="none" strike="noStrike">
                <a:solidFill>
                  <a:srgbClr val="888888"/>
                </a:solidFill>
                <a:latin typeface="Malgun Gothic"/>
                <a:ea typeface="Malgun Gothic"/>
                <a:cs typeface="Malgun Gothic"/>
                <a:sym typeface="Malgun Gothic"/>
              </a:defRPr>
            </a:lvl4pPr>
            <a:lvl5pPr indent="0" lvl="4" marL="0" algn="ctr">
              <a:spcBef>
                <a:spcPts val="0"/>
              </a:spcBef>
              <a:buNone/>
              <a:defRPr b="0" i="0" sz="1200" u="none" cap="none" strike="noStrike">
                <a:solidFill>
                  <a:srgbClr val="888888"/>
                </a:solidFill>
                <a:latin typeface="Malgun Gothic"/>
                <a:ea typeface="Malgun Gothic"/>
                <a:cs typeface="Malgun Gothic"/>
                <a:sym typeface="Malgun Gothic"/>
              </a:defRPr>
            </a:lvl5pPr>
            <a:lvl6pPr indent="0" lvl="5" marL="0" algn="ctr">
              <a:spcBef>
                <a:spcPts val="0"/>
              </a:spcBef>
              <a:buNone/>
              <a:defRPr b="0" i="0" sz="1200" u="none" cap="none" strike="noStrike">
                <a:solidFill>
                  <a:srgbClr val="888888"/>
                </a:solidFill>
                <a:latin typeface="Malgun Gothic"/>
                <a:ea typeface="Malgun Gothic"/>
                <a:cs typeface="Malgun Gothic"/>
                <a:sym typeface="Malgun Gothic"/>
              </a:defRPr>
            </a:lvl6pPr>
            <a:lvl7pPr indent="0" lvl="6" marL="0" algn="ctr">
              <a:spcBef>
                <a:spcPts val="0"/>
              </a:spcBef>
              <a:buNone/>
              <a:defRPr b="0" i="0" sz="1200" u="none" cap="none" strike="noStrike">
                <a:solidFill>
                  <a:srgbClr val="888888"/>
                </a:solidFill>
                <a:latin typeface="Malgun Gothic"/>
                <a:ea typeface="Malgun Gothic"/>
                <a:cs typeface="Malgun Gothic"/>
                <a:sym typeface="Malgun Gothic"/>
              </a:defRPr>
            </a:lvl7pPr>
            <a:lvl8pPr indent="0" lvl="7" marL="0" algn="ctr">
              <a:spcBef>
                <a:spcPts val="0"/>
              </a:spcBef>
              <a:buNone/>
              <a:defRPr b="0" i="0" sz="1200" u="none" cap="none" strike="noStrike">
                <a:solidFill>
                  <a:srgbClr val="888888"/>
                </a:solidFill>
                <a:latin typeface="Malgun Gothic"/>
                <a:ea typeface="Malgun Gothic"/>
                <a:cs typeface="Malgun Gothic"/>
                <a:sym typeface="Malgun Gothic"/>
              </a:defRPr>
            </a:lvl8pPr>
            <a:lvl9pPr indent="0" lvl="8" marL="0" algn="ctr">
              <a:spcBef>
                <a:spcPts val="0"/>
              </a:spcBef>
              <a:buNone/>
              <a:defRPr b="0" i="0" sz="1200" u="none" cap="none" strike="noStrike">
                <a:solidFill>
                  <a:srgbClr val="888888"/>
                </a:solidFill>
                <a:latin typeface="Malgun Gothic"/>
                <a:ea typeface="Malgun Gothic"/>
                <a:cs typeface="Malgun Gothic"/>
                <a:sym typeface="Malgun Gothic"/>
              </a:defRPr>
            </a:lvl9pPr>
          </a:lstStyle>
          <a:p>
            <a:pPr indent="0" lvl="0" marL="0" rtl="0" algn="ctr">
              <a:spcBef>
                <a:spcPts val="0"/>
              </a:spcBef>
              <a:spcAft>
                <a:spcPts val="0"/>
              </a:spcAft>
              <a:buNone/>
            </a:pPr>
            <a:fld id="{00000000-1234-1234-1234-123412341234}" type="slidenum">
              <a:rPr lang="en-US"/>
              <a:t>‹#›</a:t>
            </a:fld>
            <a:endParaRPr/>
          </a:p>
        </p:txBody>
      </p:sp>
      <p:sp>
        <p:nvSpPr>
          <p:cNvPr id="62" name="Google Shape;62;p16"/>
          <p:cNvSpPr/>
          <p:nvPr/>
        </p:nvSpPr>
        <p:spPr>
          <a:xfrm>
            <a:off x="516833" y="1368000"/>
            <a:ext cx="11016534" cy="63442"/>
          </a:xfrm>
          <a:prstGeom prst="rect">
            <a:avLst/>
          </a:prstGeom>
          <a:gradFill>
            <a:gsLst>
              <a:gs pos="0">
                <a:srgbClr val="203864"/>
              </a:gs>
              <a:gs pos="68000">
                <a:srgbClr val="2D5768"/>
              </a:gs>
              <a:gs pos="100000">
                <a:srgbClr val="295A26">
                  <a:alpha val="69803"/>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제목 및 내용">
  <p:cSld name="3_제목 및 내용">
    <p:spTree>
      <p:nvGrpSpPr>
        <p:cNvPr id="63" name="Shape 63"/>
        <p:cNvGrpSpPr/>
        <p:nvPr/>
      </p:nvGrpSpPr>
      <p:grpSpPr>
        <a:xfrm>
          <a:off x="0" y="0"/>
          <a:ext cx="0" cy="0"/>
          <a:chOff x="0" y="0"/>
          <a:chExt cx="0" cy="0"/>
        </a:xfrm>
      </p:grpSpPr>
      <p:sp>
        <p:nvSpPr>
          <p:cNvPr id="64" name="Google Shape;64;p17"/>
          <p:cNvSpPr txBox="1"/>
          <p:nvPr>
            <p:ph type="title"/>
          </p:nvPr>
        </p:nvSpPr>
        <p:spPr>
          <a:xfrm>
            <a:off x="518399" y="172800"/>
            <a:ext cx="11016000" cy="72614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F3864"/>
              </a:buClr>
              <a:buSzPts val="4400"/>
              <a:buFont typeface="Tahoma"/>
              <a:buNone/>
              <a:defRPr>
                <a:solidFill>
                  <a:srgbClr val="1F3864"/>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idx="12" type="sldNum"/>
          </p:nvPr>
        </p:nvSpPr>
        <p:spPr>
          <a:xfrm>
            <a:off x="4654800" y="6356350"/>
            <a:ext cx="2743200" cy="365125"/>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b="0" i="0" sz="1200" u="none" cap="none" strike="noStrike">
                <a:solidFill>
                  <a:srgbClr val="888888"/>
                </a:solidFill>
                <a:latin typeface="Malgun Gothic"/>
                <a:ea typeface="Malgun Gothic"/>
                <a:cs typeface="Malgun Gothic"/>
                <a:sym typeface="Malgun Gothic"/>
              </a:defRPr>
            </a:lvl1pPr>
            <a:lvl2pPr indent="0" lvl="1" marL="0" algn="ctr">
              <a:spcBef>
                <a:spcPts val="0"/>
              </a:spcBef>
              <a:buNone/>
              <a:defRPr b="0" i="0" sz="1200" u="none" cap="none" strike="noStrike">
                <a:solidFill>
                  <a:srgbClr val="888888"/>
                </a:solidFill>
                <a:latin typeface="Malgun Gothic"/>
                <a:ea typeface="Malgun Gothic"/>
                <a:cs typeface="Malgun Gothic"/>
                <a:sym typeface="Malgun Gothic"/>
              </a:defRPr>
            </a:lvl2pPr>
            <a:lvl3pPr indent="0" lvl="2" marL="0" algn="ctr">
              <a:spcBef>
                <a:spcPts val="0"/>
              </a:spcBef>
              <a:buNone/>
              <a:defRPr b="0" i="0" sz="1200" u="none" cap="none" strike="noStrike">
                <a:solidFill>
                  <a:srgbClr val="888888"/>
                </a:solidFill>
                <a:latin typeface="Malgun Gothic"/>
                <a:ea typeface="Malgun Gothic"/>
                <a:cs typeface="Malgun Gothic"/>
                <a:sym typeface="Malgun Gothic"/>
              </a:defRPr>
            </a:lvl3pPr>
            <a:lvl4pPr indent="0" lvl="3" marL="0" algn="ctr">
              <a:spcBef>
                <a:spcPts val="0"/>
              </a:spcBef>
              <a:buNone/>
              <a:defRPr b="0" i="0" sz="1200" u="none" cap="none" strike="noStrike">
                <a:solidFill>
                  <a:srgbClr val="888888"/>
                </a:solidFill>
                <a:latin typeface="Malgun Gothic"/>
                <a:ea typeface="Malgun Gothic"/>
                <a:cs typeface="Malgun Gothic"/>
                <a:sym typeface="Malgun Gothic"/>
              </a:defRPr>
            </a:lvl4pPr>
            <a:lvl5pPr indent="0" lvl="4" marL="0" algn="ctr">
              <a:spcBef>
                <a:spcPts val="0"/>
              </a:spcBef>
              <a:buNone/>
              <a:defRPr b="0" i="0" sz="1200" u="none" cap="none" strike="noStrike">
                <a:solidFill>
                  <a:srgbClr val="888888"/>
                </a:solidFill>
                <a:latin typeface="Malgun Gothic"/>
                <a:ea typeface="Malgun Gothic"/>
                <a:cs typeface="Malgun Gothic"/>
                <a:sym typeface="Malgun Gothic"/>
              </a:defRPr>
            </a:lvl5pPr>
            <a:lvl6pPr indent="0" lvl="5" marL="0" algn="ctr">
              <a:spcBef>
                <a:spcPts val="0"/>
              </a:spcBef>
              <a:buNone/>
              <a:defRPr b="0" i="0" sz="1200" u="none" cap="none" strike="noStrike">
                <a:solidFill>
                  <a:srgbClr val="888888"/>
                </a:solidFill>
                <a:latin typeface="Malgun Gothic"/>
                <a:ea typeface="Malgun Gothic"/>
                <a:cs typeface="Malgun Gothic"/>
                <a:sym typeface="Malgun Gothic"/>
              </a:defRPr>
            </a:lvl6pPr>
            <a:lvl7pPr indent="0" lvl="6" marL="0" algn="ctr">
              <a:spcBef>
                <a:spcPts val="0"/>
              </a:spcBef>
              <a:buNone/>
              <a:defRPr b="0" i="0" sz="1200" u="none" cap="none" strike="noStrike">
                <a:solidFill>
                  <a:srgbClr val="888888"/>
                </a:solidFill>
                <a:latin typeface="Malgun Gothic"/>
                <a:ea typeface="Malgun Gothic"/>
                <a:cs typeface="Malgun Gothic"/>
                <a:sym typeface="Malgun Gothic"/>
              </a:defRPr>
            </a:lvl7pPr>
            <a:lvl8pPr indent="0" lvl="7" marL="0" algn="ctr">
              <a:spcBef>
                <a:spcPts val="0"/>
              </a:spcBef>
              <a:buNone/>
              <a:defRPr b="0" i="0" sz="1200" u="none" cap="none" strike="noStrike">
                <a:solidFill>
                  <a:srgbClr val="888888"/>
                </a:solidFill>
                <a:latin typeface="Malgun Gothic"/>
                <a:ea typeface="Malgun Gothic"/>
                <a:cs typeface="Malgun Gothic"/>
                <a:sym typeface="Malgun Gothic"/>
              </a:defRPr>
            </a:lvl8pPr>
            <a:lvl9pPr indent="0" lvl="8" marL="0" algn="ctr">
              <a:spcBef>
                <a:spcPts val="0"/>
              </a:spcBef>
              <a:buNone/>
              <a:defRPr b="0" i="0" sz="1200" u="none" cap="none" strike="noStrike">
                <a:solidFill>
                  <a:srgbClr val="888888"/>
                </a:solidFill>
                <a:latin typeface="Malgun Gothic"/>
                <a:ea typeface="Malgun Gothic"/>
                <a:cs typeface="Malgun Gothic"/>
                <a:sym typeface="Malgun Gothic"/>
              </a:defRPr>
            </a:lvl9pPr>
          </a:lstStyle>
          <a:p>
            <a:pPr indent="0" lvl="0" marL="0" rtl="0" algn="ctr">
              <a:spcBef>
                <a:spcPts val="0"/>
              </a:spcBef>
              <a:spcAft>
                <a:spcPts val="0"/>
              </a:spcAft>
              <a:buNone/>
            </a:pPr>
            <a:fld id="{00000000-1234-1234-1234-123412341234}" type="slidenum">
              <a:rPr lang="en-US"/>
              <a:t>‹#›</a:t>
            </a:fld>
            <a:endParaRPr/>
          </a:p>
        </p:txBody>
      </p:sp>
      <p:sp>
        <p:nvSpPr>
          <p:cNvPr id="67" name="Google Shape;67;p17"/>
          <p:cNvSpPr txBox="1"/>
          <p:nvPr>
            <p:ph idx="1" type="body"/>
          </p:nvPr>
        </p:nvSpPr>
        <p:spPr>
          <a:xfrm>
            <a:off x="518400" y="898947"/>
            <a:ext cx="11016000" cy="527702"/>
          </a:xfrm>
          <a:prstGeom prst="rect">
            <a:avLst/>
          </a:prstGeom>
          <a:noFill/>
          <a:ln>
            <a:noFill/>
          </a:ln>
        </p:spPr>
        <p:txBody>
          <a:bodyPr anchorCtr="0" anchor="ctr" bIns="0" lIns="90000" spcFirstLastPara="1" rIns="91425" wrap="square" tIns="0">
            <a:noAutofit/>
          </a:bodyPr>
          <a:lstStyle>
            <a:lvl1pPr indent="-228600" lvl="0" marL="457200" algn="l">
              <a:lnSpc>
                <a:spcPct val="90000"/>
              </a:lnSpc>
              <a:spcBef>
                <a:spcPts val="1000"/>
              </a:spcBef>
              <a:spcAft>
                <a:spcPts val="0"/>
              </a:spcAft>
              <a:buClr>
                <a:srgbClr val="295A26"/>
              </a:buClr>
              <a:buSzPts val="2400"/>
              <a:buNone/>
              <a:defRPr sz="2400">
                <a:solidFill>
                  <a:srgbClr val="295A26"/>
                </a:solidFill>
                <a:latin typeface="Tahoma"/>
                <a:ea typeface="Tahoma"/>
                <a:cs typeface="Tahoma"/>
                <a:sym typeface="Tahoma"/>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7"/>
          <p:cNvSpPr/>
          <p:nvPr/>
        </p:nvSpPr>
        <p:spPr>
          <a:xfrm>
            <a:off x="516833" y="1368000"/>
            <a:ext cx="11016534" cy="63442"/>
          </a:xfrm>
          <a:prstGeom prst="rect">
            <a:avLst/>
          </a:prstGeom>
          <a:gradFill>
            <a:gsLst>
              <a:gs pos="0">
                <a:srgbClr val="203864"/>
              </a:gs>
              <a:gs pos="68000">
                <a:srgbClr val="2D5768"/>
              </a:gs>
              <a:gs pos="100000">
                <a:srgbClr val="295A26">
                  <a:alpha val="69803"/>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만">
  <p:cSld name="제목만">
    <p:spTree>
      <p:nvGrpSpPr>
        <p:cNvPr id="69" name="Shape 69"/>
        <p:cNvGrpSpPr/>
        <p:nvPr/>
      </p:nvGrpSpPr>
      <p:grpSpPr>
        <a:xfrm>
          <a:off x="0" y="0"/>
          <a:ext cx="0" cy="0"/>
          <a:chOff x="0" y="0"/>
          <a:chExt cx="0" cy="0"/>
        </a:xfrm>
      </p:grpSpPr>
      <p:sp>
        <p:nvSpPr>
          <p:cNvPr id="70" name="Google Shape;70;p18"/>
          <p:cNvSpPr txBox="1"/>
          <p:nvPr>
            <p:ph type="title"/>
          </p:nvPr>
        </p:nvSpPr>
        <p:spPr>
          <a:xfrm>
            <a:off x="518400" y="172800"/>
            <a:ext cx="11016000" cy="1263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03864"/>
              </a:buClr>
              <a:buSzPts val="4400"/>
              <a:buFont typeface="Tahoma"/>
              <a:buNone/>
              <a:defRPr>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2" type="sldNum"/>
          </p:nvPr>
        </p:nvSpPr>
        <p:spPr>
          <a:xfrm>
            <a:off x="4654800" y="6356350"/>
            <a:ext cx="2743200" cy="365125"/>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b="0" i="0" sz="1200" u="none" cap="none" strike="noStrike">
                <a:solidFill>
                  <a:srgbClr val="888888"/>
                </a:solidFill>
                <a:latin typeface="Malgun Gothic"/>
                <a:ea typeface="Malgun Gothic"/>
                <a:cs typeface="Malgun Gothic"/>
                <a:sym typeface="Malgun Gothic"/>
              </a:defRPr>
            </a:lvl1pPr>
            <a:lvl2pPr indent="0" lvl="1" marL="0" algn="ctr">
              <a:spcBef>
                <a:spcPts val="0"/>
              </a:spcBef>
              <a:buNone/>
              <a:defRPr b="0" i="0" sz="1200" u="none" cap="none" strike="noStrike">
                <a:solidFill>
                  <a:srgbClr val="888888"/>
                </a:solidFill>
                <a:latin typeface="Malgun Gothic"/>
                <a:ea typeface="Malgun Gothic"/>
                <a:cs typeface="Malgun Gothic"/>
                <a:sym typeface="Malgun Gothic"/>
              </a:defRPr>
            </a:lvl2pPr>
            <a:lvl3pPr indent="0" lvl="2" marL="0" algn="ctr">
              <a:spcBef>
                <a:spcPts val="0"/>
              </a:spcBef>
              <a:buNone/>
              <a:defRPr b="0" i="0" sz="1200" u="none" cap="none" strike="noStrike">
                <a:solidFill>
                  <a:srgbClr val="888888"/>
                </a:solidFill>
                <a:latin typeface="Malgun Gothic"/>
                <a:ea typeface="Malgun Gothic"/>
                <a:cs typeface="Malgun Gothic"/>
                <a:sym typeface="Malgun Gothic"/>
              </a:defRPr>
            </a:lvl3pPr>
            <a:lvl4pPr indent="0" lvl="3" marL="0" algn="ctr">
              <a:spcBef>
                <a:spcPts val="0"/>
              </a:spcBef>
              <a:buNone/>
              <a:defRPr b="0" i="0" sz="1200" u="none" cap="none" strike="noStrike">
                <a:solidFill>
                  <a:srgbClr val="888888"/>
                </a:solidFill>
                <a:latin typeface="Malgun Gothic"/>
                <a:ea typeface="Malgun Gothic"/>
                <a:cs typeface="Malgun Gothic"/>
                <a:sym typeface="Malgun Gothic"/>
              </a:defRPr>
            </a:lvl4pPr>
            <a:lvl5pPr indent="0" lvl="4" marL="0" algn="ctr">
              <a:spcBef>
                <a:spcPts val="0"/>
              </a:spcBef>
              <a:buNone/>
              <a:defRPr b="0" i="0" sz="1200" u="none" cap="none" strike="noStrike">
                <a:solidFill>
                  <a:srgbClr val="888888"/>
                </a:solidFill>
                <a:latin typeface="Malgun Gothic"/>
                <a:ea typeface="Malgun Gothic"/>
                <a:cs typeface="Malgun Gothic"/>
                <a:sym typeface="Malgun Gothic"/>
              </a:defRPr>
            </a:lvl5pPr>
            <a:lvl6pPr indent="0" lvl="5" marL="0" algn="ctr">
              <a:spcBef>
                <a:spcPts val="0"/>
              </a:spcBef>
              <a:buNone/>
              <a:defRPr b="0" i="0" sz="1200" u="none" cap="none" strike="noStrike">
                <a:solidFill>
                  <a:srgbClr val="888888"/>
                </a:solidFill>
                <a:latin typeface="Malgun Gothic"/>
                <a:ea typeface="Malgun Gothic"/>
                <a:cs typeface="Malgun Gothic"/>
                <a:sym typeface="Malgun Gothic"/>
              </a:defRPr>
            </a:lvl6pPr>
            <a:lvl7pPr indent="0" lvl="6" marL="0" algn="ctr">
              <a:spcBef>
                <a:spcPts val="0"/>
              </a:spcBef>
              <a:buNone/>
              <a:defRPr b="0" i="0" sz="1200" u="none" cap="none" strike="noStrike">
                <a:solidFill>
                  <a:srgbClr val="888888"/>
                </a:solidFill>
                <a:latin typeface="Malgun Gothic"/>
                <a:ea typeface="Malgun Gothic"/>
                <a:cs typeface="Malgun Gothic"/>
                <a:sym typeface="Malgun Gothic"/>
              </a:defRPr>
            </a:lvl7pPr>
            <a:lvl8pPr indent="0" lvl="7" marL="0" algn="ctr">
              <a:spcBef>
                <a:spcPts val="0"/>
              </a:spcBef>
              <a:buNone/>
              <a:defRPr b="0" i="0" sz="1200" u="none" cap="none" strike="noStrike">
                <a:solidFill>
                  <a:srgbClr val="888888"/>
                </a:solidFill>
                <a:latin typeface="Malgun Gothic"/>
                <a:ea typeface="Malgun Gothic"/>
                <a:cs typeface="Malgun Gothic"/>
                <a:sym typeface="Malgun Gothic"/>
              </a:defRPr>
            </a:lvl8pPr>
            <a:lvl9pPr indent="0" lvl="8" marL="0" algn="ctr">
              <a:spcBef>
                <a:spcPts val="0"/>
              </a:spcBef>
              <a:buNone/>
              <a:defRPr b="0" i="0" sz="1200" u="none" cap="none" strike="noStrike">
                <a:solidFill>
                  <a:srgbClr val="888888"/>
                </a:solidFill>
                <a:latin typeface="Malgun Gothic"/>
                <a:ea typeface="Malgun Gothic"/>
                <a:cs typeface="Malgun Gothic"/>
                <a:sym typeface="Malgun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blank">
  <p:cSld name="BLANK">
    <p:spTree>
      <p:nvGrpSpPr>
        <p:cNvPr id="73" name="Shape 73"/>
        <p:cNvGrpSpPr/>
        <p:nvPr/>
      </p:nvGrpSpPr>
      <p:grpSpPr>
        <a:xfrm>
          <a:off x="0" y="0"/>
          <a:ext cx="0" cy="0"/>
          <a:chOff x="0" y="0"/>
          <a:chExt cx="0" cy="0"/>
        </a:xfrm>
      </p:grpSpPr>
      <p:sp>
        <p:nvSpPr>
          <p:cNvPr id="74" name="Google Shape;74;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9"/>
          <p:cNvSpPr txBox="1"/>
          <p:nvPr>
            <p:ph idx="12" type="sldNum"/>
          </p:nvPr>
        </p:nvSpPr>
        <p:spPr>
          <a:xfrm>
            <a:off x="4654800" y="6356350"/>
            <a:ext cx="2743200" cy="365125"/>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b="0" i="0" sz="1200" u="none" cap="none" strike="noStrike">
                <a:solidFill>
                  <a:srgbClr val="888888"/>
                </a:solidFill>
                <a:latin typeface="Malgun Gothic"/>
                <a:ea typeface="Malgun Gothic"/>
                <a:cs typeface="Malgun Gothic"/>
                <a:sym typeface="Malgun Gothic"/>
              </a:defRPr>
            </a:lvl1pPr>
            <a:lvl2pPr indent="0" lvl="1" marL="0" algn="ctr">
              <a:spcBef>
                <a:spcPts val="0"/>
              </a:spcBef>
              <a:buNone/>
              <a:defRPr b="0" i="0" sz="1200" u="none" cap="none" strike="noStrike">
                <a:solidFill>
                  <a:srgbClr val="888888"/>
                </a:solidFill>
                <a:latin typeface="Malgun Gothic"/>
                <a:ea typeface="Malgun Gothic"/>
                <a:cs typeface="Malgun Gothic"/>
                <a:sym typeface="Malgun Gothic"/>
              </a:defRPr>
            </a:lvl2pPr>
            <a:lvl3pPr indent="0" lvl="2" marL="0" algn="ctr">
              <a:spcBef>
                <a:spcPts val="0"/>
              </a:spcBef>
              <a:buNone/>
              <a:defRPr b="0" i="0" sz="1200" u="none" cap="none" strike="noStrike">
                <a:solidFill>
                  <a:srgbClr val="888888"/>
                </a:solidFill>
                <a:latin typeface="Malgun Gothic"/>
                <a:ea typeface="Malgun Gothic"/>
                <a:cs typeface="Malgun Gothic"/>
                <a:sym typeface="Malgun Gothic"/>
              </a:defRPr>
            </a:lvl3pPr>
            <a:lvl4pPr indent="0" lvl="3" marL="0" algn="ctr">
              <a:spcBef>
                <a:spcPts val="0"/>
              </a:spcBef>
              <a:buNone/>
              <a:defRPr b="0" i="0" sz="1200" u="none" cap="none" strike="noStrike">
                <a:solidFill>
                  <a:srgbClr val="888888"/>
                </a:solidFill>
                <a:latin typeface="Malgun Gothic"/>
                <a:ea typeface="Malgun Gothic"/>
                <a:cs typeface="Malgun Gothic"/>
                <a:sym typeface="Malgun Gothic"/>
              </a:defRPr>
            </a:lvl4pPr>
            <a:lvl5pPr indent="0" lvl="4" marL="0" algn="ctr">
              <a:spcBef>
                <a:spcPts val="0"/>
              </a:spcBef>
              <a:buNone/>
              <a:defRPr b="0" i="0" sz="1200" u="none" cap="none" strike="noStrike">
                <a:solidFill>
                  <a:srgbClr val="888888"/>
                </a:solidFill>
                <a:latin typeface="Malgun Gothic"/>
                <a:ea typeface="Malgun Gothic"/>
                <a:cs typeface="Malgun Gothic"/>
                <a:sym typeface="Malgun Gothic"/>
              </a:defRPr>
            </a:lvl5pPr>
            <a:lvl6pPr indent="0" lvl="5" marL="0" algn="ctr">
              <a:spcBef>
                <a:spcPts val="0"/>
              </a:spcBef>
              <a:buNone/>
              <a:defRPr b="0" i="0" sz="1200" u="none" cap="none" strike="noStrike">
                <a:solidFill>
                  <a:srgbClr val="888888"/>
                </a:solidFill>
                <a:latin typeface="Malgun Gothic"/>
                <a:ea typeface="Malgun Gothic"/>
                <a:cs typeface="Malgun Gothic"/>
                <a:sym typeface="Malgun Gothic"/>
              </a:defRPr>
            </a:lvl6pPr>
            <a:lvl7pPr indent="0" lvl="6" marL="0" algn="ctr">
              <a:spcBef>
                <a:spcPts val="0"/>
              </a:spcBef>
              <a:buNone/>
              <a:defRPr b="0" i="0" sz="1200" u="none" cap="none" strike="noStrike">
                <a:solidFill>
                  <a:srgbClr val="888888"/>
                </a:solidFill>
                <a:latin typeface="Malgun Gothic"/>
                <a:ea typeface="Malgun Gothic"/>
                <a:cs typeface="Malgun Gothic"/>
                <a:sym typeface="Malgun Gothic"/>
              </a:defRPr>
            </a:lvl7pPr>
            <a:lvl8pPr indent="0" lvl="7" marL="0" algn="ctr">
              <a:spcBef>
                <a:spcPts val="0"/>
              </a:spcBef>
              <a:buNone/>
              <a:defRPr b="0" i="0" sz="1200" u="none" cap="none" strike="noStrike">
                <a:solidFill>
                  <a:srgbClr val="888888"/>
                </a:solidFill>
                <a:latin typeface="Malgun Gothic"/>
                <a:ea typeface="Malgun Gothic"/>
                <a:cs typeface="Malgun Gothic"/>
                <a:sym typeface="Malgun Gothic"/>
              </a:defRPr>
            </a:lvl8pPr>
            <a:lvl9pPr indent="0" lvl="8" marL="0" algn="ctr">
              <a:spcBef>
                <a:spcPts val="0"/>
              </a:spcBef>
              <a:buNone/>
              <a:defRPr b="0" i="0" sz="1200" u="none" cap="none" strike="noStrike">
                <a:solidFill>
                  <a:srgbClr val="888888"/>
                </a:solidFill>
                <a:latin typeface="Malgun Gothic"/>
                <a:ea typeface="Malgun Gothic"/>
                <a:cs typeface="Malgun Gothic"/>
                <a:sym typeface="Malgun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453188" y="251372"/>
            <a:ext cx="11197756"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203864"/>
              </a:buClr>
              <a:buSzPts val="4400"/>
              <a:buFont typeface="Arial"/>
              <a:buNone/>
              <a:defRPr b="1" i="0" sz="4400" u="none" cap="none" strike="noStrike">
                <a:solidFill>
                  <a:srgbClr val="203864"/>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0"/>
          <p:cNvSpPr txBox="1"/>
          <p:nvPr>
            <p:ph idx="1" type="body"/>
          </p:nvPr>
        </p:nvSpPr>
        <p:spPr>
          <a:xfrm>
            <a:off x="453188" y="1698746"/>
            <a:ext cx="11197756" cy="4443921"/>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chemeClr val="dk1"/>
              </a:buClr>
              <a:buSzPts val="2400"/>
              <a:buFont typeface="Arial"/>
              <a:buChar char="•"/>
              <a:defRPr b="1" i="0" sz="2400" u="none" cap="none" strike="noStrike">
                <a:solidFill>
                  <a:schemeClr val="dk1"/>
                </a:solidFill>
                <a:latin typeface="Arial"/>
                <a:ea typeface="Arial"/>
                <a:cs typeface="Arial"/>
                <a:sym typeface="Arial"/>
              </a:defRPr>
            </a:lvl1pPr>
            <a:lvl2pPr indent="-355600" lvl="1" marL="914400" marR="0" rtl="0" algn="l">
              <a:lnSpc>
                <a:spcPct val="90000"/>
              </a:lnSpc>
              <a:spcBef>
                <a:spcPts val="500"/>
              </a:spcBef>
              <a:spcAft>
                <a:spcPts val="0"/>
              </a:spcAft>
              <a:buClr>
                <a:schemeClr val="dk1"/>
              </a:buClr>
              <a:buSzPts val="2000"/>
              <a:buFont typeface="Tahoma"/>
              <a:buChar char="◦"/>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Tahoma"/>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Tahoma"/>
              <a:buChar char="◦"/>
              <a:defRPr b="0" i="0" sz="1600" u="none" cap="none" strike="noStrike">
                <a:solidFill>
                  <a:schemeClr val="dk1"/>
                </a:solidFill>
                <a:latin typeface="Arial"/>
                <a:ea typeface="Arial"/>
                <a:cs typeface="Arial"/>
                <a:sym typeface="Arial"/>
              </a:defRPr>
            </a:lvl4pPr>
            <a:lvl5pPr indent="-330200" lvl="4" marL="2286000" marR="0" rtl="0" algn="l">
              <a:lnSpc>
                <a:spcPct val="90000"/>
              </a:lnSpc>
              <a:spcBef>
                <a:spcPts val="500"/>
              </a:spcBef>
              <a:spcAft>
                <a:spcPts val="0"/>
              </a:spcAft>
              <a:buClr>
                <a:schemeClr val="dk1"/>
              </a:buClr>
              <a:buSzPts val="1600"/>
              <a:buFont typeface="Tahoma"/>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9pPr>
          </a:lstStyle>
          <a:p/>
        </p:txBody>
      </p:sp>
      <p:sp>
        <p:nvSpPr>
          <p:cNvPr id="12" name="Google Shape;1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13" name="Google Shape;1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14" name="Google Shape;1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Malgun Gothic"/>
                <a:ea typeface="Malgun Gothic"/>
                <a:cs typeface="Malgun Gothic"/>
                <a:sym typeface="Malgun Gothic"/>
              </a:defRPr>
            </a:lvl1pPr>
            <a:lvl2pPr indent="0" lvl="1" marL="0" marR="0" rtl="0" algn="r">
              <a:spcBef>
                <a:spcPts val="0"/>
              </a:spcBef>
              <a:buNone/>
              <a:defRPr b="0" i="0" sz="1200" u="none" cap="none" strike="noStrike">
                <a:solidFill>
                  <a:srgbClr val="888888"/>
                </a:solidFill>
                <a:latin typeface="Malgun Gothic"/>
                <a:ea typeface="Malgun Gothic"/>
                <a:cs typeface="Malgun Gothic"/>
                <a:sym typeface="Malgun Gothic"/>
              </a:defRPr>
            </a:lvl2pPr>
            <a:lvl3pPr indent="0" lvl="2" marL="0" marR="0" rtl="0" algn="r">
              <a:spcBef>
                <a:spcPts val="0"/>
              </a:spcBef>
              <a:buNone/>
              <a:defRPr b="0" i="0" sz="1200" u="none" cap="none" strike="noStrike">
                <a:solidFill>
                  <a:srgbClr val="888888"/>
                </a:solidFill>
                <a:latin typeface="Malgun Gothic"/>
                <a:ea typeface="Malgun Gothic"/>
                <a:cs typeface="Malgun Gothic"/>
                <a:sym typeface="Malgun Gothic"/>
              </a:defRPr>
            </a:lvl3pPr>
            <a:lvl4pPr indent="0" lvl="3" marL="0" marR="0" rtl="0" algn="r">
              <a:spcBef>
                <a:spcPts val="0"/>
              </a:spcBef>
              <a:buNone/>
              <a:defRPr b="0" i="0" sz="1200" u="none" cap="none" strike="noStrike">
                <a:solidFill>
                  <a:srgbClr val="888888"/>
                </a:solidFill>
                <a:latin typeface="Malgun Gothic"/>
                <a:ea typeface="Malgun Gothic"/>
                <a:cs typeface="Malgun Gothic"/>
                <a:sym typeface="Malgun Gothic"/>
              </a:defRPr>
            </a:lvl4pPr>
            <a:lvl5pPr indent="0" lvl="4" marL="0" marR="0" rtl="0" algn="r">
              <a:spcBef>
                <a:spcPts val="0"/>
              </a:spcBef>
              <a:buNone/>
              <a:defRPr b="0" i="0" sz="1200" u="none" cap="none" strike="noStrike">
                <a:solidFill>
                  <a:srgbClr val="888888"/>
                </a:solidFill>
                <a:latin typeface="Malgun Gothic"/>
                <a:ea typeface="Malgun Gothic"/>
                <a:cs typeface="Malgun Gothic"/>
                <a:sym typeface="Malgun Gothic"/>
              </a:defRPr>
            </a:lvl5pPr>
            <a:lvl6pPr indent="0" lvl="5" marL="0" marR="0" rtl="0" algn="r">
              <a:spcBef>
                <a:spcPts val="0"/>
              </a:spcBef>
              <a:buNone/>
              <a:defRPr b="0" i="0" sz="1200" u="none" cap="none" strike="noStrike">
                <a:solidFill>
                  <a:srgbClr val="888888"/>
                </a:solidFill>
                <a:latin typeface="Malgun Gothic"/>
                <a:ea typeface="Malgun Gothic"/>
                <a:cs typeface="Malgun Gothic"/>
                <a:sym typeface="Malgun Gothic"/>
              </a:defRPr>
            </a:lvl6pPr>
            <a:lvl7pPr indent="0" lvl="6" marL="0" marR="0" rtl="0" algn="r">
              <a:spcBef>
                <a:spcPts val="0"/>
              </a:spcBef>
              <a:buNone/>
              <a:defRPr b="0" i="0" sz="1200" u="none" cap="none" strike="noStrike">
                <a:solidFill>
                  <a:srgbClr val="888888"/>
                </a:solidFill>
                <a:latin typeface="Malgun Gothic"/>
                <a:ea typeface="Malgun Gothic"/>
                <a:cs typeface="Malgun Gothic"/>
                <a:sym typeface="Malgun Gothic"/>
              </a:defRPr>
            </a:lvl7pPr>
            <a:lvl8pPr indent="0" lvl="7" marL="0" marR="0" rtl="0" algn="r">
              <a:spcBef>
                <a:spcPts val="0"/>
              </a:spcBef>
              <a:buNone/>
              <a:defRPr b="0" i="0" sz="1200" u="none" cap="none" strike="noStrike">
                <a:solidFill>
                  <a:srgbClr val="888888"/>
                </a:solidFill>
                <a:latin typeface="Malgun Gothic"/>
                <a:ea typeface="Malgun Gothic"/>
                <a:cs typeface="Malgun Gothic"/>
                <a:sym typeface="Malgun Gothic"/>
              </a:defRPr>
            </a:lvl8pPr>
            <a:lvl9pPr indent="0" lvl="8" marL="0" marR="0" rtl="0" algn="r">
              <a:spcBef>
                <a:spcPts val="0"/>
              </a:spcBef>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4.png"/><Relationship Id="rId7" Type="http://schemas.openxmlformats.org/officeDocument/2006/relationships/image" Target="../media/image15.png"/><Relationship Id="rId8"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7.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5.png"/><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9.png"/><Relationship Id="rId4" Type="http://schemas.openxmlformats.org/officeDocument/2006/relationships/hyperlink" Target="https://www.youtube.com/watch?v=zbumITJQ2Z8"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1.png"/><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43.png"/><Relationship Id="rId4" Type="http://schemas.openxmlformats.org/officeDocument/2006/relationships/image" Target="../media/image26.png"/><Relationship Id="rId5" Type="http://schemas.openxmlformats.org/officeDocument/2006/relationships/image" Target="../media/image4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hyperlink" Target="https://inst.eecs.berkeley.edu/~eecs151/sp22/files/verilog/verilog_fsm.pdf"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hyperlink" Target="https://blog.umer-farooq.com/a-pynq-z2-guide-for-absolute-dummies-part-i-fun-with-leds-and-switches-47dd76abf9a9" TargetMode="External"/><Relationship Id="rId4" Type="http://schemas.openxmlformats.org/officeDocument/2006/relationships/hyperlink" Target="https://pynq.readthedocs.io/en/latest/getting_started/pynq_z2_setup.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
          <p:cNvSpPr txBox="1"/>
          <p:nvPr>
            <p:ph type="ctrTitle"/>
          </p:nvPr>
        </p:nvSpPr>
        <p:spPr>
          <a:xfrm>
            <a:off x="1524000" y="1122363"/>
            <a:ext cx="9144000" cy="233443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1F3864"/>
              </a:buClr>
              <a:buSzPts val="4400"/>
              <a:buFont typeface="Tahoma"/>
              <a:buNone/>
            </a:pPr>
            <a:r>
              <a:rPr lang="en-US" sz="4400"/>
              <a:t>CS411 Project 2 - FPGA</a:t>
            </a:r>
            <a:endParaRPr sz="4400">
              <a:latin typeface="Tahoma"/>
              <a:ea typeface="Tahoma"/>
              <a:cs typeface="Tahoma"/>
              <a:sym typeface="Tahoma"/>
            </a:endParaRPr>
          </a:p>
        </p:txBody>
      </p:sp>
      <p:sp>
        <p:nvSpPr>
          <p:cNvPr id="81" name="Google Shape;81;p1"/>
          <p:cNvSpPr txBox="1"/>
          <p:nvPr>
            <p:ph idx="12" type="sldNum"/>
          </p:nvPr>
        </p:nvSpPr>
        <p:spPr>
          <a:xfrm>
            <a:off x="4654800" y="6356350"/>
            <a:ext cx="2743200" cy="3651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27e49669de3_0_399"/>
          <p:cNvSpPr/>
          <p:nvPr/>
        </p:nvSpPr>
        <p:spPr>
          <a:xfrm>
            <a:off x="1971600" y="2716225"/>
            <a:ext cx="7638600" cy="3569100"/>
          </a:xfrm>
          <a:prstGeom prst="roundRect">
            <a:avLst>
              <a:gd fmla="val 16667"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7" name="Google Shape;187;g27e49669de3_0_399"/>
          <p:cNvSpPr txBox="1"/>
          <p:nvPr>
            <p:ph type="title"/>
          </p:nvPr>
        </p:nvSpPr>
        <p:spPr>
          <a:xfrm>
            <a:off x="516834" y="173855"/>
            <a:ext cx="11016600" cy="1264800"/>
          </a:xfrm>
          <a:prstGeom prst="rect">
            <a:avLst/>
          </a:prstGeom>
          <a:noFill/>
          <a:ln>
            <a:noFill/>
          </a:ln>
        </p:spPr>
        <p:txBody>
          <a:bodyPr anchorCtr="0" anchor="ctr" bIns="0" lIns="90000" spcFirstLastPara="1" rIns="91425" wrap="square" tIns="0">
            <a:normAutofit/>
          </a:bodyPr>
          <a:lstStyle/>
          <a:p>
            <a:pPr indent="0" lvl="0" marL="0" rtl="0" algn="l">
              <a:lnSpc>
                <a:spcPct val="90000"/>
              </a:lnSpc>
              <a:spcBef>
                <a:spcPts val="0"/>
              </a:spcBef>
              <a:spcAft>
                <a:spcPts val="0"/>
              </a:spcAft>
              <a:buClr>
                <a:srgbClr val="1F3864"/>
              </a:buClr>
              <a:buSzPts val="4400"/>
              <a:buFont typeface="Tahoma"/>
              <a:buNone/>
            </a:pPr>
            <a:r>
              <a:rPr lang="en-US"/>
              <a:t>Systolic Array Modules</a:t>
            </a:r>
            <a:endParaRPr/>
          </a:p>
        </p:txBody>
      </p:sp>
      <p:sp>
        <p:nvSpPr>
          <p:cNvPr id="188" name="Google Shape;188;g27e49669de3_0_399"/>
          <p:cNvSpPr txBox="1"/>
          <p:nvPr>
            <p:ph idx="1" type="body"/>
          </p:nvPr>
        </p:nvSpPr>
        <p:spPr>
          <a:xfrm>
            <a:off x="509325" y="1498300"/>
            <a:ext cx="3732900" cy="9132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00000"/>
              </a:lnSpc>
              <a:spcBef>
                <a:spcPts val="0"/>
              </a:spcBef>
              <a:spcAft>
                <a:spcPts val="0"/>
              </a:spcAft>
              <a:buClr>
                <a:schemeClr val="dk1"/>
              </a:buClr>
              <a:buSzPts val="2400"/>
              <a:buFont typeface="Noto Sans Symbols"/>
              <a:buChar char="▪"/>
            </a:pPr>
            <a:r>
              <a:rPr lang="en-US"/>
              <a:t>Example Diagram</a:t>
            </a:r>
            <a:endParaRPr/>
          </a:p>
          <a:p>
            <a:pPr indent="-76200" lvl="0" marL="228600" rtl="0" algn="l">
              <a:lnSpc>
                <a:spcPct val="100000"/>
              </a:lnSpc>
              <a:spcBef>
                <a:spcPts val="1000"/>
              </a:spcBef>
              <a:spcAft>
                <a:spcPts val="0"/>
              </a:spcAft>
              <a:buClr>
                <a:schemeClr val="dk1"/>
              </a:buClr>
              <a:buSzPts val="2400"/>
              <a:buFont typeface="Noto Sans Symbols"/>
              <a:buNone/>
            </a:pPr>
            <a:r>
              <a:t/>
            </a:r>
            <a:endParaRPr/>
          </a:p>
        </p:txBody>
      </p:sp>
      <p:sp>
        <p:nvSpPr>
          <p:cNvPr id="189" name="Google Shape;189;g27e49669de3_0_399"/>
          <p:cNvSpPr txBox="1"/>
          <p:nvPr>
            <p:ph idx="12" type="sldNum"/>
          </p:nvPr>
        </p:nvSpPr>
        <p:spPr>
          <a:xfrm>
            <a:off x="4603125" y="6326800"/>
            <a:ext cx="2743200" cy="3651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90" name="Google Shape;190;g27e49669de3_0_399"/>
          <p:cNvSpPr/>
          <p:nvPr/>
        </p:nvSpPr>
        <p:spPr>
          <a:xfrm>
            <a:off x="2026925" y="3064725"/>
            <a:ext cx="812100" cy="258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t>FSM</a:t>
            </a:r>
            <a:endParaRPr sz="2200"/>
          </a:p>
        </p:txBody>
      </p:sp>
      <p:sp>
        <p:nvSpPr>
          <p:cNvPr id="191" name="Google Shape;191;g27e49669de3_0_399"/>
          <p:cNvSpPr/>
          <p:nvPr/>
        </p:nvSpPr>
        <p:spPr>
          <a:xfrm>
            <a:off x="5189225" y="3152275"/>
            <a:ext cx="1151700" cy="269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t>Systolic Array</a:t>
            </a:r>
            <a:endParaRPr sz="2200"/>
          </a:p>
        </p:txBody>
      </p:sp>
      <p:sp>
        <p:nvSpPr>
          <p:cNvPr id="192" name="Google Shape;192;g27e49669de3_0_399"/>
          <p:cNvSpPr/>
          <p:nvPr/>
        </p:nvSpPr>
        <p:spPr>
          <a:xfrm>
            <a:off x="6924325" y="4351325"/>
            <a:ext cx="775200" cy="85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t>ACC</a:t>
            </a:r>
            <a:endParaRPr sz="2200"/>
          </a:p>
        </p:txBody>
      </p:sp>
      <p:sp>
        <p:nvSpPr>
          <p:cNvPr id="193" name="Google Shape;193;g27e49669de3_0_399"/>
          <p:cNvSpPr/>
          <p:nvPr/>
        </p:nvSpPr>
        <p:spPr>
          <a:xfrm>
            <a:off x="6850375" y="5509625"/>
            <a:ext cx="923100" cy="33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t>AG</a:t>
            </a:r>
            <a:endParaRPr sz="2200"/>
          </a:p>
        </p:txBody>
      </p:sp>
      <p:sp>
        <p:nvSpPr>
          <p:cNvPr id="194" name="Google Shape;194;g27e49669de3_0_399"/>
          <p:cNvSpPr/>
          <p:nvPr/>
        </p:nvSpPr>
        <p:spPr>
          <a:xfrm>
            <a:off x="8749625" y="3763086"/>
            <a:ext cx="674700" cy="66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t>ram</a:t>
            </a:r>
            <a:endParaRPr sz="2200"/>
          </a:p>
        </p:txBody>
      </p:sp>
      <p:sp>
        <p:nvSpPr>
          <p:cNvPr id="195" name="Google Shape;195;g27e49669de3_0_399"/>
          <p:cNvSpPr/>
          <p:nvPr/>
        </p:nvSpPr>
        <p:spPr>
          <a:xfrm>
            <a:off x="8749625" y="4765939"/>
            <a:ext cx="674700" cy="33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t>AG</a:t>
            </a:r>
            <a:endParaRPr sz="2200"/>
          </a:p>
        </p:txBody>
      </p:sp>
      <p:grpSp>
        <p:nvGrpSpPr>
          <p:cNvPr id="196" name="Google Shape;196;g27e49669de3_0_399"/>
          <p:cNvGrpSpPr/>
          <p:nvPr/>
        </p:nvGrpSpPr>
        <p:grpSpPr>
          <a:xfrm>
            <a:off x="8144375" y="3809886"/>
            <a:ext cx="218575" cy="550576"/>
            <a:chOff x="3058450" y="2437549"/>
            <a:chExt cx="218575" cy="550576"/>
          </a:xfrm>
        </p:grpSpPr>
        <p:sp>
          <p:nvSpPr>
            <p:cNvPr id="197" name="Google Shape;197;g27e49669de3_0_399"/>
            <p:cNvSpPr/>
            <p:nvPr/>
          </p:nvSpPr>
          <p:spPr>
            <a:xfrm rot="-5400000">
              <a:off x="2928350" y="2619999"/>
              <a:ext cx="531125" cy="166225"/>
            </a:xfrm>
            <a:prstGeom prst="flowChartManualOperation">
              <a:avLst/>
            </a:prstGeom>
            <a:solidFill>
              <a:srgbClr val="FFFFFF"/>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198" name="Google Shape;198;g27e49669de3_0_399"/>
            <p:cNvSpPr txBox="1"/>
            <p:nvPr/>
          </p:nvSpPr>
          <p:spPr>
            <a:xfrm>
              <a:off x="3058462" y="2456000"/>
              <a:ext cx="180900" cy="3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800"/>
                <a:t>1</a:t>
              </a:r>
              <a:endParaRPr sz="800"/>
            </a:p>
          </p:txBody>
        </p:sp>
        <p:sp>
          <p:nvSpPr>
            <p:cNvPr id="199" name="Google Shape;199;g27e49669de3_0_399"/>
            <p:cNvSpPr txBox="1"/>
            <p:nvPr/>
          </p:nvSpPr>
          <p:spPr>
            <a:xfrm>
              <a:off x="3058450" y="2658725"/>
              <a:ext cx="180900" cy="3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800"/>
                <a:t>0</a:t>
              </a:r>
              <a:endParaRPr sz="800"/>
            </a:p>
          </p:txBody>
        </p:sp>
      </p:grpSp>
      <p:cxnSp>
        <p:nvCxnSpPr>
          <p:cNvPr id="200" name="Google Shape;200;g27e49669de3_0_399"/>
          <p:cNvCxnSpPr>
            <a:stCxn id="201" idx="3"/>
          </p:cNvCxnSpPr>
          <p:nvPr/>
        </p:nvCxnSpPr>
        <p:spPr>
          <a:xfrm>
            <a:off x="4286700" y="3368688"/>
            <a:ext cx="855000" cy="0"/>
          </a:xfrm>
          <a:prstGeom prst="straightConnector1">
            <a:avLst/>
          </a:prstGeom>
          <a:noFill/>
          <a:ln cap="flat" cmpd="sng" w="9525">
            <a:solidFill>
              <a:srgbClr val="595959"/>
            </a:solidFill>
            <a:prstDash val="solid"/>
            <a:round/>
            <a:headEnd len="med" w="med" type="none"/>
            <a:tailEnd len="med" w="med" type="triangle"/>
          </a:ln>
        </p:spPr>
      </p:cxnSp>
      <p:cxnSp>
        <p:nvCxnSpPr>
          <p:cNvPr id="202" name="Google Shape;202;g27e49669de3_0_399"/>
          <p:cNvCxnSpPr>
            <a:stCxn id="203" idx="3"/>
          </p:cNvCxnSpPr>
          <p:nvPr/>
        </p:nvCxnSpPr>
        <p:spPr>
          <a:xfrm>
            <a:off x="4286700" y="5174125"/>
            <a:ext cx="891300" cy="0"/>
          </a:xfrm>
          <a:prstGeom prst="straightConnector1">
            <a:avLst/>
          </a:prstGeom>
          <a:noFill/>
          <a:ln cap="flat" cmpd="sng" w="9525">
            <a:solidFill>
              <a:srgbClr val="595959"/>
            </a:solidFill>
            <a:prstDash val="solid"/>
            <a:round/>
            <a:headEnd len="med" w="med" type="none"/>
            <a:tailEnd len="med" w="med" type="triangle"/>
          </a:ln>
        </p:spPr>
      </p:cxnSp>
      <p:cxnSp>
        <p:nvCxnSpPr>
          <p:cNvPr id="204" name="Google Shape;204;g27e49669de3_0_399"/>
          <p:cNvCxnSpPr/>
          <p:nvPr/>
        </p:nvCxnSpPr>
        <p:spPr>
          <a:xfrm>
            <a:off x="6341075" y="3958875"/>
            <a:ext cx="1801500" cy="0"/>
          </a:xfrm>
          <a:prstGeom prst="straightConnector1">
            <a:avLst/>
          </a:prstGeom>
          <a:noFill/>
          <a:ln cap="flat" cmpd="sng" w="9525">
            <a:solidFill>
              <a:srgbClr val="595959"/>
            </a:solidFill>
            <a:prstDash val="solid"/>
            <a:round/>
            <a:headEnd len="med" w="med" type="none"/>
            <a:tailEnd len="med" w="med" type="triangle"/>
          </a:ln>
        </p:spPr>
      </p:cxnSp>
      <p:cxnSp>
        <p:nvCxnSpPr>
          <p:cNvPr id="205" name="Google Shape;205;g27e49669de3_0_399"/>
          <p:cNvCxnSpPr/>
          <p:nvPr/>
        </p:nvCxnSpPr>
        <p:spPr>
          <a:xfrm>
            <a:off x="6564625" y="4748325"/>
            <a:ext cx="359700" cy="0"/>
          </a:xfrm>
          <a:prstGeom prst="straightConnector1">
            <a:avLst/>
          </a:prstGeom>
          <a:noFill/>
          <a:ln cap="flat" cmpd="sng" w="9525">
            <a:solidFill>
              <a:srgbClr val="595959"/>
            </a:solidFill>
            <a:prstDash val="solid"/>
            <a:round/>
            <a:headEnd len="med" w="med" type="none"/>
            <a:tailEnd len="med" w="med" type="triangle"/>
          </a:ln>
        </p:spPr>
      </p:cxnSp>
      <p:cxnSp>
        <p:nvCxnSpPr>
          <p:cNvPr id="206" name="Google Shape;206;g27e49669de3_0_399"/>
          <p:cNvCxnSpPr/>
          <p:nvPr/>
        </p:nvCxnSpPr>
        <p:spPr>
          <a:xfrm rot="10800000">
            <a:off x="6564625" y="3966225"/>
            <a:ext cx="0" cy="782100"/>
          </a:xfrm>
          <a:prstGeom prst="straightConnector1">
            <a:avLst/>
          </a:prstGeom>
          <a:noFill/>
          <a:ln cap="flat" cmpd="sng" w="9525">
            <a:solidFill>
              <a:srgbClr val="595959"/>
            </a:solidFill>
            <a:prstDash val="solid"/>
            <a:round/>
            <a:headEnd len="med" w="med" type="none"/>
            <a:tailEnd len="med" w="med" type="none"/>
          </a:ln>
        </p:spPr>
      </p:cxnSp>
      <p:cxnSp>
        <p:nvCxnSpPr>
          <p:cNvPr id="207" name="Google Shape;207;g27e49669de3_0_399"/>
          <p:cNvCxnSpPr>
            <a:endCxn id="192" idx="2"/>
          </p:cNvCxnSpPr>
          <p:nvPr/>
        </p:nvCxnSpPr>
        <p:spPr>
          <a:xfrm rot="10800000">
            <a:off x="7311925" y="5203625"/>
            <a:ext cx="0" cy="306000"/>
          </a:xfrm>
          <a:prstGeom prst="straightConnector1">
            <a:avLst/>
          </a:prstGeom>
          <a:noFill/>
          <a:ln cap="flat" cmpd="sng" w="9525">
            <a:solidFill>
              <a:srgbClr val="595959"/>
            </a:solidFill>
            <a:prstDash val="solid"/>
            <a:round/>
            <a:headEnd len="med" w="med" type="none"/>
            <a:tailEnd len="med" w="med" type="triangle"/>
          </a:ln>
        </p:spPr>
      </p:cxnSp>
      <p:cxnSp>
        <p:nvCxnSpPr>
          <p:cNvPr id="208" name="Google Shape;208;g27e49669de3_0_399"/>
          <p:cNvCxnSpPr/>
          <p:nvPr/>
        </p:nvCxnSpPr>
        <p:spPr>
          <a:xfrm>
            <a:off x="7958075" y="4175250"/>
            <a:ext cx="186300" cy="0"/>
          </a:xfrm>
          <a:prstGeom prst="straightConnector1">
            <a:avLst/>
          </a:prstGeom>
          <a:noFill/>
          <a:ln cap="flat" cmpd="sng" w="9525">
            <a:solidFill>
              <a:srgbClr val="595959"/>
            </a:solidFill>
            <a:prstDash val="solid"/>
            <a:round/>
            <a:headEnd len="med" w="med" type="none"/>
            <a:tailEnd len="med" w="med" type="triangle"/>
          </a:ln>
        </p:spPr>
      </p:cxnSp>
      <p:cxnSp>
        <p:nvCxnSpPr>
          <p:cNvPr id="209" name="Google Shape;209;g27e49669de3_0_399"/>
          <p:cNvCxnSpPr/>
          <p:nvPr/>
        </p:nvCxnSpPr>
        <p:spPr>
          <a:xfrm rot="10800000">
            <a:off x="7699425" y="4777475"/>
            <a:ext cx="280800" cy="0"/>
          </a:xfrm>
          <a:prstGeom prst="straightConnector1">
            <a:avLst/>
          </a:prstGeom>
          <a:noFill/>
          <a:ln cap="flat" cmpd="sng" w="9525">
            <a:solidFill>
              <a:srgbClr val="595959"/>
            </a:solidFill>
            <a:prstDash val="solid"/>
            <a:round/>
            <a:headEnd len="med" w="med" type="none"/>
            <a:tailEnd len="med" w="med" type="none"/>
          </a:ln>
        </p:spPr>
      </p:cxnSp>
      <p:cxnSp>
        <p:nvCxnSpPr>
          <p:cNvPr id="210" name="Google Shape;210;g27e49669de3_0_399"/>
          <p:cNvCxnSpPr/>
          <p:nvPr/>
        </p:nvCxnSpPr>
        <p:spPr>
          <a:xfrm rot="10800000">
            <a:off x="7972250" y="4175325"/>
            <a:ext cx="0" cy="595800"/>
          </a:xfrm>
          <a:prstGeom prst="straightConnector1">
            <a:avLst/>
          </a:prstGeom>
          <a:noFill/>
          <a:ln cap="flat" cmpd="sng" w="9525">
            <a:solidFill>
              <a:srgbClr val="595959"/>
            </a:solidFill>
            <a:prstDash val="solid"/>
            <a:round/>
            <a:headEnd len="med" w="med" type="none"/>
            <a:tailEnd len="med" w="med" type="none"/>
          </a:ln>
        </p:spPr>
      </p:cxnSp>
      <p:cxnSp>
        <p:nvCxnSpPr>
          <p:cNvPr id="211" name="Google Shape;211;g27e49669de3_0_399"/>
          <p:cNvCxnSpPr/>
          <p:nvPr/>
        </p:nvCxnSpPr>
        <p:spPr>
          <a:xfrm>
            <a:off x="8362950" y="4085175"/>
            <a:ext cx="399900" cy="0"/>
          </a:xfrm>
          <a:prstGeom prst="straightConnector1">
            <a:avLst/>
          </a:prstGeom>
          <a:noFill/>
          <a:ln cap="flat" cmpd="sng" w="9525">
            <a:solidFill>
              <a:srgbClr val="595959"/>
            </a:solidFill>
            <a:prstDash val="solid"/>
            <a:round/>
            <a:headEnd len="med" w="med" type="none"/>
            <a:tailEnd len="med" w="med" type="triangle"/>
          </a:ln>
        </p:spPr>
      </p:cxnSp>
      <p:cxnSp>
        <p:nvCxnSpPr>
          <p:cNvPr id="212" name="Google Shape;212;g27e49669de3_0_399"/>
          <p:cNvCxnSpPr/>
          <p:nvPr/>
        </p:nvCxnSpPr>
        <p:spPr>
          <a:xfrm rot="10800000">
            <a:off x="9086975" y="4487563"/>
            <a:ext cx="0" cy="221400"/>
          </a:xfrm>
          <a:prstGeom prst="straightConnector1">
            <a:avLst/>
          </a:prstGeom>
          <a:noFill/>
          <a:ln cap="flat" cmpd="sng" w="9525">
            <a:solidFill>
              <a:srgbClr val="595959"/>
            </a:solidFill>
            <a:prstDash val="solid"/>
            <a:round/>
            <a:headEnd len="med" w="med" type="none"/>
            <a:tailEnd len="med" w="med" type="triangle"/>
          </a:ln>
        </p:spPr>
      </p:cxnSp>
      <p:cxnSp>
        <p:nvCxnSpPr>
          <p:cNvPr id="213" name="Google Shape;213;g27e49669de3_0_399"/>
          <p:cNvCxnSpPr/>
          <p:nvPr/>
        </p:nvCxnSpPr>
        <p:spPr>
          <a:xfrm>
            <a:off x="2479350" y="6159250"/>
            <a:ext cx="6623100" cy="0"/>
          </a:xfrm>
          <a:prstGeom prst="straightConnector1">
            <a:avLst/>
          </a:prstGeom>
          <a:noFill/>
          <a:ln cap="flat" cmpd="sng" w="38100">
            <a:solidFill>
              <a:schemeClr val="dk2"/>
            </a:solidFill>
            <a:prstDash val="solid"/>
            <a:round/>
            <a:headEnd len="med" w="med" type="none"/>
            <a:tailEnd len="med" w="med" type="none"/>
          </a:ln>
        </p:spPr>
      </p:cxnSp>
      <p:cxnSp>
        <p:nvCxnSpPr>
          <p:cNvPr id="214" name="Google Shape;214;g27e49669de3_0_399"/>
          <p:cNvCxnSpPr/>
          <p:nvPr/>
        </p:nvCxnSpPr>
        <p:spPr>
          <a:xfrm rot="10800000">
            <a:off x="2479350" y="5640325"/>
            <a:ext cx="0" cy="533700"/>
          </a:xfrm>
          <a:prstGeom prst="straightConnector1">
            <a:avLst/>
          </a:prstGeom>
          <a:noFill/>
          <a:ln cap="flat" cmpd="sng" w="38100">
            <a:solidFill>
              <a:schemeClr val="dk2"/>
            </a:solidFill>
            <a:prstDash val="solid"/>
            <a:round/>
            <a:headEnd len="med" w="med" type="none"/>
            <a:tailEnd len="med" w="med" type="none"/>
          </a:ln>
        </p:spPr>
      </p:cxnSp>
      <p:cxnSp>
        <p:nvCxnSpPr>
          <p:cNvPr id="215" name="Google Shape;215;g27e49669de3_0_399"/>
          <p:cNvCxnSpPr>
            <a:endCxn id="191" idx="2"/>
          </p:cNvCxnSpPr>
          <p:nvPr/>
        </p:nvCxnSpPr>
        <p:spPr>
          <a:xfrm rot="10800000">
            <a:off x="5765075" y="5849275"/>
            <a:ext cx="0" cy="309900"/>
          </a:xfrm>
          <a:prstGeom prst="straightConnector1">
            <a:avLst/>
          </a:prstGeom>
          <a:noFill/>
          <a:ln cap="flat" cmpd="sng" w="38100">
            <a:solidFill>
              <a:schemeClr val="dk2"/>
            </a:solidFill>
            <a:prstDash val="solid"/>
            <a:round/>
            <a:headEnd len="med" w="med" type="none"/>
            <a:tailEnd len="med" w="med" type="none"/>
          </a:ln>
        </p:spPr>
      </p:cxnSp>
      <p:cxnSp>
        <p:nvCxnSpPr>
          <p:cNvPr id="216" name="Google Shape;216;g27e49669de3_0_399"/>
          <p:cNvCxnSpPr>
            <a:endCxn id="217" idx="2"/>
          </p:cNvCxnSpPr>
          <p:nvPr/>
        </p:nvCxnSpPr>
        <p:spPr>
          <a:xfrm rot="10800000">
            <a:off x="3635551" y="5640500"/>
            <a:ext cx="0" cy="507300"/>
          </a:xfrm>
          <a:prstGeom prst="straightConnector1">
            <a:avLst/>
          </a:prstGeom>
          <a:noFill/>
          <a:ln cap="flat" cmpd="sng" w="38100">
            <a:solidFill>
              <a:schemeClr val="dk2"/>
            </a:solidFill>
            <a:prstDash val="solid"/>
            <a:round/>
            <a:headEnd len="med" w="med" type="none"/>
            <a:tailEnd len="med" w="med" type="none"/>
          </a:ln>
        </p:spPr>
      </p:cxnSp>
      <p:cxnSp>
        <p:nvCxnSpPr>
          <p:cNvPr id="218" name="Google Shape;218;g27e49669de3_0_399"/>
          <p:cNvCxnSpPr/>
          <p:nvPr/>
        </p:nvCxnSpPr>
        <p:spPr>
          <a:xfrm rot="10800000">
            <a:off x="3202338" y="4121426"/>
            <a:ext cx="0" cy="2052600"/>
          </a:xfrm>
          <a:prstGeom prst="straightConnector1">
            <a:avLst/>
          </a:prstGeom>
          <a:noFill/>
          <a:ln cap="flat" cmpd="sng" w="38100">
            <a:solidFill>
              <a:schemeClr val="dk2"/>
            </a:solidFill>
            <a:prstDash val="solid"/>
            <a:round/>
            <a:headEnd len="med" w="med" type="none"/>
            <a:tailEnd len="med" w="med" type="none"/>
          </a:ln>
        </p:spPr>
      </p:cxnSp>
      <p:cxnSp>
        <p:nvCxnSpPr>
          <p:cNvPr id="219" name="Google Shape;219;g27e49669de3_0_399"/>
          <p:cNvCxnSpPr/>
          <p:nvPr/>
        </p:nvCxnSpPr>
        <p:spPr>
          <a:xfrm rot="10800000">
            <a:off x="3670200" y="3815164"/>
            <a:ext cx="0" cy="309900"/>
          </a:xfrm>
          <a:prstGeom prst="straightConnector1">
            <a:avLst/>
          </a:prstGeom>
          <a:noFill/>
          <a:ln cap="flat" cmpd="sng" w="38100">
            <a:solidFill>
              <a:schemeClr val="dk2"/>
            </a:solidFill>
            <a:prstDash val="solid"/>
            <a:round/>
            <a:headEnd len="med" w="med" type="none"/>
            <a:tailEnd len="med" w="med" type="none"/>
          </a:ln>
        </p:spPr>
      </p:cxnSp>
      <p:cxnSp>
        <p:nvCxnSpPr>
          <p:cNvPr id="220" name="Google Shape;220;g27e49669de3_0_399"/>
          <p:cNvCxnSpPr/>
          <p:nvPr/>
        </p:nvCxnSpPr>
        <p:spPr>
          <a:xfrm>
            <a:off x="3188175" y="4107375"/>
            <a:ext cx="464400" cy="0"/>
          </a:xfrm>
          <a:prstGeom prst="straightConnector1">
            <a:avLst/>
          </a:prstGeom>
          <a:noFill/>
          <a:ln cap="flat" cmpd="sng" w="38100">
            <a:solidFill>
              <a:schemeClr val="dk2"/>
            </a:solidFill>
            <a:prstDash val="solid"/>
            <a:round/>
            <a:headEnd len="med" w="med" type="none"/>
            <a:tailEnd len="med" w="med" type="none"/>
          </a:ln>
        </p:spPr>
      </p:cxnSp>
      <p:cxnSp>
        <p:nvCxnSpPr>
          <p:cNvPr id="221" name="Google Shape;221;g27e49669de3_0_399"/>
          <p:cNvCxnSpPr/>
          <p:nvPr/>
        </p:nvCxnSpPr>
        <p:spPr>
          <a:xfrm rot="10800000">
            <a:off x="7311925" y="5849351"/>
            <a:ext cx="0" cy="309900"/>
          </a:xfrm>
          <a:prstGeom prst="straightConnector1">
            <a:avLst/>
          </a:prstGeom>
          <a:noFill/>
          <a:ln cap="flat" cmpd="sng" w="38100">
            <a:solidFill>
              <a:schemeClr val="dk2"/>
            </a:solidFill>
            <a:prstDash val="solid"/>
            <a:round/>
            <a:headEnd len="med" w="med" type="none"/>
            <a:tailEnd len="med" w="med" type="none"/>
          </a:ln>
        </p:spPr>
      </p:cxnSp>
      <p:cxnSp>
        <p:nvCxnSpPr>
          <p:cNvPr id="222" name="Google Shape;222;g27e49669de3_0_399"/>
          <p:cNvCxnSpPr>
            <a:endCxn id="195" idx="2"/>
          </p:cNvCxnSpPr>
          <p:nvPr/>
        </p:nvCxnSpPr>
        <p:spPr>
          <a:xfrm rot="10800000">
            <a:off x="9086975" y="5096539"/>
            <a:ext cx="0" cy="1059600"/>
          </a:xfrm>
          <a:prstGeom prst="straightConnector1">
            <a:avLst/>
          </a:prstGeom>
          <a:noFill/>
          <a:ln cap="flat" cmpd="sng" w="38100">
            <a:solidFill>
              <a:schemeClr val="dk2"/>
            </a:solidFill>
            <a:prstDash val="solid"/>
            <a:round/>
            <a:headEnd len="med" w="med" type="none"/>
            <a:tailEnd len="med" w="med" type="none"/>
          </a:ln>
        </p:spPr>
      </p:cxnSp>
      <p:sp>
        <p:nvSpPr>
          <p:cNvPr id="223" name="Google Shape;223;g27e49669de3_0_399"/>
          <p:cNvSpPr txBox="1"/>
          <p:nvPr/>
        </p:nvSpPr>
        <p:spPr>
          <a:xfrm>
            <a:off x="4062850" y="5849338"/>
            <a:ext cx="1188900" cy="17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signal bus</a:t>
            </a:r>
            <a:endParaRPr/>
          </a:p>
        </p:txBody>
      </p:sp>
      <p:sp>
        <p:nvSpPr>
          <p:cNvPr id="224" name="Google Shape;224;g27e49669de3_0_399"/>
          <p:cNvSpPr/>
          <p:nvPr/>
        </p:nvSpPr>
        <p:spPr>
          <a:xfrm>
            <a:off x="9459050" y="3966225"/>
            <a:ext cx="1084800" cy="240300"/>
          </a:xfrm>
          <a:prstGeom prst="rightArrow">
            <a:avLst>
              <a:gd fmla="val 50000" name="adj1"/>
              <a:gd fmla="val 50000" name="adj2"/>
            </a:avLst>
          </a:prstGeom>
          <a:solidFill>
            <a:schemeClr val="lt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27e49669de3_0_399"/>
          <p:cNvSpPr/>
          <p:nvPr/>
        </p:nvSpPr>
        <p:spPr>
          <a:xfrm rot="5400000">
            <a:off x="3437750" y="2509975"/>
            <a:ext cx="534000" cy="240300"/>
          </a:xfrm>
          <a:prstGeom prst="rightArrow">
            <a:avLst>
              <a:gd fmla="val 50000" name="adj1"/>
              <a:gd fmla="val 50000" name="adj2"/>
            </a:avLst>
          </a:prstGeom>
          <a:solidFill>
            <a:schemeClr val="lt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27e49669de3_0_399"/>
          <p:cNvSpPr/>
          <p:nvPr/>
        </p:nvSpPr>
        <p:spPr>
          <a:xfrm rot="5400000">
            <a:off x="3403200" y="4333325"/>
            <a:ext cx="534000" cy="240300"/>
          </a:xfrm>
          <a:prstGeom prst="rightArrow">
            <a:avLst>
              <a:gd fmla="val 50000" name="adj1"/>
              <a:gd fmla="val 50000" name="adj2"/>
            </a:avLst>
          </a:prstGeom>
          <a:solidFill>
            <a:schemeClr val="lt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27e49669de3_0_399"/>
          <p:cNvSpPr/>
          <p:nvPr/>
        </p:nvSpPr>
        <p:spPr>
          <a:xfrm rot="10800000">
            <a:off x="987725" y="3348575"/>
            <a:ext cx="1039200" cy="240300"/>
          </a:xfrm>
          <a:prstGeom prst="rightArrow">
            <a:avLst>
              <a:gd fmla="val 50000" name="adj1"/>
              <a:gd fmla="val 50000" name="adj2"/>
            </a:avLst>
          </a:prstGeom>
          <a:solidFill>
            <a:schemeClr val="lt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27e49669de3_0_399"/>
          <p:cNvSpPr txBox="1"/>
          <p:nvPr/>
        </p:nvSpPr>
        <p:spPr>
          <a:xfrm>
            <a:off x="3782200" y="2409200"/>
            <a:ext cx="923100" cy="2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BRAM_A</a:t>
            </a:r>
            <a:endParaRPr/>
          </a:p>
        </p:txBody>
      </p:sp>
      <p:sp>
        <p:nvSpPr>
          <p:cNvPr id="229" name="Google Shape;229;g27e49669de3_0_399"/>
          <p:cNvSpPr txBox="1"/>
          <p:nvPr/>
        </p:nvSpPr>
        <p:spPr>
          <a:xfrm>
            <a:off x="3756825" y="4257325"/>
            <a:ext cx="988500" cy="2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BRAM_W</a:t>
            </a:r>
            <a:endParaRPr/>
          </a:p>
        </p:txBody>
      </p:sp>
      <p:sp>
        <p:nvSpPr>
          <p:cNvPr id="230" name="Google Shape;230;g27e49669de3_0_399"/>
          <p:cNvSpPr txBox="1"/>
          <p:nvPr/>
        </p:nvSpPr>
        <p:spPr>
          <a:xfrm>
            <a:off x="9480425" y="3655175"/>
            <a:ext cx="988500" cy="2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BRAM_O</a:t>
            </a:r>
            <a:endParaRPr/>
          </a:p>
        </p:txBody>
      </p:sp>
      <p:sp>
        <p:nvSpPr>
          <p:cNvPr id="231" name="Google Shape;231;g27e49669de3_0_399"/>
          <p:cNvSpPr txBox="1"/>
          <p:nvPr/>
        </p:nvSpPr>
        <p:spPr>
          <a:xfrm>
            <a:off x="1184650" y="3067863"/>
            <a:ext cx="775200" cy="2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BRAM</a:t>
            </a:r>
            <a:endParaRPr/>
          </a:p>
        </p:txBody>
      </p:sp>
      <p:sp>
        <p:nvSpPr>
          <p:cNvPr id="232" name="Google Shape;232;g27e49669de3_0_399"/>
          <p:cNvSpPr/>
          <p:nvPr/>
        </p:nvSpPr>
        <p:spPr>
          <a:xfrm>
            <a:off x="987725" y="3588875"/>
            <a:ext cx="1039200" cy="240300"/>
          </a:xfrm>
          <a:prstGeom prst="rightArrow">
            <a:avLst>
              <a:gd fmla="val 50000" name="adj1"/>
              <a:gd fmla="val 50000" name="adj2"/>
            </a:avLst>
          </a:prstGeom>
          <a:solidFill>
            <a:schemeClr val="lt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27e49669de3_0_399"/>
          <p:cNvSpPr txBox="1"/>
          <p:nvPr/>
        </p:nvSpPr>
        <p:spPr>
          <a:xfrm>
            <a:off x="964925" y="3738200"/>
            <a:ext cx="1084800" cy="2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BRAM_SP</a:t>
            </a:r>
            <a:endParaRPr/>
          </a:p>
        </p:txBody>
      </p:sp>
      <p:sp>
        <p:nvSpPr>
          <p:cNvPr id="234" name="Google Shape;234;g27e49669de3_0_399"/>
          <p:cNvSpPr txBox="1"/>
          <p:nvPr/>
        </p:nvSpPr>
        <p:spPr>
          <a:xfrm>
            <a:off x="5133625" y="1457325"/>
            <a:ext cx="6623100" cy="11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t>Ideally, we would create an AXI interface for direct data transfer from DRAM to RAM using DMA.</a:t>
            </a:r>
            <a:endParaRPr sz="1500"/>
          </a:p>
          <a:p>
            <a:pPr indent="0" lvl="0" marL="0" rtl="0" algn="l">
              <a:spcBef>
                <a:spcPts val="0"/>
              </a:spcBef>
              <a:spcAft>
                <a:spcPts val="0"/>
              </a:spcAft>
              <a:buNone/>
            </a:pPr>
            <a:r>
              <a:rPr lang="en-US" sz="1500"/>
              <a:t>However, since we haven’t covered that yet, we’re using BRAM to handle data transfer. Additionally, you can simply retrieve data from BRAM.</a:t>
            </a:r>
            <a:endParaRPr sz="1500"/>
          </a:p>
        </p:txBody>
      </p:sp>
      <p:sp>
        <p:nvSpPr>
          <p:cNvPr id="235" name="Google Shape;235;g27e49669de3_0_399"/>
          <p:cNvSpPr txBox="1"/>
          <p:nvPr/>
        </p:nvSpPr>
        <p:spPr>
          <a:xfrm>
            <a:off x="9599150" y="5166125"/>
            <a:ext cx="2530200" cy="10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AG : address generator</a:t>
            </a:r>
            <a:endParaRPr/>
          </a:p>
          <a:p>
            <a:pPr indent="0" lvl="0" marL="0" rtl="0" algn="l">
              <a:spcBef>
                <a:spcPts val="0"/>
              </a:spcBef>
              <a:spcAft>
                <a:spcPts val="0"/>
              </a:spcAft>
              <a:buNone/>
            </a:pPr>
            <a:r>
              <a:rPr lang="en-US"/>
              <a:t>ACC: accumulator</a:t>
            </a:r>
            <a:endParaRPr/>
          </a:p>
          <a:p>
            <a:pPr indent="0" lvl="0" marL="0" rtl="0" algn="l">
              <a:spcBef>
                <a:spcPts val="0"/>
              </a:spcBef>
              <a:spcAft>
                <a:spcPts val="0"/>
              </a:spcAft>
              <a:buNone/>
            </a:pPr>
            <a:r>
              <a:rPr lang="en-US"/>
              <a:t>a_buf: activation buffer</a:t>
            </a:r>
            <a:endParaRPr/>
          </a:p>
          <a:p>
            <a:pPr indent="0" lvl="0" marL="0" rtl="0" algn="l">
              <a:spcBef>
                <a:spcPts val="0"/>
              </a:spcBef>
              <a:spcAft>
                <a:spcPts val="0"/>
              </a:spcAft>
              <a:buNone/>
            </a:pPr>
            <a:r>
              <a:rPr lang="en-US"/>
              <a:t>w_buf: weight buffer</a:t>
            </a:r>
            <a:endParaRPr/>
          </a:p>
        </p:txBody>
      </p:sp>
      <p:sp>
        <p:nvSpPr>
          <p:cNvPr id="203" name="Google Shape;203;g27e49669de3_0_399"/>
          <p:cNvSpPr/>
          <p:nvPr/>
        </p:nvSpPr>
        <p:spPr>
          <a:xfrm>
            <a:off x="3298200" y="4717525"/>
            <a:ext cx="988500" cy="91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t>w_buf</a:t>
            </a:r>
            <a:endParaRPr sz="2200"/>
          </a:p>
        </p:txBody>
      </p:sp>
      <p:sp>
        <p:nvSpPr>
          <p:cNvPr id="201" name="Google Shape;201;g27e49669de3_0_399"/>
          <p:cNvSpPr/>
          <p:nvPr/>
        </p:nvSpPr>
        <p:spPr>
          <a:xfrm>
            <a:off x="3298200" y="2912088"/>
            <a:ext cx="988500" cy="91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t>a</a:t>
            </a:r>
            <a:r>
              <a:rPr lang="en-US" sz="2200"/>
              <a:t>_buf</a:t>
            </a:r>
            <a:endParaRPr sz="2200"/>
          </a:p>
        </p:txBody>
      </p:sp>
      <p:sp>
        <p:nvSpPr>
          <p:cNvPr id="236" name="Google Shape;236;g27e49669de3_0_399"/>
          <p:cNvSpPr txBox="1"/>
          <p:nvPr/>
        </p:nvSpPr>
        <p:spPr>
          <a:xfrm>
            <a:off x="7451550" y="2695188"/>
            <a:ext cx="2222700" cy="39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solidFill>
                  <a:schemeClr val="accent2"/>
                </a:solidFill>
              </a:rPr>
              <a:t>matmul_system.v</a:t>
            </a:r>
            <a:endParaRPr b="1" sz="1600">
              <a:solidFill>
                <a:schemeClr val="accent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cxnSp>
        <p:nvCxnSpPr>
          <p:cNvPr id="241" name="Google Shape;241;g27e49669de3_0_844"/>
          <p:cNvCxnSpPr/>
          <p:nvPr/>
        </p:nvCxnSpPr>
        <p:spPr>
          <a:xfrm>
            <a:off x="9094738" y="2623650"/>
            <a:ext cx="0" cy="3663900"/>
          </a:xfrm>
          <a:prstGeom prst="straightConnector1">
            <a:avLst/>
          </a:prstGeom>
          <a:noFill/>
          <a:ln cap="flat" cmpd="sng" w="28575">
            <a:solidFill>
              <a:schemeClr val="accent2"/>
            </a:solidFill>
            <a:prstDash val="solid"/>
            <a:round/>
            <a:headEnd len="med" w="med" type="none"/>
            <a:tailEnd len="med" w="med" type="none"/>
          </a:ln>
        </p:spPr>
      </p:cxnSp>
      <p:sp>
        <p:nvSpPr>
          <p:cNvPr id="242" name="Google Shape;242;g27e49669de3_0_844"/>
          <p:cNvSpPr/>
          <p:nvPr/>
        </p:nvSpPr>
        <p:spPr>
          <a:xfrm>
            <a:off x="4874046" y="2827075"/>
            <a:ext cx="2402700" cy="1001400"/>
          </a:xfrm>
          <a:prstGeom prst="curvedDown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3" name="Google Shape;243;g27e49669de3_0_844"/>
          <p:cNvSpPr txBox="1"/>
          <p:nvPr>
            <p:ph type="title"/>
          </p:nvPr>
        </p:nvSpPr>
        <p:spPr>
          <a:xfrm>
            <a:off x="516834" y="173855"/>
            <a:ext cx="11016600" cy="1264800"/>
          </a:xfrm>
          <a:prstGeom prst="rect">
            <a:avLst/>
          </a:prstGeom>
          <a:noFill/>
          <a:ln>
            <a:noFill/>
          </a:ln>
        </p:spPr>
        <p:txBody>
          <a:bodyPr anchorCtr="0" anchor="ctr" bIns="0" lIns="90000" spcFirstLastPara="1" rIns="91425" wrap="square" tIns="0">
            <a:normAutofit/>
          </a:bodyPr>
          <a:lstStyle/>
          <a:p>
            <a:pPr indent="0" lvl="0" marL="0" rtl="0" algn="l">
              <a:lnSpc>
                <a:spcPct val="90000"/>
              </a:lnSpc>
              <a:spcBef>
                <a:spcPts val="0"/>
              </a:spcBef>
              <a:spcAft>
                <a:spcPts val="0"/>
              </a:spcAft>
              <a:buClr>
                <a:srgbClr val="1F3864"/>
              </a:buClr>
              <a:buSzPts val="4400"/>
              <a:buFont typeface="Tahoma"/>
              <a:buNone/>
            </a:pPr>
            <a:r>
              <a:rPr lang="en-US"/>
              <a:t>Systolic Array Modules</a:t>
            </a:r>
            <a:endParaRPr/>
          </a:p>
        </p:txBody>
      </p:sp>
      <p:sp>
        <p:nvSpPr>
          <p:cNvPr id="244" name="Google Shape;244;g27e49669de3_0_844"/>
          <p:cNvSpPr txBox="1"/>
          <p:nvPr>
            <p:ph idx="12" type="sldNum"/>
          </p:nvPr>
        </p:nvSpPr>
        <p:spPr>
          <a:xfrm>
            <a:off x="4722518" y="6472249"/>
            <a:ext cx="2605200" cy="3258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cxnSp>
        <p:nvCxnSpPr>
          <p:cNvPr id="245" name="Google Shape;245;g27e49669de3_0_844"/>
          <p:cNvCxnSpPr/>
          <p:nvPr/>
        </p:nvCxnSpPr>
        <p:spPr>
          <a:xfrm>
            <a:off x="3057300" y="2623650"/>
            <a:ext cx="0" cy="3663900"/>
          </a:xfrm>
          <a:prstGeom prst="straightConnector1">
            <a:avLst/>
          </a:prstGeom>
          <a:noFill/>
          <a:ln cap="flat" cmpd="sng" w="28575">
            <a:solidFill>
              <a:schemeClr val="accent2"/>
            </a:solidFill>
            <a:prstDash val="solid"/>
            <a:round/>
            <a:headEnd len="med" w="med" type="none"/>
            <a:tailEnd len="med" w="med" type="none"/>
          </a:ln>
        </p:spPr>
      </p:cxnSp>
      <p:pic>
        <p:nvPicPr>
          <p:cNvPr id="246" name="Google Shape;246;g27e49669de3_0_844"/>
          <p:cNvPicPr preferRelativeResize="0"/>
          <p:nvPr/>
        </p:nvPicPr>
        <p:blipFill>
          <a:blip r:embed="rId3">
            <a:alphaModFix/>
          </a:blip>
          <a:stretch>
            <a:fillRect/>
          </a:stretch>
        </p:blipFill>
        <p:spPr>
          <a:xfrm>
            <a:off x="1274863" y="2224525"/>
            <a:ext cx="517900" cy="602550"/>
          </a:xfrm>
          <a:prstGeom prst="rect">
            <a:avLst/>
          </a:prstGeom>
          <a:noFill/>
          <a:ln>
            <a:noFill/>
          </a:ln>
        </p:spPr>
      </p:pic>
      <p:pic>
        <p:nvPicPr>
          <p:cNvPr id="247" name="Google Shape;247;g27e49669de3_0_844"/>
          <p:cNvPicPr preferRelativeResize="0"/>
          <p:nvPr/>
        </p:nvPicPr>
        <p:blipFill>
          <a:blip r:embed="rId3">
            <a:alphaModFix/>
          </a:blip>
          <a:stretch>
            <a:fillRect/>
          </a:stretch>
        </p:blipFill>
        <p:spPr>
          <a:xfrm>
            <a:off x="10337275" y="2224525"/>
            <a:ext cx="517900" cy="602550"/>
          </a:xfrm>
          <a:prstGeom prst="rect">
            <a:avLst/>
          </a:prstGeom>
          <a:noFill/>
          <a:ln>
            <a:noFill/>
          </a:ln>
        </p:spPr>
      </p:pic>
      <p:pic>
        <p:nvPicPr>
          <p:cNvPr id="248" name="Google Shape;248;g27e49669de3_0_844"/>
          <p:cNvPicPr preferRelativeResize="0"/>
          <p:nvPr/>
        </p:nvPicPr>
        <p:blipFill>
          <a:blip r:embed="rId4">
            <a:alphaModFix/>
          </a:blip>
          <a:stretch>
            <a:fillRect/>
          </a:stretch>
        </p:blipFill>
        <p:spPr>
          <a:xfrm>
            <a:off x="5626226" y="2084726"/>
            <a:ext cx="1087076" cy="541986"/>
          </a:xfrm>
          <a:prstGeom prst="rect">
            <a:avLst/>
          </a:prstGeom>
          <a:noFill/>
          <a:ln>
            <a:noFill/>
          </a:ln>
        </p:spPr>
      </p:pic>
      <p:sp>
        <p:nvSpPr>
          <p:cNvPr id="249" name="Google Shape;249;g27e49669de3_0_844"/>
          <p:cNvSpPr/>
          <p:nvPr/>
        </p:nvSpPr>
        <p:spPr>
          <a:xfrm>
            <a:off x="7646857" y="3556942"/>
            <a:ext cx="1040700" cy="537600"/>
          </a:xfrm>
          <a:prstGeom prst="roundRect">
            <a:avLst>
              <a:gd fmla="val 16667" name="adj"/>
            </a:avLst>
          </a:prstGeom>
          <a:solidFill>
            <a:schemeClr val="lt1"/>
          </a:solid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BRAM_O</a:t>
            </a:r>
            <a:endParaRPr/>
          </a:p>
        </p:txBody>
      </p:sp>
      <p:sp>
        <p:nvSpPr>
          <p:cNvPr id="250" name="Google Shape;250;g27e49669de3_0_844"/>
          <p:cNvSpPr/>
          <p:nvPr/>
        </p:nvSpPr>
        <p:spPr>
          <a:xfrm>
            <a:off x="3329457" y="3450682"/>
            <a:ext cx="1040700" cy="537600"/>
          </a:xfrm>
          <a:prstGeom prst="roundRect">
            <a:avLst>
              <a:gd fmla="val 16667" name="adj"/>
            </a:avLst>
          </a:prstGeom>
          <a:solidFill>
            <a:schemeClr val="lt1"/>
          </a:solid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1" name="Google Shape;251;g27e49669de3_0_844"/>
          <p:cNvSpPr/>
          <p:nvPr/>
        </p:nvSpPr>
        <p:spPr>
          <a:xfrm>
            <a:off x="3398147" y="3515192"/>
            <a:ext cx="1040700" cy="537600"/>
          </a:xfrm>
          <a:prstGeom prst="roundRect">
            <a:avLst>
              <a:gd fmla="val 16667" name="adj"/>
            </a:avLst>
          </a:prstGeom>
          <a:solidFill>
            <a:schemeClr val="lt1"/>
          </a:solid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BRAM </a:t>
            </a:r>
            <a:endParaRPr/>
          </a:p>
          <a:p>
            <a:pPr indent="0" lvl="0" marL="0" rtl="0" algn="ctr">
              <a:spcBef>
                <a:spcPts val="0"/>
              </a:spcBef>
              <a:spcAft>
                <a:spcPts val="0"/>
              </a:spcAft>
              <a:buNone/>
            </a:pPr>
            <a:r>
              <a:rPr lang="en-US"/>
              <a:t>{A, W}</a:t>
            </a:r>
            <a:endParaRPr/>
          </a:p>
        </p:txBody>
      </p:sp>
      <p:sp>
        <p:nvSpPr>
          <p:cNvPr id="252" name="Google Shape;252;g27e49669de3_0_844"/>
          <p:cNvSpPr/>
          <p:nvPr/>
        </p:nvSpPr>
        <p:spPr>
          <a:xfrm>
            <a:off x="3234341" y="5366502"/>
            <a:ext cx="5541600" cy="537600"/>
          </a:xfrm>
          <a:prstGeom prst="roundRect">
            <a:avLst>
              <a:gd fmla="val 16667" name="adj"/>
            </a:avLst>
          </a:prstGeom>
          <a:solidFill>
            <a:schemeClr val="lt1"/>
          </a:solid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BRAM_SP</a:t>
            </a:r>
            <a:endParaRPr/>
          </a:p>
        </p:txBody>
      </p:sp>
      <p:sp>
        <p:nvSpPr>
          <p:cNvPr id="253" name="Google Shape;253;g27e49669de3_0_844"/>
          <p:cNvSpPr/>
          <p:nvPr/>
        </p:nvSpPr>
        <p:spPr>
          <a:xfrm>
            <a:off x="2160475" y="3656475"/>
            <a:ext cx="1087200" cy="192600"/>
          </a:xfrm>
          <a:prstGeom prst="rightArrow">
            <a:avLst>
              <a:gd fmla="val 50000" name="adj1"/>
              <a:gd fmla="val 50000" name="adj2"/>
            </a:avLst>
          </a:prstGeom>
          <a:solidFill>
            <a:schemeClr val="lt1"/>
          </a:solidFill>
          <a:ln cap="flat" cmpd="sng" w="28575">
            <a:solidFill>
              <a:srgbClr val="0F0F0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4" name="Google Shape;254;g27e49669de3_0_844"/>
          <p:cNvSpPr txBox="1"/>
          <p:nvPr/>
        </p:nvSpPr>
        <p:spPr>
          <a:xfrm>
            <a:off x="1624600" y="3392501"/>
            <a:ext cx="1677300" cy="1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t>A , W Data</a:t>
            </a:r>
            <a:endParaRPr b="1"/>
          </a:p>
        </p:txBody>
      </p:sp>
      <p:sp>
        <p:nvSpPr>
          <p:cNvPr id="255" name="Google Shape;255;g27e49669de3_0_844"/>
          <p:cNvSpPr/>
          <p:nvPr/>
        </p:nvSpPr>
        <p:spPr>
          <a:xfrm>
            <a:off x="8743905" y="3687700"/>
            <a:ext cx="701700" cy="192600"/>
          </a:xfrm>
          <a:prstGeom prst="rightArrow">
            <a:avLst>
              <a:gd fmla="val 50000" name="adj1"/>
              <a:gd fmla="val 50000" name="adj2"/>
            </a:avLst>
          </a:prstGeom>
          <a:solidFill>
            <a:schemeClr val="lt1"/>
          </a:solidFill>
          <a:ln cap="flat" cmpd="sng" w="28575">
            <a:solidFill>
              <a:srgbClr val="0F0F0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6" name="Google Shape;256;g27e49669de3_0_844"/>
          <p:cNvSpPr txBox="1"/>
          <p:nvPr/>
        </p:nvSpPr>
        <p:spPr>
          <a:xfrm>
            <a:off x="8416587" y="3246857"/>
            <a:ext cx="1677300" cy="1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Output result</a:t>
            </a:r>
            <a:endParaRPr/>
          </a:p>
        </p:txBody>
      </p:sp>
      <p:sp>
        <p:nvSpPr>
          <p:cNvPr id="257" name="Google Shape;257;g27e49669de3_0_844"/>
          <p:cNvSpPr/>
          <p:nvPr/>
        </p:nvSpPr>
        <p:spPr>
          <a:xfrm>
            <a:off x="2170225" y="5538950"/>
            <a:ext cx="1040700" cy="192600"/>
          </a:xfrm>
          <a:prstGeom prst="rightArrow">
            <a:avLst>
              <a:gd fmla="val 50000" name="adj1"/>
              <a:gd fmla="val 50000" name="adj2"/>
            </a:avLst>
          </a:prstGeom>
          <a:solidFill>
            <a:schemeClr val="lt1"/>
          </a:solidFill>
          <a:ln cap="flat" cmpd="sng" w="28575">
            <a:solidFill>
              <a:srgbClr val="0F0F0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8" name="Google Shape;258;g27e49669de3_0_844"/>
          <p:cNvSpPr txBox="1"/>
          <p:nvPr/>
        </p:nvSpPr>
        <p:spPr>
          <a:xfrm>
            <a:off x="858062" y="5220542"/>
            <a:ext cx="2376300" cy="1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t>parameters , start signal</a:t>
            </a:r>
            <a:endParaRPr b="1"/>
          </a:p>
        </p:txBody>
      </p:sp>
      <p:sp>
        <p:nvSpPr>
          <p:cNvPr id="259" name="Google Shape;259;g27e49669de3_0_844"/>
          <p:cNvSpPr/>
          <p:nvPr/>
        </p:nvSpPr>
        <p:spPr>
          <a:xfrm>
            <a:off x="5123685" y="3093657"/>
            <a:ext cx="1758600" cy="165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rPr lang="en-US"/>
              <a:t>matmul_system</a:t>
            </a:r>
            <a:endParaRPr/>
          </a:p>
        </p:txBody>
      </p:sp>
      <p:sp>
        <p:nvSpPr>
          <p:cNvPr id="260" name="Google Shape;260;g27e49669de3_0_844"/>
          <p:cNvSpPr/>
          <p:nvPr/>
        </p:nvSpPr>
        <p:spPr>
          <a:xfrm>
            <a:off x="5198738" y="3190188"/>
            <a:ext cx="574800" cy="122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FSM</a:t>
            </a:r>
            <a:endParaRPr/>
          </a:p>
        </p:txBody>
      </p:sp>
      <p:sp>
        <p:nvSpPr>
          <p:cNvPr id="261" name="Google Shape;261;g27e49669de3_0_844"/>
          <p:cNvSpPr/>
          <p:nvPr/>
        </p:nvSpPr>
        <p:spPr>
          <a:xfrm>
            <a:off x="3370035" y="5426441"/>
            <a:ext cx="205200" cy="192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2" name="Google Shape;262;g27e49669de3_0_844"/>
          <p:cNvSpPr txBox="1"/>
          <p:nvPr/>
        </p:nvSpPr>
        <p:spPr>
          <a:xfrm>
            <a:off x="3121725" y="5538961"/>
            <a:ext cx="701700" cy="1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200"/>
              <a:t>addr 0</a:t>
            </a:r>
            <a:endParaRPr sz="1200"/>
          </a:p>
        </p:txBody>
      </p:sp>
      <p:cxnSp>
        <p:nvCxnSpPr>
          <p:cNvPr id="263" name="Google Shape;263;g27e49669de3_0_844"/>
          <p:cNvCxnSpPr>
            <a:endCxn id="261" idx="0"/>
          </p:cNvCxnSpPr>
          <p:nvPr/>
        </p:nvCxnSpPr>
        <p:spPr>
          <a:xfrm>
            <a:off x="3472635" y="4248941"/>
            <a:ext cx="0" cy="1177500"/>
          </a:xfrm>
          <a:prstGeom prst="straightConnector1">
            <a:avLst/>
          </a:prstGeom>
          <a:noFill/>
          <a:ln cap="flat" cmpd="sng" w="28575">
            <a:solidFill>
              <a:schemeClr val="dk2"/>
            </a:solidFill>
            <a:prstDash val="solid"/>
            <a:round/>
            <a:headEnd len="med" w="med" type="none"/>
            <a:tailEnd len="med" w="med" type="none"/>
          </a:ln>
        </p:spPr>
      </p:cxnSp>
      <p:sp>
        <p:nvSpPr>
          <p:cNvPr id="264" name="Google Shape;264;g27e49669de3_0_844"/>
          <p:cNvSpPr/>
          <p:nvPr/>
        </p:nvSpPr>
        <p:spPr>
          <a:xfrm rot="10800000">
            <a:off x="4722514" y="3905434"/>
            <a:ext cx="2455200" cy="1094400"/>
          </a:xfrm>
          <a:prstGeom prst="curvedDown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5" name="Google Shape;265;g27e49669de3_0_844"/>
          <p:cNvSpPr txBox="1"/>
          <p:nvPr/>
        </p:nvSpPr>
        <p:spPr>
          <a:xfrm>
            <a:off x="5318692" y="2983211"/>
            <a:ext cx="1369500" cy="40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t>③ run automatically</a:t>
            </a:r>
            <a:endParaRPr b="1"/>
          </a:p>
        </p:txBody>
      </p:sp>
      <p:sp>
        <p:nvSpPr>
          <p:cNvPr id="266" name="Google Shape;266;g27e49669de3_0_844"/>
          <p:cNvSpPr/>
          <p:nvPr/>
        </p:nvSpPr>
        <p:spPr>
          <a:xfrm>
            <a:off x="4470325" y="3543275"/>
            <a:ext cx="517800" cy="192600"/>
          </a:xfrm>
          <a:prstGeom prst="rightArrow">
            <a:avLst>
              <a:gd fmla="val 50000" name="adj1"/>
              <a:gd fmla="val 50000" name="adj2"/>
            </a:avLst>
          </a:prstGeom>
          <a:solidFill>
            <a:schemeClr val="lt1"/>
          </a:solidFill>
          <a:ln cap="flat" cmpd="sng" w="28575">
            <a:solidFill>
              <a:srgbClr val="0F0F0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7" name="Google Shape;267;g27e49669de3_0_844"/>
          <p:cNvSpPr/>
          <p:nvPr/>
        </p:nvSpPr>
        <p:spPr>
          <a:xfrm>
            <a:off x="4470325" y="3795075"/>
            <a:ext cx="517800" cy="192600"/>
          </a:xfrm>
          <a:prstGeom prst="rightArrow">
            <a:avLst>
              <a:gd fmla="val 50000" name="adj1"/>
              <a:gd fmla="val 50000" name="adj2"/>
            </a:avLst>
          </a:prstGeom>
          <a:solidFill>
            <a:schemeClr val="lt1"/>
          </a:solidFill>
          <a:ln cap="flat" cmpd="sng" w="28575">
            <a:solidFill>
              <a:srgbClr val="0F0F0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8" name="Google Shape;268;g27e49669de3_0_844"/>
          <p:cNvSpPr/>
          <p:nvPr/>
        </p:nvSpPr>
        <p:spPr>
          <a:xfrm>
            <a:off x="7004700" y="3720475"/>
            <a:ext cx="621900" cy="192600"/>
          </a:xfrm>
          <a:prstGeom prst="rightArrow">
            <a:avLst>
              <a:gd fmla="val 50000" name="adj1"/>
              <a:gd fmla="val 50000" name="adj2"/>
            </a:avLst>
          </a:prstGeom>
          <a:solidFill>
            <a:schemeClr val="lt1"/>
          </a:solidFill>
          <a:ln cap="flat" cmpd="sng" w="28575">
            <a:solidFill>
              <a:srgbClr val="0F0F0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9" name="Google Shape;269;g27e49669de3_0_844"/>
          <p:cNvSpPr txBox="1"/>
          <p:nvPr/>
        </p:nvSpPr>
        <p:spPr>
          <a:xfrm>
            <a:off x="3499225" y="4248925"/>
            <a:ext cx="1735800" cy="4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t>② </a:t>
            </a:r>
            <a:r>
              <a:rPr b="1" lang="en-US" sz="1200"/>
              <a:t>detect start signal</a:t>
            </a:r>
            <a:endParaRPr b="1" sz="1200"/>
          </a:p>
        </p:txBody>
      </p:sp>
      <p:cxnSp>
        <p:nvCxnSpPr>
          <p:cNvPr id="270" name="Google Shape;270;g27e49669de3_0_844"/>
          <p:cNvCxnSpPr/>
          <p:nvPr/>
        </p:nvCxnSpPr>
        <p:spPr>
          <a:xfrm>
            <a:off x="3472607" y="4248933"/>
            <a:ext cx="1735800" cy="0"/>
          </a:xfrm>
          <a:prstGeom prst="straightConnector1">
            <a:avLst/>
          </a:prstGeom>
          <a:noFill/>
          <a:ln cap="flat" cmpd="sng" w="28575">
            <a:solidFill>
              <a:schemeClr val="dk2"/>
            </a:solidFill>
            <a:prstDash val="solid"/>
            <a:round/>
            <a:headEnd len="med" w="med" type="none"/>
            <a:tailEnd len="med" w="med" type="triangle"/>
          </a:ln>
        </p:spPr>
      </p:cxnSp>
      <p:sp>
        <p:nvSpPr>
          <p:cNvPr id="271" name="Google Shape;271;g27e49669de3_0_844"/>
          <p:cNvSpPr/>
          <p:nvPr/>
        </p:nvSpPr>
        <p:spPr>
          <a:xfrm>
            <a:off x="8152933" y="5426575"/>
            <a:ext cx="205200" cy="192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2" name="Google Shape;272;g27e49669de3_0_844"/>
          <p:cNvSpPr txBox="1"/>
          <p:nvPr/>
        </p:nvSpPr>
        <p:spPr>
          <a:xfrm>
            <a:off x="7880832" y="5538961"/>
            <a:ext cx="749400" cy="1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200"/>
              <a:t>addr 100</a:t>
            </a:r>
            <a:endParaRPr sz="1200"/>
          </a:p>
        </p:txBody>
      </p:sp>
      <p:cxnSp>
        <p:nvCxnSpPr>
          <p:cNvPr id="273" name="Google Shape;273;g27e49669de3_0_844"/>
          <p:cNvCxnSpPr/>
          <p:nvPr/>
        </p:nvCxnSpPr>
        <p:spPr>
          <a:xfrm>
            <a:off x="8358077" y="5522906"/>
            <a:ext cx="1488900" cy="0"/>
          </a:xfrm>
          <a:prstGeom prst="straightConnector1">
            <a:avLst/>
          </a:prstGeom>
          <a:noFill/>
          <a:ln cap="flat" cmpd="sng" w="28575">
            <a:solidFill>
              <a:schemeClr val="dk2"/>
            </a:solidFill>
            <a:prstDash val="solid"/>
            <a:round/>
            <a:headEnd len="med" w="med" type="none"/>
            <a:tailEnd len="med" w="med" type="triangle"/>
          </a:ln>
        </p:spPr>
      </p:cxnSp>
      <p:sp>
        <p:nvSpPr>
          <p:cNvPr id="274" name="Google Shape;274;g27e49669de3_0_844"/>
          <p:cNvSpPr txBox="1"/>
          <p:nvPr/>
        </p:nvSpPr>
        <p:spPr>
          <a:xfrm>
            <a:off x="8358075" y="5095250"/>
            <a:ext cx="1735800" cy="4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t>⑤ </a:t>
            </a:r>
            <a:r>
              <a:rPr b="1" lang="en-US" sz="1200"/>
              <a:t>detect END signal</a:t>
            </a:r>
            <a:endParaRPr b="1" sz="1200"/>
          </a:p>
        </p:txBody>
      </p:sp>
      <p:sp>
        <p:nvSpPr>
          <p:cNvPr id="275" name="Google Shape;275;g27e49669de3_0_844"/>
          <p:cNvSpPr txBox="1"/>
          <p:nvPr/>
        </p:nvSpPr>
        <p:spPr>
          <a:xfrm>
            <a:off x="1664347" y="4174845"/>
            <a:ext cx="1597800" cy="40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200"/>
              <a:t>①</a:t>
            </a:r>
            <a:r>
              <a:rPr b="1" lang="en-US" sz="1200"/>
              <a:t> Set Data and parameter into Bram</a:t>
            </a:r>
            <a:endParaRPr b="1" sz="1200"/>
          </a:p>
        </p:txBody>
      </p:sp>
      <p:sp>
        <p:nvSpPr>
          <p:cNvPr id="276" name="Google Shape;276;g27e49669de3_0_844"/>
          <p:cNvSpPr txBox="1"/>
          <p:nvPr/>
        </p:nvSpPr>
        <p:spPr>
          <a:xfrm>
            <a:off x="9452124" y="3612938"/>
            <a:ext cx="1159500" cy="4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t>⑥</a:t>
            </a:r>
            <a:r>
              <a:rPr b="1" lang="en-US" sz="1200"/>
              <a:t> get result</a:t>
            </a:r>
            <a:endParaRPr b="1" sz="1200"/>
          </a:p>
        </p:txBody>
      </p:sp>
      <p:pic>
        <p:nvPicPr>
          <p:cNvPr id="277" name="Google Shape;277;g27e49669de3_0_844"/>
          <p:cNvPicPr preferRelativeResize="0"/>
          <p:nvPr/>
        </p:nvPicPr>
        <p:blipFill>
          <a:blip r:embed="rId5">
            <a:alphaModFix/>
          </a:blip>
          <a:stretch>
            <a:fillRect/>
          </a:stretch>
        </p:blipFill>
        <p:spPr>
          <a:xfrm>
            <a:off x="173300" y="4925825"/>
            <a:ext cx="1828800" cy="400050"/>
          </a:xfrm>
          <a:prstGeom prst="rect">
            <a:avLst/>
          </a:prstGeom>
          <a:noFill/>
          <a:ln>
            <a:noFill/>
          </a:ln>
        </p:spPr>
      </p:pic>
      <p:pic>
        <p:nvPicPr>
          <p:cNvPr id="278" name="Google Shape;278;g27e49669de3_0_844"/>
          <p:cNvPicPr preferRelativeResize="0"/>
          <p:nvPr/>
        </p:nvPicPr>
        <p:blipFill>
          <a:blip r:embed="rId6">
            <a:alphaModFix/>
          </a:blip>
          <a:stretch>
            <a:fillRect/>
          </a:stretch>
        </p:blipFill>
        <p:spPr>
          <a:xfrm>
            <a:off x="119338" y="2906000"/>
            <a:ext cx="2828925" cy="552450"/>
          </a:xfrm>
          <a:prstGeom prst="rect">
            <a:avLst/>
          </a:prstGeom>
          <a:noFill/>
          <a:ln>
            <a:noFill/>
          </a:ln>
        </p:spPr>
      </p:pic>
      <p:pic>
        <p:nvPicPr>
          <p:cNvPr id="279" name="Google Shape;279;g27e49669de3_0_844"/>
          <p:cNvPicPr preferRelativeResize="0"/>
          <p:nvPr/>
        </p:nvPicPr>
        <p:blipFill>
          <a:blip r:embed="rId7">
            <a:alphaModFix/>
          </a:blip>
          <a:stretch>
            <a:fillRect/>
          </a:stretch>
        </p:blipFill>
        <p:spPr>
          <a:xfrm>
            <a:off x="9882825" y="5426575"/>
            <a:ext cx="2131125" cy="244550"/>
          </a:xfrm>
          <a:prstGeom prst="rect">
            <a:avLst/>
          </a:prstGeom>
          <a:noFill/>
          <a:ln>
            <a:noFill/>
          </a:ln>
        </p:spPr>
      </p:pic>
      <p:cxnSp>
        <p:nvCxnSpPr>
          <p:cNvPr id="280" name="Google Shape;280;g27e49669de3_0_844"/>
          <p:cNvCxnSpPr/>
          <p:nvPr/>
        </p:nvCxnSpPr>
        <p:spPr>
          <a:xfrm rot="10800000">
            <a:off x="6882350" y="4331875"/>
            <a:ext cx="1378800" cy="0"/>
          </a:xfrm>
          <a:prstGeom prst="straightConnector1">
            <a:avLst/>
          </a:prstGeom>
          <a:noFill/>
          <a:ln cap="flat" cmpd="sng" w="28575">
            <a:solidFill>
              <a:schemeClr val="dk2"/>
            </a:solidFill>
            <a:prstDash val="solid"/>
            <a:round/>
            <a:headEnd len="med" w="med" type="none"/>
            <a:tailEnd len="med" w="med" type="none"/>
          </a:ln>
        </p:spPr>
      </p:cxnSp>
      <p:cxnSp>
        <p:nvCxnSpPr>
          <p:cNvPr id="281" name="Google Shape;281;g27e49669de3_0_844"/>
          <p:cNvCxnSpPr/>
          <p:nvPr/>
        </p:nvCxnSpPr>
        <p:spPr>
          <a:xfrm>
            <a:off x="8255525" y="4334000"/>
            <a:ext cx="0" cy="1051800"/>
          </a:xfrm>
          <a:prstGeom prst="straightConnector1">
            <a:avLst/>
          </a:prstGeom>
          <a:noFill/>
          <a:ln cap="flat" cmpd="sng" w="28575">
            <a:solidFill>
              <a:schemeClr val="dk2"/>
            </a:solidFill>
            <a:prstDash val="solid"/>
            <a:round/>
            <a:headEnd len="med" w="med" type="none"/>
            <a:tailEnd len="med" w="med" type="triangle"/>
          </a:ln>
        </p:spPr>
      </p:cxnSp>
      <p:sp>
        <p:nvSpPr>
          <p:cNvPr id="282" name="Google Shape;282;g27e49669de3_0_844"/>
          <p:cNvSpPr txBox="1"/>
          <p:nvPr/>
        </p:nvSpPr>
        <p:spPr>
          <a:xfrm>
            <a:off x="6882350" y="4391200"/>
            <a:ext cx="1735800" cy="4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t>④ set END signal</a:t>
            </a:r>
            <a:endParaRPr b="1" sz="1200"/>
          </a:p>
        </p:txBody>
      </p:sp>
      <p:pic>
        <p:nvPicPr>
          <p:cNvPr id="283" name="Google Shape;283;g27e49669de3_0_844"/>
          <p:cNvPicPr preferRelativeResize="0"/>
          <p:nvPr/>
        </p:nvPicPr>
        <p:blipFill>
          <a:blip r:embed="rId8">
            <a:alphaModFix/>
          </a:blip>
          <a:stretch>
            <a:fillRect/>
          </a:stretch>
        </p:blipFill>
        <p:spPr>
          <a:xfrm>
            <a:off x="9156675" y="3913075"/>
            <a:ext cx="2923900" cy="28296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27e49669de3_0_76"/>
          <p:cNvSpPr txBox="1"/>
          <p:nvPr>
            <p:ph type="title"/>
          </p:nvPr>
        </p:nvSpPr>
        <p:spPr>
          <a:xfrm>
            <a:off x="516834" y="173855"/>
            <a:ext cx="11016600" cy="1264800"/>
          </a:xfrm>
          <a:prstGeom prst="rect">
            <a:avLst/>
          </a:prstGeom>
          <a:noFill/>
          <a:ln>
            <a:noFill/>
          </a:ln>
        </p:spPr>
        <p:txBody>
          <a:bodyPr anchorCtr="0" anchor="ctr" bIns="0" lIns="90000" spcFirstLastPara="1" rIns="91425" wrap="square" tIns="0">
            <a:normAutofit/>
          </a:bodyPr>
          <a:lstStyle/>
          <a:p>
            <a:pPr indent="0" lvl="0" marL="0" rtl="0" algn="l">
              <a:lnSpc>
                <a:spcPct val="90000"/>
              </a:lnSpc>
              <a:spcBef>
                <a:spcPts val="0"/>
              </a:spcBef>
              <a:spcAft>
                <a:spcPts val="0"/>
              </a:spcAft>
              <a:buClr>
                <a:srgbClr val="1F3864"/>
              </a:buClr>
              <a:buSzPts val="4400"/>
              <a:buFont typeface="Tahoma"/>
              <a:buNone/>
            </a:pPr>
            <a:r>
              <a:rPr lang="en-US"/>
              <a:t>Systolic Array Modules</a:t>
            </a:r>
            <a:endParaRPr/>
          </a:p>
        </p:txBody>
      </p:sp>
      <p:sp>
        <p:nvSpPr>
          <p:cNvPr id="289" name="Google Shape;289;g27e49669de3_0_76"/>
          <p:cNvSpPr txBox="1"/>
          <p:nvPr>
            <p:ph idx="1" type="body"/>
          </p:nvPr>
        </p:nvSpPr>
        <p:spPr>
          <a:xfrm>
            <a:off x="516825" y="1532299"/>
            <a:ext cx="2525400" cy="814200"/>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100000"/>
              </a:lnSpc>
              <a:spcBef>
                <a:spcPts val="0"/>
              </a:spcBef>
              <a:spcAft>
                <a:spcPts val="0"/>
              </a:spcAft>
              <a:buClr>
                <a:schemeClr val="dk1"/>
              </a:buClr>
              <a:buSzPts val="2400"/>
              <a:buFont typeface="Noto Sans Symbols"/>
              <a:buChar char="▪"/>
            </a:pPr>
            <a:r>
              <a:rPr lang="en-US"/>
              <a:t>PE</a:t>
            </a:r>
            <a:endParaRPr/>
          </a:p>
          <a:p>
            <a:pPr indent="-76200" lvl="0" marL="228600" rtl="0" algn="l">
              <a:lnSpc>
                <a:spcPct val="100000"/>
              </a:lnSpc>
              <a:spcBef>
                <a:spcPts val="1000"/>
              </a:spcBef>
              <a:spcAft>
                <a:spcPts val="0"/>
              </a:spcAft>
              <a:buClr>
                <a:schemeClr val="dk1"/>
              </a:buClr>
              <a:buSzPts val="2400"/>
              <a:buFont typeface="Noto Sans Symbols"/>
              <a:buNone/>
            </a:pPr>
            <a:r>
              <a:t/>
            </a:r>
            <a:endParaRPr/>
          </a:p>
        </p:txBody>
      </p:sp>
      <p:sp>
        <p:nvSpPr>
          <p:cNvPr id="290" name="Google Shape;290;g27e49669de3_0_76"/>
          <p:cNvSpPr txBox="1"/>
          <p:nvPr>
            <p:ph idx="12" type="sldNum"/>
          </p:nvPr>
        </p:nvSpPr>
        <p:spPr>
          <a:xfrm>
            <a:off x="4654800" y="6356350"/>
            <a:ext cx="2743200" cy="3651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grpSp>
        <p:nvGrpSpPr>
          <p:cNvPr id="291" name="Google Shape;291;g27e49669de3_0_76"/>
          <p:cNvGrpSpPr/>
          <p:nvPr/>
        </p:nvGrpSpPr>
        <p:grpSpPr>
          <a:xfrm>
            <a:off x="227125" y="2044005"/>
            <a:ext cx="6070401" cy="2008945"/>
            <a:chOff x="629425" y="2299855"/>
            <a:chExt cx="6070401" cy="2008945"/>
          </a:xfrm>
        </p:grpSpPr>
        <p:sp>
          <p:nvSpPr>
            <p:cNvPr id="292" name="Google Shape;292;g27e49669de3_0_76"/>
            <p:cNvSpPr/>
            <p:nvPr/>
          </p:nvSpPr>
          <p:spPr>
            <a:xfrm>
              <a:off x="2685774" y="2346500"/>
              <a:ext cx="2218500" cy="19623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4000"/>
                <a:t>PE</a:t>
              </a:r>
              <a:endParaRPr sz="4000"/>
            </a:p>
          </p:txBody>
        </p:sp>
        <p:cxnSp>
          <p:nvCxnSpPr>
            <p:cNvPr id="293" name="Google Shape;293;g27e49669de3_0_76"/>
            <p:cNvCxnSpPr/>
            <p:nvPr/>
          </p:nvCxnSpPr>
          <p:spPr>
            <a:xfrm>
              <a:off x="880225" y="2581939"/>
              <a:ext cx="1805400" cy="0"/>
            </a:xfrm>
            <a:prstGeom prst="straightConnector1">
              <a:avLst/>
            </a:prstGeom>
            <a:noFill/>
            <a:ln cap="flat" cmpd="sng" w="9525">
              <a:solidFill>
                <a:srgbClr val="595959"/>
              </a:solidFill>
              <a:prstDash val="solid"/>
              <a:round/>
              <a:headEnd len="med" w="med" type="none"/>
              <a:tailEnd len="med" w="med" type="triangle"/>
            </a:ln>
          </p:spPr>
        </p:cxnSp>
        <p:sp>
          <p:nvSpPr>
            <p:cNvPr id="294" name="Google Shape;294;g27e49669de3_0_76"/>
            <p:cNvSpPr txBox="1"/>
            <p:nvPr/>
          </p:nvSpPr>
          <p:spPr>
            <a:xfrm>
              <a:off x="1062754" y="2299855"/>
              <a:ext cx="1342200" cy="16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200"/>
                <a:t>clk</a:t>
              </a:r>
              <a:endParaRPr sz="1200"/>
            </a:p>
          </p:txBody>
        </p:sp>
        <p:cxnSp>
          <p:nvCxnSpPr>
            <p:cNvPr id="295" name="Google Shape;295;g27e49669de3_0_76"/>
            <p:cNvCxnSpPr/>
            <p:nvPr/>
          </p:nvCxnSpPr>
          <p:spPr>
            <a:xfrm>
              <a:off x="880225" y="2891760"/>
              <a:ext cx="1805400" cy="0"/>
            </a:xfrm>
            <a:prstGeom prst="straightConnector1">
              <a:avLst/>
            </a:prstGeom>
            <a:noFill/>
            <a:ln cap="flat" cmpd="sng" w="9525">
              <a:solidFill>
                <a:srgbClr val="595959"/>
              </a:solidFill>
              <a:prstDash val="solid"/>
              <a:round/>
              <a:headEnd len="med" w="med" type="none"/>
              <a:tailEnd len="med" w="med" type="triangle"/>
            </a:ln>
          </p:spPr>
        </p:cxnSp>
        <p:sp>
          <p:nvSpPr>
            <p:cNvPr id="296" name="Google Shape;296;g27e49669de3_0_76"/>
            <p:cNvSpPr txBox="1"/>
            <p:nvPr/>
          </p:nvSpPr>
          <p:spPr>
            <a:xfrm>
              <a:off x="1062754" y="2633801"/>
              <a:ext cx="1342200" cy="16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200"/>
                <a:t>reset</a:t>
              </a:r>
              <a:endParaRPr sz="1200"/>
            </a:p>
          </p:txBody>
        </p:sp>
        <p:cxnSp>
          <p:nvCxnSpPr>
            <p:cNvPr id="297" name="Google Shape;297;g27e49669de3_0_76"/>
            <p:cNvCxnSpPr/>
            <p:nvPr/>
          </p:nvCxnSpPr>
          <p:spPr>
            <a:xfrm>
              <a:off x="880225" y="3222409"/>
              <a:ext cx="1805400" cy="0"/>
            </a:xfrm>
            <a:prstGeom prst="straightConnector1">
              <a:avLst/>
            </a:prstGeom>
            <a:noFill/>
            <a:ln cap="flat" cmpd="sng" w="9525">
              <a:solidFill>
                <a:srgbClr val="595959"/>
              </a:solidFill>
              <a:prstDash val="solid"/>
              <a:round/>
              <a:headEnd len="med" w="med" type="none"/>
              <a:tailEnd len="med" w="med" type="triangle"/>
            </a:ln>
          </p:spPr>
        </p:cxnSp>
        <p:sp>
          <p:nvSpPr>
            <p:cNvPr id="298" name="Google Shape;298;g27e49669de3_0_76"/>
            <p:cNvSpPr txBox="1"/>
            <p:nvPr/>
          </p:nvSpPr>
          <p:spPr>
            <a:xfrm>
              <a:off x="1062754" y="2922792"/>
              <a:ext cx="1342200" cy="16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200"/>
                <a:t>act_data_in </a:t>
              </a:r>
              <a:r>
                <a:rPr lang="en-US" sz="1200">
                  <a:solidFill>
                    <a:srgbClr val="000000"/>
                  </a:solidFill>
                </a:rPr>
                <a:t>[7:0]</a:t>
              </a:r>
              <a:endParaRPr sz="1200"/>
            </a:p>
          </p:txBody>
        </p:sp>
        <p:cxnSp>
          <p:nvCxnSpPr>
            <p:cNvPr id="299" name="Google Shape;299;g27e49669de3_0_76"/>
            <p:cNvCxnSpPr/>
            <p:nvPr/>
          </p:nvCxnSpPr>
          <p:spPr>
            <a:xfrm>
              <a:off x="880225" y="3553059"/>
              <a:ext cx="1805400" cy="0"/>
            </a:xfrm>
            <a:prstGeom prst="straightConnector1">
              <a:avLst/>
            </a:prstGeom>
            <a:noFill/>
            <a:ln cap="flat" cmpd="sng" w="9525">
              <a:solidFill>
                <a:srgbClr val="595959"/>
              </a:solidFill>
              <a:prstDash val="solid"/>
              <a:round/>
              <a:headEnd len="med" w="med" type="none"/>
              <a:tailEnd len="med" w="med" type="triangle"/>
            </a:ln>
          </p:spPr>
        </p:cxnSp>
        <p:sp>
          <p:nvSpPr>
            <p:cNvPr id="300" name="Google Shape;300;g27e49669de3_0_76"/>
            <p:cNvSpPr txBox="1"/>
            <p:nvPr/>
          </p:nvSpPr>
          <p:spPr>
            <a:xfrm>
              <a:off x="667050" y="3251700"/>
              <a:ext cx="2218500" cy="16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200"/>
                <a:t>wgt_data_in [7:0]</a:t>
              </a:r>
              <a:endParaRPr sz="1200"/>
            </a:p>
          </p:txBody>
        </p:sp>
        <p:cxnSp>
          <p:nvCxnSpPr>
            <p:cNvPr id="301" name="Google Shape;301;g27e49669de3_0_76"/>
            <p:cNvCxnSpPr/>
            <p:nvPr/>
          </p:nvCxnSpPr>
          <p:spPr>
            <a:xfrm>
              <a:off x="880225" y="3844992"/>
              <a:ext cx="1805400" cy="0"/>
            </a:xfrm>
            <a:prstGeom prst="straightConnector1">
              <a:avLst/>
            </a:prstGeom>
            <a:noFill/>
            <a:ln cap="flat" cmpd="sng" w="9525">
              <a:solidFill>
                <a:srgbClr val="595959"/>
              </a:solidFill>
              <a:prstDash val="solid"/>
              <a:round/>
              <a:headEnd len="med" w="med" type="none"/>
              <a:tailEnd len="med" w="med" type="triangle"/>
            </a:ln>
          </p:spPr>
        </p:cxnSp>
        <p:sp>
          <p:nvSpPr>
            <p:cNvPr id="302" name="Google Shape;302;g27e49669de3_0_76"/>
            <p:cNvSpPr txBox="1"/>
            <p:nvPr/>
          </p:nvSpPr>
          <p:spPr>
            <a:xfrm>
              <a:off x="1062754" y="3545740"/>
              <a:ext cx="1342200" cy="16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200"/>
                <a:t>result_in [31:0]</a:t>
              </a:r>
              <a:endParaRPr sz="1200"/>
            </a:p>
          </p:txBody>
        </p:sp>
        <p:cxnSp>
          <p:nvCxnSpPr>
            <p:cNvPr id="303" name="Google Shape;303;g27e49669de3_0_76"/>
            <p:cNvCxnSpPr/>
            <p:nvPr/>
          </p:nvCxnSpPr>
          <p:spPr>
            <a:xfrm>
              <a:off x="4894426" y="3330418"/>
              <a:ext cx="1805400" cy="0"/>
            </a:xfrm>
            <a:prstGeom prst="straightConnector1">
              <a:avLst/>
            </a:prstGeom>
            <a:noFill/>
            <a:ln cap="flat" cmpd="sng" w="9525">
              <a:solidFill>
                <a:srgbClr val="595959"/>
              </a:solidFill>
              <a:prstDash val="solid"/>
              <a:round/>
              <a:headEnd len="med" w="med" type="none"/>
              <a:tailEnd len="med" w="med" type="triangle"/>
            </a:ln>
          </p:spPr>
        </p:cxnSp>
        <p:sp>
          <p:nvSpPr>
            <p:cNvPr id="304" name="Google Shape;304;g27e49669de3_0_76"/>
            <p:cNvSpPr txBox="1"/>
            <p:nvPr/>
          </p:nvSpPr>
          <p:spPr>
            <a:xfrm>
              <a:off x="5126046" y="3065735"/>
              <a:ext cx="1342200" cy="16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200"/>
                <a:t>result_out [31:0]</a:t>
              </a:r>
              <a:endParaRPr sz="1200"/>
            </a:p>
          </p:txBody>
        </p:sp>
        <p:cxnSp>
          <p:nvCxnSpPr>
            <p:cNvPr id="305" name="Google Shape;305;g27e49669de3_0_76"/>
            <p:cNvCxnSpPr/>
            <p:nvPr/>
          </p:nvCxnSpPr>
          <p:spPr>
            <a:xfrm>
              <a:off x="880225" y="4225393"/>
              <a:ext cx="1805400" cy="0"/>
            </a:xfrm>
            <a:prstGeom prst="straightConnector1">
              <a:avLst/>
            </a:prstGeom>
            <a:noFill/>
            <a:ln cap="flat" cmpd="sng" w="9525">
              <a:solidFill>
                <a:srgbClr val="595959"/>
              </a:solidFill>
              <a:prstDash val="solid"/>
              <a:round/>
              <a:headEnd len="med" w="med" type="none"/>
              <a:tailEnd len="med" w="med" type="triangle"/>
            </a:ln>
          </p:spPr>
        </p:cxnSp>
        <p:sp>
          <p:nvSpPr>
            <p:cNvPr id="306" name="Google Shape;306;g27e49669de3_0_76"/>
            <p:cNvSpPr txBox="1"/>
            <p:nvPr/>
          </p:nvSpPr>
          <p:spPr>
            <a:xfrm>
              <a:off x="629425" y="3938500"/>
              <a:ext cx="2362800" cy="16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200"/>
                <a:t>operation_signal_in  [2:0]</a:t>
              </a:r>
              <a:endParaRPr sz="1200"/>
            </a:p>
          </p:txBody>
        </p:sp>
      </p:grpSp>
      <p:sp>
        <p:nvSpPr>
          <p:cNvPr id="307" name="Google Shape;307;g27e49669de3_0_76"/>
          <p:cNvSpPr txBox="1"/>
          <p:nvPr>
            <p:ph idx="1" type="body"/>
          </p:nvPr>
        </p:nvSpPr>
        <p:spPr>
          <a:xfrm>
            <a:off x="6351225" y="1472400"/>
            <a:ext cx="5182200" cy="46854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400"/>
              <a:buFont typeface="Noto Sans Symbols"/>
              <a:buChar char="▪"/>
            </a:pPr>
            <a:r>
              <a:rPr lang="en-US"/>
              <a:t>I/O ports are fixed</a:t>
            </a:r>
            <a:endParaRPr/>
          </a:p>
          <a:p>
            <a:pPr indent="0" lvl="0" marL="228600" rtl="0" algn="l">
              <a:lnSpc>
                <a:spcPct val="100000"/>
              </a:lnSpc>
              <a:spcBef>
                <a:spcPts val="0"/>
              </a:spcBef>
              <a:spcAft>
                <a:spcPts val="0"/>
              </a:spcAft>
              <a:buNone/>
            </a:pPr>
            <a:r>
              <a:t/>
            </a:r>
            <a:endParaRPr/>
          </a:p>
          <a:p>
            <a:pPr indent="-209550" lvl="1" marL="685800" rtl="0" algn="l">
              <a:lnSpc>
                <a:spcPct val="100000"/>
              </a:lnSpc>
              <a:spcBef>
                <a:spcPts val="0"/>
              </a:spcBef>
              <a:spcAft>
                <a:spcPts val="0"/>
              </a:spcAft>
              <a:buSzPts val="1700"/>
              <a:buChar char="◦"/>
            </a:pPr>
            <a:r>
              <a:rPr lang="en-US" sz="1700"/>
              <a:t>act_data_in</a:t>
            </a:r>
            <a:endParaRPr sz="1700"/>
          </a:p>
          <a:p>
            <a:pPr indent="228600" lvl="0" marL="685800" rtl="0" algn="l">
              <a:lnSpc>
                <a:spcPct val="100000"/>
              </a:lnSpc>
              <a:spcBef>
                <a:spcPts val="0"/>
              </a:spcBef>
              <a:spcAft>
                <a:spcPts val="0"/>
              </a:spcAft>
              <a:buNone/>
            </a:pPr>
            <a:r>
              <a:rPr b="0" lang="en-US" sz="1700"/>
              <a:t>INT8 activation data port</a:t>
            </a:r>
            <a:endParaRPr b="0" sz="1700"/>
          </a:p>
          <a:p>
            <a:pPr indent="-209550" lvl="1" marL="685800" rtl="0" algn="l">
              <a:lnSpc>
                <a:spcPct val="100000"/>
              </a:lnSpc>
              <a:spcBef>
                <a:spcPts val="0"/>
              </a:spcBef>
              <a:spcAft>
                <a:spcPts val="0"/>
              </a:spcAft>
              <a:buSzPts val="1700"/>
              <a:buChar char="◦"/>
            </a:pPr>
            <a:r>
              <a:rPr lang="en-US" sz="1700"/>
              <a:t>wgt_data_in</a:t>
            </a:r>
            <a:endParaRPr sz="1700"/>
          </a:p>
          <a:p>
            <a:pPr indent="228600" lvl="0" marL="685800" rtl="0" algn="l">
              <a:lnSpc>
                <a:spcPct val="100000"/>
              </a:lnSpc>
              <a:spcBef>
                <a:spcPts val="0"/>
              </a:spcBef>
              <a:spcAft>
                <a:spcPts val="0"/>
              </a:spcAft>
              <a:buNone/>
            </a:pPr>
            <a:r>
              <a:rPr b="0" lang="en-US" sz="1700"/>
              <a:t>INT8 weight data port</a:t>
            </a:r>
            <a:endParaRPr b="0" sz="1700"/>
          </a:p>
          <a:p>
            <a:pPr indent="-209550" lvl="1" marL="685800" rtl="0" algn="l">
              <a:lnSpc>
                <a:spcPct val="100000"/>
              </a:lnSpc>
              <a:spcBef>
                <a:spcPts val="0"/>
              </a:spcBef>
              <a:spcAft>
                <a:spcPts val="0"/>
              </a:spcAft>
              <a:buSzPts val="1700"/>
              <a:buChar char="◦"/>
            </a:pPr>
            <a:r>
              <a:rPr lang="en-US" sz="1700"/>
              <a:t>result_in</a:t>
            </a:r>
            <a:endParaRPr sz="1700"/>
          </a:p>
          <a:p>
            <a:pPr indent="0" lvl="0" marL="685800" rtl="0" algn="l">
              <a:lnSpc>
                <a:spcPct val="100000"/>
              </a:lnSpc>
              <a:spcBef>
                <a:spcPts val="0"/>
              </a:spcBef>
              <a:spcAft>
                <a:spcPts val="0"/>
              </a:spcAft>
              <a:buNone/>
            </a:pPr>
            <a:r>
              <a:rPr b="0" lang="en-US" sz="1700"/>
              <a:t>	INT32 </a:t>
            </a:r>
            <a:endParaRPr b="0" sz="1700"/>
          </a:p>
          <a:p>
            <a:pPr indent="-209550" lvl="1" marL="685800" rtl="0" algn="l">
              <a:lnSpc>
                <a:spcPct val="100000"/>
              </a:lnSpc>
              <a:spcBef>
                <a:spcPts val="0"/>
              </a:spcBef>
              <a:spcAft>
                <a:spcPts val="0"/>
              </a:spcAft>
              <a:buSzPts val="1700"/>
              <a:buChar char="◦"/>
            </a:pPr>
            <a:r>
              <a:rPr lang="en-US" sz="1700"/>
              <a:t>result_out</a:t>
            </a:r>
            <a:endParaRPr sz="1700"/>
          </a:p>
          <a:p>
            <a:pPr indent="0" lvl="0" marL="685800" rtl="0" algn="l">
              <a:lnSpc>
                <a:spcPct val="100000"/>
              </a:lnSpc>
              <a:spcBef>
                <a:spcPts val="0"/>
              </a:spcBef>
              <a:spcAft>
                <a:spcPts val="0"/>
              </a:spcAft>
              <a:buNone/>
            </a:pPr>
            <a:r>
              <a:rPr b="0" lang="en-US" sz="1700"/>
              <a:t>	INT32</a:t>
            </a:r>
            <a:endParaRPr sz="1700"/>
          </a:p>
          <a:p>
            <a:pPr indent="-209550" lvl="1" marL="685800" rtl="0" algn="l">
              <a:lnSpc>
                <a:spcPct val="100000"/>
              </a:lnSpc>
              <a:spcBef>
                <a:spcPts val="0"/>
              </a:spcBef>
              <a:spcAft>
                <a:spcPts val="0"/>
              </a:spcAft>
              <a:buSzPts val="1700"/>
              <a:buChar char="◦"/>
            </a:pPr>
            <a:r>
              <a:rPr lang="en-US" sz="1700"/>
              <a:t>operation_signal_in</a:t>
            </a:r>
            <a:endParaRPr sz="1700"/>
          </a:p>
          <a:p>
            <a:pPr indent="228600" lvl="0" marL="685800" rtl="0" algn="l">
              <a:lnSpc>
                <a:spcPct val="100000"/>
              </a:lnSpc>
              <a:spcBef>
                <a:spcPts val="0"/>
              </a:spcBef>
              <a:spcAft>
                <a:spcPts val="0"/>
              </a:spcAft>
              <a:buNone/>
            </a:pPr>
            <a:r>
              <a:rPr b="0" lang="en-US" sz="1700"/>
              <a:t>control signal for PE data flow</a:t>
            </a:r>
            <a:endParaRPr b="0" sz="1700"/>
          </a:p>
          <a:p>
            <a:pPr indent="228600" lvl="0" marL="685800" rtl="0" algn="l">
              <a:lnSpc>
                <a:spcPct val="100000"/>
              </a:lnSpc>
              <a:spcBef>
                <a:spcPts val="0"/>
              </a:spcBef>
              <a:spcAft>
                <a:spcPts val="0"/>
              </a:spcAft>
              <a:buNone/>
            </a:pPr>
            <a:r>
              <a:rPr b="0" lang="en-US" sz="1700"/>
              <a:t>{WS : </a:t>
            </a:r>
            <a:r>
              <a:rPr b="0" lang="en-US" sz="1700"/>
              <a:t>weight preload, activation flow</a:t>
            </a:r>
            <a:r>
              <a:rPr b="0" lang="en-US" sz="1700"/>
              <a:t>}</a:t>
            </a:r>
            <a:endParaRPr b="0" sz="1700"/>
          </a:p>
          <a:p>
            <a:pPr indent="228600" lvl="0" marL="685800" rtl="0" algn="l">
              <a:lnSpc>
                <a:spcPct val="100000"/>
              </a:lnSpc>
              <a:spcBef>
                <a:spcPts val="0"/>
              </a:spcBef>
              <a:spcAft>
                <a:spcPts val="0"/>
              </a:spcAft>
              <a:buNone/>
            </a:pPr>
            <a:r>
              <a:rPr b="0" lang="en-US" sz="1700"/>
              <a:t>{OS : data flow, drain result}</a:t>
            </a:r>
            <a:endParaRPr b="0" sz="1700"/>
          </a:p>
        </p:txBody>
      </p:sp>
      <p:cxnSp>
        <p:nvCxnSpPr>
          <p:cNvPr id="308" name="Google Shape;308;g27e49669de3_0_76"/>
          <p:cNvCxnSpPr>
            <a:endCxn id="292" idx="2"/>
          </p:cNvCxnSpPr>
          <p:nvPr/>
        </p:nvCxnSpPr>
        <p:spPr>
          <a:xfrm rot="10800000">
            <a:off x="3392724" y="4052950"/>
            <a:ext cx="0" cy="1051200"/>
          </a:xfrm>
          <a:prstGeom prst="straightConnector1">
            <a:avLst/>
          </a:prstGeom>
          <a:noFill/>
          <a:ln cap="flat" cmpd="sng" w="28575">
            <a:solidFill>
              <a:schemeClr val="dk2"/>
            </a:solidFill>
            <a:prstDash val="solid"/>
            <a:round/>
            <a:headEnd len="med" w="med" type="none"/>
            <a:tailEnd len="med" w="med" type="triangle"/>
          </a:ln>
        </p:spPr>
      </p:cxnSp>
      <p:sp>
        <p:nvSpPr>
          <p:cNvPr id="309" name="Google Shape;309;g27e49669de3_0_76"/>
          <p:cNvSpPr txBox="1"/>
          <p:nvPr>
            <p:ph idx="1" type="body"/>
          </p:nvPr>
        </p:nvSpPr>
        <p:spPr>
          <a:xfrm>
            <a:off x="1998650" y="5104250"/>
            <a:ext cx="2929200" cy="518100"/>
          </a:xfrm>
          <a:prstGeom prst="rect">
            <a:avLst/>
          </a:prstGeom>
          <a:noFill/>
          <a:ln>
            <a:noFill/>
          </a:ln>
        </p:spPr>
        <p:txBody>
          <a:bodyPr anchorCtr="0" anchor="t" bIns="45700" lIns="91425" spcFirstLastPara="1" rIns="91425" wrap="square" tIns="45700">
            <a:normAutofit fontScale="85000"/>
          </a:bodyPr>
          <a:lstStyle/>
          <a:p>
            <a:pPr indent="0" lvl="0" marL="0" rtl="0" algn="l">
              <a:lnSpc>
                <a:spcPct val="100000"/>
              </a:lnSpc>
              <a:spcBef>
                <a:spcPts val="0"/>
              </a:spcBef>
              <a:spcAft>
                <a:spcPts val="0"/>
              </a:spcAft>
              <a:buNone/>
            </a:pPr>
            <a:r>
              <a:rPr lang="en-US"/>
              <a:t>“ Design your PE !!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27e49669de3_0_52"/>
          <p:cNvSpPr/>
          <p:nvPr/>
        </p:nvSpPr>
        <p:spPr>
          <a:xfrm>
            <a:off x="1938900" y="2345225"/>
            <a:ext cx="3580200" cy="381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5" name="Google Shape;315;g27e49669de3_0_52"/>
          <p:cNvSpPr txBox="1"/>
          <p:nvPr>
            <p:ph type="title"/>
          </p:nvPr>
        </p:nvSpPr>
        <p:spPr>
          <a:xfrm>
            <a:off x="516834" y="173855"/>
            <a:ext cx="11016600" cy="1264800"/>
          </a:xfrm>
          <a:prstGeom prst="rect">
            <a:avLst/>
          </a:prstGeom>
          <a:noFill/>
          <a:ln>
            <a:noFill/>
          </a:ln>
        </p:spPr>
        <p:txBody>
          <a:bodyPr anchorCtr="0" anchor="ctr" bIns="0" lIns="90000" spcFirstLastPara="1" rIns="91425" wrap="square" tIns="0">
            <a:normAutofit/>
          </a:bodyPr>
          <a:lstStyle/>
          <a:p>
            <a:pPr indent="0" lvl="0" marL="0" rtl="0" algn="l">
              <a:lnSpc>
                <a:spcPct val="90000"/>
              </a:lnSpc>
              <a:spcBef>
                <a:spcPts val="0"/>
              </a:spcBef>
              <a:spcAft>
                <a:spcPts val="0"/>
              </a:spcAft>
              <a:buClr>
                <a:srgbClr val="1F3864"/>
              </a:buClr>
              <a:buSzPts val="4400"/>
              <a:buFont typeface="Tahoma"/>
              <a:buNone/>
            </a:pPr>
            <a:r>
              <a:rPr lang="en-US"/>
              <a:t>Systolic Array Modules</a:t>
            </a:r>
            <a:endParaRPr/>
          </a:p>
        </p:txBody>
      </p:sp>
      <p:sp>
        <p:nvSpPr>
          <p:cNvPr id="316" name="Google Shape;316;g27e49669de3_0_52"/>
          <p:cNvSpPr txBox="1"/>
          <p:nvPr>
            <p:ph idx="1" type="body"/>
          </p:nvPr>
        </p:nvSpPr>
        <p:spPr>
          <a:xfrm>
            <a:off x="518100" y="1484625"/>
            <a:ext cx="5538300" cy="6633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400"/>
              <a:buFont typeface="Noto Sans Symbols"/>
              <a:buChar char="▪"/>
            </a:pPr>
            <a:r>
              <a:rPr lang="en-US"/>
              <a:t>SYSTOLIC ARRAY (8x8 example)</a:t>
            </a:r>
            <a:endParaRPr/>
          </a:p>
        </p:txBody>
      </p:sp>
      <p:sp>
        <p:nvSpPr>
          <p:cNvPr id="317" name="Google Shape;317;g27e49669de3_0_52"/>
          <p:cNvSpPr txBox="1"/>
          <p:nvPr>
            <p:ph idx="12" type="sldNum"/>
          </p:nvPr>
        </p:nvSpPr>
        <p:spPr>
          <a:xfrm>
            <a:off x="4654800" y="6356350"/>
            <a:ext cx="2743200" cy="3651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18" name="Google Shape;318;g27e49669de3_0_52"/>
          <p:cNvSpPr/>
          <p:nvPr/>
        </p:nvSpPr>
        <p:spPr>
          <a:xfrm>
            <a:off x="2363625" y="2921850"/>
            <a:ext cx="543000" cy="5430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t>(0,0)</a:t>
            </a:r>
            <a:endParaRPr sz="1100"/>
          </a:p>
        </p:txBody>
      </p:sp>
      <p:sp>
        <p:nvSpPr>
          <p:cNvPr id="319" name="Google Shape;319;g27e49669de3_0_52"/>
          <p:cNvSpPr/>
          <p:nvPr/>
        </p:nvSpPr>
        <p:spPr>
          <a:xfrm>
            <a:off x="3235150" y="2921850"/>
            <a:ext cx="543000" cy="5430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rgbClr val="000000"/>
                </a:solidFill>
              </a:rPr>
              <a:t>(0,1)</a:t>
            </a:r>
            <a:endParaRPr>
              <a:solidFill>
                <a:srgbClr val="000000"/>
              </a:solidFill>
            </a:endParaRPr>
          </a:p>
        </p:txBody>
      </p:sp>
      <p:sp>
        <p:nvSpPr>
          <p:cNvPr id="320" name="Google Shape;320;g27e49669de3_0_52"/>
          <p:cNvSpPr/>
          <p:nvPr/>
        </p:nvSpPr>
        <p:spPr>
          <a:xfrm>
            <a:off x="4782950" y="2921850"/>
            <a:ext cx="543000" cy="5430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US" sz="1100">
                <a:solidFill>
                  <a:srgbClr val="000000"/>
                </a:solidFill>
              </a:rPr>
              <a:t>(0,7)</a:t>
            </a:r>
            <a:endParaRPr>
              <a:solidFill>
                <a:srgbClr val="000000"/>
              </a:solidFill>
            </a:endParaRPr>
          </a:p>
        </p:txBody>
      </p:sp>
      <p:sp>
        <p:nvSpPr>
          <p:cNvPr id="321" name="Google Shape;321;g27e49669de3_0_52"/>
          <p:cNvSpPr/>
          <p:nvPr/>
        </p:nvSpPr>
        <p:spPr>
          <a:xfrm>
            <a:off x="2363625" y="3750150"/>
            <a:ext cx="543000" cy="5430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rgbClr val="000000"/>
                </a:solidFill>
              </a:rPr>
              <a:t>(1,0)</a:t>
            </a:r>
            <a:endParaRPr>
              <a:solidFill>
                <a:srgbClr val="000000"/>
              </a:solidFill>
            </a:endParaRPr>
          </a:p>
        </p:txBody>
      </p:sp>
      <p:sp>
        <p:nvSpPr>
          <p:cNvPr id="322" name="Google Shape;322;g27e49669de3_0_52"/>
          <p:cNvSpPr/>
          <p:nvPr/>
        </p:nvSpPr>
        <p:spPr>
          <a:xfrm>
            <a:off x="2363600" y="5322350"/>
            <a:ext cx="543000" cy="5430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US" sz="1100">
                <a:solidFill>
                  <a:srgbClr val="000000"/>
                </a:solidFill>
              </a:rPr>
              <a:t>(7,0)</a:t>
            </a:r>
            <a:endParaRPr>
              <a:solidFill>
                <a:srgbClr val="000000"/>
              </a:solidFill>
            </a:endParaRPr>
          </a:p>
        </p:txBody>
      </p:sp>
      <p:sp>
        <p:nvSpPr>
          <p:cNvPr id="323" name="Google Shape;323;g27e49669de3_0_52"/>
          <p:cNvSpPr/>
          <p:nvPr/>
        </p:nvSpPr>
        <p:spPr>
          <a:xfrm>
            <a:off x="3235150" y="5341050"/>
            <a:ext cx="543000" cy="5430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US" sz="1100">
                <a:solidFill>
                  <a:srgbClr val="000000"/>
                </a:solidFill>
              </a:rPr>
              <a:t>(7,1)</a:t>
            </a:r>
            <a:endParaRPr>
              <a:solidFill>
                <a:srgbClr val="000000"/>
              </a:solidFill>
            </a:endParaRPr>
          </a:p>
        </p:txBody>
      </p:sp>
      <p:sp>
        <p:nvSpPr>
          <p:cNvPr id="324" name="Google Shape;324;g27e49669de3_0_52"/>
          <p:cNvSpPr/>
          <p:nvPr/>
        </p:nvSpPr>
        <p:spPr>
          <a:xfrm>
            <a:off x="4782950" y="5341050"/>
            <a:ext cx="543000" cy="5430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US" sz="1100">
                <a:solidFill>
                  <a:srgbClr val="000000"/>
                </a:solidFill>
              </a:rPr>
              <a:t>(7,7)</a:t>
            </a:r>
            <a:endParaRPr>
              <a:solidFill>
                <a:srgbClr val="000000"/>
              </a:solidFill>
            </a:endParaRPr>
          </a:p>
        </p:txBody>
      </p:sp>
      <p:cxnSp>
        <p:nvCxnSpPr>
          <p:cNvPr id="325" name="Google Shape;325;g27e49669de3_0_52"/>
          <p:cNvCxnSpPr/>
          <p:nvPr/>
        </p:nvCxnSpPr>
        <p:spPr>
          <a:xfrm>
            <a:off x="2465000" y="3468300"/>
            <a:ext cx="0" cy="278400"/>
          </a:xfrm>
          <a:prstGeom prst="straightConnector1">
            <a:avLst/>
          </a:prstGeom>
          <a:noFill/>
          <a:ln cap="flat" cmpd="sng" w="9525">
            <a:solidFill>
              <a:srgbClr val="595959"/>
            </a:solidFill>
            <a:prstDash val="solid"/>
            <a:round/>
            <a:headEnd len="med" w="med" type="none"/>
            <a:tailEnd len="med" w="med" type="triangle"/>
          </a:ln>
        </p:spPr>
      </p:cxnSp>
      <p:cxnSp>
        <p:nvCxnSpPr>
          <p:cNvPr id="326" name="Google Shape;326;g27e49669de3_0_52"/>
          <p:cNvCxnSpPr/>
          <p:nvPr/>
        </p:nvCxnSpPr>
        <p:spPr>
          <a:xfrm>
            <a:off x="2717400" y="3468300"/>
            <a:ext cx="0" cy="278400"/>
          </a:xfrm>
          <a:prstGeom prst="straightConnector1">
            <a:avLst/>
          </a:prstGeom>
          <a:noFill/>
          <a:ln cap="flat" cmpd="sng" w="9525">
            <a:solidFill>
              <a:srgbClr val="595959"/>
            </a:solidFill>
            <a:prstDash val="solid"/>
            <a:round/>
            <a:headEnd len="med" w="med" type="none"/>
            <a:tailEnd len="med" w="med" type="triangle"/>
          </a:ln>
        </p:spPr>
      </p:cxnSp>
      <p:cxnSp>
        <p:nvCxnSpPr>
          <p:cNvPr id="327" name="Google Shape;327;g27e49669de3_0_52"/>
          <p:cNvCxnSpPr>
            <a:stCxn id="318" idx="3"/>
            <a:endCxn id="319" idx="1"/>
          </p:cNvCxnSpPr>
          <p:nvPr/>
        </p:nvCxnSpPr>
        <p:spPr>
          <a:xfrm>
            <a:off x="2906625" y="3193350"/>
            <a:ext cx="328500" cy="0"/>
          </a:xfrm>
          <a:prstGeom prst="straightConnector1">
            <a:avLst/>
          </a:prstGeom>
          <a:noFill/>
          <a:ln cap="flat" cmpd="sng" w="9525">
            <a:solidFill>
              <a:srgbClr val="595959"/>
            </a:solidFill>
            <a:prstDash val="solid"/>
            <a:round/>
            <a:headEnd len="med" w="med" type="none"/>
            <a:tailEnd len="med" w="med" type="triangle"/>
          </a:ln>
        </p:spPr>
      </p:cxnSp>
      <p:cxnSp>
        <p:nvCxnSpPr>
          <p:cNvPr id="328" name="Google Shape;328;g27e49669de3_0_52"/>
          <p:cNvCxnSpPr/>
          <p:nvPr/>
        </p:nvCxnSpPr>
        <p:spPr>
          <a:xfrm>
            <a:off x="3810238" y="3193350"/>
            <a:ext cx="264300" cy="0"/>
          </a:xfrm>
          <a:prstGeom prst="straightConnector1">
            <a:avLst/>
          </a:prstGeom>
          <a:noFill/>
          <a:ln cap="flat" cmpd="sng" w="9525">
            <a:solidFill>
              <a:srgbClr val="595959"/>
            </a:solidFill>
            <a:prstDash val="solid"/>
            <a:round/>
            <a:headEnd len="med" w="med" type="none"/>
            <a:tailEnd len="med" w="med" type="triangle"/>
          </a:ln>
        </p:spPr>
      </p:cxnSp>
      <p:cxnSp>
        <p:nvCxnSpPr>
          <p:cNvPr id="329" name="Google Shape;329;g27e49669de3_0_52"/>
          <p:cNvCxnSpPr/>
          <p:nvPr/>
        </p:nvCxnSpPr>
        <p:spPr>
          <a:xfrm>
            <a:off x="2938725" y="5612550"/>
            <a:ext cx="264300" cy="0"/>
          </a:xfrm>
          <a:prstGeom prst="straightConnector1">
            <a:avLst/>
          </a:prstGeom>
          <a:noFill/>
          <a:ln cap="flat" cmpd="sng" w="9525">
            <a:solidFill>
              <a:srgbClr val="595959"/>
            </a:solidFill>
            <a:prstDash val="solid"/>
            <a:round/>
            <a:headEnd len="med" w="med" type="none"/>
            <a:tailEnd len="med" w="med" type="triangle"/>
          </a:ln>
        </p:spPr>
      </p:cxnSp>
      <p:cxnSp>
        <p:nvCxnSpPr>
          <p:cNvPr id="330" name="Google Shape;330;g27e49669de3_0_52"/>
          <p:cNvCxnSpPr/>
          <p:nvPr/>
        </p:nvCxnSpPr>
        <p:spPr>
          <a:xfrm>
            <a:off x="3810250" y="5612550"/>
            <a:ext cx="264300" cy="0"/>
          </a:xfrm>
          <a:prstGeom prst="straightConnector1">
            <a:avLst/>
          </a:prstGeom>
          <a:noFill/>
          <a:ln cap="flat" cmpd="sng" w="9525">
            <a:solidFill>
              <a:srgbClr val="595959"/>
            </a:solidFill>
            <a:prstDash val="solid"/>
            <a:round/>
            <a:headEnd len="med" w="med" type="none"/>
            <a:tailEnd len="med" w="med" type="triangle"/>
          </a:ln>
        </p:spPr>
      </p:cxnSp>
      <p:sp>
        <p:nvSpPr>
          <p:cNvPr id="331" name="Google Shape;331;g27e49669de3_0_52"/>
          <p:cNvSpPr txBox="1"/>
          <p:nvPr/>
        </p:nvSpPr>
        <p:spPr>
          <a:xfrm>
            <a:off x="1424500" y="6048550"/>
            <a:ext cx="15507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800">
                <a:solidFill>
                  <a:srgbClr val="000000"/>
                </a:solidFill>
              </a:rPr>
              <a:t>result_data_out   </a:t>
            </a:r>
            <a:endParaRPr b="1" sz="1100"/>
          </a:p>
        </p:txBody>
      </p:sp>
      <p:cxnSp>
        <p:nvCxnSpPr>
          <p:cNvPr id="332" name="Google Shape;332;g27e49669de3_0_52"/>
          <p:cNvCxnSpPr/>
          <p:nvPr/>
        </p:nvCxnSpPr>
        <p:spPr>
          <a:xfrm>
            <a:off x="939625" y="3193350"/>
            <a:ext cx="1424100" cy="0"/>
          </a:xfrm>
          <a:prstGeom prst="straightConnector1">
            <a:avLst/>
          </a:prstGeom>
          <a:noFill/>
          <a:ln cap="flat" cmpd="sng" w="9525">
            <a:solidFill>
              <a:srgbClr val="595959"/>
            </a:solidFill>
            <a:prstDash val="solid"/>
            <a:round/>
            <a:headEnd len="med" w="med" type="none"/>
            <a:tailEnd len="med" w="med" type="triangle"/>
          </a:ln>
        </p:spPr>
      </p:cxnSp>
      <p:cxnSp>
        <p:nvCxnSpPr>
          <p:cNvPr id="333" name="Google Shape;333;g27e49669de3_0_52"/>
          <p:cNvCxnSpPr/>
          <p:nvPr/>
        </p:nvCxnSpPr>
        <p:spPr>
          <a:xfrm>
            <a:off x="2099313" y="4021650"/>
            <a:ext cx="264300" cy="0"/>
          </a:xfrm>
          <a:prstGeom prst="straightConnector1">
            <a:avLst/>
          </a:prstGeom>
          <a:noFill/>
          <a:ln cap="flat" cmpd="sng" w="9525">
            <a:solidFill>
              <a:srgbClr val="595959"/>
            </a:solidFill>
            <a:prstDash val="solid"/>
            <a:round/>
            <a:headEnd len="med" w="med" type="none"/>
            <a:tailEnd len="med" w="med" type="triangle"/>
          </a:ln>
        </p:spPr>
      </p:cxnSp>
      <p:cxnSp>
        <p:nvCxnSpPr>
          <p:cNvPr id="334" name="Google Shape;334;g27e49669de3_0_52"/>
          <p:cNvCxnSpPr/>
          <p:nvPr/>
        </p:nvCxnSpPr>
        <p:spPr>
          <a:xfrm>
            <a:off x="2099313" y="5612550"/>
            <a:ext cx="264300" cy="0"/>
          </a:xfrm>
          <a:prstGeom prst="straightConnector1">
            <a:avLst/>
          </a:prstGeom>
          <a:noFill/>
          <a:ln cap="flat" cmpd="sng" w="9525">
            <a:solidFill>
              <a:srgbClr val="595959"/>
            </a:solidFill>
            <a:prstDash val="solid"/>
            <a:round/>
            <a:headEnd len="med" w="med" type="none"/>
            <a:tailEnd len="med" w="med" type="triangle"/>
          </a:ln>
        </p:spPr>
      </p:cxnSp>
      <p:cxnSp>
        <p:nvCxnSpPr>
          <p:cNvPr id="335" name="Google Shape;335;g27e49669de3_0_52"/>
          <p:cNvCxnSpPr/>
          <p:nvPr/>
        </p:nvCxnSpPr>
        <p:spPr>
          <a:xfrm>
            <a:off x="2508925" y="2212225"/>
            <a:ext cx="0" cy="709500"/>
          </a:xfrm>
          <a:prstGeom prst="straightConnector1">
            <a:avLst/>
          </a:prstGeom>
          <a:noFill/>
          <a:ln cap="flat" cmpd="sng" w="9525">
            <a:solidFill>
              <a:srgbClr val="595959"/>
            </a:solidFill>
            <a:prstDash val="solid"/>
            <a:round/>
            <a:headEnd len="med" w="med" type="none"/>
            <a:tailEnd len="med" w="med" type="triangle"/>
          </a:ln>
        </p:spPr>
      </p:cxnSp>
      <p:cxnSp>
        <p:nvCxnSpPr>
          <p:cNvPr id="336" name="Google Shape;336;g27e49669de3_0_52"/>
          <p:cNvCxnSpPr/>
          <p:nvPr/>
        </p:nvCxnSpPr>
        <p:spPr>
          <a:xfrm>
            <a:off x="2761325" y="2695650"/>
            <a:ext cx="0" cy="226200"/>
          </a:xfrm>
          <a:prstGeom prst="straightConnector1">
            <a:avLst/>
          </a:prstGeom>
          <a:noFill/>
          <a:ln cap="flat" cmpd="sng" w="9525">
            <a:solidFill>
              <a:srgbClr val="595959"/>
            </a:solidFill>
            <a:prstDash val="solid"/>
            <a:round/>
            <a:headEnd len="med" w="med" type="none"/>
            <a:tailEnd len="med" w="med" type="triangle"/>
          </a:ln>
        </p:spPr>
      </p:cxnSp>
      <p:cxnSp>
        <p:nvCxnSpPr>
          <p:cNvPr id="337" name="Google Shape;337;g27e49669de3_0_52"/>
          <p:cNvCxnSpPr/>
          <p:nvPr/>
        </p:nvCxnSpPr>
        <p:spPr>
          <a:xfrm>
            <a:off x="3632850" y="2695650"/>
            <a:ext cx="0" cy="226200"/>
          </a:xfrm>
          <a:prstGeom prst="straightConnector1">
            <a:avLst/>
          </a:prstGeom>
          <a:noFill/>
          <a:ln cap="flat" cmpd="sng" w="9525">
            <a:solidFill>
              <a:srgbClr val="595959"/>
            </a:solidFill>
            <a:prstDash val="solid"/>
            <a:round/>
            <a:headEnd len="med" w="med" type="none"/>
            <a:tailEnd len="med" w="med" type="triangle"/>
          </a:ln>
        </p:spPr>
      </p:cxnSp>
      <p:cxnSp>
        <p:nvCxnSpPr>
          <p:cNvPr id="338" name="Google Shape;338;g27e49669de3_0_52"/>
          <p:cNvCxnSpPr/>
          <p:nvPr/>
        </p:nvCxnSpPr>
        <p:spPr>
          <a:xfrm>
            <a:off x="5180650" y="2695650"/>
            <a:ext cx="0" cy="226200"/>
          </a:xfrm>
          <a:prstGeom prst="straightConnector1">
            <a:avLst/>
          </a:prstGeom>
          <a:noFill/>
          <a:ln cap="flat" cmpd="sng" w="9525">
            <a:solidFill>
              <a:srgbClr val="595959"/>
            </a:solidFill>
            <a:prstDash val="solid"/>
            <a:round/>
            <a:headEnd len="med" w="med" type="none"/>
            <a:tailEnd len="med" w="med" type="triangle"/>
          </a:ln>
        </p:spPr>
      </p:cxnSp>
      <p:sp>
        <p:nvSpPr>
          <p:cNvPr id="339" name="Google Shape;339;g27e49669de3_0_52"/>
          <p:cNvSpPr txBox="1"/>
          <p:nvPr/>
        </p:nvSpPr>
        <p:spPr>
          <a:xfrm>
            <a:off x="2642900" y="2483225"/>
            <a:ext cx="236400" cy="3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t>0</a:t>
            </a:r>
            <a:endParaRPr sz="900"/>
          </a:p>
        </p:txBody>
      </p:sp>
      <p:sp>
        <p:nvSpPr>
          <p:cNvPr id="340" name="Google Shape;340;g27e49669de3_0_52"/>
          <p:cNvSpPr txBox="1"/>
          <p:nvPr/>
        </p:nvSpPr>
        <p:spPr>
          <a:xfrm>
            <a:off x="3514650" y="2483225"/>
            <a:ext cx="236400" cy="3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t>0</a:t>
            </a:r>
            <a:endParaRPr sz="900"/>
          </a:p>
        </p:txBody>
      </p:sp>
      <p:sp>
        <p:nvSpPr>
          <p:cNvPr id="341" name="Google Shape;341;g27e49669de3_0_52"/>
          <p:cNvSpPr txBox="1"/>
          <p:nvPr/>
        </p:nvSpPr>
        <p:spPr>
          <a:xfrm>
            <a:off x="5062450" y="2483225"/>
            <a:ext cx="236400" cy="3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t>0</a:t>
            </a:r>
            <a:endParaRPr sz="900"/>
          </a:p>
        </p:txBody>
      </p:sp>
      <p:cxnSp>
        <p:nvCxnSpPr>
          <p:cNvPr id="342" name="Google Shape;342;g27e49669de3_0_52"/>
          <p:cNvCxnSpPr/>
          <p:nvPr/>
        </p:nvCxnSpPr>
        <p:spPr>
          <a:xfrm>
            <a:off x="3389750" y="2481325"/>
            <a:ext cx="0" cy="440400"/>
          </a:xfrm>
          <a:prstGeom prst="straightConnector1">
            <a:avLst/>
          </a:prstGeom>
          <a:noFill/>
          <a:ln cap="flat" cmpd="sng" w="9525">
            <a:solidFill>
              <a:srgbClr val="595959"/>
            </a:solidFill>
            <a:prstDash val="solid"/>
            <a:round/>
            <a:headEnd len="med" w="med" type="none"/>
            <a:tailEnd len="med" w="med" type="triangle"/>
          </a:ln>
        </p:spPr>
      </p:cxnSp>
      <p:cxnSp>
        <p:nvCxnSpPr>
          <p:cNvPr id="343" name="Google Shape;343;g27e49669de3_0_52"/>
          <p:cNvCxnSpPr/>
          <p:nvPr/>
        </p:nvCxnSpPr>
        <p:spPr>
          <a:xfrm>
            <a:off x="4928250" y="2481325"/>
            <a:ext cx="0" cy="440400"/>
          </a:xfrm>
          <a:prstGeom prst="straightConnector1">
            <a:avLst/>
          </a:prstGeom>
          <a:noFill/>
          <a:ln cap="flat" cmpd="sng" w="9525">
            <a:solidFill>
              <a:srgbClr val="595959"/>
            </a:solidFill>
            <a:prstDash val="solid"/>
            <a:round/>
            <a:headEnd len="med" w="med" type="none"/>
            <a:tailEnd len="med" w="med" type="triangle"/>
          </a:ln>
        </p:spPr>
      </p:cxnSp>
      <p:sp>
        <p:nvSpPr>
          <p:cNvPr id="344" name="Google Shape;344;g27e49669de3_0_52"/>
          <p:cNvSpPr txBox="1"/>
          <p:nvPr/>
        </p:nvSpPr>
        <p:spPr>
          <a:xfrm>
            <a:off x="1878088" y="1949350"/>
            <a:ext cx="12621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800">
                <a:solidFill>
                  <a:srgbClr val="000000"/>
                </a:solidFill>
              </a:rPr>
              <a:t>wgt_data_in </a:t>
            </a:r>
            <a:endParaRPr b="1" sz="800"/>
          </a:p>
        </p:txBody>
      </p:sp>
      <p:sp>
        <p:nvSpPr>
          <p:cNvPr id="345" name="Google Shape;345;g27e49669de3_0_52"/>
          <p:cNvSpPr txBox="1"/>
          <p:nvPr/>
        </p:nvSpPr>
        <p:spPr>
          <a:xfrm>
            <a:off x="839538" y="2921725"/>
            <a:ext cx="12621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800">
                <a:solidFill>
                  <a:srgbClr val="000000"/>
                </a:solidFill>
              </a:rPr>
              <a:t>act_data_in</a:t>
            </a:r>
            <a:endParaRPr b="1" sz="800"/>
          </a:p>
        </p:txBody>
      </p:sp>
      <p:cxnSp>
        <p:nvCxnSpPr>
          <p:cNvPr id="346" name="Google Shape;346;g27e49669de3_0_52"/>
          <p:cNvCxnSpPr/>
          <p:nvPr/>
        </p:nvCxnSpPr>
        <p:spPr>
          <a:xfrm rot="10800000">
            <a:off x="2892650" y="3464025"/>
            <a:ext cx="0" cy="168000"/>
          </a:xfrm>
          <a:prstGeom prst="straightConnector1">
            <a:avLst/>
          </a:prstGeom>
          <a:noFill/>
          <a:ln cap="flat" cmpd="sng" w="9525">
            <a:solidFill>
              <a:srgbClr val="B7B7B7"/>
            </a:solidFill>
            <a:prstDash val="solid"/>
            <a:round/>
            <a:headEnd len="med" w="med" type="none"/>
            <a:tailEnd len="med" w="med" type="triangle"/>
          </a:ln>
        </p:spPr>
      </p:cxnSp>
      <p:cxnSp>
        <p:nvCxnSpPr>
          <p:cNvPr id="347" name="Google Shape;347;g27e49669de3_0_52"/>
          <p:cNvCxnSpPr/>
          <p:nvPr/>
        </p:nvCxnSpPr>
        <p:spPr>
          <a:xfrm rot="10800000">
            <a:off x="2246900" y="3624425"/>
            <a:ext cx="0" cy="2424000"/>
          </a:xfrm>
          <a:prstGeom prst="straightConnector1">
            <a:avLst/>
          </a:prstGeom>
          <a:noFill/>
          <a:ln cap="flat" cmpd="sng" w="19050">
            <a:solidFill>
              <a:srgbClr val="B7B7B7"/>
            </a:solidFill>
            <a:prstDash val="solid"/>
            <a:round/>
            <a:headEnd len="med" w="med" type="none"/>
            <a:tailEnd len="med" w="med" type="none"/>
          </a:ln>
        </p:spPr>
      </p:cxnSp>
      <p:cxnSp>
        <p:nvCxnSpPr>
          <p:cNvPr id="348" name="Google Shape;348;g27e49669de3_0_52"/>
          <p:cNvCxnSpPr/>
          <p:nvPr/>
        </p:nvCxnSpPr>
        <p:spPr>
          <a:xfrm>
            <a:off x="2249300" y="6048400"/>
            <a:ext cx="2983800" cy="4800"/>
          </a:xfrm>
          <a:prstGeom prst="straightConnector1">
            <a:avLst/>
          </a:prstGeom>
          <a:noFill/>
          <a:ln cap="flat" cmpd="sng" w="19050">
            <a:solidFill>
              <a:srgbClr val="B7B7B7"/>
            </a:solidFill>
            <a:prstDash val="solid"/>
            <a:round/>
            <a:headEnd len="med" w="med" type="none"/>
            <a:tailEnd len="med" w="med" type="none"/>
          </a:ln>
        </p:spPr>
      </p:cxnSp>
      <p:cxnSp>
        <p:nvCxnSpPr>
          <p:cNvPr id="349" name="Google Shape;349;g27e49669de3_0_52"/>
          <p:cNvCxnSpPr/>
          <p:nvPr/>
        </p:nvCxnSpPr>
        <p:spPr>
          <a:xfrm>
            <a:off x="2232350" y="4448225"/>
            <a:ext cx="3079500" cy="0"/>
          </a:xfrm>
          <a:prstGeom prst="straightConnector1">
            <a:avLst/>
          </a:prstGeom>
          <a:noFill/>
          <a:ln cap="flat" cmpd="sng" w="19050">
            <a:solidFill>
              <a:srgbClr val="B7B7B7"/>
            </a:solidFill>
            <a:prstDash val="solid"/>
            <a:round/>
            <a:headEnd len="med" w="med" type="none"/>
            <a:tailEnd len="med" w="med" type="none"/>
          </a:ln>
        </p:spPr>
      </p:cxnSp>
      <p:cxnSp>
        <p:nvCxnSpPr>
          <p:cNvPr id="350" name="Google Shape;350;g27e49669de3_0_52"/>
          <p:cNvCxnSpPr/>
          <p:nvPr/>
        </p:nvCxnSpPr>
        <p:spPr>
          <a:xfrm>
            <a:off x="2244350" y="3624300"/>
            <a:ext cx="3100500" cy="0"/>
          </a:xfrm>
          <a:prstGeom prst="straightConnector1">
            <a:avLst/>
          </a:prstGeom>
          <a:noFill/>
          <a:ln cap="flat" cmpd="sng" w="19050">
            <a:solidFill>
              <a:srgbClr val="B7B7B7"/>
            </a:solidFill>
            <a:prstDash val="solid"/>
            <a:round/>
            <a:headEnd len="med" w="med" type="none"/>
            <a:tailEnd len="med" w="med" type="none"/>
          </a:ln>
        </p:spPr>
      </p:cxnSp>
      <p:cxnSp>
        <p:nvCxnSpPr>
          <p:cNvPr id="351" name="Google Shape;351;g27e49669de3_0_52"/>
          <p:cNvCxnSpPr/>
          <p:nvPr/>
        </p:nvCxnSpPr>
        <p:spPr>
          <a:xfrm>
            <a:off x="2509150" y="5884038"/>
            <a:ext cx="0" cy="90600"/>
          </a:xfrm>
          <a:prstGeom prst="straightConnector1">
            <a:avLst/>
          </a:prstGeom>
          <a:noFill/>
          <a:ln cap="flat" cmpd="sng" w="9525">
            <a:solidFill>
              <a:srgbClr val="595959"/>
            </a:solidFill>
            <a:prstDash val="solid"/>
            <a:round/>
            <a:headEnd len="med" w="med" type="none"/>
            <a:tailEnd len="med" w="med" type="triangle"/>
          </a:ln>
        </p:spPr>
      </p:cxnSp>
      <p:cxnSp>
        <p:nvCxnSpPr>
          <p:cNvPr id="352" name="Google Shape;352;g27e49669de3_0_52"/>
          <p:cNvCxnSpPr/>
          <p:nvPr/>
        </p:nvCxnSpPr>
        <p:spPr>
          <a:xfrm>
            <a:off x="2761550" y="5884038"/>
            <a:ext cx="0" cy="399900"/>
          </a:xfrm>
          <a:prstGeom prst="straightConnector1">
            <a:avLst/>
          </a:prstGeom>
          <a:noFill/>
          <a:ln cap="flat" cmpd="sng" w="9525">
            <a:solidFill>
              <a:srgbClr val="595959"/>
            </a:solidFill>
            <a:prstDash val="solid"/>
            <a:round/>
            <a:headEnd len="med" w="med" type="none"/>
            <a:tailEnd len="med" w="med" type="triangle"/>
          </a:ln>
        </p:spPr>
      </p:cxnSp>
      <p:cxnSp>
        <p:nvCxnSpPr>
          <p:cNvPr id="353" name="Google Shape;353;g27e49669de3_0_52"/>
          <p:cNvCxnSpPr/>
          <p:nvPr/>
        </p:nvCxnSpPr>
        <p:spPr>
          <a:xfrm>
            <a:off x="3380450" y="5884038"/>
            <a:ext cx="0" cy="90600"/>
          </a:xfrm>
          <a:prstGeom prst="straightConnector1">
            <a:avLst/>
          </a:prstGeom>
          <a:noFill/>
          <a:ln cap="flat" cmpd="sng" w="9525">
            <a:solidFill>
              <a:srgbClr val="595959"/>
            </a:solidFill>
            <a:prstDash val="solid"/>
            <a:round/>
            <a:headEnd len="med" w="med" type="none"/>
            <a:tailEnd len="med" w="med" type="triangle"/>
          </a:ln>
        </p:spPr>
      </p:cxnSp>
      <p:cxnSp>
        <p:nvCxnSpPr>
          <p:cNvPr id="354" name="Google Shape;354;g27e49669de3_0_52"/>
          <p:cNvCxnSpPr/>
          <p:nvPr/>
        </p:nvCxnSpPr>
        <p:spPr>
          <a:xfrm>
            <a:off x="3632850" y="5884038"/>
            <a:ext cx="0" cy="399900"/>
          </a:xfrm>
          <a:prstGeom prst="straightConnector1">
            <a:avLst/>
          </a:prstGeom>
          <a:noFill/>
          <a:ln cap="flat" cmpd="sng" w="9525">
            <a:solidFill>
              <a:srgbClr val="595959"/>
            </a:solidFill>
            <a:prstDash val="solid"/>
            <a:round/>
            <a:headEnd len="med" w="med" type="none"/>
            <a:tailEnd len="med" w="med" type="triangle"/>
          </a:ln>
        </p:spPr>
      </p:cxnSp>
      <p:cxnSp>
        <p:nvCxnSpPr>
          <p:cNvPr id="355" name="Google Shape;355;g27e49669de3_0_52"/>
          <p:cNvCxnSpPr/>
          <p:nvPr/>
        </p:nvCxnSpPr>
        <p:spPr>
          <a:xfrm rot="10800000">
            <a:off x="3768375" y="3456300"/>
            <a:ext cx="0" cy="168000"/>
          </a:xfrm>
          <a:prstGeom prst="straightConnector1">
            <a:avLst/>
          </a:prstGeom>
          <a:noFill/>
          <a:ln cap="flat" cmpd="sng" w="9525">
            <a:solidFill>
              <a:srgbClr val="B7B7B7"/>
            </a:solidFill>
            <a:prstDash val="solid"/>
            <a:round/>
            <a:headEnd len="med" w="med" type="none"/>
            <a:tailEnd len="med" w="med" type="triangle"/>
          </a:ln>
        </p:spPr>
      </p:cxnSp>
      <p:cxnSp>
        <p:nvCxnSpPr>
          <p:cNvPr id="356" name="Google Shape;356;g27e49669de3_0_52"/>
          <p:cNvCxnSpPr/>
          <p:nvPr/>
        </p:nvCxnSpPr>
        <p:spPr>
          <a:xfrm rot="10800000">
            <a:off x="5298850" y="3463613"/>
            <a:ext cx="0" cy="168000"/>
          </a:xfrm>
          <a:prstGeom prst="straightConnector1">
            <a:avLst/>
          </a:prstGeom>
          <a:noFill/>
          <a:ln cap="flat" cmpd="sng" w="9525">
            <a:solidFill>
              <a:srgbClr val="B7B7B7"/>
            </a:solidFill>
            <a:prstDash val="solid"/>
            <a:round/>
            <a:headEnd len="med" w="med" type="none"/>
            <a:tailEnd len="med" w="med" type="triangle"/>
          </a:ln>
        </p:spPr>
      </p:cxnSp>
      <p:cxnSp>
        <p:nvCxnSpPr>
          <p:cNvPr id="357" name="Google Shape;357;g27e49669de3_0_52"/>
          <p:cNvCxnSpPr/>
          <p:nvPr/>
        </p:nvCxnSpPr>
        <p:spPr>
          <a:xfrm rot="10800000">
            <a:off x="2879300" y="4285338"/>
            <a:ext cx="0" cy="168000"/>
          </a:xfrm>
          <a:prstGeom prst="straightConnector1">
            <a:avLst/>
          </a:prstGeom>
          <a:noFill/>
          <a:ln cap="flat" cmpd="sng" w="9525">
            <a:solidFill>
              <a:srgbClr val="B7B7B7"/>
            </a:solidFill>
            <a:prstDash val="solid"/>
            <a:round/>
            <a:headEnd len="med" w="med" type="none"/>
            <a:tailEnd len="med" w="med" type="triangle"/>
          </a:ln>
        </p:spPr>
      </p:cxnSp>
      <p:cxnSp>
        <p:nvCxnSpPr>
          <p:cNvPr id="358" name="Google Shape;358;g27e49669de3_0_52"/>
          <p:cNvCxnSpPr/>
          <p:nvPr/>
        </p:nvCxnSpPr>
        <p:spPr>
          <a:xfrm rot="10800000">
            <a:off x="2848600" y="5880388"/>
            <a:ext cx="0" cy="168000"/>
          </a:xfrm>
          <a:prstGeom prst="straightConnector1">
            <a:avLst/>
          </a:prstGeom>
          <a:noFill/>
          <a:ln cap="flat" cmpd="sng" w="9525">
            <a:solidFill>
              <a:srgbClr val="B7B7B7"/>
            </a:solidFill>
            <a:prstDash val="solid"/>
            <a:round/>
            <a:headEnd len="med" w="med" type="none"/>
            <a:tailEnd len="med" w="med" type="triangle"/>
          </a:ln>
        </p:spPr>
      </p:cxnSp>
      <p:cxnSp>
        <p:nvCxnSpPr>
          <p:cNvPr id="359" name="Google Shape;359;g27e49669de3_0_52"/>
          <p:cNvCxnSpPr/>
          <p:nvPr/>
        </p:nvCxnSpPr>
        <p:spPr>
          <a:xfrm rot="10800000">
            <a:off x="3729675" y="5880388"/>
            <a:ext cx="0" cy="168000"/>
          </a:xfrm>
          <a:prstGeom prst="straightConnector1">
            <a:avLst/>
          </a:prstGeom>
          <a:noFill/>
          <a:ln cap="flat" cmpd="sng" w="9525">
            <a:solidFill>
              <a:srgbClr val="B7B7B7"/>
            </a:solidFill>
            <a:prstDash val="solid"/>
            <a:round/>
            <a:headEnd len="med" w="med" type="none"/>
            <a:tailEnd len="med" w="med" type="triangle"/>
          </a:ln>
        </p:spPr>
      </p:cxnSp>
      <p:cxnSp>
        <p:nvCxnSpPr>
          <p:cNvPr id="360" name="Google Shape;360;g27e49669de3_0_52"/>
          <p:cNvCxnSpPr/>
          <p:nvPr/>
        </p:nvCxnSpPr>
        <p:spPr>
          <a:xfrm rot="10800000">
            <a:off x="5230675" y="5880388"/>
            <a:ext cx="0" cy="168000"/>
          </a:xfrm>
          <a:prstGeom prst="straightConnector1">
            <a:avLst/>
          </a:prstGeom>
          <a:noFill/>
          <a:ln cap="flat" cmpd="sng" w="9525">
            <a:solidFill>
              <a:srgbClr val="B7B7B7"/>
            </a:solidFill>
            <a:prstDash val="solid"/>
            <a:round/>
            <a:headEnd len="med" w="med" type="none"/>
            <a:tailEnd len="med" w="med" type="triangle"/>
          </a:ln>
        </p:spPr>
      </p:cxnSp>
      <p:sp>
        <p:nvSpPr>
          <p:cNvPr id="361" name="Google Shape;361;g27e49669de3_0_52"/>
          <p:cNvSpPr/>
          <p:nvPr/>
        </p:nvSpPr>
        <p:spPr>
          <a:xfrm>
            <a:off x="4788900" y="3749313"/>
            <a:ext cx="543000" cy="5430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r>
              <a:rPr lang="en-US" sz="1100">
                <a:solidFill>
                  <a:srgbClr val="000000"/>
                </a:solidFill>
              </a:rPr>
              <a:t>(1,7)</a:t>
            </a:r>
            <a:endParaRPr>
              <a:solidFill>
                <a:srgbClr val="000000"/>
              </a:solidFill>
            </a:endParaRPr>
          </a:p>
        </p:txBody>
      </p:sp>
      <p:cxnSp>
        <p:nvCxnSpPr>
          <p:cNvPr id="362" name="Google Shape;362;g27e49669de3_0_52"/>
          <p:cNvCxnSpPr/>
          <p:nvPr/>
        </p:nvCxnSpPr>
        <p:spPr>
          <a:xfrm>
            <a:off x="4524588" y="4020813"/>
            <a:ext cx="264300" cy="0"/>
          </a:xfrm>
          <a:prstGeom prst="straightConnector1">
            <a:avLst/>
          </a:prstGeom>
          <a:noFill/>
          <a:ln cap="flat" cmpd="sng" w="9525">
            <a:solidFill>
              <a:srgbClr val="595959"/>
            </a:solidFill>
            <a:prstDash val="solid"/>
            <a:round/>
            <a:headEnd len="med" w="med" type="none"/>
            <a:tailEnd len="med" w="med" type="triangle"/>
          </a:ln>
        </p:spPr>
      </p:cxnSp>
      <p:cxnSp>
        <p:nvCxnSpPr>
          <p:cNvPr id="363" name="Google Shape;363;g27e49669de3_0_52"/>
          <p:cNvCxnSpPr/>
          <p:nvPr/>
        </p:nvCxnSpPr>
        <p:spPr>
          <a:xfrm rot="10800000">
            <a:off x="5298850" y="4295238"/>
            <a:ext cx="0" cy="168000"/>
          </a:xfrm>
          <a:prstGeom prst="straightConnector1">
            <a:avLst/>
          </a:prstGeom>
          <a:noFill/>
          <a:ln cap="flat" cmpd="sng" w="9525">
            <a:solidFill>
              <a:srgbClr val="B7B7B7"/>
            </a:solidFill>
            <a:prstDash val="solid"/>
            <a:round/>
            <a:headEnd len="med" w="med" type="none"/>
            <a:tailEnd len="med" w="med" type="triangle"/>
          </a:ln>
        </p:spPr>
      </p:cxnSp>
      <p:cxnSp>
        <p:nvCxnSpPr>
          <p:cNvPr id="364" name="Google Shape;364;g27e49669de3_0_52"/>
          <p:cNvCxnSpPr/>
          <p:nvPr/>
        </p:nvCxnSpPr>
        <p:spPr>
          <a:xfrm>
            <a:off x="1879525" y="4776850"/>
            <a:ext cx="366900" cy="0"/>
          </a:xfrm>
          <a:prstGeom prst="straightConnector1">
            <a:avLst/>
          </a:prstGeom>
          <a:noFill/>
          <a:ln cap="flat" cmpd="sng" w="19050">
            <a:solidFill>
              <a:srgbClr val="B7B7B7"/>
            </a:solidFill>
            <a:prstDash val="solid"/>
            <a:round/>
            <a:headEnd len="med" w="med" type="none"/>
            <a:tailEnd len="med" w="med" type="none"/>
          </a:ln>
        </p:spPr>
      </p:cxnSp>
      <p:sp>
        <p:nvSpPr>
          <p:cNvPr id="365" name="Google Shape;365;g27e49669de3_0_52"/>
          <p:cNvSpPr txBox="1"/>
          <p:nvPr/>
        </p:nvSpPr>
        <p:spPr>
          <a:xfrm>
            <a:off x="518100" y="4622950"/>
            <a:ext cx="15507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800">
                <a:solidFill>
                  <a:srgbClr val="000000"/>
                </a:solidFill>
              </a:rPr>
              <a:t>operation_signal_in [2:0]</a:t>
            </a:r>
            <a:endParaRPr b="1" sz="800"/>
          </a:p>
        </p:txBody>
      </p:sp>
      <p:cxnSp>
        <p:nvCxnSpPr>
          <p:cNvPr id="366" name="Google Shape;366;g27e49669de3_0_52"/>
          <p:cNvCxnSpPr/>
          <p:nvPr/>
        </p:nvCxnSpPr>
        <p:spPr>
          <a:xfrm>
            <a:off x="2516000" y="2488450"/>
            <a:ext cx="2424000" cy="0"/>
          </a:xfrm>
          <a:prstGeom prst="straightConnector1">
            <a:avLst/>
          </a:prstGeom>
          <a:noFill/>
          <a:ln cap="flat" cmpd="sng" w="9525">
            <a:solidFill>
              <a:srgbClr val="595959"/>
            </a:solidFill>
            <a:prstDash val="solid"/>
            <a:round/>
            <a:headEnd len="med" w="med" type="none"/>
            <a:tailEnd len="med" w="med" type="none"/>
          </a:ln>
        </p:spPr>
      </p:cxnSp>
      <p:cxnSp>
        <p:nvCxnSpPr>
          <p:cNvPr id="367" name="Google Shape;367;g27e49669de3_0_52"/>
          <p:cNvCxnSpPr/>
          <p:nvPr/>
        </p:nvCxnSpPr>
        <p:spPr>
          <a:xfrm>
            <a:off x="4928250" y="5884038"/>
            <a:ext cx="0" cy="90600"/>
          </a:xfrm>
          <a:prstGeom prst="straightConnector1">
            <a:avLst/>
          </a:prstGeom>
          <a:noFill/>
          <a:ln cap="flat" cmpd="sng" w="9525">
            <a:solidFill>
              <a:srgbClr val="595959"/>
            </a:solidFill>
            <a:prstDash val="solid"/>
            <a:round/>
            <a:headEnd len="med" w="med" type="none"/>
            <a:tailEnd len="med" w="med" type="triangle"/>
          </a:ln>
        </p:spPr>
      </p:cxnSp>
      <p:cxnSp>
        <p:nvCxnSpPr>
          <p:cNvPr id="368" name="Google Shape;368;g27e49669de3_0_52"/>
          <p:cNvCxnSpPr/>
          <p:nvPr/>
        </p:nvCxnSpPr>
        <p:spPr>
          <a:xfrm>
            <a:off x="5180650" y="5884038"/>
            <a:ext cx="0" cy="393300"/>
          </a:xfrm>
          <a:prstGeom prst="straightConnector1">
            <a:avLst/>
          </a:prstGeom>
          <a:noFill/>
          <a:ln cap="flat" cmpd="sng" w="9525">
            <a:solidFill>
              <a:srgbClr val="595959"/>
            </a:solidFill>
            <a:prstDash val="solid"/>
            <a:round/>
            <a:headEnd len="med" w="med" type="none"/>
            <a:tailEnd len="med" w="med" type="triangle"/>
          </a:ln>
        </p:spPr>
      </p:cxnSp>
      <p:cxnSp>
        <p:nvCxnSpPr>
          <p:cNvPr id="369" name="Google Shape;369;g27e49669de3_0_52"/>
          <p:cNvCxnSpPr/>
          <p:nvPr/>
        </p:nvCxnSpPr>
        <p:spPr>
          <a:xfrm>
            <a:off x="2101650" y="3193350"/>
            <a:ext cx="0" cy="2428800"/>
          </a:xfrm>
          <a:prstGeom prst="straightConnector1">
            <a:avLst/>
          </a:prstGeom>
          <a:noFill/>
          <a:ln cap="flat" cmpd="sng" w="9525">
            <a:solidFill>
              <a:srgbClr val="595959"/>
            </a:solidFill>
            <a:prstDash val="solid"/>
            <a:round/>
            <a:headEnd len="med" w="med" type="none"/>
            <a:tailEnd len="med" w="med" type="none"/>
          </a:ln>
        </p:spPr>
      </p:cxnSp>
      <p:cxnSp>
        <p:nvCxnSpPr>
          <p:cNvPr id="370" name="Google Shape;370;g27e49669de3_0_52"/>
          <p:cNvCxnSpPr/>
          <p:nvPr/>
        </p:nvCxnSpPr>
        <p:spPr>
          <a:xfrm>
            <a:off x="3340975" y="3467900"/>
            <a:ext cx="0" cy="278400"/>
          </a:xfrm>
          <a:prstGeom prst="straightConnector1">
            <a:avLst/>
          </a:prstGeom>
          <a:noFill/>
          <a:ln cap="flat" cmpd="sng" w="9525">
            <a:solidFill>
              <a:srgbClr val="595959"/>
            </a:solidFill>
            <a:prstDash val="solid"/>
            <a:round/>
            <a:headEnd len="med" w="med" type="none"/>
            <a:tailEnd len="med" w="med" type="triangle"/>
          </a:ln>
        </p:spPr>
      </p:cxnSp>
      <p:cxnSp>
        <p:nvCxnSpPr>
          <p:cNvPr id="371" name="Google Shape;371;g27e49669de3_0_52"/>
          <p:cNvCxnSpPr/>
          <p:nvPr/>
        </p:nvCxnSpPr>
        <p:spPr>
          <a:xfrm>
            <a:off x="3593375" y="3467900"/>
            <a:ext cx="0" cy="278400"/>
          </a:xfrm>
          <a:prstGeom prst="straightConnector1">
            <a:avLst/>
          </a:prstGeom>
          <a:noFill/>
          <a:ln cap="flat" cmpd="sng" w="9525">
            <a:solidFill>
              <a:srgbClr val="595959"/>
            </a:solidFill>
            <a:prstDash val="solid"/>
            <a:round/>
            <a:headEnd len="med" w="med" type="none"/>
            <a:tailEnd len="med" w="med" type="triangle"/>
          </a:ln>
        </p:spPr>
      </p:cxnSp>
      <p:cxnSp>
        <p:nvCxnSpPr>
          <p:cNvPr id="372" name="Google Shape;372;g27e49669de3_0_52"/>
          <p:cNvCxnSpPr/>
          <p:nvPr/>
        </p:nvCxnSpPr>
        <p:spPr>
          <a:xfrm>
            <a:off x="2469425" y="4280588"/>
            <a:ext cx="0" cy="278400"/>
          </a:xfrm>
          <a:prstGeom prst="straightConnector1">
            <a:avLst/>
          </a:prstGeom>
          <a:noFill/>
          <a:ln cap="flat" cmpd="sng" w="9525">
            <a:solidFill>
              <a:srgbClr val="595959"/>
            </a:solidFill>
            <a:prstDash val="solid"/>
            <a:round/>
            <a:headEnd len="med" w="med" type="none"/>
            <a:tailEnd len="med" w="med" type="triangle"/>
          </a:ln>
        </p:spPr>
      </p:cxnSp>
      <p:cxnSp>
        <p:nvCxnSpPr>
          <p:cNvPr id="373" name="Google Shape;373;g27e49669de3_0_52"/>
          <p:cNvCxnSpPr/>
          <p:nvPr/>
        </p:nvCxnSpPr>
        <p:spPr>
          <a:xfrm>
            <a:off x="2721825" y="4280588"/>
            <a:ext cx="0" cy="278400"/>
          </a:xfrm>
          <a:prstGeom prst="straightConnector1">
            <a:avLst/>
          </a:prstGeom>
          <a:noFill/>
          <a:ln cap="flat" cmpd="sng" w="9525">
            <a:solidFill>
              <a:srgbClr val="595959"/>
            </a:solidFill>
            <a:prstDash val="solid"/>
            <a:round/>
            <a:headEnd len="med" w="med" type="none"/>
            <a:tailEnd len="med" w="med" type="triangle"/>
          </a:ln>
        </p:spPr>
      </p:cxnSp>
      <p:cxnSp>
        <p:nvCxnSpPr>
          <p:cNvPr id="374" name="Google Shape;374;g27e49669de3_0_52"/>
          <p:cNvCxnSpPr/>
          <p:nvPr/>
        </p:nvCxnSpPr>
        <p:spPr>
          <a:xfrm>
            <a:off x="4888775" y="4298275"/>
            <a:ext cx="0" cy="278400"/>
          </a:xfrm>
          <a:prstGeom prst="straightConnector1">
            <a:avLst/>
          </a:prstGeom>
          <a:noFill/>
          <a:ln cap="flat" cmpd="sng" w="9525">
            <a:solidFill>
              <a:srgbClr val="595959"/>
            </a:solidFill>
            <a:prstDash val="solid"/>
            <a:round/>
            <a:headEnd len="med" w="med" type="none"/>
            <a:tailEnd len="med" w="med" type="triangle"/>
          </a:ln>
        </p:spPr>
      </p:cxnSp>
      <p:cxnSp>
        <p:nvCxnSpPr>
          <p:cNvPr id="375" name="Google Shape;375;g27e49669de3_0_52"/>
          <p:cNvCxnSpPr/>
          <p:nvPr/>
        </p:nvCxnSpPr>
        <p:spPr>
          <a:xfrm>
            <a:off x="5141175" y="4298275"/>
            <a:ext cx="0" cy="278400"/>
          </a:xfrm>
          <a:prstGeom prst="straightConnector1">
            <a:avLst/>
          </a:prstGeom>
          <a:noFill/>
          <a:ln cap="flat" cmpd="sng" w="9525">
            <a:solidFill>
              <a:srgbClr val="595959"/>
            </a:solidFill>
            <a:prstDash val="solid"/>
            <a:round/>
            <a:headEnd len="med" w="med" type="none"/>
            <a:tailEnd len="med" w="med" type="triangle"/>
          </a:ln>
        </p:spPr>
      </p:cxnSp>
      <p:cxnSp>
        <p:nvCxnSpPr>
          <p:cNvPr id="376" name="Google Shape;376;g27e49669de3_0_52"/>
          <p:cNvCxnSpPr/>
          <p:nvPr/>
        </p:nvCxnSpPr>
        <p:spPr>
          <a:xfrm>
            <a:off x="4881250" y="3467888"/>
            <a:ext cx="0" cy="278400"/>
          </a:xfrm>
          <a:prstGeom prst="straightConnector1">
            <a:avLst/>
          </a:prstGeom>
          <a:noFill/>
          <a:ln cap="flat" cmpd="sng" w="9525">
            <a:solidFill>
              <a:srgbClr val="595959"/>
            </a:solidFill>
            <a:prstDash val="solid"/>
            <a:round/>
            <a:headEnd len="med" w="med" type="none"/>
            <a:tailEnd len="med" w="med" type="triangle"/>
          </a:ln>
        </p:spPr>
      </p:cxnSp>
      <p:cxnSp>
        <p:nvCxnSpPr>
          <p:cNvPr id="377" name="Google Shape;377;g27e49669de3_0_52"/>
          <p:cNvCxnSpPr/>
          <p:nvPr/>
        </p:nvCxnSpPr>
        <p:spPr>
          <a:xfrm>
            <a:off x="5133650" y="3467888"/>
            <a:ext cx="0" cy="278400"/>
          </a:xfrm>
          <a:prstGeom prst="straightConnector1">
            <a:avLst/>
          </a:prstGeom>
          <a:noFill/>
          <a:ln cap="flat" cmpd="sng" w="9525">
            <a:solidFill>
              <a:srgbClr val="595959"/>
            </a:solidFill>
            <a:prstDash val="solid"/>
            <a:round/>
            <a:headEnd len="med" w="med" type="none"/>
            <a:tailEnd len="med" w="med" type="triangle"/>
          </a:ln>
        </p:spPr>
      </p:cxnSp>
      <p:sp>
        <p:nvSpPr>
          <p:cNvPr id="378" name="Google Shape;378;g27e49669de3_0_52"/>
          <p:cNvSpPr txBox="1"/>
          <p:nvPr>
            <p:ph idx="1" type="body"/>
          </p:nvPr>
        </p:nvSpPr>
        <p:spPr>
          <a:xfrm>
            <a:off x="6330750" y="1655459"/>
            <a:ext cx="4959300" cy="11355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400"/>
              <a:buFont typeface="Noto Sans Symbols"/>
              <a:buChar char="▪"/>
            </a:pPr>
            <a:r>
              <a:rPr lang="en-US"/>
              <a:t>Operation</a:t>
            </a:r>
            <a:endParaRPr/>
          </a:p>
          <a:p>
            <a:pPr indent="-209550" lvl="1" marL="685800" rtl="0" algn="l">
              <a:lnSpc>
                <a:spcPct val="100000"/>
              </a:lnSpc>
              <a:spcBef>
                <a:spcPts val="0"/>
              </a:spcBef>
              <a:spcAft>
                <a:spcPts val="0"/>
              </a:spcAft>
              <a:buSzPts val="1700"/>
              <a:buChar char="◦"/>
            </a:pPr>
            <a:r>
              <a:rPr lang="en-US" sz="1700"/>
              <a:t>mode : {</a:t>
            </a:r>
            <a:r>
              <a:rPr b="0" lang="en-US" sz="1700"/>
              <a:t>OS, WS}</a:t>
            </a:r>
            <a:endParaRPr b="0" sz="1700"/>
          </a:p>
          <a:p>
            <a:pPr indent="-209550" lvl="1" marL="685800" rtl="0" algn="l">
              <a:lnSpc>
                <a:spcPct val="100000"/>
              </a:lnSpc>
              <a:spcBef>
                <a:spcPts val="0"/>
              </a:spcBef>
              <a:spcAft>
                <a:spcPts val="0"/>
              </a:spcAft>
              <a:buSzPts val="1700"/>
              <a:buChar char="◦"/>
            </a:pPr>
            <a:r>
              <a:rPr lang="en-US" sz="1700"/>
              <a:t>input data stream every one cycle.</a:t>
            </a:r>
            <a:endParaRPr sz="1700"/>
          </a:p>
        </p:txBody>
      </p:sp>
      <p:cxnSp>
        <p:nvCxnSpPr>
          <p:cNvPr id="379" name="Google Shape;379;g27e49669de3_0_52"/>
          <p:cNvCxnSpPr/>
          <p:nvPr/>
        </p:nvCxnSpPr>
        <p:spPr>
          <a:xfrm>
            <a:off x="5445675" y="2950775"/>
            <a:ext cx="1992300" cy="90000"/>
          </a:xfrm>
          <a:prstGeom prst="straightConnector1">
            <a:avLst/>
          </a:prstGeom>
          <a:noFill/>
          <a:ln cap="flat" cmpd="sng" w="28575">
            <a:solidFill>
              <a:schemeClr val="dk2"/>
            </a:solidFill>
            <a:prstDash val="solid"/>
            <a:round/>
            <a:headEnd len="med" w="med" type="none"/>
            <a:tailEnd len="med" w="med" type="none"/>
          </a:ln>
        </p:spPr>
      </p:cxnSp>
      <p:cxnSp>
        <p:nvCxnSpPr>
          <p:cNvPr id="380" name="Google Shape;380;g27e49669de3_0_52"/>
          <p:cNvCxnSpPr/>
          <p:nvPr/>
        </p:nvCxnSpPr>
        <p:spPr>
          <a:xfrm>
            <a:off x="5425650" y="3501425"/>
            <a:ext cx="1972200" cy="2573100"/>
          </a:xfrm>
          <a:prstGeom prst="straightConnector1">
            <a:avLst/>
          </a:prstGeom>
          <a:noFill/>
          <a:ln cap="flat" cmpd="sng" w="28575">
            <a:solidFill>
              <a:schemeClr val="dk2"/>
            </a:solidFill>
            <a:prstDash val="solid"/>
            <a:round/>
            <a:headEnd len="med" w="med" type="none"/>
            <a:tailEnd len="med" w="med" type="none"/>
          </a:ln>
        </p:spPr>
      </p:cxnSp>
      <p:sp>
        <p:nvSpPr>
          <p:cNvPr id="381" name="Google Shape;381;g27e49669de3_0_52"/>
          <p:cNvSpPr/>
          <p:nvPr/>
        </p:nvSpPr>
        <p:spPr>
          <a:xfrm>
            <a:off x="7478050" y="3030875"/>
            <a:ext cx="3624300" cy="306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2" name="Google Shape;382;g27e49669de3_0_52"/>
          <p:cNvSpPr/>
          <p:nvPr/>
        </p:nvSpPr>
        <p:spPr>
          <a:xfrm>
            <a:off x="7915325" y="4135175"/>
            <a:ext cx="1174500" cy="113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000"/>
              <a:t>PE</a:t>
            </a:r>
            <a:endParaRPr b="1" sz="3000"/>
          </a:p>
        </p:txBody>
      </p:sp>
      <p:cxnSp>
        <p:nvCxnSpPr>
          <p:cNvPr id="383" name="Google Shape;383;g27e49669de3_0_52"/>
          <p:cNvCxnSpPr/>
          <p:nvPr/>
        </p:nvCxnSpPr>
        <p:spPr>
          <a:xfrm>
            <a:off x="6488900" y="4805100"/>
            <a:ext cx="1424100" cy="0"/>
          </a:xfrm>
          <a:prstGeom prst="straightConnector1">
            <a:avLst/>
          </a:prstGeom>
          <a:noFill/>
          <a:ln cap="flat" cmpd="sng" w="28575">
            <a:solidFill>
              <a:srgbClr val="595959"/>
            </a:solidFill>
            <a:prstDash val="solid"/>
            <a:round/>
            <a:headEnd len="med" w="med" type="none"/>
            <a:tailEnd len="med" w="med" type="triangle"/>
          </a:ln>
        </p:spPr>
      </p:cxnSp>
      <p:cxnSp>
        <p:nvCxnSpPr>
          <p:cNvPr id="384" name="Google Shape;384;g27e49669de3_0_52"/>
          <p:cNvCxnSpPr/>
          <p:nvPr/>
        </p:nvCxnSpPr>
        <p:spPr>
          <a:xfrm>
            <a:off x="7590375" y="3512550"/>
            <a:ext cx="0" cy="1264800"/>
          </a:xfrm>
          <a:prstGeom prst="straightConnector1">
            <a:avLst/>
          </a:prstGeom>
          <a:noFill/>
          <a:ln cap="flat" cmpd="sng" w="28575">
            <a:solidFill>
              <a:schemeClr val="dk2"/>
            </a:solidFill>
            <a:prstDash val="solid"/>
            <a:round/>
            <a:headEnd len="med" w="med" type="none"/>
            <a:tailEnd len="med" w="med" type="none"/>
          </a:ln>
        </p:spPr>
      </p:cxnSp>
      <p:cxnSp>
        <p:nvCxnSpPr>
          <p:cNvPr id="385" name="Google Shape;385;g27e49669de3_0_52"/>
          <p:cNvCxnSpPr/>
          <p:nvPr/>
        </p:nvCxnSpPr>
        <p:spPr>
          <a:xfrm rot="5400000">
            <a:off x="7706634" y="3447500"/>
            <a:ext cx="1424100" cy="0"/>
          </a:xfrm>
          <a:prstGeom prst="straightConnector1">
            <a:avLst/>
          </a:prstGeom>
          <a:noFill/>
          <a:ln cap="flat" cmpd="sng" w="28575">
            <a:solidFill>
              <a:srgbClr val="595959"/>
            </a:solidFill>
            <a:prstDash val="solid"/>
            <a:round/>
            <a:headEnd len="med" w="med" type="none"/>
            <a:tailEnd len="med" w="med" type="triangle"/>
          </a:ln>
        </p:spPr>
      </p:cxnSp>
      <p:cxnSp>
        <p:nvCxnSpPr>
          <p:cNvPr id="386" name="Google Shape;386;g27e49669de3_0_52"/>
          <p:cNvCxnSpPr/>
          <p:nvPr/>
        </p:nvCxnSpPr>
        <p:spPr>
          <a:xfrm rot="10800000">
            <a:off x="8409234" y="3836925"/>
            <a:ext cx="1351500" cy="0"/>
          </a:xfrm>
          <a:prstGeom prst="straightConnector1">
            <a:avLst/>
          </a:prstGeom>
          <a:noFill/>
          <a:ln cap="flat" cmpd="sng" w="28575">
            <a:solidFill>
              <a:schemeClr val="dk2"/>
            </a:solidFill>
            <a:prstDash val="solid"/>
            <a:round/>
            <a:headEnd len="med" w="med" type="none"/>
            <a:tailEnd len="med" w="med" type="none"/>
          </a:ln>
        </p:spPr>
      </p:cxnSp>
      <p:cxnSp>
        <p:nvCxnSpPr>
          <p:cNvPr id="387" name="Google Shape;387;g27e49669de3_0_52"/>
          <p:cNvCxnSpPr/>
          <p:nvPr/>
        </p:nvCxnSpPr>
        <p:spPr>
          <a:xfrm flipH="1">
            <a:off x="8198759" y="5252350"/>
            <a:ext cx="21900" cy="1252500"/>
          </a:xfrm>
          <a:prstGeom prst="straightConnector1">
            <a:avLst/>
          </a:prstGeom>
          <a:noFill/>
          <a:ln cap="flat" cmpd="sng" w="28575">
            <a:solidFill>
              <a:srgbClr val="595959"/>
            </a:solidFill>
            <a:prstDash val="solid"/>
            <a:round/>
            <a:headEnd len="med" w="med" type="none"/>
            <a:tailEnd len="med" w="med" type="triangle"/>
          </a:ln>
        </p:spPr>
      </p:cxnSp>
      <p:cxnSp>
        <p:nvCxnSpPr>
          <p:cNvPr id="388" name="Google Shape;388;g27e49669de3_0_52"/>
          <p:cNvCxnSpPr/>
          <p:nvPr/>
        </p:nvCxnSpPr>
        <p:spPr>
          <a:xfrm>
            <a:off x="9089825" y="4809425"/>
            <a:ext cx="2403000" cy="0"/>
          </a:xfrm>
          <a:prstGeom prst="straightConnector1">
            <a:avLst/>
          </a:prstGeom>
          <a:noFill/>
          <a:ln cap="flat" cmpd="sng" w="28575">
            <a:solidFill>
              <a:srgbClr val="595959"/>
            </a:solidFill>
            <a:prstDash val="solid"/>
            <a:round/>
            <a:headEnd len="med" w="med" type="none"/>
            <a:tailEnd len="med" w="med" type="triangle"/>
          </a:ln>
        </p:spPr>
      </p:cxnSp>
      <p:cxnSp>
        <p:nvCxnSpPr>
          <p:cNvPr id="389" name="Google Shape;389;g27e49669de3_0_52"/>
          <p:cNvCxnSpPr/>
          <p:nvPr/>
        </p:nvCxnSpPr>
        <p:spPr>
          <a:xfrm>
            <a:off x="7590375" y="3529050"/>
            <a:ext cx="2490600" cy="0"/>
          </a:xfrm>
          <a:prstGeom prst="straightConnector1">
            <a:avLst/>
          </a:prstGeom>
          <a:noFill/>
          <a:ln cap="flat" cmpd="sng" w="28575">
            <a:solidFill>
              <a:srgbClr val="595959"/>
            </a:solidFill>
            <a:prstDash val="solid"/>
            <a:round/>
            <a:headEnd len="med" w="med" type="none"/>
            <a:tailEnd len="med" w="med" type="triangle"/>
          </a:ln>
        </p:spPr>
      </p:cxnSp>
      <p:cxnSp>
        <p:nvCxnSpPr>
          <p:cNvPr id="390" name="Google Shape;390;g27e49669de3_0_52"/>
          <p:cNvCxnSpPr/>
          <p:nvPr/>
        </p:nvCxnSpPr>
        <p:spPr>
          <a:xfrm>
            <a:off x="9760725" y="3828125"/>
            <a:ext cx="0" cy="1645500"/>
          </a:xfrm>
          <a:prstGeom prst="straightConnector1">
            <a:avLst/>
          </a:prstGeom>
          <a:noFill/>
          <a:ln cap="flat" cmpd="sng" w="28575">
            <a:solidFill>
              <a:srgbClr val="595959"/>
            </a:solidFill>
            <a:prstDash val="solid"/>
            <a:round/>
            <a:headEnd len="med" w="med" type="none"/>
            <a:tailEnd len="med" w="med" type="triangle"/>
          </a:ln>
        </p:spPr>
      </p:cxnSp>
      <p:sp>
        <p:nvSpPr>
          <p:cNvPr id="391" name="Google Shape;391;g27e49669de3_0_52"/>
          <p:cNvSpPr/>
          <p:nvPr/>
        </p:nvSpPr>
        <p:spPr>
          <a:xfrm>
            <a:off x="9450350" y="5453700"/>
            <a:ext cx="630600" cy="278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2" name="Google Shape;392;g27e49669de3_0_52"/>
          <p:cNvSpPr/>
          <p:nvPr/>
        </p:nvSpPr>
        <p:spPr>
          <a:xfrm rot="5400000">
            <a:off x="9462375" y="5477700"/>
            <a:ext cx="206100" cy="230400"/>
          </a:xfrm>
          <a:prstGeom prst="triangle">
            <a:avLst>
              <a:gd fmla="val 50000"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93" name="Google Shape;393;g27e49669de3_0_52"/>
          <p:cNvCxnSpPr/>
          <p:nvPr/>
        </p:nvCxnSpPr>
        <p:spPr>
          <a:xfrm>
            <a:off x="9760725" y="5781925"/>
            <a:ext cx="0" cy="743100"/>
          </a:xfrm>
          <a:prstGeom prst="straightConnector1">
            <a:avLst/>
          </a:prstGeom>
          <a:noFill/>
          <a:ln cap="flat" cmpd="sng" w="28575">
            <a:solidFill>
              <a:srgbClr val="595959"/>
            </a:solidFill>
            <a:prstDash val="solid"/>
            <a:round/>
            <a:headEnd len="med" w="med" type="none"/>
            <a:tailEnd len="med" w="med" type="triangle"/>
          </a:ln>
        </p:spPr>
      </p:cxnSp>
      <p:sp>
        <p:nvSpPr>
          <p:cNvPr id="394" name="Google Shape;394;g27e49669de3_0_52"/>
          <p:cNvSpPr/>
          <p:nvPr/>
        </p:nvSpPr>
        <p:spPr>
          <a:xfrm rot="-5400000">
            <a:off x="9870988" y="3389788"/>
            <a:ext cx="630600" cy="278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5" name="Google Shape;395;g27e49669de3_0_52"/>
          <p:cNvSpPr/>
          <p:nvPr/>
        </p:nvSpPr>
        <p:spPr>
          <a:xfrm>
            <a:off x="10083238" y="3614013"/>
            <a:ext cx="206100" cy="230400"/>
          </a:xfrm>
          <a:prstGeom prst="triangle">
            <a:avLst>
              <a:gd fmla="val 50000"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96" name="Google Shape;396;g27e49669de3_0_52"/>
          <p:cNvCxnSpPr/>
          <p:nvPr/>
        </p:nvCxnSpPr>
        <p:spPr>
          <a:xfrm>
            <a:off x="10299500" y="3529000"/>
            <a:ext cx="1193400" cy="0"/>
          </a:xfrm>
          <a:prstGeom prst="straightConnector1">
            <a:avLst/>
          </a:prstGeom>
          <a:noFill/>
          <a:ln cap="flat" cmpd="sng" w="28575">
            <a:solidFill>
              <a:srgbClr val="595959"/>
            </a:solidFill>
            <a:prstDash val="solid"/>
            <a:round/>
            <a:headEnd len="med" w="med" type="none"/>
            <a:tailEnd len="med" w="med" type="triangle"/>
          </a:ln>
        </p:spPr>
      </p:cxnSp>
      <p:cxnSp>
        <p:nvCxnSpPr>
          <p:cNvPr id="397" name="Google Shape;397;g27e49669de3_0_52"/>
          <p:cNvCxnSpPr/>
          <p:nvPr/>
        </p:nvCxnSpPr>
        <p:spPr>
          <a:xfrm>
            <a:off x="6486900" y="4562675"/>
            <a:ext cx="1428600" cy="0"/>
          </a:xfrm>
          <a:prstGeom prst="straightConnector1">
            <a:avLst/>
          </a:prstGeom>
          <a:noFill/>
          <a:ln cap="flat" cmpd="sng" w="28575">
            <a:solidFill>
              <a:srgbClr val="B7B7B7"/>
            </a:solidFill>
            <a:prstDash val="solid"/>
            <a:round/>
            <a:headEnd len="med" w="med" type="none"/>
            <a:tailEnd len="med" w="med" type="triangle"/>
          </a:ln>
        </p:spPr>
      </p:cxnSp>
      <p:sp>
        <p:nvSpPr>
          <p:cNvPr id="398" name="Google Shape;398;g27e49669de3_0_52"/>
          <p:cNvSpPr txBox="1"/>
          <p:nvPr/>
        </p:nvSpPr>
        <p:spPr>
          <a:xfrm>
            <a:off x="6330752" y="4832850"/>
            <a:ext cx="15015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1100">
                <a:solidFill>
                  <a:srgbClr val="000000"/>
                </a:solidFill>
              </a:rPr>
              <a:t>act_data_in [7:0]</a:t>
            </a:r>
            <a:endParaRPr b="1" sz="1100"/>
          </a:p>
        </p:txBody>
      </p:sp>
      <p:sp>
        <p:nvSpPr>
          <p:cNvPr id="399" name="Google Shape;399;g27e49669de3_0_52"/>
          <p:cNvSpPr txBox="1"/>
          <p:nvPr/>
        </p:nvSpPr>
        <p:spPr>
          <a:xfrm>
            <a:off x="6176925" y="4254875"/>
            <a:ext cx="15507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800">
                <a:solidFill>
                  <a:srgbClr val="000000"/>
                </a:solidFill>
              </a:rPr>
              <a:t>operation_signal_in [2:0]</a:t>
            </a:r>
            <a:endParaRPr b="1" sz="800"/>
          </a:p>
        </p:txBody>
      </p:sp>
      <p:sp>
        <p:nvSpPr>
          <p:cNvPr id="400" name="Google Shape;400;g27e49669de3_0_52"/>
          <p:cNvSpPr txBox="1"/>
          <p:nvPr/>
        </p:nvSpPr>
        <p:spPr>
          <a:xfrm>
            <a:off x="8659138" y="2695650"/>
            <a:ext cx="12621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1000">
                <a:solidFill>
                  <a:srgbClr val="000000"/>
                </a:solidFill>
              </a:rPr>
              <a:t>wgt_data_in  [7:0]</a:t>
            </a:r>
            <a:endParaRPr b="1" sz="1000"/>
          </a:p>
        </p:txBody>
      </p:sp>
      <p:sp>
        <p:nvSpPr>
          <p:cNvPr id="401" name="Google Shape;401;g27e49669de3_0_52"/>
          <p:cNvSpPr txBox="1"/>
          <p:nvPr/>
        </p:nvSpPr>
        <p:spPr>
          <a:xfrm>
            <a:off x="9760721" y="4482285"/>
            <a:ext cx="1342200" cy="16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000"/>
              <a:t>result_out [31:0]</a:t>
            </a:r>
            <a:endParaRPr b="1" sz="1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g27e49669de3_0_58"/>
          <p:cNvSpPr txBox="1"/>
          <p:nvPr>
            <p:ph type="title"/>
          </p:nvPr>
        </p:nvSpPr>
        <p:spPr>
          <a:xfrm>
            <a:off x="516834" y="173855"/>
            <a:ext cx="11016600" cy="1264800"/>
          </a:xfrm>
          <a:prstGeom prst="rect">
            <a:avLst/>
          </a:prstGeom>
          <a:noFill/>
          <a:ln>
            <a:noFill/>
          </a:ln>
        </p:spPr>
        <p:txBody>
          <a:bodyPr anchorCtr="0" anchor="ctr" bIns="0" lIns="90000" spcFirstLastPara="1" rIns="91425" wrap="square" tIns="0">
            <a:normAutofit/>
          </a:bodyPr>
          <a:lstStyle/>
          <a:p>
            <a:pPr indent="0" lvl="0" marL="0" rtl="0" algn="l">
              <a:lnSpc>
                <a:spcPct val="90000"/>
              </a:lnSpc>
              <a:spcBef>
                <a:spcPts val="0"/>
              </a:spcBef>
              <a:spcAft>
                <a:spcPts val="0"/>
              </a:spcAft>
              <a:buClr>
                <a:srgbClr val="1F3864"/>
              </a:buClr>
              <a:buSzPts val="4400"/>
              <a:buFont typeface="Tahoma"/>
              <a:buNone/>
            </a:pPr>
            <a:r>
              <a:rPr lang="en-US"/>
              <a:t>Systolic Array Modules</a:t>
            </a:r>
            <a:endParaRPr/>
          </a:p>
        </p:txBody>
      </p:sp>
      <p:sp>
        <p:nvSpPr>
          <p:cNvPr id="407" name="Google Shape;407;g27e49669de3_0_58"/>
          <p:cNvSpPr txBox="1"/>
          <p:nvPr>
            <p:ph idx="1" type="body"/>
          </p:nvPr>
        </p:nvSpPr>
        <p:spPr>
          <a:xfrm>
            <a:off x="518400" y="1497599"/>
            <a:ext cx="11016600" cy="47304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400"/>
              <a:buFont typeface="Noto Sans Symbols"/>
              <a:buChar char="▪"/>
            </a:pPr>
            <a:r>
              <a:rPr lang="en-US"/>
              <a:t>Index/Address Generator </a:t>
            </a:r>
            <a:r>
              <a:rPr lang="en-US"/>
              <a:t>(optional)</a:t>
            </a:r>
            <a:endParaRPr/>
          </a:p>
          <a:p>
            <a:pPr indent="0" lvl="0" marL="228600" rtl="0" algn="l">
              <a:lnSpc>
                <a:spcPct val="100000"/>
              </a:lnSpc>
              <a:spcBef>
                <a:spcPts val="0"/>
              </a:spcBef>
              <a:spcAft>
                <a:spcPts val="0"/>
              </a:spcAft>
              <a:buNone/>
            </a:pPr>
            <a:r>
              <a:t/>
            </a:r>
            <a:endParaRPr/>
          </a:p>
          <a:p>
            <a:pPr indent="-228600" lvl="1" marL="685800" rtl="0" algn="l">
              <a:lnSpc>
                <a:spcPct val="100000"/>
              </a:lnSpc>
              <a:spcBef>
                <a:spcPts val="0"/>
              </a:spcBef>
              <a:spcAft>
                <a:spcPts val="0"/>
              </a:spcAft>
              <a:buSzPts val="2000"/>
              <a:buChar char="◦"/>
            </a:pPr>
            <a:r>
              <a:rPr lang="en-US"/>
              <a:t>This module serves the function of determining where to store incoming data in RAM and the accumulator, as well as indicating which data stream out to system.</a:t>
            </a:r>
            <a:endParaRPr/>
          </a:p>
          <a:p>
            <a:pPr indent="0" lvl="0" marL="685800" rtl="0" algn="l">
              <a:lnSpc>
                <a:spcPct val="100000"/>
              </a:lnSpc>
              <a:spcBef>
                <a:spcPts val="0"/>
              </a:spcBef>
              <a:spcAft>
                <a:spcPts val="0"/>
              </a:spcAft>
              <a:buNone/>
            </a:pPr>
            <a:r>
              <a:t/>
            </a:r>
            <a:endParaRPr/>
          </a:p>
          <a:p>
            <a:pPr indent="-228600" lvl="1" marL="685800" rtl="0" algn="l">
              <a:lnSpc>
                <a:spcPct val="100000"/>
              </a:lnSpc>
              <a:spcBef>
                <a:spcPts val="0"/>
              </a:spcBef>
              <a:spcAft>
                <a:spcPts val="0"/>
              </a:spcAft>
              <a:buSzPts val="2000"/>
              <a:buChar char="◦"/>
            </a:pPr>
            <a:r>
              <a:rPr lang="en-US"/>
              <a:t>The input is provided by the enable signal sent from the FSM. When the enable signal is activated, it automatically generates the addresses required for the operation of the systolic array. The output consists of address and the enable signal for RAM and the accumulator.</a:t>
            </a:r>
            <a:endParaRPr/>
          </a:p>
          <a:p>
            <a:pPr indent="-76200" lvl="0" marL="228600" rtl="0" algn="l">
              <a:lnSpc>
                <a:spcPct val="100000"/>
              </a:lnSpc>
              <a:spcBef>
                <a:spcPts val="1000"/>
              </a:spcBef>
              <a:spcAft>
                <a:spcPts val="0"/>
              </a:spcAft>
              <a:buClr>
                <a:schemeClr val="dk1"/>
              </a:buClr>
              <a:buSzPts val="2400"/>
              <a:buFont typeface="Noto Sans Symbols"/>
              <a:buNone/>
            </a:pPr>
            <a:r>
              <a:t/>
            </a:r>
            <a:endParaRPr/>
          </a:p>
        </p:txBody>
      </p:sp>
      <p:sp>
        <p:nvSpPr>
          <p:cNvPr id="408" name="Google Shape;408;g27e49669de3_0_58"/>
          <p:cNvSpPr txBox="1"/>
          <p:nvPr>
            <p:ph idx="12" type="sldNum"/>
          </p:nvPr>
        </p:nvSpPr>
        <p:spPr>
          <a:xfrm>
            <a:off x="4654800" y="6356350"/>
            <a:ext cx="2743200" cy="3651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g27e49669de3_0_839"/>
          <p:cNvSpPr txBox="1"/>
          <p:nvPr>
            <p:ph idx="12" type="sldNum"/>
          </p:nvPr>
        </p:nvSpPr>
        <p:spPr>
          <a:xfrm>
            <a:off x="4654800" y="6356350"/>
            <a:ext cx="2743200" cy="3651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414" name="Google Shape;414;g27e49669de3_0_839"/>
          <p:cNvSpPr txBox="1"/>
          <p:nvPr>
            <p:ph idx="4294967295" type="ctrTitle"/>
          </p:nvPr>
        </p:nvSpPr>
        <p:spPr>
          <a:xfrm>
            <a:off x="1524000" y="1122363"/>
            <a:ext cx="9144000" cy="2334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1F3864"/>
              </a:buClr>
              <a:buSzPts val="4400"/>
              <a:buFont typeface="Tahoma"/>
              <a:buNone/>
            </a:pPr>
            <a:r>
              <a:rPr lang="en-US"/>
              <a:t>Bram Example + Block Diagram</a:t>
            </a:r>
            <a:endParaRPr sz="4400">
              <a:latin typeface="Tahoma"/>
              <a:ea typeface="Tahoma"/>
              <a:cs typeface="Tahoma"/>
              <a:sym typeface="Tahom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g27e49669de3_0_574"/>
          <p:cNvSpPr txBox="1"/>
          <p:nvPr>
            <p:ph type="title"/>
          </p:nvPr>
        </p:nvSpPr>
        <p:spPr>
          <a:xfrm>
            <a:off x="516834" y="173855"/>
            <a:ext cx="11016600" cy="1264800"/>
          </a:xfrm>
          <a:prstGeom prst="rect">
            <a:avLst/>
          </a:prstGeom>
          <a:noFill/>
          <a:ln>
            <a:noFill/>
          </a:ln>
        </p:spPr>
        <p:txBody>
          <a:bodyPr anchorCtr="0" anchor="ctr" bIns="0" lIns="90000" spcFirstLastPara="1" rIns="91425" wrap="square" tIns="0">
            <a:normAutofit/>
          </a:bodyPr>
          <a:lstStyle/>
          <a:p>
            <a:pPr indent="0" lvl="0" marL="0" rtl="0" algn="l">
              <a:lnSpc>
                <a:spcPct val="90000"/>
              </a:lnSpc>
              <a:spcBef>
                <a:spcPts val="0"/>
              </a:spcBef>
              <a:spcAft>
                <a:spcPts val="0"/>
              </a:spcAft>
              <a:buClr>
                <a:srgbClr val="1F3864"/>
              </a:buClr>
              <a:buSzPts val="4400"/>
              <a:buFont typeface="Tahoma"/>
              <a:buNone/>
            </a:pPr>
            <a:r>
              <a:rPr lang="en-US"/>
              <a:t>Bram Example</a:t>
            </a:r>
            <a:endParaRPr/>
          </a:p>
        </p:txBody>
      </p:sp>
      <p:sp>
        <p:nvSpPr>
          <p:cNvPr id="420" name="Google Shape;420;g27e49669de3_0_574"/>
          <p:cNvSpPr txBox="1"/>
          <p:nvPr>
            <p:ph idx="12" type="sldNum"/>
          </p:nvPr>
        </p:nvSpPr>
        <p:spPr>
          <a:xfrm>
            <a:off x="4654800" y="6356350"/>
            <a:ext cx="2743200" cy="3651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421" name="Google Shape;421;g27e49669de3_0_574"/>
          <p:cNvSpPr txBox="1"/>
          <p:nvPr/>
        </p:nvSpPr>
        <p:spPr>
          <a:xfrm>
            <a:off x="516825" y="1651050"/>
            <a:ext cx="10985100" cy="3999900"/>
          </a:xfrm>
          <a:prstGeom prst="rect">
            <a:avLst/>
          </a:prstGeom>
          <a:noFill/>
          <a:ln>
            <a:noFill/>
          </a:ln>
        </p:spPr>
        <p:txBody>
          <a:bodyPr anchorCtr="0" anchor="t" bIns="91425" lIns="91425" spcFirstLastPara="1" rIns="91425" wrap="square" tIns="91425">
            <a:noAutofit/>
          </a:bodyPr>
          <a:lstStyle/>
          <a:p>
            <a:pPr indent="-228600" lvl="0" marL="228600" rtl="0" algn="l">
              <a:spcBef>
                <a:spcPts val="1000"/>
              </a:spcBef>
              <a:spcAft>
                <a:spcPts val="0"/>
              </a:spcAft>
              <a:buClr>
                <a:schemeClr val="dk1"/>
              </a:buClr>
              <a:buSzPts val="2400"/>
              <a:buFont typeface="Noto Sans Symbols"/>
              <a:buChar char="▪"/>
            </a:pPr>
            <a:r>
              <a:rPr lang="en-US" sz="2000">
                <a:solidFill>
                  <a:schemeClr val="dk1"/>
                </a:solidFill>
                <a:latin typeface="Tahoma"/>
                <a:ea typeface="Tahoma"/>
                <a:cs typeface="Tahoma"/>
                <a:sym typeface="Tahoma"/>
              </a:rPr>
              <a:t>Create the VIVADO project. </a:t>
            </a:r>
            <a:endParaRPr sz="2000">
              <a:solidFill>
                <a:schemeClr val="dk1"/>
              </a:solidFill>
              <a:latin typeface="Tahoma"/>
              <a:ea typeface="Tahoma"/>
              <a:cs typeface="Tahoma"/>
              <a:sym typeface="Tahoma"/>
            </a:endParaRPr>
          </a:p>
          <a:p>
            <a:pPr indent="0" lvl="0" marL="0" rtl="0" algn="l">
              <a:spcBef>
                <a:spcPts val="1000"/>
              </a:spcBef>
              <a:spcAft>
                <a:spcPts val="0"/>
              </a:spcAft>
              <a:buNone/>
            </a:pPr>
            <a:r>
              <a:rPr lang="en-US" sz="2000">
                <a:solidFill>
                  <a:schemeClr val="dk1"/>
                </a:solidFill>
                <a:latin typeface="Tahoma"/>
                <a:ea typeface="Tahoma"/>
                <a:cs typeface="Tahoma"/>
                <a:sym typeface="Tahoma"/>
              </a:rPr>
              <a:t>	T</a:t>
            </a:r>
            <a:r>
              <a:rPr lang="en-US" sz="2000">
                <a:solidFill>
                  <a:schemeClr val="dk1"/>
                </a:solidFill>
                <a:latin typeface="Tahoma"/>
                <a:ea typeface="Tahoma"/>
                <a:cs typeface="Tahoma"/>
                <a:sym typeface="Tahoma"/>
              </a:rPr>
              <a:t>his link explain how to create VIVADO project with PYNQ-Z2 Board</a:t>
            </a:r>
            <a:endParaRPr sz="2000">
              <a:solidFill>
                <a:schemeClr val="dk1"/>
              </a:solidFill>
              <a:latin typeface="Tahoma"/>
              <a:ea typeface="Tahoma"/>
              <a:cs typeface="Tahoma"/>
              <a:sym typeface="Tahoma"/>
            </a:endParaRPr>
          </a:p>
          <a:p>
            <a:pPr indent="0" lvl="0" marL="0" rtl="0" algn="l">
              <a:spcBef>
                <a:spcPts val="1000"/>
              </a:spcBef>
              <a:spcAft>
                <a:spcPts val="0"/>
              </a:spcAft>
              <a:buNone/>
            </a:pPr>
            <a:r>
              <a:t/>
            </a:r>
            <a:endParaRPr sz="2000">
              <a:solidFill>
                <a:schemeClr val="dk1"/>
              </a:solidFill>
              <a:latin typeface="Tahoma"/>
              <a:ea typeface="Tahoma"/>
              <a:cs typeface="Tahoma"/>
              <a:sym typeface="Tahoma"/>
            </a:endParaRPr>
          </a:p>
          <a:p>
            <a:pPr indent="0" lvl="0" marL="0" rtl="0" algn="ctr">
              <a:spcBef>
                <a:spcPts val="1000"/>
              </a:spcBef>
              <a:spcAft>
                <a:spcPts val="0"/>
              </a:spcAft>
              <a:buNone/>
            </a:pPr>
            <a:r>
              <a:rPr lang="en-US" sz="2000">
                <a:solidFill>
                  <a:schemeClr val="dk1"/>
                </a:solidFill>
                <a:latin typeface="Tahoma"/>
                <a:ea typeface="Tahoma"/>
                <a:cs typeface="Tahoma"/>
                <a:sym typeface="Tahoma"/>
              </a:rPr>
              <a:t>https://discuss.pynq.io/t/tutorial-creating-a-hardware-design-for-pynq/145</a:t>
            </a:r>
            <a:endParaRPr sz="1800">
              <a:solidFill>
                <a:schemeClr val="dk1"/>
              </a:solidFill>
            </a:endParaRPr>
          </a:p>
          <a:p>
            <a:pPr indent="0" lvl="0" marL="0" rtl="0" algn="l">
              <a:spcBef>
                <a:spcPts val="0"/>
              </a:spcBef>
              <a:spcAft>
                <a:spcPts val="0"/>
              </a:spcAft>
              <a:buNone/>
            </a:pPr>
            <a:r>
              <a:t/>
            </a:r>
            <a:endParaRPr/>
          </a:p>
        </p:txBody>
      </p:sp>
      <p:pic>
        <p:nvPicPr>
          <p:cNvPr id="422" name="Google Shape;422;g27e49669de3_0_574"/>
          <p:cNvPicPr preferRelativeResize="0"/>
          <p:nvPr/>
        </p:nvPicPr>
        <p:blipFill>
          <a:blip r:embed="rId3">
            <a:alphaModFix/>
          </a:blip>
          <a:stretch>
            <a:fillRect/>
          </a:stretch>
        </p:blipFill>
        <p:spPr>
          <a:xfrm>
            <a:off x="736325" y="3928800"/>
            <a:ext cx="4429425" cy="1890750"/>
          </a:xfrm>
          <a:prstGeom prst="rect">
            <a:avLst/>
          </a:prstGeom>
          <a:noFill/>
          <a:ln>
            <a:noFill/>
          </a:ln>
        </p:spPr>
      </p:pic>
      <p:sp>
        <p:nvSpPr>
          <p:cNvPr id="423" name="Google Shape;423;g27e49669de3_0_574"/>
          <p:cNvSpPr/>
          <p:nvPr/>
        </p:nvSpPr>
        <p:spPr>
          <a:xfrm>
            <a:off x="5093125" y="4734975"/>
            <a:ext cx="1573800" cy="278400"/>
          </a:xfrm>
          <a:prstGeom prst="left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g27e49669de3_0_574"/>
          <p:cNvSpPr txBox="1"/>
          <p:nvPr/>
        </p:nvSpPr>
        <p:spPr>
          <a:xfrm>
            <a:off x="6812350" y="4528125"/>
            <a:ext cx="3281100" cy="6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t>This example was executed on the following version of VIVADO.</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g27e4966a788_0_31"/>
          <p:cNvSpPr txBox="1"/>
          <p:nvPr>
            <p:ph type="title"/>
          </p:nvPr>
        </p:nvSpPr>
        <p:spPr>
          <a:xfrm>
            <a:off x="516834" y="173855"/>
            <a:ext cx="11016600" cy="1264800"/>
          </a:xfrm>
          <a:prstGeom prst="rect">
            <a:avLst/>
          </a:prstGeom>
          <a:noFill/>
          <a:ln>
            <a:noFill/>
          </a:ln>
        </p:spPr>
        <p:txBody>
          <a:bodyPr anchorCtr="0" anchor="ctr" bIns="0" lIns="90000" spcFirstLastPara="1" rIns="91425" wrap="square" tIns="0">
            <a:normAutofit/>
          </a:bodyPr>
          <a:lstStyle/>
          <a:p>
            <a:pPr indent="0" lvl="0" marL="0" rtl="0" algn="l">
              <a:lnSpc>
                <a:spcPct val="90000"/>
              </a:lnSpc>
              <a:spcBef>
                <a:spcPts val="0"/>
              </a:spcBef>
              <a:spcAft>
                <a:spcPts val="0"/>
              </a:spcAft>
              <a:buClr>
                <a:srgbClr val="1F3864"/>
              </a:buClr>
              <a:buSzPts val="4400"/>
              <a:buFont typeface="Tahoma"/>
              <a:buNone/>
            </a:pPr>
            <a:r>
              <a:rPr lang="en-US"/>
              <a:t>Bram Example</a:t>
            </a:r>
            <a:endParaRPr/>
          </a:p>
        </p:txBody>
      </p:sp>
      <p:sp>
        <p:nvSpPr>
          <p:cNvPr id="430" name="Google Shape;430;g27e4966a788_0_31"/>
          <p:cNvSpPr txBox="1"/>
          <p:nvPr>
            <p:ph idx="12" type="sldNum"/>
          </p:nvPr>
        </p:nvSpPr>
        <p:spPr>
          <a:xfrm>
            <a:off x="4654800" y="6356350"/>
            <a:ext cx="2743200" cy="3651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431" name="Google Shape;431;g27e4966a788_0_31"/>
          <p:cNvPicPr preferRelativeResize="0"/>
          <p:nvPr/>
        </p:nvPicPr>
        <p:blipFill>
          <a:blip r:embed="rId3">
            <a:alphaModFix/>
          </a:blip>
          <a:stretch>
            <a:fillRect/>
          </a:stretch>
        </p:blipFill>
        <p:spPr>
          <a:xfrm>
            <a:off x="516825" y="2174469"/>
            <a:ext cx="5785725" cy="3322825"/>
          </a:xfrm>
          <a:prstGeom prst="rect">
            <a:avLst/>
          </a:prstGeom>
          <a:noFill/>
          <a:ln>
            <a:noFill/>
          </a:ln>
        </p:spPr>
      </p:pic>
      <p:cxnSp>
        <p:nvCxnSpPr>
          <p:cNvPr id="432" name="Google Shape;432;g27e4966a788_0_31"/>
          <p:cNvCxnSpPr>
            <a:endCxn id="433" idx="3"/>
          </p:cNvCxnSpPr>
          <p:nvPr/>
        </p:nvCxnSpPr>
        <p:spPr>
          <a:xfrm flipH="1">
            <a:off x="2122750" y="1920300"/>
            <a:ext cx="457800" cy="483600"/>
          </a:xfrm>
          <a:prstGeom prst="straightConnector1">
            <a:avLst/>
          </a:prstGeom>
          <a:noFill/>
          <a:ln cap="flat" cmpd="sng" w="28575">
            <a:solidFill>
              <a:srgbClr val="FF0000"/>
            </a:solidFill>
            <a:prstDash val="solid"/>
            <a:round/>
            <a:headEnd len="med" w="med" type="none"/>
            <a:tailEnd len="med" w="med" type="triangle"/>
          </a:ln>
        </p:spPr>
      </p:cxnSp>
      <p:sp>
        <p:nvSpPr>
          <p:cNvPr id="433" name="Google Shape;433;g27e4966a788_0_31"/>
          <p:cNvSpPr/>
          <p:nvPr/>
        </p:nvSpPr>
        <p:spPr>
          <a:xfrm>
            <a:off x="1825750" y="2326350"/>
            <a:ext cx="297000" cy="155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g27e4966a788_0_31"/>
          <p:cNvSpPr txBox="1"/>
          <p:nvPr/>
        </p:nvSpPr>
        <p:spPr>
          <a:xfrm>
            <a:off x="2403475" y="1555125"/>
            <a:ext cx="25449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t>1. Click the “+” button</a:t>
            </a:r>
            <a:endParaRPr b="1" sz="1600"/>
          </a:p>
        </p:txBody>
      </p:sp>
      <p:sp>
        <p:nvSpPr>
          <p:cNvPr id="435" name="Google Shape;435;g27e4966a788_0_31"/>
          <p:cNvSpPr txBox="1"/>
          <p:nvPr/>
        </p:nvSpPr>
        <p:spPr>
          <a:xfrm>
            <a:off x="2372300" y="2944475"/>
            <a:ext cx="22107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t>2. select “Zynq7 PS”</a:t>
            </a:r>
            <a:endParaRPr b="1" sz="1600"/>
          </a:p>
        </p:txBody>
      </p:sp>
      <p:cxnSp>
        <p:nvCxnSpPr>
          <p:cNvPr id="436" name="Google Shape;436;g27e4966a788_0_31"/>
          <p:cNvCxnSpPr>
            <a:stCxn id="435" idx="1"/>
            <a:endCxn id="437" idx="3"/>
          </p:cNvCxnSpPr>
          <p:nvPr/>
        </p:nvCxnSpPr>
        <p:spPr>
          <a:xfrm rot="10800000">
            <a:off x="1777700" y="3022025"/>
            <a:ext cx="594600" cy="105000"/>
          </a:xfrm>
          <a:prstGeom prst="straightConnector1">
            <a:avLst/>
          </a:prstGeom>
          <a:noFill/>
          <a:ln cap="flat" cmpd="sng" w="28575">
            <a:solidFill>
              <a:srgbClr val="FF0000"/>
            </a:solidFill>
            <a:prstDash val="solid"/>
            <a:round/>
            <a:headEnd len="med" w="med" type="none"/>
            <a:tailEnd len="med" w="med" type="triangle"/>
          </a:ln>
        </p:spPr>
      </p:cxnSp>
      <p:sp>
        <p:nvSpPr>
          <p:cNvPr id="437" name="Google Shape;437;g27e4966a788_0_31"/>
          <p:cNvSpPr/>
          <p:nvPr/>
        </p:nvSpPr>
        <p:spPr>
          <a:xfrm>
            <a:off x="810400" y="2944475"/>
            <a:ext cx="967200" cy="155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g27e4966a788_0_31"/>
          <p:cNvSpPr txBox="1"/>
          <p:nvPr>
            <p:ph idx="1" type="body"/>
          </p:nvPr>
        </p:nvSpPr>
        <p:spPr>
          <a:xfrm>
            <a:off x="6592325" y="1532150"/>
            <a:ext cx="4941000" cy="47307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400"/>
              <a:buChar char="▪"/>
            </a:pPr>
            <a:r>
              <a:rPr b="0" lang="en-US"/>
              <a:t>After you make new project, build the Block Diagram</a:t>
            </a:r>
            <a:endParaRPr b="0"/>
          </a:p>
          <a:p>
            <a:pPr indent="-228600" lvl="0" marL="228600" rtl="0" algn="l">
              <a:lnSpc>
                <a:spcPct val="100000"/>
              </a:lnSpc>
              <a:spcBef>
                <a:spcPts val="1000"/>
              </a:spcBef>
              <a:spcAft>
                <a:spcPts val="0"/>
              </a:spcAft>
              <a:buClr>
                <a:schemeClr val="dk1"/>
              </a:buClr>
              <a:buSzPts val="2400"/>
              <a:buChar char="▪"/>
            </a:pPr>
            <a:r>
              <a:rPr b="0" lang="en-US"/>
              <a:t>Add Zynq7 PS that is one part of PYNQ-Z2 board.</a:t>
            </a:r>
            <a:endParaRPr b="0"/>
          </a:p>
          <a:p>
            <a:pPr indent="-76200" lvl="0" marL="228600" rtl="0" algn="l">
              <a:lnSpc>
                <a:spcPct val="100000"/>
              </a:lnSpc>
              <a:spcBef>
                <a:spcPts val="1000"/>
              </a:spcBef>
              <a:spcAft>
                <a:spcPts val="0"/>
              </a:spcAft>
              <a:buClr>
                <a:schemeClr val="dk1"/>
              </a:buClr>
              <a:buSzPts val="2400"/>
              <a:buFont typeface="Noto Sans Symbols"/>
              <a:buNone/>
            </a:pPr>
            <a:r>
              <a:t/>
            </a:r>
            <a:endParaRPr/>
          </a:p>
          <a:p>
            <a:pPr indent="-76200" lvl="0" marL="228600" rtl="0" algn="l">
              <a:lnSpc>
                <a:spcPct val="100000"/>
              </a:lnSpc>
              <a:spcBef>
                <a:spcPts val="1000"/>
              </a:spcBef>
              <a:spcAft>
                <a:spcPts val="0"/>
              </a:spcAft>
              <a:buClr>
                <a:schemeClr val="dk1"/>
              </a:buClr>
              <a:buSzPts val="2400"/>
              <a:buFont typeface="Noto Sans Symbols"/>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pic>
        <p:nvPicPr>
          <p:cNvPr id="443" name="Google Shape;443;g27e49669de3_0_589"/>
          <p:cNvPicPr preferRelativeResize="0"/>
          <p:nvPr/>
        </p:nvPicPr>
        <p:blipFill>
          <a:blip r:embed="rId3">
            <a:alphaModFix/>
          </a:blip>
          <a:stretch>
            <a:fillRect/>
          </a:stretch>
        </p:blipFill>
        <p:spPr>
          <a:xfrm>
            <a:off x="516825" y="1521875"/>
            <a:ext cx="4695599" cy="4590925"/>
          </a:xfrm>
          <a:prstGeom prst="rect">
            <a:avLst/>
          </a:prstGeom>
          <a:noFill/>
          <a:ln>
            <a:noFill/>
          </a:ln>
        </p:spPr>
      </p:pic>
      <p:sp>
        <p:nvSpPr>
          <p:cNvPr id="444" name="Google Shape;444;g27e49669de3_0_589"/>
          <p:cNvSpPr txBox="1"/>
          <p:nvPr>
            <p:ph type="title"/>
          </p:nvPr>
        </p:nvSpPr>
        <p:spPr>
          <a:xfrm>
            <a:off x="516834" y="173855"/>
            <a:ext cx="11016600" cy="1264800"/>
          </a:xfrm>
          <a:prstGeom prst="rect">
            <a:avLst/>
          </a:prstGeom>
          <a:noFill/>
          <a:ln>
            <a:noFill/>
          </a:ln>
        </p:spPr>
        <p:txBody>
          <a:bodyPr anchorCtr="0" anchor="ctr" bIns="0" lIns="90000" spcFirstLastPara="1" rIns="91425" wrap="square" tIns="0">
            <a:normAutofit/>
          </a:bodyPr>
          <a:lstStyle/>
          <a:p>
            <a:pPr indent="0" lvl="0" marL="0" rtl="0" algn="l">
              <a:lnSpc>
                <a:spcPct val="90000"/>
              </a:lnSpc>
              <a:spcBef>
                <a:spcPts val="0"/>
              </a:spcBef>
              <a:spcAft>
                <a:spcPts val="0"/>
              </a:spcAft>
              <a:buClr>
                <a:srgbClr val="1F3864"/>
              </a:buClr>
              <a:buSzPts val="4400"/>
              <a:buFont typeface="Tahoma"/>
              <a:buNone/>
            </a:pPr>
            <a:r>
              <a:rPr lang="en-US"/>
              <a:t>Bram Example</a:t>
            </a:r>
            <a:endParaRPr/>
          </a:p>
        </p:txBody>
      </p:sp>
      <p:sp>
        <p:nvSpPr>
          <p:cNvPr id="445" name="Google Shape;445;g27e49669de3_0_589"/>
          <p:cNvSpPr txBox="1"/>
          <p:nvPr>
            <p:ph idx="12" type="sldNum"/>
          </p:nvPr>
        </p:nvSpPr>
        <p:spPr>
          <a:xfrm>
            <a:off x="4654800" y="6356350"/>
            <a:ext cx="2743200" cy="3651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cxnSp>
        <p:nvCxnSpPr>
          <p:cNvPr id="446" name="Google Shape;446;g27e49669de3_0_589"/>
          <p:cNvCxnSpPr>
            <a:endCxn id="447" idx="3"/>
          </p:cNvCxnSpPr>
          <p:nvPr/>
        </p:nvCxnSpPr>
        <p:spPr>
          <a:xfrm rot="10800000">
            <a:off x="2767150" y="2078950"/>
            <a:ext cx="396300" cy="710700"/>
          </a:xfrm>
          <a:prstGeom prst="straightConnector1">
            <a:avLst/>
          </a:prstGeom>
          <a:noFill/>
          <a:ln cap="flat" cmpd="sng" w="28575">
            <a:solidFill>
              <a:srgbClr val="FF0000"/>
            </a:solidFill>
            <a:prstDash val="solid"/>
            <a:round/>
            <a:headEnd len="med" w="med" type="none"/>
            <a:tailEnd len="med" w="med" type="triangle"/>
          </a:ln>
        </p:spPr>
      </p:cxnSp>
      <p:sp>
        <p:nvSpPr>
          <p:cNvPr id="447" name="Google Shape;447;g27e49669de3_0_589"/>
          <p:cNvSpPr/>
          <p:nvPr/>
        </p:nvSpPr>
        <p:spPr>
          <a:xfrm>
            <a:off x="1825750" y="2001400"/>
            <a:ext cx="941400" cy="155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g27e49669de3_0_589"/>
          <p:cNvSpPr txBox="1"/>
          <p:nvPr/>
        </p:nvSpPr>
        <p:spPr>
          <a:xfrm>
            <a:off x="2700200" y="2719250"/>
            <a:ext cx="26358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500"/>
              <a:t>1. Click this : and click OK</a:t>
            </a:r>
            <a:endParaRPr b="1" sz="1500"/>
          </a:p>
        </p:txBody>
      </p:sp>
      <p:sp>
        <p:nvSpPr>
          <p:cNvPr id="449" name="Google Shape;449;g27e49669de3_0_589"/>
          <p:cNvSpPr txBox="1"/>
          <p:nvPr>
            <p:ph idx="1" type="body"/>
          </p:nvPr>
        </p:nvSpPr>
        <p:spPr>
          <a:xfrm>
            <a:off x="5847525" y="2881650"/>
            <a:ext cx="5685900" cy="17604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400"/>
              <a:buFont typeface="Noto Sans Symbols"/>
              <a:buChar char="▪"/>
            </a:pPr>
            <a:r>
              <a:rPr lang="en-US"/>
              <a:t>Run Block Automation</a:t>
            </a:r>
            <a:endParaRPr/>
          </a:p>
          <a:p>
            <a:pPr indent="-228600" lvl="1" marL="685800" rtl="0" algn="l">
              <a:lnSpc>
                <a:spcPct val="100000"/>
              </a:lnSpc>
              <a:spcBef>
                <a:spcPts val="0"/>
              </a:spcBef>
              <a:spcAft>
                <a:spcPts val="0"/>
              </a:spcAft>
              <a:buSzPts val="2000"/>
              <a:buChar char="◦"/>
            </a:pPr>
            <a:r>
              <a:rPr lang="en-US"/>
              <a:t>Make DDR, FIXED_IO external port</a:t>
            </a:r>
            <a:endParaRPr/>
          </a:p>
          <a:p>
            <a:pPr indent="-228600" lvl="1" marL="685800" rtl="0" algn="l">
              <a:lnSpc>
                <a:spcPct val="100000"/>
              </a:lnSpc>
              <a:spcBef>
                <a:spcPts val="0"/>
              </a:spcBef>
              <a:spcAft>
                <a:spcPts val="0"/>
              </a:spcAft>
              <a:buSzPts val="2000"/>
              <a:buChar char="◦"/>
            </a:pPr>
            <a:r>
              <a:rPr lang="en-US"/>
              <a:t>There is no need to know detail about this.</a:t>
            </a:r>
            <a:endParaRPr/>
          </a:p>
        </p:txBody>
      </p:sp>
      <p:sp>
        <p:nvSpPr>
          <p:cNvPr id="450" name="Google Shape;450;g27e49669de3_0_589"/>
          <p:cNvSpPr/>
          <p:nvPr/>
        </p:nvSpPr>
        <p:spPr>
          <a:xfrm>
            <a:off x="3397925" y="3918850"/>
            <a:ext cx="678600" cy="324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pic>
        <p:nvPicPr>
          <p:cNvPr id="455" name="Google Shape;455;g27e49669de3_0_603"/>
          <p:cNvPicPr preferRelativeResize="0"/>
          <p:nvPr/>
        </p:nvPicPr>
        <p:blipFill>
          <a:blip r:embed="rId3">
            <a:alphaModFix/>
          </a:blip>
          <a:stretch>
            <a:fillRect/>
          </a:stretch>
        </p:blipFill>
        <p:spPr>
          <a:xfrm>
            <a:off x="516825" y="1496388"/>
            <a:ext cx="6582600" cy="4802225"/>
          </a:xfrm>
          <a:prstGeom prst="rect">
            <a:avLst/>
          </a:prstGeom>
          <a:noFill/>
          <a:ln>
            <a:noFill/>
          </a:ln>
        </p:spPr>
      </p:pic>
      <p:sp>
        <p:nvSpPr>
          <p:cNvPr id="456" name="Google Shape;456;g27e49669de3_0_603"/>
          <p:cNvSpPr txBox="1"/>
          <p:nvPr>
            <p:ph type="title"/>
          </p:nvPr>
        </p:nvSpPr>
        <p:spPr>
          <a:xfrm>
            <a:off x="516834" y="173855"/>
            <a:ext cx="11016600" cy="1264800"/>
          </a:xfrm>
          <a:prstGeom prst="rect">
            <a:avLst/>
          </a:prstGeom>
          <a:noFill/>
          <a:ln>
            <a:noFill/>
          </a:ln>
        </p:spPr>
        <p:txBody>
          <a:bodyPr anchorCtr="0" anchor="ctr" bIns="0" lIns="90000" spcFirstLastPara="1" rIns="91425" wrap="square" tIns="0">
            <a:normAutofit/>
          </a:bodyPr>
          <a:lstStyle/>
          <a:p>
            <a:pPr indent="0" lvl="0" marL="0" rtl="0" algn="l">
              <a:lnSpc>
                <a:spcPct val="90000"/>
              </a:lnSpc>
              <a:spcBef>
                <a:spcPts val="0"/>
              </a:spcBef>
              <a:spcAft>
                <a:spcPts val="0"/>
              </a:spcAft>
              <a:buClr>
                <a:srgbClr val="1F3864"/>
              </a:buClr>
              <a:buSzPts val="4400"/>
              <a:buFont typeface="Tahoma"/>
              <a:buNone/>
            </a:pPr>
            <a:r>
              <a:rPr lang="en-US"/>
              <a:t>Bram Example</a:t>
            </a:r>
            <a:endParaRPr/>
          </a:p>
        </p:txBody>
      </p:sp>
      <p:sp>
        <p:nvSpPr>
          <p:cNvPr id="457" name="Google Shape;457;g27e49669de3_0_603"/>
          <p:cNvSpPr txBox="1"/>
          <p:nvPr>
            <p:ph idx="12" type="sldNum"/>
          </p:nvPr>
        </p:nvSpPr>
        <p:spPr>
          <a:xfrm>
            <a:off x="4654800" y="6356350"/>
            <a:ext cx="2743200" cy="3651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cxnSp>
        <p:nvCxnSpPr>
          <p:cNvPr id="458" name="Google Shape;458;g27e49669de3_0_603"/>
          <p:cNvCxnSpPr/>
          <p:nvPr/>
        </p:nvCxnSpPr>
        <p:spPr>
          <a:xfrm>
            <a:off x="2507985" y="2682137"/>
            <a:ext cx="2134800" cy="554100"/>
          </a:xfrm>
          <a:prstGeom prst="straightConnector1">
            <a:avLst/>
          </a:prstGeom>
          <a:noFill/>
          <a:ln cap="flat" cmpd="sng" w="28575">
            <a:solidFill>
              <a:srgbClr val="FF0000"/>
            </a:solidFill>
            <a:prstDash val="solid"/>
            <a:round/>
            <a:headEnd len="med" w="med" type="none"/>
            <a:tailEnd len="med" w="med" type="triangle"/>
          </a:ln>
        </p:spPr>
      </p:cxnSp>
      <p:sp>
        <p:nvSpPr>
          <p:cNvPr id="459" name="Google Shape;459;g27e49669de3_0_603"/>
          <p:cNvSpPr/>
          <p:nvPr/>
        </p:nvSpPr>
        <p:spPr>
          <a:xfrm>
            <a:off x="5002832" y="2984449"/>
            <a:ext cx="1097400" cy="161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g27e49669de3_0_603"/>
          <p:cNvSpPr txBox="1"/>
          <p:nvPr/>
        </p:nvSpPr>
        <p:spPr>
          <a:xfrm>
            <a:off x="516825" y="2317037"/>
            <a:ext cx="44880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t>S</a:t>
            </a:r>
            <a:r>
              <a:rPr b="1" lang="en-US" sz="1600"/>
              <a:t>earch “AXI BRAM Controller” and click</a:t>
            </a:r>
            <a:endParaRPr b="1" sz="1600"/>
          </a:p>
        </p:txBody>
      </p:sp>
      <p:sp>
        <p:nvSpPr>
          <p:cNvPr id="461" name="Google Shape;461;g27e49669de3_0_603"/>
          <p:cNvSpPr/>
          <p:nvPr/>
        </p:nvSpPr>
        <p:spPr>
          <a:xfrm>
            <a:off x="4642838" y="3196926"/>
            <a:ext cx="1500900" cy="161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g27e49669de3_0_603"/>
          <p:cNvSpPr txBox="1"/>
          <p:nvPr>
            <p:ph idx="1" type="body"/>
          </p:nvPr>
        </p:nvSpPr>
        <p:spPr>
          <a:xfrm>
            <a:off x="6602600" y="2821125"/>
            <a:ext cx="5073300" cy="18618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400"/>
              <a:buFont typeface="Noto Sans Symbols"/>
              <a:buChar char="▪"/>
            </a:pPr>
            <a:r>
              <a:rPr lang="en-US"/>
              <a:t>Add AXI BRAM Controller</a:t>
            </a:r>
            <a:r>
              <a:rPr lang="en-US"/>
              <a:t>.</a:t>
            </a:r>
            <a:endParaRPr/>
          </a:p>
          <a:p>
            <a:pPr indent="-228600" lvl="1" marL="685800" rtl="0" algn="l">
              <a:lnSpc>
                <a:spcPct val="100000"/>
              </a:lnSpc>
              <a:spcBef>
                <a:spcPts val="0"/>
              </a:spcBef>
              <a:spcAft>
                <a:spcPts val="0"/>
              </a:spcAft>
              <a:buSzPts val="2000"/>
              <a:buChar char="◦"/>
            </a:pPr>
            <a:r>
              <a:rPr lang="en-US"/>
              <a:t>This IP manages data transfer to/from the PS and stores/retrieves it from BRAM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2"/>
          <p:cNvSpPr txBox="1"/>
          <p:nvPr>
            <p:ph type="title"/>
          </p:nvPr>
        </p:nvSpPr>
        <p:spPr>
          <a:xfrm>
            <a:off x="516834" y="173855"/>
            <a:ext cx="11016533" cy="1264864"/>
          </a:xfrm>
          <a:prstGeom prst="rect">
            <a:avLst/>
          </a:prstGeom>
          <a:noFill/>
          <a:ln>
            <a:noFill/>
          </a:ln>
        </p:spPr>
        <p:txBody>
          <a:bodyPr anchorCtr="0" anchor="ctr" bIns="0" lIns="90000" spcFirstLastPara="1" rIns="91425" wrap="square" tIns="0">
            <a:normAutofit/>
          </a:bodyPr>
          <a:lstStyle/>
          <a:p>
            <a:pPr indent="0" lvl="0" marL="0" rtl="0" algn="l">
              <a:lnSpc>
                <a:spcPct val="90000"/>
              </a:lnSpc>
              <a:spcBef>
                <a:spcPts val="0"/>
              </a:spcBef>
              <a:spcAft>
                <a:spcPts val="0"/>
              </a:spcAft>
              <a:buClr>
                <a:srgbClr val="1F3864"/>
              </a:buClr>
              <a:buSzPts val="4400"/>
              <a:buFont typeface="Tahoma"/>
              <a:buNone/>
            </a:pPr>
            <a:r>
              <a:rPr lang="en-US"/>
              <a:t>Contents</a:t>
            </a:r>
            <a:endParaRPr/>
          </a:p>
        </p:txBody>
      </p:sp>
      <p:sp>
        <p:nvSpPr>
          <p:cNvPr id="87" name="Google Shape;87;p2"/>
          <p:cNvSpPr txBox="1"/>
          <p:nvPr>
            <p:ph idx="1" type="body"/>
          </p:nvPr>
        </p:nvSpPr>
        <p:spPr>
          <a:xfrm>
            <a:off x="518400" y="1497599"/>
            <a:ext cx="11016534" cy="47304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400"/>
              <a:buFont typeface="Noto Sans Symbols"/>
              <a:buAutoNum type="arabicPeriod"/>
            </a:pPr>
            <a:r>
              <a:rPr lang="en-US"/>
              <a:t>Systolic Array operation</a:t>
            </a:r>
            <a:endParaRPr/>
          </a:p>
          <a:p>
            <a:pPr indent="-228600" lvl="0" marL="228600" rtl="0" algn="l">
              <a:lnSpc>
                <a:spcPct val="100000"/>
              </a:lnSpc>
              <a:spcBef>
                <a:spcPts val="1000"/>
              </a:spcBef>
              <a:spcAft>
                <a:spcPts val="0"/>
              </a:spcAft>
              <a:buClr>
                <a:schemeClr val="dk1"/>
              </a:buClr>
              <a:buSzPts val="2400"/>
              <a:buFont typeface="Noto Sans Symbols"/>
              <a:buAutoNum type="arabicPeriod"/>
            </a:pPr>
            <a:r>
              <a:rPr lang="en-US"/>
              <a:t>Systolic Array System Module</a:t>
            </a:r>
            <a:endParaRPr/>
          </a:p>
          <a:p>
            <a:pPr indent="-228600" lvl="0" marL="228600" rtl="0" algn="l">
              <a:lnSpc>
                <a:spcPct val="100000"/>
              </a:lnSpc>
              <a:spcBef>
                <a:spcPts val="1000"/>
              </a:spcBef>
              <a:spcAft>
                <a:spcPts val="0"/>
              </a:spcAft>
              <a:buSzPts val="2400"/>
              <a:buAutoNum type="arabicPeriod"/>
            </a:pPr>
            <a:r>
              <a:rPr lang="en-US"/>
              <a:t>Bram </a:t>
            </a:r>
            <a:r>
              <a:rPr lang="en-US"/>
              <a:t>Example ( + </a:t>
            </a:r>
            <a:r>
              <a:rPr lang="en-US"/>
              <a:t>VIVADO Block Diagram )</a:t>
            </a:r>
            <a:endParaRPr/>
          </a:p>
          <a:p>
            <a:pPr indent="-228600" lvl="0" marL="228600" rtl="0" algn="l">
              <a:spcBef>
                <a:spcPts val="1000"/>
              </a:spcBef>
              <a:spcAft>
                <a:spcPts val="0"/>
              </a:spcAft>
              <a:buSzPts val="2400"/>
              <a:buAutoNum type="arabicPeriod"/>
            </a:pPr>
            <a:r>
              <a:rPr lang="en-US"/>
              <a:t>VIVADO simulation</a:t>
            </a:r>
            <a:endParaRPr/>
          </a:p>
          <a:p>
            <a:pPr indent="-228600" lvl="0" marL="228600" rtl="0" algn="l">
              <a:spcBef>
                <a:spcPts val="1000"/>
              </a:spcBef>
              <a:spcAft>
                <a:spcPts val="0"/>
              </a:spcAft>
              <a:buSzPts val="2400"/>
              <a:buAutoNum type="arabicPeriod"/>
            </a:pPr>
            <a:r>
              <a:rPr lang="en-US"/>
              <a:t>About Verilog</a:t>
            </a:r>
            <a:endParaRPr/>
          </a:p>
          <a:p>
            <a:pPr indent="-228600" lvl="0" marL="228600" rtl="0" algn="l">
              <a:spcBef>
                <a:spcPts val="1000"/>
              </a:spcBef>
              <a:spcAft>
                <a:spcPts val="0"/>
              </a:spcAft>
              <a:buSzPts val="2400"/>
              <a:buAutoNum type="arabicPeriod"/>
            </a:pPr>
            <a:r>
              <a:rPr lang="en-US"/>
              <a:t>Project Folder</a:t>
            </a:r>
            <a:endParaRPr/>
          </a:p>
          <a:p>
            <a:pPr indent="-228600" lvl="0" marL="228600" rtl="0" algn="l">
              <a:spcBef>
                <a:spcPts val="1000"/>
              </a:spcBef>
              <a:spcAft>
                <a:spcPts val="0"/>
              </a:spcAft>
              <a:buSzPts val="2400"/>
              <a:buAutoNum type="arabicPeriod"/>
            </a:pPr>
            <a:r>
              <a:rPr lang="en-US"/>
              <a:t>Submission</a:t>
            </a:r>
            <a:endParaRPr/>
          </a:p>
        </p:txBody>
      </p:sp>
      <p:sp>
        <p:nvSpPr>
          <p:cNvPr id="88" name="Google Shape;88;p2"/>
          <p:cNvSpPr txBox="1"/>
          <p:nvPr>
            <p:ph idx="12" type="sldNum"/>
          </p:nvPr>
        </p:nvSpPr>
        <p:spPr>
          <a:xfrm>
            <a:off x="4654800" y="6356350"/>
            <a:ext cx="2743200" cy="3651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pic>
        <p:nvPicPr>
          <p:cNvPr id="467" name="Google Shape;467;g27e49669de3_0_633"/>
          <p:cNvPicPr preferRelativeResize="0"/>
          <p:nvPr/>
        </p:nvPicPr>
        <p:blipFill>
          <a:blip r:embed="rId3">
            <a:alphaModFix/>
          </a:blip>
          <a:stretch>
            <a:fillRect/>
          </a:stretch>
        </p:blipFill>
        <p:spPr>
          <a:xfrm>
            <a:off x="516825" y="1608450"/>
            <a:ext cx="7063426" cy="4131325"/>
          </a:xfrm>
          <a:prstGeom prst="rect">
            <a:avLst/>
          </a:prstGeom>
          <a:noFill/>
          <a:ln>
            <a:noFill/>
          </a:ln>
        </p:spPr>
      </p:pic>
      <p:sp>
        <p:nvSpPr>
          <p:cNvPr id="468" name="Google Shape;468;g27e49669de3_0_633"/>
          <p:cNvSpPr txBox="1"/>
          <p:nvPr>
            <p:ph type="title"/>
          </p:nvPr>
        </p:nvSpPr>
        <p:spPr>
          <a:xfrm>
            <a:off x="516834" y="173855"/>
            <a:ext cx="11016600" cy="1264800"/>
          </a:xfrm>
          <a:prstGeom prst="rect">
            <a:avLst/>
          </a:prstGeom>
          <a:noFill/>
          <a:ln>
            <a:noFill/>
          </a:ln>
        </p:spPr>
        <p:txBody>
          <a:bodyPr anchorCtr="0" anchor="ctr" bIns="0" lIns="90000" spcFirstLastPara="1" rIns="91425" wrap="square" tIns="0">
            <a:normAutofit/>
          </a:bodyPr>
          <a:lstStyle/>
          <a:p>
            <a:pPr indent="0" lvl="0" marL="0" rtl="0" algn="l">
              <a:lnSpc>
                <a:spcPct val="90000"/>
              </a:lnSpc>
              <a:spcBef>
                <a:spcPts val="0"/>
              </a:spcBef>
              <a:spcAft>
                <a:spcPts val="0"/>
              </a:spcAft>
              <a:buClr>
                <a:srgbClr val="1F3864"/>
              </a:buClr>
              <a:buSzPts val="4400"/>
              <a:buFont typeface="Tahoma"/>
              <a:buNone/>
            </a:pPr>
            <a:r>
              <a:rPr lang="en-US"/>
              <a:t>Bram Example</a:t>
            </a:r>
            <a:endParaRPr/>
          </a:p>
        </p:txBody>
      </p:sp>
      <p:sp>
        <p:nvSpPr>
          <p:cNvPr id="469" name="Google Shape;469;g27e49669de3_0_633"/>
          <p:cNvSpPr txBox="1"/>
          <p:nvPr>
            <p:ph idx="12" type="sldNum"/>
          </p:nvPr>
        </p:nvSpPr>
        <p:spPr>
          <a:xfrm>
            <a:off x="4654800" y="6356350"/>
            <a:ext cx="2743200" cy="3651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cxnSp>
        <p:nvCxnSpPr>
          <p:cNvPr id="470" name="Google Shape;470;g27e49669de3_0_633"/>
          <p:cNvCxnSpPr/>
          <p:nvPr/>
        </p:nvCxnSpPr>
        <p:spPr>
          <a:xfrm rot="10800000">
            <a:off x="4996250" y="4037250"/>
            <a:ext cx="561900" cy="363900"/>
          </a:xfrm>
          <a:prstGeom prst="straightConnector1">
            <a:avLst/>
          </a:prstGeom>
          <a:noFill/>
          <a:ln cap="flat" cmpd="sng" w="28575">
            <a:solidFill>
              <a:srgbClr val="FF0000"/>
            </a:solidFill>
            <a:prstDash val="solid"/>
            <a:round/>
            <a:headEnd len="med" w="med" type="none"/>
            <a:tailEnd len="med" w="med" type="triangle"/>
          </a:ln>
        </p:spPr>
      </p:cxnSp>
      <p:sp>
        <p:nvSpPr>
          <p:cNvPr id="471" name="Google Shape;471;g27e49669de3_0_633"/>
          <p:cNvSpPr/>
          <p:nvPr/>
        </p:nvSpPr>
        <p:spPr>
          <a:xfrm>
            <a:off x="3271950" y="2866375"/>
            <a:ext cx="1694400" cy="2569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g27e49669de3_0_633"/>
          <p:cNvSpPr txBox="1"/>
          <p:nvPr/>
        </p:nvSpPr>
        <p:spPr>
          <a:xfrm>
            <a:off x="4966350" y="4381075"/>
            <a:ext cx="2788200" cy="700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b="1" lang="en-US" sz="1600"/>
              <a:t>In our case, y</a:t>
            </a:r>
            <a:r>
              <a:rPr b="1" lang="en-US" sz="1600"/>
              <a:t>ou need 3 Bram controller.</a:t>
            </a:r>
            <a:endParaRPr b="1" sz="1600"/>
          </a:p>
          <a:p>
            <a:pPr indent="0" lvl="0" marL="0" rtl="0" algn="l">
              <a:spcBef>
                <a:spcPts val="0"/>
              </a:spcBef>
              <a:spcAft>
                <a:spcPts val="0"/>
              </a:spcAft>
              <a:buNone/>
            </a:pPr>
            <a:r>
              <a:t/>
            </a:r>
            <a:endParaRPr b="1" sz="1600"/>
          </a:p>
        </p:txBody>
      </p:sp>
      <p:sp>
        <p:nvSpPr>
          <p:cNvPr id="473" name="Google Shape;473;g27e49669de3_0_633"/>
          <p:cNvSpPr/>
          <p:nvPr/>
        </p:nvSpPr>
        <p:spPr>
          <a:xfrm>
            <a:off x="1452875" y="2008825"/>
            <a:ext cx="1694400" cy="197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4" name="Google Shape;474;g27e49669de3_0_633"/>
          <p:cNvCxnSpPr/>
          <p:nvPr/>
        </p:nvCxnSpPr>
        <p:spPr>
          <a:xfrm rot="10800000">
            <a:off x="3310000" y="2107475"/>
            <a:ext cx="1140600" cy="0"/>
          </a:xfrm>
          <a:prstGeom prst="straightConnector1">
            <a:avLst/>
          </a:prstGeom>
          <a:noFill/>
          <a:ln cap="flat" cmpd="sng" w="28575">
            <a:solidFill>
              <a:srgbClr val="FF0000"/>
            </a:solidFill>
            <a:prstDash val="solid"/>
            <a:round/>
            <a:headEnd len="med" w="med" type="none"/>
            <a:tailEnd len="med" w="med" type="triangle"/>
          </a:ln>
        </p:spPr>
      </p:cxnSp>
      <p:sp>
        <p:nvSpPr>
          <p:cNvPr id="475" name="Google Shape;475;g27e49669de3_0_633"/>
          <p:cNvSpPr txBox="1"/>
          <p:nvPr/>
        </p:nvSpPr>
        <p:spPr>
          <a:xfrm>
            <a:off x="4522750" y="1924925"/>
            <a:ext cx="23436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t>2. </a:t>
            </a:r>
            <a:r>
              <a:rPr b="1" lang="en-US" sz="1600"/>
              <a:t>After that click this</a:t>
            </a:r>
            <a:endParaRPr b="1" sz="1600"/>
          </a:p>
        </p:txBody>
      </p:sp>
      <p:pic>
        <p:nvPicPr>
          <p:cNvPr id="476" name="Google Shape;476;g27e49669de3_0_633"/>
          <p:cNvPicPr preferRelativeResize="0"/>
          <p:nvPr/>
        </p:nvPicPr>
        <p:blipFill>
          <a:blip r:embed="rId4">
            <a:alphaModFix/>
          </a:blip>
          <a:stretch>
            <a:fillRect/>
          </a:stretch>
        </p:blipFill>
        <p:spPr>
          <a:xfrm>
            <a:off x="7615450" y="1475201"/>
            <a:ext cx="3917975" cy="2905863"/>
          </a:xfrm>
          <a:prstGeom prst="rect">
            <a:avLst/>
          </a:prstGeom>
          <a:noFill/>
          <a:ln>
            <a:noFill/>
          </a:ln>
        </p:spPr>
      </p:pic>
      <p:sp>
        <p:nvSpPr>
          <p:cNvPr id="477" name="Google Shape;477;g27e49669de3_0_633"/>
          <p:cNvSpPr/>
          <p:nvPr/>
        </p:nvSpPr>
        <p:spPr>
          <a:xfrm>
            <a:off x="7719000" y="1969975"/>
            <a:ext cx="1014000" cy="1441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g27e49669de3_0_633"/>
          <p:cNvSpPr/>
          <p:nvPr/>
        </p:nvSpPr>
        <p:spPr>
          <a:xfrm>
            <a:off x="10773200" y="4183375"/>
            <a:ext cx="263700" cy="197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9" name="Google Shape;479;g27e49669de3_0_633"/>
          <p:cNvCxnSpPr/>
          <p:nvPr/>
        </p:nvCxnSpPr>
        <p:spPr>
          <a:xfrm rot="10800000">
            <a:off x="8732925" y="2472525"/>
            <a:ext cx="408300" cy="732300"/>
          </a:xfrm>
          <a:prstGeom prst="straightConnector1">
            <a:avLst/>
          </a:prstGeom>
          <a:noFill/>
          <a:ln cap="flat" cmpd="sng" w="28575">
            <a:solidFill>
              <a:srgbClr val="FF0000"/>
            </a:solidFill>
            <a:prstDash val="solid"/>
            <a:round/>
            <a:headEnd len="med" w="med" type="none"/>
            <a:tailEnd len="med" w="med" type="triangle"/>
          </a:ln>
        </p:spPr>
      </p:cxnSp>
      <p:sp>
        <p:nvSpPr>
          <p:cNvPr id="480" name="Google Shape;480;g27e49669de3_0_633"/>
          <p:cNvSpPr txBox="1"/>
          <p:nvPr/>
        </p:nvSpPr>
        <p:spPr>
          <a:xfrm>
            <a:off x="8775075" y="3302950"/>
            <a:ext cx="18939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t>3</a:t>
            </a:r>
            <a:r>
              <a:rPr b="1" lang="en-US" sz="1600"/>
              <a:t>. Check all box and Click OK</a:t>
            </a:r>
            <a:endParaRPr b="1"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pic>
        <p:nvPicPr>
          <p:cNvPr id="485" name="Google Shape;485;g27e49669de3_0_641"/>
          <p:cNvPicPr preferRelativeResize="0"/>
          <p:nvPr/>
        </p:nvPicPr>
        <p:blipFill>
          <a:blip r:embed="rId3">
            <a:alphaModFix/>
          </a:blip>
          <a:stretch>
            <a:fillRect/>
          </a:stretch>
        </p:blipFill>
        <p:spPr>
          <a:xfrm>
            <a:off x="516825" y="1551030"/>
            <a:ext cx="6823573" cy="4612895"/>
          </a:xfrm>
          <a:prstGeom prst="rect">
            <a:avLst/>
          </a:prstGeom>
          <a:noFill/>
          <a:ln>
            <a:noFill/>
          </a:ln>
        </p:spPr>
      </p:pic>
      <p:sp>
        <p:nvSpPr>
          <p:cNvPr id="486" name="Google Shape;486;g27e49669de3_0_641"/>
          <p:cNvSpPr txBox="1"/>
          <p:nvPr>
            <p:ph type="title"/>
          </p:nvPr>
        </p:nvSpPr>
        <p:spPr>
          <a:xfrm>
            <a:off x="516834" y="173855"/>
            <a:ext cx="11016600" cy="1264800"/>
          </a:xfrm>
          <a:prstGeom prst="rect">
            <a:avLst/>
          </a:prstGeom>
          <a:noFill/>
          <a:ln>
            <a:noFill/>
          </a:ln>
        </p:spPr>
        <p:txBody>
          <a:bodyPr anchorCtr="0" anchor="ctr" bIns="0" lIns="90000" spcFirstLastPara="1" rIns="91425" wrap="square" tIns="0">
            <a:normAutofit/>
          </a:bodyPr>
          <a:lstStyle/>
          <a:p>
            <a:pPr indent="0" lvl="0" marL="0" rtl="0" algn="l">
              <a:lnSpc>
                <a:spcPct val="90000"/>
              </a:lnSpc>
              <a:spcBef>
                <a:spcPts val="0"/>
              </a:spcBef>
              <a:spcAft>
                <a:spcPts val="0"/>
              </a:spcAft>
              <a:buClr>
                <a:srgbClr val="1F3864"/>
              </a:buClr>
              <a:buSzPts val="4400"/>
              <a:buFont typeface="Tahoma"/>
              <a:buNone/>
            </a:pPr>
            <a:r>
              <a:rPr lang="en-US"/>
              <a:t>Bram Example</a:t>
            </a:r>
            <a:endParaRPr/>
          </a:p>
        </p:txBody>
      </p:sp>
      <p:sp>
        <p:nvSpPr>
          <p:cNvPr id="487" name="Google Shape;487;g27e49669de3_0_641"/>
          <p:cNvSpPr txBox="1"/>
          <p:nvPr>
            <p:ph idx="12" type="sldNum"/>
          </p:nvPr>
        </p:nvSpPr>
        <p:spPr>
          <a:xfrm>
            <a:off x="4654800" y="6356350"/>
            <a:ext cx="2743200" cy="3651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488" name="Google Shape;488;g27e49669de3_0_641"/>
          <p:cNvSpPr txBox="1"/>
          <p:nvPr/>
        </p:nvSpPr>
        <p:spPr>
          <a:xfrm>
            <a:off x="7340400" y="1911350"/>
            <a:ext cx="40407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t>Then, you can see this scheme.</a:t>
            </a:r>
            <a:endParaRPr b="1"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g27e49669de3_0_30"/>
          <p:cNvSpPr txBox="1"/>
          <p:nvPr>
            <p:ph type="title"/>
          </p:nvPr>
        </p:nvSpPr>
        <p:spPr>
          <a:xfrm>
            <a:off x="516834" y="173855"/>
            <a:ext cx="11016600" cy="1264800"/>
          </a:xfrm>
          <a:prstGeom prst="rect">
            <a:avLst/>
          </a:prstGeom>
          <a:noFill/>
          <a:ln>
            <a:noFill/>
          </a:ln>
        </p:spPr>
        <p:txBody>
          <a:bodyPr anchorCtr="0" anchor="ctr" bIns="0" lIns="90000" spcFirstLastPara="1" rIns="91425" wrap="square" tIns="0">
            <a:normAutofit/>
          </a:bodyPr>
          <a:lstStyle/>
          <a:p>
            <a:pPr indent="0" lvl="0" marL="0" rtl="0" algn="l">
              <a:lnSpc>
                <a:spcPct val="90000"/>
              </a:lnSpc>
              <a:spcBef>
                <a:spcPts val="0"/>
              </a:spcBef>
              <a:spcAft>
                <a:spcPts val="0"/>
              </a:spcAft>
              <a:buClr>
                <a:srgbClr val="1F3864"/>
              </a:buClr>
              <a:buSzPts val="4400"/>
              <a:buFont typeface="Tahoma"/>
              <a:buNone/>
            </a:pPr>
            <a:r>
              <a:rPr lang="en-US"/>
              <a:t>Bram Example</a:t>
            </a:r>
            <a:endParaRPr/>
          </a:p>
        </p:txBody>
      </p:sp>
      <p:sp>
        <p:nvSpPr>
          <p:cNvPr id="494" name="Google Shape;494;g27e49669de3_0_30"/>
          <p:cNvSpPr txBox="1"/>
          <p:nvPr>
            <p:ph idx="1" type="body"/>
          </p:nvPr>
        </p:nvSpPr>
        <p:spPr>
          <a:xfrm>
            <a:off x="8842325" y="1497600"/>
            <a:ext cx="2692500" cy="47304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400"/>
              <a:buFont typeface="Noto Sans Symbols"/>
              <a:buChar char="▪"/>
            </a:pPr>
            <a:r>
              <a:rPr lang="en-US"/>
              <a:t>Entire Scheme</a:t>
            </a:r>
            <a:endParaRPr/>
          </a:p>
          <a:p>
            <a:pPr indent="-76200" lvl="0" marL="228600" rtl="0" algn="l">
              <a:lnSpc>
                <a:spcPct val="100000"/>
              </a:lnSpc>
              <a:spcBef>
                <a:spcPts val="1000"/>
              </a:spcBef>
              <a:spcAft>
                <a:spcPts val="0"/>
              </a:spcAft>
              <a:buClr>
                <a:schemeClr val="dk1"/>
              </a:buClr>
              <a:buSzPts val="2400"/>
              <a:buFont typeface="Noto Sans Symbols"/>
              <a:buNone/>
            </a:pPr>
            <a:r>
              <a:t/>
            </a:r>
            <a:endParaRPr/>
          </a:p>
        </p:txBody>
      </p:sp>
      <p:sp>
        <p:nvSpPr>
          <p:cNvPr id="495" name="Google Shape;495;g27e49669de3_0_30"/>
          <p:cNvSpPr txBox="1"/>
          <p:nvPr>
            <p:ph idx="12" type="sldNum"/>
          </p:nvPr>
        </p:nvSpPr>
        <p:spPr>
          <a:xfrm>
            <a:off x="4653525" y="6348050"/>
            <a:ext cx="2743200" cy="3651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496" name="Google Shape;496;g27e49669de3_0_30"/>
          <p:cNvPicPr preferRelativeResize="0"/>
          <p:nvPr/>
        </p:nvPicPr>
        <p:blipFill>
          <a:blip r:embed="rId3">
            <a:alphaModFix/>
          </a:blip>
          <a:stretch>
            <a:fillRect/>
          </a:stretch>
        </p:blipFill>
        <p:spPr>
          <a:xfrm>
            <a:off x="516825" y="1438650"/>
            <a:ext cx="8012708" cy="4730400"/>
          </a:xfrm>
          <a:prstGeom prst="rect">
            <a:avLst/>
          </a:prstGeom>
          <a:noFill/>
          <a:ln>
            <a:noFill/>
          </a:ln>
        </p:spPr>
      </p:pic>
      <p:cxnSp>
        <p:nvCxnSpPr>
          <p:cNvPr id="497" name="Google Shape;497;g27e49669de3_0_30"/>
          <p:cNvCxnSpPr/>
          <p:nvPr/>
        </p:nvCxnSpPr>
        <p:spPr>
          <a:xfrm flipH="1" rot="10800000">
            <a:off x="3420700" y="5471500"/>
            <a:ext cx="74700" cy="456600"/>
          </a:xfrm>
          <a:prstGeom prst="straightConnector1">
            <a:avLst/>
          </a:prstGeom>
          <a:noFill/>
          <a:ln cap="flat" cmpd="sng" w="28575">
            <a:solidFill>
              <a:srgbClr val="FF0000"/>
            </a:solidFill>
            <a:prstDash val="solid"/>
            <a:round/>
            <a:headEnd len="med" w="med" type="none"/>
            <a:tailEnd len="med" w="med" type="triangle"/>
          </a:ln>
        </p:spPr>
      </p:cxnSp>
      <p:sp>
        <p:nvSpPr>
          <p:cNvPr id="498" name="Google Shape;498;g27e49669de3_0_30"/>
          <p:cNvSpPr/>
          <p:nvPr/>
        </p:nvSpPr>
        <p:spPr>
          <a:xfrm>
            <a:off x="3703675" y="2308150"/>
            <a:ext cx="837900" cy="1851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g27e49669de3_0_30"/>
          <p:cNvSpPr/>
          <p:nvPr/>
        </p:nvSpPr>
        <p:spPr>
          <a:xfrm>
            <a:off x="3499050" y="4376400"/>
            <a:ext cx="837900" cy="1045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g27e49669de3_0_30"/>
          <p:cNvSpPr txBox="1"/>
          <p:nvPr/>
        </p:nvSpPr>
        <p:spPr>
          <a:xfrm>
            <a:off x="3235800" y="5845075"/>
            <a:ext cx="45492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t>Add IP “Constant”. If you double click the IP, you can modify constant value and its width. </a:t>
            </a:r>
            <a:endParaRPr b="1" sz="1600"/>
          </a:p>
        </p:txBody>
      </p:sp>
      <p:cxnSp>
        <p:nvCxnSpPr>
          <p:cNvPr id="501" name="Google Shape;501;g27e49669de3_0_30"/>
          <p:cNvCxnSpPr/>
          <p:nvPr/>
        </p:nvCxnSpPr>
        <p:spPr>
          <a:xfrm flipH="1">
            <a:off x="4707625" y="2266625"/>
            <a:ext cx="1610700" cy="99600"/>
          </a:xfrm>
          <a:prstGeom prst="straightConnector1">
            <a:avLst/>
          </a:prstGeom>
          <a:noFill/>
          <a:ln cap="flat" cmpd="sng" w="28575">
            <a:solidFill>
              <a:srgbClr val="FF0000"/>
            </a:solidFill>
            <a:prstDash val="solid"/>
            <a:round/>
            <a:headEnd len="med" w="med" type="none"/>
            <a:tailEnd len="med" w="med" type="triangle"/>
          </a:ln>
        </p:spPr>
      </p:cxnSp>
      <p:sp>
        <p:nvSpPr>
          <p:cNvPr id="502" name="Google Shape;502;g27e49669de3_0_30"/>
          <p:cNvSpPr txBox="1"/>
          <p:nvPr/>
        </p:nvSpPr>
        <p:spPr>
          <a:xfrm>
            <a:off x="6318325" y="2067450"/>
            <a:ext cx="45492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t>Change to 1 port (double click </a:t>
            </a:r>
            <a:r>
              <a:rPr b="1" lang="en-US" sz="1600"/>
              <a:t>the</a:t>
            </a:r>
            <a:r>
              <a:rPr b="1" lang="en-US" sz="1600"/>
              <a:t> IP image)</a:t>
            </a:r>
            <a:endParaRPr b="1" sz="1600"/>
          </a:p>
        </p:txBody>
      </p:sp>
      <p:sp>
        <p:nvSpPr>
          <p:cNvPr id="503" name="Google Shape;503;g27e49669de3_0_30"/>
          <p:cNvSpPr txBox="1"/>
          <p:nvPr/>
        </p:nvSpPr>
        <p:spPr>
          <a:xfrm>
            <a:off x="8264075" y="3373900"/>
            <a:ext cx="3525600" cy="9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t>Establish a connection between the ‘adder module, as provided in the project file, and the BRAM port</a:t>
            </a:r>
            <a:endParaRPr b="1" sz="1600"/>
          </a:p>
        </p:txBody>
      </p:sp>
      <p:sp>
        <p:nvSpPr>
          <p:cNvPr id="504" name="Google Shape;504;g27e49669de3_0_30"/>
          <p:cNvSpPr/>
          <p:nvPr/>
        </p:nvSpPr>
        <p:spPr>
          <a:xfrm>
            <a:off x="6633825" y="3262949"/>
            <a:ext cx="921600" cy="846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5" name="Google Shape;505;g27e49669de3_0_30"/>
          <p:cNvCxnSpPr>
            <a:stCxn id="503" idx="1"/>
            <a:endCxn id="504" idx="3"/>
          </p:cNvCxnSpPr>
          <p:nvPr/>
        </p:nvCxnSpPr>
        <p:spPr>
          <a:xfrm rot="10800000">
            <a:off x="7555475" y="3686500"/>
            <a:ext cx="708600" cy="14610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g27e49669de3_0_482"/>
          <p:cNvSpPr txBox="1"/>
          <p:nvPr>
            <p:ph type="title"/>
          </p:nvPr>
        </p:nvSpPr>
        <p:spPr>
          <a:xfrm>
            <a:off x="516834" y="173855"/>
            <a:ext cx="11016600" cy="1264800"/>
          </a:xfrm>
          <a:prstGeom prst="rect">
            <a:avLst/>
          </a:prstGeom>
          <a:noFill/>
          <a:ln>
            <a:noFill/>
          </a:ln>
        </p:spPr>
        <p:txBody>
          <a:bodyPr anchorCtr="0" anchor="ctr" bIns="0" lIns="90000" spcFirstLastPara="1" rIns="91425" wrap="square" tIns="0">
            <a:normAutofit/>
          </a:bodyPr>
          <a:lstStyle/>
          <a:p>
            <a:pPr indent="0" lvl="0" marL="0" rtl="0" algn="l">
              <a:lnSpc>
                <a:spcPct val="90000"/>
              </a:lnSpc>
              <a:spcBef>
                <a:spcPts val="0"/>
              </a:spcBef>
              <a:spcAft>
                <a:spcPts val="0"/>
              </a:spcAft>
              <a:buClr>
                <a:srgbClr val="1F3864"/>
              </a:buClr>
              <a:buSzPts val="4400"/>
              <a:buFont typeface="Tahoma"/>
              <a:buNone/>
            </a:pPr>
            <a:r>
              <a:rPr lang="en-US"/>
              <a:t>Bram Example</a:t>
            </a:r>
            <a:endParaRPr/>
          </a:p>
        </p:txBody>
      </p:sp>
      <p:sp>
        <p:nvSpPr>
          <p:cNvPr id="511" name="Google Shape;511;g27e49669de3_0_482"/>
          <p:cNvSpPr txBox="1"/>
          <p:nvPr>
            <p:ph idx="1" type="body"/>
          </p:nvPr>
        </p:nvSpPr>
        <p:spPr>
          <a:xfrm>
            <a:off x="518400" y="1497600"/>
            <a:ext cx="8337900" cy="2546100"/>
          </a:xfrm>
          <a:prstGeom prst="rect">
            <a:avLst/>
          </a:prstGeom>
          <a:noFill/>
          <a:ln>
            <a:noFill/>
          </a:ln>
        </p:spPr>
        <p:txBody>
          <a:bodyPr anchorCtr="0" anchor="t" bIns="45700" lIns="91425" spcFirstLastPara="1" rIns="91425" wrap="square" tIns="45700">
            <a:normAutofit/>
          </a:bodyPr>
          <a:lstStyle/>
          <a:p>
            <a:pPr indent="0" lvl="0" marL="228600" rtl="0" algn="l">
              <a:lnSpc>
                <a:spcPct val="100000"/>
              </a:lnSpc>
              <a:spcBef>
                <a:spcPts val="0"/>
              </a:spcBef>
              <a:spcAft>
                <a:spcPts val="0"/>
              </a:spcAft>
              <a:buNone/>
            </a:pPr>
            <a:r>
              <a:rPr lang="en-US"/>
              <a:t>Bram Port</a:t>
            </a:r>
            <a:endParaRPr/>
          </a:p>
          <a:p>
            <a:pPr indent="-355600" lvl="0" marL="457200" rtl="0" algn="l">
              <a:lnSpc>
                <a:spcPct val="100000"/>
              </a:lnSpc>
              <a:spcBef>
                <a:spcPts val="0"/>
              </a:spcBef>
              <a:spcAft>
                <a:spcPts val="0"/>
              </a:spcAft>
              <a:buSzPts val="2000"/>
              <a:buChar char="▪"/>
            </a:pPr>
            <a:r>
              <a:rPr b="0" lang="en-US" sz="2000"/>
              <a:t>addr 		: address of Bram</a:t>
            </a:r>
            <a:endParaRPr b="0" sz="2000"/>
          </a:p>
          <a:p>
            <a:pPr indent="-355600" lvl="0" marL="457200" rtl="0" algn="l">
              <a:lnSpc>
                <a:spcPct val="100000"/>
              </a:lnSpc>
              <a:spcBef>
                <a:spcPts val="0"/>
              </a:spcBef>
              <a:spcAft>
                <a:spcPts val="0"/>
              </a:spcAft>
              <a:buSzPts val="2000"/>
              <a:buChar char="▪"/>
            </a:pPr>
            <a:r>
              <a:rPr b="0" lang="en-US" sz="2000"/>
              <a:t>clk 	 		: clock signal</a:t>
            </a:r>
            <a:endParaRPr b="0" sz="2000"/>
          </a:p>
          <a:p>
            <a:pPr indent="-355600" lvl="0" marL="457200" rtl="0" algn="l">
              <a:lnSpc>
                <a:spcPct val="100000"/>
              </a:lnSpc>
              <a:spcBef>
                <a:spcPts val="0"/>
              </a:spcBef>
              <a:spcAft>
                <a:spcPts val="0"/>
              </a:spcAft>
              <a:buSzPts val="2000"/>
              <a:buChar char="▪"/>
            </a:pPr>
            <a:r>
              <a:rPr b="0" lang="en-US" sz="2000"/>
              <a:t>din 			: data_in </a:t>
            </a:r>
            <a:endParaRPr b="0" sz="2000"/>
          </a:p>
          <a:p>
            <a:pPr indent="-355600" lvl="0" marL="457200" rtl="0" algn="l">
              <a:lnSpc>
                <a:spcPct val="100000"/>
              </a:lnSpc>
              <a:spcBef>
                <a:spcPts val="0"/>
              </a:spcBef>
              <a:spcAft>
                <a:spcPts val="0"/>
              </a:spcAft>
              <a:buSzPts val="2000"/>
              <a:buChar char="▪"/>
            </a:pPr>
            <a:r>
              <a:rPr b="0" lang="en-US" sz="2000"/>
              <a:t>dout		: data_out</a:t>
            </a:r>
            <a:endParaRPr b="0" sz="2000"/>
          </a:p>
          <a:p>
            <a:pPr indent="-355600" lvl="0" marL="457200" rtl="0" algn="l">
              <a:lnSpc>
                <a:spcPct val="100000"/>
              </a:lnSpc>
              <a:spcBef>
                <a:spcPts val="0"/>
              </a:spcBef>
              <a:spcAft>
                <a:spcPts val="0"/>
              </a:spcAft>
              <a:buSzPts val="2000"/>
              <a:buChar char="▪"/>
            </a:pPr>
            <a:r>
              <a:rPr b="0" lang="en-US" sz="2000"/>
              <a:t>rst			: reset</a:t>
            </a:r>
            <a:endParaRPr b="0" sz="2000"/>
          </a:p>
          <a:p>
            <a:pPr indent="-355600" lvl="0" marL="457200" rtl="0" algn="l">
              <a:lnSpc>
                <a:spcPct val="100000"/>
              </a:lnSpc>
              <a:spcBef>
                <a:spcPts val="0"/>
              </a:spcBef>
              <a:spcAft>
                <a:spcPts val="0"/>
              </a:spcAft>
              <a:buSzPts val="2000"/>
              <a:buChar char="▪"/>
            </a:pPr>
            <a:r>
              <a:rPr b="0" lang="en-US" sz="2000"/>
              <a:t>wea[3:0]	: write enable  (1 bit → 1 byte)</a:t>
            </a:r>
            <a:endParaRPr b="0" sz="2000"/>
          </a:p>
        </p:txBody>
      </p:sp>
      <p:sp>
        <p:nvSpPr>
          <p:cNvPr id="512" name="Google Shape;512;g27e49669de3_0_482"/>
          <p:cNvSpPr txBox="1"/>
          <p:nvPr>
            <p:ph idx="12" type="sldNum"/>
          </p:nvPr>
        </p:nvSpPr>
        <p:spPr>
          <a:xfrm>
            <a:off x="4654800" y="6356350"/>
            <a:ext cx="2743200" cy="3651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513" name="Google Shape;513;g27e49669de3_0_482"/>
          <p:cNvPicPr preferRelativeResize="0"/>
          <p:nvPr/>
        </p:nvPicPr>
        <p:blipFill>
          <a:blip r:embed="rId3">
            <a:alphaModFix/>
          </a:blip>
          <a:stretch>
            <a:fillRect/>
          </a:stretch>
        </p:blipFill>
        <p:spPr>
          <a:xfrm>
            <a:off x="8963250" y="1578925"/>
            <a:ext cx="2571750" cy="4248150"/>
          </a:xfrm>
          <a:prstGeom prst="rect">
            <a:avLst/>
          </a:prstGeom>
          <a:noFill/>
          <a:ln>
            <a:noFill/>
          </a:ln>
        </p:spPr>
      </p:pic>
      <p:sp>
        <p:nvSpPr>
          <p:cNvPr id="514" name="Google Shape;514;g27e49669de3_0_482"/>
          <p:cNvSpPr txBox="1"/>
          <p:nvPr/>
        </p:nvSpPr>
        <p:spPr>
          <a:xfrm>
            <a:off x="5254925" y="4402600"/>
            <a:ext cx="3887400" cy="18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chemeClr val="dk1"/>
                </a:solidFill>
                <a:latin typeface="Tahoma"/>
                <a:ea typeface="Tahoma"/>
                <a:cs typeface="Tahoma"/>
                <a:sym typeface="Tahoma"/>
              </a:rPr>
              <a:t>(write)</a:t>
            </a:r>
            <a:endParaRPr sz="2000">
              <a:solidFill>
                <a:schemeClr val="dk1"/>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US" sz="2000">
                <a:solidFill>
                  <a:schemeClr val="dk1"/>
                </a:solidFill>
                <a:latin typeface="Tahoma"/>
                <a:ea typeface="Tahoma"/>
                <a:cs typeface="Tahoma"/>
                <a:sym typeface="Tahoma"/>
              </a:rPr>
              <a:t> addr	= [address]</a:t>
            </a:r>
            <a:endParaRPr sz="2000">
              <a:solidFill>
                <a:schemeClr val="dk1"/>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US" sz="2000">
                <a:solidFill>
                  <a:schemeClr val="dk1"/>
                </a:solidFill>
                <a:latin typeface="Tahoma"/>
                <a:ea typeface="Tahoma"/>
                <a:cs typeface="Tahoma"/>
                <a:sym typeface="Tahoma"/>
              </a:rPr>
              <a:t> wea	= 4’b1111</a:t>
            </a:r>
            <a:endParaRPr sz="2000">
              <a:solidFill>
                <a:schemeClr val="dk1"/>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rPr lang="en-US" sz="2000">
                <a:solidFill>
                  <a:schemeClr val="dk1"/>
                </a:solidFill>
                <a:latin typeface="Tahoma"/>
                <a:ea typeface="Tahoma"/>
                <a:cs typeface="Tahoma"/>
                <a:sym typeface="Tahoma"/>
              </a:rPr>
              <a:t> din   	= [4 bytes DATA]</a:t>
            </a:r>
            <a:endParaRPr sz="2000">
              <a:solidFill>
                <a:schemeClr val="dk1"/>
              </a:solidFill>
              <a:latin typeface="Tahoma"/>
              <a:ea typeface="Tahoma"/>
              <a:cs typeface="Tahoma"/>
              <a:sym typeface="Tahoma"/>
            </a:endParaRPr>
          </a:p>
          <a:p>
            <a:pPr indent="0" lvl="0" marL="0" rtl="0" algn="l">
              <a:spcBef>
                <a:spcPts val="0"/>
              </a:spcBef>
              <a:spcAft>
                <a:spcPts val="0"/>
              </a:spcAft>
              <a:buNone/>
            </a:pPr>
            <a:r>
              <a:t/>
            </a:r>
            <a:endParaRPr/>
          </a:p>
        </p:txBody>
      </p:sp>
      <p:sp>
        <p:nvSpPr>
          <p:cNvPr id="515" name="Google Shape;515;g27e49669de3_0_482"/>
          <p:cNvSpPr txBox="1"/>
          <p:nvPr/>
        </p:nvSpPr>
        <p:spPr>
          <a:xfrm>
            <a:off x="516825" y="4402600"/>
            <a:ext cx="4951200" cy="137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chemeClr val="dk1"/>
                </a:solidFill>
                <a:latin typeface="Tahoma"/>
                <a:ea typeface="Tahoma"/>
                <a:cs typeface="Tahoma"/>
                <a:sym typeface="Tahoma"/>
              </a:rPr>
              <a:t>(read)</a:t>
            </a:r>
            <a:endParaRPr sz="2000">
              <a:solidFill>
                <a:schemeClr val="dk1"/>
              </a:solidFill>
              <a:latin typeface="Tahoma"/>
              <a:ea typeface="Tahoma"/>
              <a:cs typeface="Tahoma"/>
              <a:sym typeface="Tahoma"/>
            </a:endParaRPr>
          </a:p>
          <a:p>
            <a:pPr indent="-76200" lvl="0" marL="228600" rtl="0" algn="l">
              <a:spcBef>
                <a:spcPts val="1000"/>
              </a:spcBef>
              <a:spcAft>
                <a:spcPts val="0"/>
              </a:spcAft>
              <a:buClr>
                <a:schemeClr val="dk1"/>
              </a:buClr>
              <a:buSzPts val="2400"/>
              <a:buFont typeface="Noto Sans Symbols"/>
              <a:buNone/>
            </a:pPr>
            <a:r>
              <a:rPr lang="en-US" sz="2000">
                <a:solidFill>
                  <a:schemeClr val="dk1"/>
                </a:solidFill>
                <a:latin typeface="Tahoma"/>
                <a:ea typeface="Tahoma"/>
                <a:cs typeface="Tahoma"/>
                <a:sym typeface="Tahoma"/>
              </a:rPr>
              <a:t>addr	= [address]</a:t>
            </a:r>
            <a:endParaRPr sz="2000">
              <a:solidFill>
                <a:schemeClr val="dk1"/>
              </a:solidFill>
              <a:latin typeface="Tahoma"/>
              <a:ea typeface="Tahoma"/>
              <a:cs typeface="Tahoma"/>
              <a:sym typeface="Tahoma"/>
            </a:endParaRPr>
          </a:p>
          <a:p>
            <a:pPr indent="-76200" lvl="0" marL="228600" rtl="0" algn="l">
              <a:spcBef>
                <a:spcPts val="1000"/>
              </a:spcBef>
              <a:spcAft>
                <a:spcPts val="0"/>
              </a:spcAft>
              <a:buClr>
                <a:schemeClr val="dk1"/>
              </a:buClr>
              <a:buSzPts val="2400"/>
              <a:buFont typeface="Noto Sans Symbols"/>
              <a:buNone/>
            </a:pPr>
            <a:r>
              <a:rPr lang="en-US" sz="2000">
                <a:solidFill>
                  <a:schemeClr val="dk1"/>
                </a:solidFill>
                <a:latin typeface="Tahoma"/>
                <a:ea typeface="Tahoma"/>
                <a:cs typeface="Tahoma"/>
                <a:sym typeface="Tahoma"/>
              </a:rPr>
              <a:t>dout 	= (you can get data from here)</a:t>
            </a:r>
            <a:endParaRPr sz="2000">
              <a:solidFill>
                <a:schemeClr val="dk1"/>
              </a:solidFill>
              <a:latin typeface="Tahoma"/>
              <a:ea typeface="Tahoma"/>
              <a:cs typeface="Tahoma"/>
              <a:sym typeface="Tahom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g27e49669de3_0_678"/>
          <p:cNvSpPr txBox="1"/>
          <p:nvPr>
            <p:ph type="title"/>
          </p:nvPr>
        </p:nvSpPr>
        <p:spPr>
          <a:xfrm>
            <a:off x="516834" y="173855"/>
            <a:ext cx="11016600" cy="1264800"/>
          </a:xfrm>
          <a:prstGeom prst="rect">
            <a:avLst/>
          </a:prstGeom>
          <a:noFill/>
          <a:ln>
            <a:noFill/>
          </a:ln>
        </p:spPr>
        <p:txBody>
          <a:bodyPr anchorCtr="0" anchor="ctr" bIns="0" lIns="90000" spcFirstLastPara="1" rIns="91425" wrap="square" tIns="0">
            <a:normAutofit/>
          </a:bodyPr>
          <a:lstStyle/>
          <a:p>
            <a:pPr indent="0" lvl="0" marL="0" rtl="0" algn="l">
              <a:lnSpc>
                <a:spcPct val="90000"/>
              </a:lnSpc>
              <a:spcBef>
                <a:spcPts val="0"/>
              </a:spcBef>
              <a:spcAft>
                <a:spcPts val="0"/>
              </a:spcAft>
              <a:buClr>
                <a:srgbClr val="1F3864"/>
              </a:buClr>
              <a:buSzPts val="4400"/>
              <a:buFont typeface="Tahoma"/>
              <a:buNone/>
            </a:pPr>
            <a:r>
              <a:rPr lang="en-US"/>
              <a:t>Bram Example</a:t>
            </a:r>
            <a:endParaRPr/>
          </a:p>
        </p:txBody>
      </p:sp>
      <p:sp>
        <p:nvSpPr>
          <p:cNvPr id="521" name="Google Shape;521;g27e49669de3_0_678"/>
          <p:cNvSpPr txBox="1"/>
          <p:nvPr>
            <p:ph idx="1" type="body"/>
          </p:nvPr>
        </p:nvSpPr>
        <p:spPr>
          <a:xfrm>
            <a:off x="3379950" y="1497600"/>
            <a:ext cx="8153700" cy="828600"/>
          </a:xfrm>
          <a:prstGeom prst="rect">
            <a:avLst/>
          </a:prstGeom>
          <a:noFill/>
          <a:ln>
            <a:noFill/>
          </a:ln>
        </p:spPr>
        <p:txBody>
          <a:bodyPr anchorCtr="0" anchor="t" bIns="45700" lIns="91425" spcFirstLastPara="1" rIns="91425" wrap="square" tIns="45700">
            <a:normAutofit/>
          </a:bodyPr>
          <a:lstStyle/>
          <a:p>
            <a:pPr indent="0" lvl="0" marL="228600" rtl="0" algn="l">
              <a:lnSpc>
                <a:spcPct val="100000"/>
              </a:lnSpc>
              <a:spcBef>
                <a:spcPts val="0"/>
              </a:spcBef>
              <a:spcAft>
                <a:spcPts val="0"/>
              </a:spcAft>
              <a:buNone/>
            </a:pPr>
            <a:r>
              <a:rPr lang="en-US" sz="2300"/>
              <a:t>Make wrapper verilog file from your Block Diagram</a:t>
            </a:r>
            <a:endParaRPr/>
          </a:p>
        </p:txBody>
      </p:sp>
      <p:sp>
        <p:nvSpPr>
          <p:cNvPr id="522" name="Google Shape;522;g27e49669de3_0_678"/>
          <p:cNvSpPr txBox="1"/>
          <p:nvPr>
            <p:ph idx="12" type="sldNum"/>
          </p:nvPr>
        </p:nvSpPr>
        <p:spPr>
          <a:xfrm>
            <a:off x="4654800" y="6356350"/>
            <a:ext cx="2743200" cy="3651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523" name="Google Shape;523;g27e49669de3_0_678"/>
          <p:cNvPicPr preferRelativeResize="0"/>
          <p:nvPr/>
        </p:nvPicPr>
        <p:blipFill>
          <a:blip r:embed="rId3">
            <a:alphaModFix/>
          </a:blip>
          <a:stretch>
            <a:fillRect/>
          </a:stretch>
        </p:blipFill>
        <p:spPr>
          <a:xfrm>
            <a:off x="516825" y="1576300"/>
            <a:ext cx="2390575" cy="4589576"/>
          </a:xfrm>
          <a:prstGeom prst="rect">
            <a:avLst/>
          </a:prstGeom>
          <a:noFill/>
          <a:ln>
            <a:noFill/>
          </a:ln>
        </p:spPr>
      </p:pic>
      <p:sp>
        <p:nvSpPr>
          <p:cNvPr id="524" name="Google Shape;524;g27e49669de3_0_678"/>
          <p:cNvSpPr/>
          <p:nvPr/>
        </p:nvSpPr>
        <p:spPr>
          <a:xfrm>
            <a:off x="1173900" y="2702900"/>
            <a:ext cx="1652400" cy="155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g27e49669de3_0_678"/>
          <p:cNvSpPr txBox="1"/>
          <p:nvPr/>
        </p:nvSpPr>
        <p:spPr>
          <a:xfrm>
            <a:off x="4007700" y="2606900"/>
            <a:ext cx="2982900" cy="2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t>1. </a:t>
            </a:r>
            <a:r>
              <a:rPr b="1" lang="en-US" sz="1700"/>
              <a:t>click</a:t>
            </a:r>
            <a:endParaRPr b="1" sz="1700"/>
          </a:p>
        </p:txBody>
      </p:sp>
      <p:cxnSp>
        <p:nvCxnSpPr>
          <p:cNvPr id="526" name="Google Shape;526;g27e49669de3_0_678"/>
          <p:cNvCxnSpPr>
            <a:endCxn id="524" idx="3"/>
          </p:cNvCxnSpPr>
          <p:nvPr/>
        </p:nvCxnSpPr>
        <p:spPr>
          <a:xfrm rot="10800000">
            <a:off x="2826300" y="2780450"/>
            <a:ext cx="1144200" cy="0"/>
          </a:xfrm>
          <a:prstGeom prst="straightConnector1">
            <a:avLst/>
          </a:prstGeom>
          <a:noFill/>
          <a:ln cap="flat" cmpd="sng" w="28575">
            <a:solidFill>
              <a:srgbClr val="FF0000"/>
            </a:solidFill>
            <a:prstDash val="solid"/>
            <a:round/>
            <a:headEnd len="med" w="med" type="none"/>
            <a:tailEnd len="med" w="med" type="triangle"/>
          </a:ln>
        </p:spPr>
      </p:cxnSp>
      <p:sp>
        <p:nvSpPr>
          <p:cNvPr id="527" name="Google Shape;527;g27e49669de3_0_678"/>
          <p:cNvSpPr/>
          <p:nvPr/>
        </p:nvSpPr>
        <p:spPr>
          <a:xfrm>
            <a:off x="885913" y="2043100"/>
            <a:ext cx="1652400" cy="155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8" name="Google Shape;528;g27e49669de3_0_678"/>
          <p:cNvCxnSpPr/>
          <p:nvPr/>
        </p:nvCxnSpPr>
        <p:spPr>
          <a:xfrm rot="10800000">
            <a:off x="2631800" y="2157550"/>
            <a:ext cx="1144200" cy="0"/>
          </a:xfrm>
          <a:prstGeom prst="straightConnector1">
            <a:avLst/>
          </a:prstGeom>
          <a:noFill/>
          <a:ln cap="flat" cmpd="sng" w="28575">
            <a:solidFill>
              <a:srgbClr val="FF0000"/>
            </a:solidFill>
            <a:prstDash val="solid"/>
            <a:round/>
            <a:headEnd len="med" w="med" type="none"/>
            <a:tailEnd len="med" w="med" type="triangle"/>
          </a:ln>
        </p:spPr>
      </p:cxnSp>
      <p:sp>
        <p:nvSpPr>
          <p:cNvPr id="529" name="Google Shape;529;g27e49669de3_0_678"/>
          <p:cNvSpPr txBox="1"/>
          <p:nvPr/>
        </p:nvSpPr>
        <p:spPr>
          <a:xfrm>
            <a:off x="3776000" y="1984000"/>
            <a:ext cx="7275000" cy="2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t>2. you can make this verilog file : verilog file of Block Diagram</a:t>
            </a:r>
            <a:endParaRPr b="1" sz="17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g27e49669de3_0_490"/>
          <p:cNvSpPr txBox="1"/>
          <p:nvPr>
            <p:ph type="title"/>
          </p:nvPr>
        </p:nvSpPr>
        <p:spPr>
          <a:xfrm>
            <a:off x="516834" y="173855"/>
            <a:ext cx="11016600" cy="1264800"/>
          </a:xfrm>
          <a:prstGeom prst="rect">
            <a:avLst/>
          </a:prstGeom>
          <a:noFill/>
          <a:ln>
            <a:noFill/>
          </a:ln>
        </p:spPr>
        <p:txBody>
          <a:bodyPr anchorCtr="0" anchor="ctr" bIns="0" lIns="90000" spcFirstLastPara="1" rIns="91425" wrap="square" tIns="0">
            <a:normAutofit/>
          </a:bodyPr>
          <a:lstStyle/>
          <a:p>
            <a:pPr indent="0" lvl="0" marL="0" rtl="0" algn="l">
              <a:lnSpc>
                <a:spcPct val="90000"/>
              </a:lnSpc>
              <a:spcBef>
                <a:spcPts val="0"/>
              </a:spcBef>
              <a:spcAft>
                <a:spcPts val="0"/>
              </a:spcAft>
              <a:buClr>
                <a:srgbClr val="1F3864"/>
              </a:buClr>
              <a:buSzPts val="4400"/>
              <a:buFont typeface="Tahoma"/>
              <a:buNone/>
            </a:pPr>
            <a:r>
              <a:rPr lang="en-US"/>
              <a:t>Bram Example</a:t>
            </a:r>
            <a:endParaRPr/>
          </a:p>
        </p:txBody>
      </p:sp>
      <p:sp>
        <p:nvSpPr>
          <p:cNvPr id="535" name="Google Shape;535;g27e49669de3_0_490"/>
          <p:cNvSpPr txBox="1"/>
          <p:nvPr>
            <p:ph idx="12" type="sldNum"/>
          </p:nvPr>
        </p:nvSpPr>
        <p:spPr>
          <a:xfrm>
            <a:off x="4654800" y="6356350"/>
            <a:ext cx="2743200" cy="3651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536" name="Google Shape;536;g27e49669de3_0_490"/>
          <p:cNvPicPr preferRelativeResize="0"/>
          <p:nvPr/>
        </p:nvPicPr>
        <p:blipFill rotWithShape="1">
          <a:blip r:embed="rId3">
            <a:alphaModFix/>
          </a:blip>
          <a:srcRect b="12610" l="0" r="0" t="0"/>
          <a:stretch/>
        </p:blipFill>
        <p:spPr>
          <a:xfrm>
            <a:off x="1077900" y="1438650"/>
            <a:ext cx="8965824" cy="4739600"/>
          </a:xfrm>
          <a:prstGeom prst="rect">
            <a:avLst/>
          </a:prstGeom>
          <a:noFill/>
          <a:ln>
            <a:noFill/>
          </a:ln>
        </p:spPr>
      </p:pic>
      <p:sp>
        <p:nvSpPr>
          <p:cNvPr id="537" name="Google Shape;537;g27e49669de3_0_490"/>
          <p:cNvSpPr/>
          <p:nvPr/>
        </p:nvSpPr>
        <p:spPr>
          <a:xfrm>
            <a:off x="1077900" y="5412725"/>
            <a:ext cx="1011600" cy="317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g27e49669de3_0_490"/>
          <p:cNvSpPr txBox="1"/>
          <p:nvPr/>
        </p:nvSpPr>
        <p:spPr>
          <a:xfrm>
            <a:off x="3040300" y="4895825"/>
            <a:ext cx="2982900" cy="2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t>click “generate bitstream”</a:t>
            </a:r>
            <a:endParaRPr b="1" sz="1700"/>
          </a:p>
        </p:txBody>
      </p:sp>
      <p:cxnSp>
        <p:nvCxnSpPr>
          <p:cNvPr id="539" name="Google Shape;539;g27e49669de3_0_490"/>
          <p:cNvCxnSpPr/>
          <p:nvPr/>
        </p:nvCxnSpPr>
        <p:spPr>
          <a:xfrm flipH="1">
            <a:off x="2089500" y="5146925"/>
            <a:ext cx="878700" cy="26580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pic>
        <p:nvPicPr>
          <p:cNvPr id="544" name="Google Shape;544;g27e49669de3_0_518"/>
          <p:cNvPicPr preferRelativeResize="0"/>
          <p:nvPr/>
        </p:nvPicPr>
        <p:blipFill>
          <a:blip r:embed="rId3">
            <a:alphaModFix/>
          </a:blip>
          <a:stretch>
            <a:fillRect/>
          </a:stretch>
        </p:blipFill>
        <p:spPr>
          <a:xfrm>
            <a:off x="610125" y="4519225"/>
            <a:ext cx="6271001" cy="1796050"/>
          </a:xfrm>
          <a:prstGeom prst="rect">
            <a:avLst/>
          </a:prstGeom>
          <a:noFill/>
          <a:ln>
            <a:noFill/>
          </a:ln>
        </p:spPr>
      </p:pic>
      <p:pic>
        <p:nvPicPr>
          <p:cNvPr id="545" name="Google Shape;545;g27e49669de3_0_518"/>
          <p:cNvPicPr preferRelativeResize="0"/>
          <p:nvPr/>
        </p:nvPicPr>
        <p:blipFill>
          <a:blip r:embed="rId4">
            <a:alphaModFix/>
          </a:blip>
          <a:stretch>
            <a:fillRect/>
          </a:stretch>
        </p:blipFill>
        <p:spPr>
          <a:xfrm>
            <a:off x="610125" y="1479713"/>
            <a:ext cx="6180149" cy="3039525"/>
          </a:xfrm>
          <a:prstGeom prst="rect">
            <a:avLst/>
          </a:prstGeom>
          <a:noFill/>
          <a:ln>
            <a:noFill/>
          </a:ln>
        </p:spPr>
      </p:pic>
      <p:sp>
        <p:nvSpPr>
          <p:cNvPr id="546" name="Google Shape;546;g27e49669de3_0_518"/>
          <p:cNvSpPr txBox="1"/>
          <p:nvPr>
            <p:ph type="title"/>
          </p:nvPr>
        </p:nvSpPr>
        <p:spPr>
          <a:xfrm>
            <a:off x="516834" y="173855"/>
            <a:ext cx="11016600" cy="1264800"/>
          </a:xfrm>
          <a:prstGeom prst="rect">
            <a:avLst/>
          </a:prstGeom>
          <a:noFill/>
          <a:ln>
            <a:noFill/>
          </a:ln>
        </p:spPr>
        <p:txBody>
          <a:bodyPr anchorCtr="0" anchor="ctr" bIns="0" lIns="90000" spcFirstLastPara="1" rIns="91425" wrap="square" tIns="0">
            <a:normAutofit/>
          </a:bodyPr>
          <a:lstStyle/>
          <a:p>
            <a:pPr indent="0" lvl="0" marL="0" rtl="0" algn="l">
              <a:lnSpc>
                <a:spcPct val="90000"/>
              </a:lnSpc>
              <a:spcBef>
                <a:spcPts val="0"/>
              </a:spcBef>
              <a:spcAft>
                <a:spcPts val="0"/>
              </a:spcAft>
              <a:buClr>
                <a:srgbClr val="1F3864"/>
              </a:buClr>
              <a:buSzPts val="4400"/>
              <a:buFont typeface="Tahoma"/>
              <a:buNone/>
            </a:pPr>
            <a:r>
              <a:rPr lang="en-US"/>
              <a:t>Bram Example</a:t>
            </a:r>
            <a:endParaRPr/>
          </a:p>
        </p:txBody>
      </p:sp>
      <p:sp>
        <p:nvSpPr>
          <p:cNvPr id="547" name="Google Shape;547;g27e49669de3_0_518"/>
          <p:cNvSpPr txBox="1"/>
          <p:nvPr>
            <p:ph idx="12" type="sldNum"/>
          </p:nvPr>
        </p:nvSpPr>
        <p:spPr>
          <a:xfrm>
            <a:off x="4654800" y="6356350"/>
            <a:ext cx="2743200" cy="3651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548" name="Google Shape;548;g27e49669de3_0_518"/>
          <p:cNvSpPr/>
          <p:nvPr/>
        </p:nvSpPr>
        <p:spPr>
          <a:xfrm>
            <a:off x="5708250" y="1769650"/>
            <a:ext cx="775500" cy="265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g27e49669de3_0_518"/>
          <p:cNvSpPr txBox="1"/>
          <p:nvPr/>
        </p:nvSpPr>
        <p:spPr>
          <a:xfrm>
            <a:off x="7189325" y="2619575"/>
            <a:ext cx="4231200" cy="26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t>In VIVADO project folder, please search for the ‘bit stream file’ and ‘hwh file’ using the keywords ‘bit’ and ‘hwh.’</a:t>
            </a:r>
            <a:endParaRPr b="1" sz="1700"/>
          </a:p>
          <a:p>
            <a:pPr indent="0" lvl="0" marL="0" rtl="0" algn="l">
              <a:spcBef>
                <a:spcPts val="0"/>
              </a:spcBef>
              <a:spcAft>
                <a:spcPts val="0"/>
              </a:spcAft>
              <a:buNone/>
            </a:pPr>
            <a:r>
              <a:t/>
            </a:r>
            <a:endParaRPr b="1" sz="1700"/>
          </a:p>
          <a:p>
            <a:pPr indent="0" lvl="0" marL="0" rtl="0" algn="l">
              <a:spcBef>
                <a:spcPts val="0"/>
              </a:spcBef>
              <a:spcAft>
                <a:spcPts val="0"/>
              </a:spcAft>
              <a:buNone/>
            </a:pPr>
            <a:r>
              <a:rPr b="1" lang="en-US" sz="1700"/>
              <a:t>Once located, select these two files.</a:t>
            </a:r>
            <a:endParaRPr b="1" sz="1700"/>
          </a:p>
          <a:p>
            <a:pPr indent="0" lvl="0" marL="0" rtl="0" algn="l">
              <a:spcBef>
                <a:spcPts val="0"/>
              </a:spcBef>
              <a:spcAft>
                <a:spcPts val="0"/>
              </a:spcAft>
              <a:buNone/>
            </a:pPr>
            <a:r>
              <a:rPr b="1" lang="en-US" sz="1700"/>
              <a:t> </a:t>
            </a:r>
            <a:endParaRPr b="1" sz="1700"/>
          </a:p>
          <a:p>
            <a:pPr indent="0" lvl="0" marL="0" rtl="0" algn="l">
              <a:spcBef>
                <a:spcPts val="0"/>
              </a:spcBef>
              <a:spcAft>
                <a:spcPts val="0"/>
              </a:spcAft>
              <a:buNone/>
            </a:pPr>
            <a:r>
              <a:rPr b="1" lang="en-US" sz="1700"/>
              <a:t>Next, open the Jupyter notebook and move these selected files into the Jupyter notebook folder.</a:t>
            </a:r>
            <a:endParaRPr b="1" sz="1700"/>
          </a:p>
        </p:txBody>
      </p:sp>
      <p:sp>
        <p:nvSpPr>
          <p:cNvPr id="550" name="Google Shape;550;g27e49669de3_0_518"/>
          <p:cNvSpPr/>
          <p:nvPr/>
        </p:nvSpPr>
        <p:spPr>
          <a:xfrm>
            <a:off x="5860650" y="4867925"/>
            <a:ext cx="775500" cy="265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g27e49669de3_0_518"/>
          <p:cNvSpPr/>
          <p:nvPr/>
        </p:nvSpPr>
        <p:spPr>
          <a:xfrm>
            <a:off x="651575" y="1769650"/>
            <a:ext cx="1368900" cy="265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g27e49669de3_0_518"/>
          <p:cNvSpPr/>
          <p:nvPr/>
        </p:nvSpPr>
        <p:spPr>
          <a:xfrm>
            <a:off x="1284725" y="2108625"/>
            <a:ext cx="4143000" cy="365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g27e49669de3_0_518"/>
          <p:cNvSpPr/>
          <p:nvPr/>
        </p:nvSpPr>
        <p:spPr>
          <a:xfrm>
            <a:off x="1496050" y="5501500"/>
            <a:ext cx="4894200" cy="365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pic>
        <p:nvPicPr>
          <p:cNvPr id="558" name="Google Shape;558;g27e49669de3_0_501"/>
          <p:cNvPicPr preferRelativeResize="0"/>
          <p:nvPr/>
        </p:nvPicPr>
        <p:blipFill>
          <a:blip r:embed="rId3">
            <a:alphaModFix/>
          </a:blip>
          <a:stretch>
            <a:fillRect/>
          </a:stretch>
        </p:blipFill>
        <p:spPr>
          <a:xfrm>
            <a:off x="516825" y="1640155"/>
            <a:ext cx="7391400" cy="2609850"/>
          </a:xfrm>
          <a:prstGeom prst="rect">
            <a:avLst/>
          </a:prstGeom>
          <a:noFill/>
          <a:ln>
            <a:noFill/>
          </a:ln>
        </p:spPr>
      </p:pic>
      <p:sp>
        <p:nvSpPr>
          <p:cNvPr id="559" name="Google Shape;559;g27e49669de3_0_501"/>
          <p:cNvSpPr txBox="1"/>
          <p:nvPr>
            <p:ph type="title"/>
          </p:nvPr>
        </p:nvSpPr>
        <p:spPr>
          <a:xfrm>
            <a:off x="516834" y="173855"/>
            <a:ext cx="11016600" cy="1264800"/>
          </a:xfrm>
          <a:prstGeom prst="rect">
            <a:avLst/>
          </a:prstGeom>
          <a:noFill/>
          <a:ln>
            <a:noFill/>
          </a:ln>
        </p:spPr>
        <p:txBody>
          <a:bodyPr anchorCtr="0" anchor="ctr" bIns="0" lIns="90000" spcFirstLastPara="1" rIns="91425" wrap="square" tIns="0">
            <a:normAutofit/>
          </a:bodyPr>
          <a:lstStyle/>
          <a:p>
            <a:pPr indent="0" lvl="0" marL="0" rtl="0" algn="l">
              <a:lnSpc>
                <a:spcPct val="90000"/>
              </a:lnSpc>
              <a:spcBef>
                <a:spcPts val="0"/>
              </a:spcBef>
              <a:spcAft>
                <a:spcPts val="0"/>
              </a:spcAft>
              <a:buClr>
                <a:srgbClr val="1F3864"/>
              </a:buClr>
              <a:buSzPts val="4400"/>
              <a:buFont typeface="Tahoma"/>
              <a:buNone/>
            </a:pPr>
            <a:r>
              <a:rPr lang="en-US"/>
              <a:t>Bram Example</a:t>
            </a:r>
            <a:endParaRPr/>
          </a:p>
        </p:txBody>
      </p:sp>
      <p:sp>
        <p:nvSpPr>
          <p:cNvPr id="560" name="Google Shape;560;g27e49669de3_0_501"/>
          <p:cNvSpPr txBox="1"/>
          <p:nvPr>
            <p:ph idx="12" type="sldNum"/>
          </p:nvPr>
        </p:nvSpPr>
        <p:spPr>
          <a:xfrm>
            <a:off x="4654800" y="6356350"/>
            <a:ext cx="2743200" cy="3651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561" name="Google Shape;561;g27e49669de3_0_501"/>
          <p:cNvSpPr/>
          <p:nvPr/>
        </p:nvSpPr>
        <p:spPr>
          <a:xfrm>
            <a:off x="763675" y="3201800"/>
            <a:ext cx="6634200" cy="785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g27e49669de3_0_501"/>
          <p:cNvSpPr txBox="1"/>
          <p:nvPr/>
        </p:nvSpPr>
        <p:spPr>
          <a:xfrm>
            <a:off x="605025" y="4666475"/>
            <a:ext cx="5520000" cy="7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t>Upload two file, and change file_name as you want. </a:t>
            </a:r>
            <a:endParaRPr b="1" sz="1700"/>
          </a:p>
          <a:p>
            <a:pPr indent="0" lvl="0" marL="0" rtl="0" algn="l">
              <a:spcBef>
                <a:spcPts val="0"/>
              </a:spcBef>
              <a:spcAft>
                <a:spcPts val="0"/>
              </a:spcAft>
              <a:buNone/>
            </a:pPr>
            <a:r>
              <a:rPr b="1" lang="en-US" sz="1700"/>
              <a:t>In this case, name is “CS411_bram_example”</a:t>
            </a:r>
            <a:endParaRPr b="1" sz="1700"/>
          </a:p>
        </p:txBody>
      </p:sp>
      <p:cxnSp>
        <p:nvCxnSpPr>
          <p:cNvPr id="563" name="Google Shape;563;g27e49669de3_0_501"/>
          <p:cNvCxnSpPr/>
          <p:nvPr/>
        </p:nvCxnSpPr>
        <p:spPr>
          <a:xfrm flipH="1" rot="10800000">
            <a:off x="1789825" y="4085375"/>
            <a:ext cx="1006500" cy="581100"/>
          </a:xfrm>
          <a:prstGeom prst="straightConnector1">
            <a:avLst/>
          </a:prstGeom>
          <a:noFill/>
          <a:ln cap="flat" cmpd="sng" w="28575">
            <a:solidFill>
              <a:srgbClr val="FF0000"/>
            </a:solidFill>
            <a:prstDash val="solid"/>
            <a:round/>
            <a:headEnd len="med" w="med" type="none"/>
            <a:tailEnd len="med" w="med" type="triangle"/>
          </a:ln>
        </p:spPr>
      </p:cxnSp>
      <p:sp>
        <p:nvSpPr>
          <p:cNvPr id="564" name="Google Shape;564;g27e49669de3_0_501"/>
          <p:cNvSpPr/>
          <p:nvPr/>
        </p:nvSpPr>
        <p:spPr>
          <a:xfrm>
            <a:off x="1102650" y="3256000"/>
            <a:ext cx="1698000" cy="201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g27e49669de3_0_501"/>
          <p:cNvSpPr/>
          <p:nvPr/>
        </p:nvSpPr>
        <p:spPr>
          <a:xfrm>
            <a:off x="1102650" y="3742275"/>
            <a:ext cx="1698000" cy="201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66" name="Google Shape;566;g27e49669de3_0_501"/>
          <p:cNvCxnSpPr/>
          <p:nvPr/>
        </p:nvCxnSpPr>
        <p:spPr>
          <a:xfrm rot="10800000">
            <a:off x="5781400" y="3889250"/>
            <a:ext cx="795300" cy="540000"/>
          </a:xfrm>
          <a:prstGeom prst="straightConnector1">
            <a:avLst/>
          </a:prstGeom>
          <a:noFill/>
          <a:ln cap="flat" cmpd="sng" w="28575">
            <a:solidFill>
              <a:srgbClr val="FF0000"/>
            </a:solidFill>
            <a:prstDash val="solid"/>
            <a:round/>
            <a:headEnd len="med" w="med" type="none"/>
            <a:tailEnd len="med" w="med" type="triangle"/>
          </a:ln>
        </p:spPr>
      </p:cxnSp>
      <p:sp>
        <p:nvSpPr>
          <p:cNvPr id="567" name="Google Shape;567;g27e49669de3_0_501"/>
          <p:cNvSpPr txBox="1"/>
          <p:nvPr/>
        </p:nvSpPr>
        <p:spPr>
          <a:xfrm>
            <a:off x="6576700" y="4343475"/>
            <a:ext cx="3462600" cy="4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t>Next, click the Upload button</a:t>
            </a:r>
            <a:endParaRPr b="1" sz="17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pic>
        <p:nvPicPr>
          <p:cNvPr id="572" name="Google Shape;572;g27e49669de3_0_510"/>
          <p:cNvPicPr preferRelativeResize="0"/>
          <p:nvPr/>
        </p:nvPicPr>
        <p:blipFill>
          <a:blip r:embed="rId3">
            <a:alphaModFix/>
          </a:blip>
          <a:stretch>
            <a:fillRect/>
          </a:stretch>
        </p:blipFill>
        <p:spPr>
          <a:xfrm>
            <a:off x="447000" y="1679425"/>
            <a:ext cx="7494125" cy="1365250"/>
          </a:xfrm>
          <a:prstGeom prst="rect">
            <a:avLst/>
          </a:prstGeom>
          <a:noFill/>
          <a:ln>
            <a:noFill/>
          </a:ln>
        </p:spPr>
      </p:pic>
      <p:sp>
        <p:nvSpPr>
          <p:cNvPr id="573" name="Google Shape;573;g27e49669de3_0_510"/>
          <p:cNvSpPr txBox="1"/>
          <p:nvPr>
            <p:ph type="title"/>
          </p:nvPr>
        </p:nvSpPr>
        <p:spPr>
          <a:xfrm>
            <a:off x="516834" y="173855"/>
            <a:ext cx="11016600" cy="1264800"/>
          </a:xfrm>
          <a:prstGeom prst="rect">
            <a:avLst/>
          </a:prstGeom>
          <a:noFill/>
          <a:ln>
            <a:noFill/>
          </a:ln>
        </p:spPr>
        <p:txBody>
          <a:bodyPr anchorCtr="0" anchor="ctr" bIns="0" lIns="90000" spcFirstLastPara="1" rIns="91425" wrap="square" tIns="0">
            <a:normAutofit/>
          </a:bodyPr>
          <a:lstStyle/>
          <a:p>
            <a:pPr indent="0" lvl="0" marL="0" rtl="0" algn="l">
              <a:lnSpc>
                <a:spcPct val="90000"/>
              </a:lnSpc>
              <a:spcBef>
                <a:spcPts val="0"/>
              </a:spcBef>
              <a:spcAft>
                <a:spcPts val="0"/>
              </a:spcAft>
              <a:buClr>
                <a:srgbClr val="1F3864"/>
              </a:buClr>
              <a:buSzPts val="4400"/>
              <a:buFont typeface="Tahoma"/>
              <a:buNone/>
            </a:pPr>
            <a:r>
              <a:rPr lang="en-US"/>
              <a:t>Bram Example</a:t>
            </a:r>
            <a:endParaRPr/>
          </a:p>
        </p:txBody>
      </p:sp>
      <p:sp>
        <p:nvSpPr>
          <p:cNvPr id="574" name="Google Shape;574;g27e49669de3_0_510"/>
          <p:cNvSpPr txBox="1"/>
          <p:nvPr>
            <p:ph idx="12" type="sldNum"/>
          </p:nvPr>
        </p:nvSpPr>
        <p:spPr>
          <a:xfrm>
            <a:off x="4654800" y="6356350"/>
            <a:ext cx="2743200" cy="3651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575" name="Google Shape;575;g27e49669de3_0_510"/>
          <p:cNvSpPr/>
          <p:nvPr/>
        </p:nvSpPr>
        <p:spPr>
          <a:xfrm>
            <a:off x="606550" y="2203350"/>
            <a:ext cx="2219100" cy="317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g27e49669de3_0_510"/>
          <p:cNvSpPr txBox="1"/>
          <p:nvPr/>
        </p:nvSpPr>
        <p:spPr>
          <a:xfrm>
            <a:off x="3492000" y="3246850"/>
            <a:ext cx="2982900" cy="2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t>Plus, make new Notebook</a:t>
            </a:r>
            <a:endParaRPr b="1" sz="1700"/>
          </a:p>
        </p:txBody>
      </p:sp>
      <p:cxnSp>
        <p:nvCxnSpPr>
          <p:cNvPr id="577" name="Google Shape;577;g27e49669de3_0_510"/>
          <p:cNvCxnSpPr/>
          <p:nvPr/>
        </p:nvCxnSpPr>
        <p:spPr>
          <a:xfrm rot="10800000">
            <a:off x="2286275" y="2602150"/>
            <a:ext cx="1116900" cy="64470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pic>
        <p:nvPicPr>
          <p:cNvPr id="582" name="Google Shape;582;g27e49669de3_0_544"/>
          <p:cNvPicPr preferRelativeResize="0"/>
          <p:nvPr/>
        </p:nvPicPr>
        <p:blipFill>
          <a:blip r:embed="rId3">
            <a:alphaModFix/>
          </a:blip>
          <a:stretch>
            <a:fillRect/>
          </a:stretch>
        </p:blipFill>
        <p:spPr>
          <a:xfrm>
            <a:off x="516825" y="1522325"/>
            <a:ext cx="6795874" cy="2995300"/>
          </a:xfrm>
          <a:prstGeom prst="rect">
            <a:avLst/>
          </a:prstGeom>
          <a:noFill/>
          <a:ln>
            <a:noFill/>
          </a:ln>
        </p:spPr>
      </p:pic>
      <p:sp>
        <p:nvSpPr>
          <p:cNvPr id="583" name="Google Shape;583;g27e49669de3_0_544"/>
          <p:cNvSpPr txBox="1"/>
          <p:nvPr>
            <p:ph type="title"/>
          </p:nvPr>
        </p:nvSpPr>
        <p:spPr>
          <a:xfrm>
            <a:off x="516834" y="173855"/>
            <a:ext cx="11016600" cy="1264800"/>
          </a:xfrm>
          <a:prstGeom prst="rect">
            <a:avLst/>
          </a:prstGeom>
          <a:noFill/>
          <a:ln>
            <a:noFill/>
          </a:ln>
        </p:spPr>
        <p:txBody>
          <a:bodyPr anchorCtr="0" anchor="ctr" bIns="0" lIns="90000" spcFirstLastPara="1" rIns="91425" wrap="square" tIns="0">
            <a:normAutofit/>
          </a:bodyPr>
          <a:lstStyle/>
          <a:p>
            <a:pPr indent="0" lvl="0" marL="0" rtl="0" algn="l">
              <a:lnSpc>
                <a:spcPct val="90000"/>
              </a:lnSpc>
              <a:spcBef>
                <a:spcPts val="0"/>
              </a:spcBef>
              <a:spcAft>
                <a:spcPts val="0"/>
              </a:spcAft>
              <a:buClr>
                <a:srgbClr val="1F3864"/>
              </a:buClr>
              <a:buSzPts val="4400"/>
              <a:buFont typeface="Tahoma"/>
              <a:buNone/>
            </a:pPr>
            <a:r>
              <a:rPr lang="en-US"/>
              <a:t>Bram Example</a:t>
            </a:r>
            <a:endParaRPr/>
          </a:p>
        </p:txBody>
      </p:sp>
      <p:sp>
        <p:nvSpPr>
          <p:cNvPr id="584" name="Google Shape;584;g27e49669de3_0_544"/>
          <p:cNvSpPr txBox="1"/>
          <p:nvPr>
            <p:ph idx="12" type="sldNum"/>
          </p:nvPr>
        </p:nvSpPr>
        <p:spPr>
          <a:xfrm>
            <a:off x="4654800" y="6356350"/>
            <a:ext cx="2743200" cy="3651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585" name="Google Shape;585;g27e49669de3_0_544"/>
          <p:cNvSpPr/>
          <p:nvPr/>
        </p:nvSpPr>
        <p:spPr>
          <a:xfrm>
            <a:off x="1007800" y="3006925"/>
            <a:ext cx="1356300" cy="549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g27e49669de3_0_544"/>
          <p:cNvSpPr txBox="1"/>
          <p:nvPr/>
        </p:nvSpPr>
        <p:spPr>
          <a:xfrm>
            <a:off x="4604550" y="1615675"/>
            <a:ext cx="2982900" cy="2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t>your bitstream file name</a:t>
            </a:r>
            <a:endParaRPr b="1" sz="1700"/>
          </a:p>
        </p:txBody>
      </p:sp>
      <p:cxnSp>
        <p:nvCxnSpPr>
          <p:cNvPr id="587" name="Google Shape;587;g27e49669de3_0_544"/>
          <p:cNvCxnSpPr/>
          <p:nvPr/>
        </p:nvCxnSpPr>
        <p:spPr>
          <a:xfrm rot="10800000">
            <a:off x="3434750" y="1866775"/>
            <a:ext cx="1060200" cy="0"/>
          </a:xfrm>
          <a:prstGeom prst="straightConnector1">
            <a:avLst/>
          </a:prstGeom>
          <a:noFill/>
          <a:ln cap="flat" cmpd="sng" w="28575">
            <a:solidFill>
              <a:srgbClr val="FF0000"/>
            </a:solidFill>
            <a:prstDash val="solid"/>
            <a:round/>
            <a:headEnd len="med" w="med" type="none"/>
            <a:tailEnd len="med" w="med" type="triangle"/>
          </a:ln>
        </p:spPr>
      </p:cxnSp>
      <p:pic>
        <p:nvPicPr>
          <p:cNvPr id="588" name="Google Shape;588;g27e49669de3_0_544"/>
          <p:cNvPicPr preferRelativeResize="0"/>
          <p:nvPr/>
        </p:nvPicPr>
        <p:blipFill>
          <a:blip r:embed="rId4">
            <a:alphaModFix/>
          </a:blip>
          <a:stretch>
            <a:fillRect/>
          </a:stretch>
        </p:blipFill>
        <p:spPr>
          <a:xfrm>
            <a:off x="7458024" y="2441425"/>
            <a:ext cx="4574500" cy="3323216"/>
          </a:xfrm>
          <a:prstGeom prst="rect">
            <a:avLst/>
          </a:prstGeom>
          <a:noFill/>
          <a:ln>
            <a:noFill/>
          </a:ln>
        </p:spPr>
      </p:pic>
      <p:cxnSp>
        <p:nvCxnSpPr>
          <p:cNvPr id="589" name="Google Shape;589;g27e49669de3_0_544"/>
          <p:cNvCxnSpPr/>
          <p:nvPr/>
        </p:nvCxnSpPr>
        <p:spPr>
          <a:xfrm>
            <a:off x="1448425" y="2170750"/>
            <a:ext cx="6009600" cy="549900"/>
          </a:xfrm>
          <a:prstGeom prst="straightConnector1">
            <a:avLst/>
          </a:prstGeom>
          <a:noFill/>
          <a:ln cap="flat" cmpd="sng" w="28575">
            <a:solidFill>
              <a:srgbClr val="FF0000"/>
            </a:solidFill>
            <a:prstDash val="solid"/>
            <a:round/>
            <a:headEnd len="med" w="med" type="none"/>
            <a:tailEnd len="med" w="med" type="triangle"/>
          </a:ln>
        </p:spPr>
      </p:cxnSp>
      <p:sp>
        <p:nvSpPr>
          <p:cNvPr id="590" name="Google Shape;590;g27e49669de3_0_544"/>
          <p:cNvSpPr txBox="1"/>
          <p:nvPr/>
        </p:nvSpPr>
        <p:spPr>
          <a:xfrm>
            <a:off x="7458025" y="2127750"/>
            <a:ext cx="2982900" cy="2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t>ol? generate this</a:t>
            </a:r>
            <a:endParaRPr b="1" sz="1700"/>
          </a:p>
        </p:txBody>
      </p:sp>
      <p:sp>
        <p:nvSpPr>
          <p:cNvPr id="591" name="Google Shape;591;g27e49669de3_0_544"/>
          <p:cNvSpPr/>
          <p:nvPr/>
        </p:nvSpPr>
        <p:spPr>
          <a:xfrm>
            <a:off x="7503650" y="5280350"/>
            <a:ext cx="1626000" cy="549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g27e49669de3_0_544"/>
          <p:cNvSpPr/>
          <p:nvPr/>
        </p:nvSpPr>
        <p:spPr>
          <a:xfrm>
            <a:off x="1922225" y="2378850"/>
            <a:ext cx="972300" cy="549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3" name="Google Shape;593;g27e49669de3_0_544"/>
          <p:cNvCxnSpPr/>
          <p:nvPr/>
        </p:nvCxnSpPr>
        <p:spPr>
          <a:xfrm rot="10800000">
            <a:off x="3120175" y="2966225"/>
            <a:ext cx="4291200" cy="2405700"/>
          </a:xfrm>
          <a:prstGeom prst="straightConnector1">
            <a:avLst/>
          </a:prstGeom>
          <a:noFill/>
          <a:ln cap="flat" cmpd="sng" w="28575">
            <a:solidFill>
              <a:srgbClr val="FF0000"/>
            </a:solidFill>
            <a:prstDash val="solid"/>
            <a:round/>
            <a:headEnd len="med" w="med" type="none"/>
            <a:tailEnd len="med" w="med" type="triangle"/>
          </a:ln>
        </p:spPr>
      </p:cxnSp>
      <p:sp>
        <p:nvSpPr>
          <p:cNvPr id="594" name="Google Shape;594;g27e49669de3_0_544"/>
          <p:cNvSpPr txBox="1"/>
          <p:nvPr/>
        </p:nvSpPr>
        <p:spPr>
          <a:xfrm>
            <a:off x="3513000" y="2889675"/>
            <a:ext cx="4073700" cy="86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t>axi_bram_ctrl_x come from here</a:t>
            </a:r>
            <a:endParaRPr b="1" sz="1700"/>
          </a:p>
        </p:txBody>
      </p:sp>
      <p:sp>
        <p:nvSpPr>
          <p:cNvPr id="595" name="Google Shape;595;g27e49669de3_0_544"/>
          <p:cNvSpPr/>
          <p:nvPr/>
        </p:nvSpPr>
        <p:spPr>
          <a:xfrm>
            <a:off x="1007800" y="4082375"/>
            <a:ext cx="1101000" cy="474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g27e49669de3_0_544"/>
          <p:cNvSpPr txBox="1"/>
          <p:nvPr/>
        </p:nvSpPr>
        <p:spPr>
          <a:xfrm>
            <a:off x="311250" y="5460300"/>
            <a:ext cx="3425700" cy="6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t>You can write value into BRAM</a:t>
            </a:r>
            <a:endParaRPr b="1" sz="1700"/>
          </a:p>
        </p:txBody>
      </p:sp>
      <p:cxnSp>
        <p:nvCxnSpPr>
          <p:cNvPr id="597" name="Google Shape;597;g27e49669de3_0_544"/>
          <p:cNvCxnSpPr/>
          <p:nvPr/>
        </p:nvCxnSpPr>
        <p:spPr>
          <a:xfrm rot="10800000">
            <a:off x="2457900" y="3556750"/>
            <a:ext cx="1055100" cy="1176900"/>
          </a:xfrm>
          <a:prstGeom prst="straightConnector1">
            <a:avLst/>
          </a:prstGeom>
          <a:noFill/>
          <a:ln cap="flat" cmpd="sng" w="28575">
            <a:solidFill>
              <a:srgbClr val="FF0000"/>
            </a:solidFill>
            <a:prstDash val="solid"/>
            <a:round/>
            <a:headEnd len="med" w="med" type="none"/>
            <a:tailEnd len="med" w="med" type="triangle"/>
          </a:ln>
        </p:spPr>
      </p:cxnSp>
      <p:cxnSp>
        <p:nvCxnSpPr>
          <p:cNvPr id="598" name="Google Shape;598;g27e49669de3_0_544"/>
          <p:cNvCxnSpPr>
            <a:stCxn id="596" idx="0"/>
          </p:cNvCxnSpPr>
          <p:nvPr/>
        </p:nvCxnSpPr>
        <p:spPr>
          <a:xfrm rot="10800000">
            <a:off x="1845900" y="4601400"/>
            <a:ext cx="178200" cy="858900"/>
          </a:xfrm>
          <a:prstGeom prst="straightConnector1">
            <a:avLst/>
          </a:prstGeom>
          <a:noFill/>
          <a:ln cap="flat" cmpd="sng" w="28575">
            <a:solidFill>
              <a:srgbClr val="FF0000"/>
            </a:solidFill>
            <a:prstDash val="solid"/>
            <a:round/>
            <a:headEnd len="med" w="med" type="none"/>
            <a:tailEnd len="med" w="med" type="triangle"/>
          </a:ln>
        </p:spPr>
      </p:cxnSp>
      <p:sp>
        <p:nvSpPr>
          <p:cNvPr id="599" name="Google Shape;599;g27e49669de3_0_544"/>
          <p:cNvSpPr txBox="1"/>
          <p:nvPr/>
        </p:nvSpPr>
        <p:spPr>
          <a:xfrm>
            <a:off x="2567575" y="4781400"/>
            <a:ext cx="3771300" cy="6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t>You can read value from BRAM</a:t>
            </a:r>
            <a:endParaRPr b="1"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27e49669de3_0_757"/>
          <p:cNvSpPr txBox="1"/>
          <p:nvPr>
            <p:ph idx="12" type="sldNum"/>
          </p:nvPr>
        </p:nvSpPr>
        <p:spPr>
          <a:xfrm>
            <a:off x="4654800" y="6356350"/>
            <a:ext cx="2743200" cy="3651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94" name="Google Shape;94;g27e49669de3_0_757"/>
          <p:cNvSpPr txBox="1"/>
          <p:nvPr>
            <p:ph idx="4294967295" type="ctrTitle"/>
          </p:nvPr>
        </p:nvSpPr>
        <p:spPr>
          <a:xfrm>
            <a:off x="1524000" y="1122363"/>
            <a:ext cx="9144000" cy="2334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1F3864"/>
              </a:buClr>
              <a:buSzPts val="4400"/>
              <a:buFont typeface="Tahoma"/>
              <a:buNone/>
            </a:pPr>
            <a:r>
              <a:rPr lang="en-US"/>
              <a:t>Systolic Array Operation</a:t>
            </a:r>
            <a:endParaRPr sz="4400">
              <a:latin typeface="Tahoma"/>
              <a:ea typeface="Tahoma"/>
              <a:cs typeface="Tahoma"/>
              <a:sym typeface="Tahom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pic>
        <p:nvPicPr>
          <p:cNvPr id="604" name="Google Shape;604;g27e49669de3_0_536"/>
          <p:cNvPicPr preferRelativeResize="0"/>
          <p:nvPr/>
        </p:nvPicPr>
        <p:blipFill>
          <a:blip r:embed="rId3">
            <a:alphaModFix/>
          </a:blip>
          <a:stretch>
            <a:fillRect/>
          </a:stretch>
        </p:blipFill>
        <p:spPr>
          <a:xfrm>
            <a:off x="454400" y="1571400"/>
            <a:ext cx="4069975" cy="2113250"/>
          </a:xfrm>
          <a:prstGeom prst="rect">
            <a:avLst/>
          </a:prstGeom>
          <a:noFill/>
          <a:ln>
            <a:noFill/>
          </a:ln>
        </p:spPr>
      </p:pic>
      <p:sp>
        <p:nvSpPr>
          <p:cNvPr id="605" name="Google Shape;605;g27e49669de3_0_536"/>
          <p:cNvSpPr txBox="1"/>
          <p:nvPr>
            <p:ph type="title"/>
          </p:nvPr>
        </p:nvSpPr>
        <p:spPr>
          <a:xfrm>
            <a:off x="516834" y="173855"/>
            <a:ext cx="11016600" cy="1264800"/>
          </a:xfrm>
          <a:prstGeom prst="rect">
            <a:avLst/>
          </a:prstGeom>
          <a:noFill/>
          <a:ln>
            <a:noFill/>
          </a:ln>
        </p:spPr>
        <p:txBody>
          <a:bodyPr anchorCtr="0" anchor="ctr" bIns="0" lIns="90000" spcFirstLastPara="1" rIns="91425" wrap="square" tIns="0">
            <a:normAutofit/>
          </a:bodyPr>
          <a:lstStyle/>
          <a:p>
            <a:pPr indent="0" lvl="0" marL="0" rtl="0" algn="l">
              <a:lnSpc>
                <a:spcPct val="90000"/>
              </a:lnSpc>
              <a:spcBef>
                <a:spcPts val="0"/>
              </a:spcBef>
              <a:spcAft>
                <a:spcPts val="0"/>
              </a:spcAft>
              <a:buClr>
                <a:srgbClr val="1F3864"/>
              </a:buClr>
              <a:buSzPts val="4400"/>
              <a:buFont typeface="Tahoma"/>
              <a:buNone/>
            </a:pPr>
            <a:r>
              <a:rPr lang="en-US"/>
              <a:t>Bram Example</a:t>
            </a:r>
            <a:endParaRPr/>
          </a:p>
        </p:txBody>
      </p:sp>
      <p:sp>
        <p:nvSpPr>
          <p:cNvPr id="606" name="Google Shape;606;g27e49669de3_0_536"/>
          <p:cNvSpPr txBox="1"/>
          <p:nvPr>
            <p:ph idx="12" type="sldNum"/>
          </p:nvPr>
        </p:nvSpPr>
        <p:spPr>
          <a:xfrm>
            <a:off x="4654800" y="6356350"/>
            <a:ext cx="2743200" cy="3651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607" name="Google Shape;607;g27e49669de3_0_536"/>
          <p:cNvSpPr txBox="1"/>
          <p:nvPr/>
        </p:nvSpPr>
        <p:spPr>
          <a:xfrm>
            <a:off x="4925400" y="1824588"/>
            <a:ext cx="6462000" cy="7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t>Our adder module read data from addr0 of bram_in1 and bram_in2, and store the result into addr0 of bram_out</a:t>
            </a:r>
            <a:endParaRPr b="1" sz="1800"/>
          </a:p>
          <a:p>
            <a:pPr indent="0" lvl="0" marL="0" rtl="0" algn="l">
              <a:spcBef>
                <a:spcPts val="0"/>
              </a:spcBef>
              <a:spcAft>
                <a:spcPts val="0"/>
              </a:spcAft>
              <a:buNone/>
            </a:pPr>
            <a:r>
              <a:rPr b="1" lang="en-US" sz="1800"/>
              <a:t> </a:t>
            </a:r>
            <a:endParaRPr b="1" sz="1800"/>
          </a:p>
        </p:txBody>
      </p:sp>
      <p:sp>
        <p:nvSpPr>
          <p:cNvPr id="608" name="Google Shape;608;g27e49669de3_0_536"/>
          <p:cNvSpPr txBox="1"/>
          <p:nvPr/>
        </p:nvSpPr>
        <p:spPr>
          <a:xfrm>
            <a:off x="3363900" y="4857225"/>
            <a:ext cx="5464200" cy="7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100"/>
              <a:t>“Now you can communicate with Bram.”</a:t>
            </a:r>
            <a:endParaRPr b="1" sz="2100"/>
          </a:p>
        </p:txBody>
      </p:sp>
      <p:sp>
        <p:nvSpPr>
          <p:cNvPr id="609" name="Google Shape;609;g27e49669de3_0_536"/>
          <p:cNvSpPr txBox="1"/>
          <p:nvPr/>
        </p:nvSpPr>
        <p:spPr>
          <a:xfrm>
            <a:off x="4925400" y="2995350"/>
            <a:ext cx="56949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u="sng">
                <a:solidFill>
                  <a:schemeClr val="hlink"/>
                </a:solidFill>
                <a:hlinkClick r:id="rId4"/>
              </a:rPr>
              <a:t>https://www.youtube.com/watch?v=zbumITJQ2Z8</a:t>
            </a:r>
            <a:r>
              <a:rPr lang="en-US"/>
              <a:t> </a:t>
            </a:r>
            <a:endParaRPr/>
          </a:p>
          <a:p>
            <a:pPr indent="0" lvl="0" marL="0" rtl="0" algn="l">
              <a:spcBef>
                <a:spcPts val="0"/>
              </a:spcBef>
              <a:spcAft>
                <a:spcPts val="0"/>
              </a:spcAft>
              <a:buNone/>
            </a:pPr>
            <a:r>
              <a:rPr lang="en-US" sz="2000"/>
              <a:t>[</a:t>
            </a:r>
            <a:r>
              <a:rPr b="1" lang="en-US" sz="2000">
                <a:solidFill>
                  <a:srgbClr val="0F0F0F"/>
                </a:solidFill>
                <a:highlight>
                  <a:srgbClr val="FFFFFF"/>
                </a:highlight>
              </a:rPr>
              <a:t>Using PYNQ MMIO (Memory Mapped IO)</a:t>
            </a:r>
            <a:r>
              <a:rPr lang="en-US" sz="2000"/>
              <a:t>]</a:t>
            </a:r>
            <a:endParaRPr sz="20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g27e49669de3_0_834"/>
          <p:cNvSpPr txBox="1"/>
          <p:nvPr>
            <p:ph idx="12" type="sldNum"/>
          </p:nvPr>
        </p:nvSpPr>
        <p:spPr>
          <a:xfrm>
            <a:off x="4654800" y="6356350"/>
            <a:ext cx="2743200" cy="3651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615" name="Google Shape;615;g27e49669de3_0_834"/>
          <p:cNvSpPr txBox="1"/>
          <p:nvPr>
            <p:ph idx="4294967295" type="ctrTitle"/>
          </p:nvPr>
        </p:nvSpPr>
        <p:spPr>
          <a:xfrm>
            <a:off x="1524000" y="1122363"/>
            <a:ext cx="9144000" cy="2334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1F3864"/>
              </a:buClr>
              <a:buSzPts val="4400"/>
              <a:buFont typeface="Tahoma"/>
              <a:buNone/>
            </a:pPr>
            <a:r>
              <a:rPr lang="en-US"/>
              <a:t>Vivado Simulation</a:t>
            </a:r>
            <a:endParaRPr sz="4400">
              <a:latin typeface="Tahoma"/>
              <a:ea typeface="Tahoma"/>
              <a:cs typeface="Tahoma"/>
              <a:sym typeface="Tahom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g27e49669de3_0_666"/>
          <p:cNvSpPr txBox="1"/>
          <p:nvPr>
            <p:ph type="title"/>
          </p:nvPr>
        </p:nvSpPr>
        <p:spPr>
          <a:xfrm>
            <a:off x="516834" y="173855"/>
            <a:ext cx="11016600" cy="1264800"/>
          </a:xfrm>
          <a:prstGeom prst="rect">
            <a:avLst/>
          </a:prstGeom>
          <a:noFill/>
          <a:ln>
            <a:noFill/>
          </a:ln>
        </p:spPr>
        <p:txBody>
          <a:bodyPr anchorCtr="0" anchor="ctr" bIns="0" lIns="90000" spcFirstLastPara="1" rIns="91425" wrap="square" tIns="0">
            <a:normAutofit/>
          </a:bodyPr>
          <a:lstStyle/>
          <a:p>
            <a:pPr indent="0" lvl="0" marL="0" rtl="0" algn="l">
              <a:lnSpc>
                <a:spcPct val="90000"/>
              </a:lnSpc>
              <a:spcBef>
                <a:spcPts val="0"/>
              </a:spcBef>
              <a:spcAft>
                <a:spcPts val="0"/>
              </a:spcAft>
              <a:buClr>
                <a:srgbClr val="1F3864"/>
              </a:buClr>
              <a:buSzPts val="4400"/>
              <a:buFont typeface="Tahoma"/>
              <a:buNone/>
            </a:pPr>
            <a:r>
              <a:rPr lang="en-US"/>
              <a:t>Vivado Simulation</a:t>
            </a:r>
            <a:endParaRPr/>
          </a:p>
        </p:txBody>
      </p:sp>
      <p:sp>
        <p:nvSpPr>
          <p:cNvPr id="621" name="Google Shape;621;g27e49669de3_0_666"/>
          <p:cNvSpPr txBox="1"/>
          <p:nvPr>
            <p:ph idx="1" type="body"/>
          </p:nvPr>
        </p:nvSpPr>
        <p:spPr>
          <a:xfrm>
            <a:off x="518400" y="1497599"/>
            <a:ext cx="11016600" cy="47304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400"/>
              <a:buFont typeface="Noto Sans Symbols"/>
              <a:buChar char="▪"/>
            </a:pPr>
            <a:r>
              <a:rPr lang="en-US"/>
              <a:t>Set Design source file and Simulation source file</a:t>
            </a:r>
            <a:endParaRPr/>
          </a:p>
          <a:p>
            <a:pPr indent="-76200" lvl="0" marL="228600" rtl="0" algn="l">
              <a:lnSpc>
                <a:spcPct val="100000"/>
              </a:lnSpc>
              <a:spcBef>
                <a:spcPts val="1000"/>
              </a:spcBef>
              <a:spcAft>
                <a:spcPts val="0"/>
              </a:spcAft>
              <a:buClr>
                <a:schemeClr val="dk1"/>
              </a:buClr>
              <a:buSzPts val="2400"/>
              <a:buFont typeface="Noto Sans Symbols"/>
              <a:buNone/>
            </a:pPr>
            <a:r>
              <a:t/>
            </a:r>
            <a:endParaRPr/>
          </a:p>
        </p:txBody>
      </p:sp>
      <p:sp>
        <p:nvSpPr>
          <p:cNvPr id="622" name="Google Shape;622;g27e49669de3_0_666"/>
          <p:cNvSpPr txBox="1"/>
          <p:nvPr>
            <p:ph idx="12" type="sldNum"/>
          </p:nvPr>
        </p:nvSpPr>
        <p:spPr>
          <a:xfrm>
            <a:off x="4654800" y="6356350"/>
            <a:ext cx="2743200" cy="3651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623" name="Google Shape;623;g27e49669de3_0_666"/>
          <p:cNvPicPr preferRelativeResize="0"/>
          <p:nvPr/>
        </p:nvPicPr>
        <p:blipFill>
          <a:blip r:embed="rId3">
            <a:alphaModFix/>
          </a:blip>
          <a:stretch>
            <a:fillRect/>
          </a:stretch>
        </p:blipFill>
        <p:spPr>
          <a:xfrm>
            <a:off x="580500" y="2097138"/>
            <a:ext cx="4732575" cy="4082300"/>
          </a:xfrm>
          <a:prstGeom prst="rect">
            <a:avLst/>
          </a:prstGeom>
          <a:noFill/>
          <a:ln>
            <a:noFill/>
          </a:ln>
        </p:spPr>
      </p:pic>
      <p:cxnSp>
        <p:nvCxnSpPr>
          <p:cNvPr id="624" name="Google Shape;624;g27e49669de3_0_666"/>
          <p:cNvCxnSpPr>
            <a:stCxn id="625" idx="1"/>
            <a:endCxn id="626" idx="3"/>
          </p:cNvCxnSpPr>
          <p:nvPr/>
        </p:nvCxnSpPr>
        <p:spPr>
          <a:xfrm rot="10800000">
            <a:off x="1859175" y="2548675"/>
            <a:ext cx="3665400" cy="54900"/>
          </a:xfrm>
          <a:prstGeom prst="straightConnector1">
            <a:avLst/>
          </a:prstGeom>
          <a:noFill/>
          <a:ln cap="flat" cmpd="sng" w="28575">
            <a:solidFill>
              <a:srgbClr val="FF0000"/>
            </a:solidFill>
            <a:prstDash val="solid"/>
            <a:round/>
            <a:headEnd len="med" w="med" type="none"/>
            <a:tailEnd len="med" w="med" type="triangle"/>
          </a:ln>
        </p:spPr>
      </p:cxnSp>
      <p:sp>
        <p:nvSpPr>
          <p:cNvPr id="625" name="Google Shape;625;g27e49669de3_0_666"/>
          <p:cNvSpPr txBox="1"/>
          <p:nvPr/>
        </p:nvSpPr>
        <p:spPr>
          <a:xfrm>
            <a:off x="5524575" y="2421025"/>
            <a:ext cx="67701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t>This </a:t>
            </a:r>
            <a:r>
              <a:rPr lang="en-US" sz="1700"/>
              <a:t>button is for adding new source file (modules or testbenches.)</a:t>
            </a:r>
            <a:endParaRPr sz="1700"/>
          </a:p>
        </p:txBody>
      </p:sp>
      <p:sp>
        <p:nvSpPr>
          <p:cNvPr id="626" name="Google Shape;626;g27e49669de3_0_666"/>
          <p:cNvSpPr/>
          <p:nvPr/>
        </p:nvSpPr>
        <p:spPr>
          <a:xfrm>
            <a:off x="1563550" y="2423950"/>
            <a:ext cx="295500" cy="249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g27e49669de3_0_666"/>
          <p:cNvSpPr/>
          <p:nvPr/>
        </p:nvSpPr>
        <p:spPr>
          <a:xfrm>
            <a:off x="962825" y="2916000"/>
            <a:ext cx="2594400" cy="249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g27e49669de3_0_666"/>
          <p:cNvSpPr/>
          <p:nvPr/>
        </p:nvSpPr>
        <p:spPr>
          <a:xfrm>
            <a:off x="1174275" y="4419625"/>
            <a:ext cx="2594400" cy="249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9" name="Google Shape;629;g27e49669de3_0_666"/>
          <p:cNvCxnSpPr>
            <a:stCxn id="630" idx="1"/>
            <a:endCxn id="627" idx="3"/>
          </p:cNvCxnSpPr>
          <p:nvPr/>
        </p:nvCxnSpPr>
        <p:spPr>
          <a:xfrm rot="10800000">
            <a:off x="3557175" y="3040650"/>
            <a:ext cx="1967400" cy="625800"/>
          </a:xfrm>
          <a:prstGeom prst="straightConnector1">
            <a:avLst/>
          </a:prstGeom>
          <a:noFill/>
          <a:ln cap="flat" cmpd="sng" w="28575">
            <a:solidFill>
              <a:srgbClr val="FF0000"/>
            </a:solidFill>
            <a:prstDash val="solid"/>
            <a:round/>
            <a:headEnd len="med" w="med" type="none"/>
            <a:tailEnd len="med" w="med" type="triangle"/>
          </a:ln>
        </p:spPr>
      </p:cxnSp>
      <p:sp>
        <p:nvSpPr>
          <p:cNvPr id="630" name="Google Shape;630;g27e49669de3_0_666"/>
          <p:cNvSpPr txBox="1"/>
          <p:nvPr/>
        </p:nvSpPr>
        <p:spPr>
          <a:xfrm>
            <a:off x="5524575" y="3097500"/>
            <a:ext cx="6220200" cy="11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t>To set the proper file as the Design Source, right-click on it and select ‘Move to Design Source.’ This file will be used during the synthesis, implementation, and bitstream writing processes.</a:t>
            </a:r>
            <a:endParaRPr sz="1700"/>
          </a:p>
        </p:txBody>
      </p:sp>
      <p:cxnSp>
        <p:nvCxnSpPr>
          <p:cNvPr id="631" name="Google Shape;631;g27e49669de3_0_666"/>
          <p:cNvCxnSpPr>
            <a:stCxn id="632" idx="1"/>
          </p:cNvCxnSpPr>
          <p:nvPr/>
        </p:nvCxnSpPr>
        <p:spPr>
          <a:xfrm rot="10800000">
            <a:off x="3768675" y="4546775"/>
            <a:ext cx="1755900" cy="312000"/>
          </a:xfrm>
          <a:prstGeom prst="straightConnector1">
            <a:avLst/>
          </a:prstGeom>
          <a:noFill/>
          <a:ln cap="flat" cmpd="sng" w="28575">
            <a:solidFill>
              <a:srgbClr val="FF0000"/>
            </a:solidFill>
            <a:prstDash val="solid"/>
            <a:round/>
            <a:headEnd len="med" w="med" type="none"/>
            <a:tailEnd len="med" w="med" type="triangle"/>
          </a:ln>
        </p:spPr>
      </p:cxnSp>
      <p:sp>
        <p:nvSpPr>
          <p:cNvPr id="632" name="Google Shape;632;g27e49669de3_0_666"/>
          <p:cNvSpPr txBox="1"/>
          <p:nvPr/>
        </p:nvSpPr>
        <p:spPr>
          <a:xfrm>
            <a:off x="5524575" y="4530725"/>
            <a:ext cx="5539200" cy="6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t>To set the proper file as the Simulation Source, right-click on it and select ‘Move to Simulation Source’</a:t>
            </a:r>
            <a:endParaRPr sz="17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g27e49669de3_0_672"/>
          <p:cNvSpPr txBox="1"/>
          <p:nvPr>
            <p:ph type="title"/>
          </p:nvPr>
        </p:nvSpPr>
        <p:spPr>
          <a:xfrm>
            <a:off x="516834" y="173855"/>
            <a:ext cx="11016600" cy="1264800"/>
          </a:xfrm>
          <a:prstGeom prst="rect">
            <a:avLst/>
          </a:prstGeom>
          <a:noFill/>
          <a:ln>
            <a:noFill/>
          </a:ln>
        </p:spPr>
        <p:txBody>
          <a:bodyPr anchorCtr="0" anchor="ctr" bIns="0" lIns="90000" spcFirstLastPara="1" rIns="91425" wrap="square" tIns="0">
            <a:normAutofit/>
          </a:bodyPr>
          <a:lstStyle/>
          <a:p>
            <a:pPr indent="0" lvl="0" marL="0" rtl="0" algn="l">
              <a:lnSpc>
                <a:spcPct val="90000"/>
              </a:lnSpc>
              <a:spcBef>
                <a:spcPts val="0"/>
              </a:spcBef>
              <a:spcAft>
                <a:spcPts val="0"/>
              </a:spcAft>
              <a:buClr>
                <a:srgbClr val="1F3864"/>
              </a:buClr>
              <a:buSzPts val="4400"/>
              <a:buFont typeface="Tahoma"/>
              <a:buNone/>
            </a:pPr>
            <a:r>
              <a:rPr lang="en-US"/>
              <a:t>Vivado Simulation</a:t>
            </a:r>
            <a:endParaRPr/>
          </a:p>
        </p:txBody>
      </p:sp>
      <p:sp>
        <p:nvSpPr>
          <p:cNvPr id="638" name="Google Shape;638;g27e49669de3_0_672"/>
          <p:cNvSpPr txBox="1"/>
          <p:nvPr>
            <p:ph idx="1" type="body"/>
          </p:nvPr>
        </p:nvSpPr>
        <p:spPr>
          <a:xfrm>
            <a:off x="516825" y="1482849"/>
            <a:ext cx="11016600" cy="47304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400"/>
              <a:buFont typeface="Noto Sans Symbols"/>
              <a:buChar char="▪"/>
            </a:pPr>
            <a:r>
              <a:rPr lang="en-US"/>
              <a:t>Simulation</a:t>
            </a:r>
            <a:endParaRPr/>
          </a:p>
          <a:p>
            <a:pPr indent="-228600" lvl="1" marL="685800" rtl="0" algn="l">
              <a:lnSpc>
                <a:spcPct val="100000"/>
              </a:lnSpc>
              <a:spcBef>
                <a:spcPts val="0"/>
              </a:spcBef>
              <a:spcAft>
                <a:spcPts val="0"/>
              </a:spcAft>
              <a:buSzPts val="2000"/>
              <a:buChar char="◦"/>
            </a:pPr>
            <a:r>
              <a:rPr lang="en-US"/>
              <a:t>prepare test bench file (.v)</a:t>
            </a:r>
            <a:endParaRPr/>
          </a:p>
          <a:p>
            <a:pPr indent="0" lvl="0" marL="0" rtl="0" algn="l">
              <a:lnSpc>
                <a:spcPct val="100000"/>
              </a:lnSpc>
              <a:spcBef>
                <a:spcPts val="0"/>
              </a:spcBef>
              <a:spcAft>
                <a:spcPts val="0"/>
              </a:spcAft>
              <a:buNone/>
            </a:pPr>
            <a:r>
              <a:t/>
            </a:r>
            <a:endParaRPr/>
          </a:p>
          <a:p>
            <a:pPr indent="-76200" lvl="0" marL="228600" rtl="0" algn="l">
              <a:lnSpc>
                <a:spcPct val="100000"/>
              </a:lnSpc>
              <a:spcBef>
                <a:spcPts val="1000"/>
              </a:spcBef>
              <a:spcAft>
                <a:spcPts val="0"/>
              </a:spcAft>
              <a:buClr>
                <a:schemeClr val="dk1"/>
              </a:buClr>
              <a:buSzPts val="2400"/>
              <a:buFont typeface="Noto Sans Symbols"/>
              <a:buNone/>
            </a:pPr>
            <a:r>
              <a:t/>
            </a:r>
            <a:endParaRPr/>
          </a:p>
        </p:txBody>
      </p:sp>
      <p:sp>
        <p:nvSpPr>
          <p:cNvPr id="639" name="Google Shape;639;g27e49669de3_0_672"/>
          <p:cNvSpPr txBox="1"/>
          <p:nvPr>
            <p:ph idx="12" type="sldNum"/>
          </p:nvPr>
        </p:nvSpPr>
        <p:spPr>
          <a:xfrm>
            <a:off x="4654800" y="6356350"/>
            <a:ext cx="2743200" cy="3651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640" name="Google Shape;640;g27e49669de3_0_672"/>
          <p:cNvPicPr preferRelativeResize="0"/>
          <p:nvPr/>
        </p:nvPicPr>
        <p:blipFill>
          <a:blip r:embed="rId3">
            <a:alphaModFix/>
          </a:blip>
          <a:stretch>
            <a:fillRect/>
          </a:stretch>
        </p:blipFill>
        <p:spPr>
          <a:xfrm>
            <a:off x="1086850" y="2502150"/>
            <a:ext cx="3981450" cy="2000250"/>
          </a:xfrm>
          <a:prstGeom prst="rect">
            <a:avLst/>
          </a:prstGeom>
          <a:noFill/>
          <a:ln>
            <a:noFill/>
          </a:ln>
        </p:spPr>
      </p:pic>
      <p:sp>
        <p:nvSpPr>
          <p:cNvPr id="641" name="Google Shape;641;g27e49669de3_0_672"/>
          <p:cNvSpPr/>
          <p:nvPr/>
        </p:nvSpPr>
        <p:spPr>
          <a:xfrm>
            <a:off x="2340375" y="3018825"/>
            <a:ext cx="2689800" cy="271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2" name="Google Shape;642;g27e49669de3_0_672"/>
          <p:cNvCxnSpPr>
            <a:stCxn id="643" idx="1"/>
            <a:endCxn id="641" idx="3"/>
          </p:cNvCxnSpPr>
          <p:nvPr/>
        </p:nvCxnSpPr>
        <p:spPr>
          <a:xfrm flipH="1">
            <a:off x="5030125" y="2292900"/>
            <a:ext cx="997500" cy="861600"/>
          </a:xfrm>
          <a:prstGeom prst="straightConnector1">
            <a:avLst/>
          </a:prstGeom>
          <a:noFill/>
          <a:ln cap="flat" cmpd="sng" w="28575">
            <a:solidFill>
              <a:srgbClr val="FF0000"/>
            </a:solidFill>
            <a:prstDash val="solid"/>
            <a:round/>
            <a:headEnd len="med" w="med" type="none"/>
            <a:tailEnd len="med" w="med" type="triangle"/>
          </a:ln>
        </p:spPr>
      </p:cxnSp>
      <p:sp>
        <p:nvSpPr>
          <p:cNvPr id="643" name="Google Shape;643;g27e49669de3_0_672"/>
          <p:cNvSpPr txBox="1"/>
          <p:nvPr/>
        </p:nvSpPr>
        <p:spPr>
          <a:xfrm>
            <a:off x="6027625" y="1811550"/>
            <a:ext cx="5069100" cy="96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1700">
                <a:solidFill>
                  <a:schemeClr val="dk1"/>
                </a:solidFill>
              </a:rPr>
              <a:t>(necessary)</a:t>
            </a:r>
            <a:endParaRPr b="1" sz="1700"/>
          </a:p>
          <a:p>
            <a:pPr indent="0" lvl="0" marL="0" rtl="0" algn="l">
              <a:spcBef>
                <a:spcPts val="0"/>
              </a:spcBef>
              <a:spcAft>
                <a:spcPts val="0"/>
              </a:spcAft>
              <a:buNone/>
            </a:pPr>
            <a:r>
              <a:rPr lang="en-US" sz="1700"/>
              <a:t>You can run the simulation using your ‘module.v’ and ‘testbench.v’ files. The simulation is based on the RTL files.</a:t>
            </a:r>
            <a:endParaRPr sz="1700"/>
          </a:p>
        </p:txBody>
      </p:sp>
      <p:sp>
        <p:nvSpPr>
          <p:cNvPr id="644" name="Google Shape;644;g27e49669de3_0_672"/>
          <p:cNvSpPr/>
          <p:nvPr/>
        </p:nvSpPr>
        <p:spPr>
          <a:xfrm>
            <a:off x="2340375" y="3366525"/>
            <a:ext cx="2689800" cy="519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5" name="Google Shape;645;g27e49669de3_0_672"/>
          <p:cNvCxnSpPr>
            <a:stCxn id="646" idx="1"/>
            <a:endCxn id="644" idx="3"/>
          </p:cNvCxnSpPr>
          <p:nvPr/>
        </p:nvCxnSpPr>
        <p:spPr>
          <a:xfrm rot="10800000">
            <a:off x="5030125" y="3626438"/>
            <a:ext cx="997500" cy="220500"/>
          </a:xfrm>
          <a:prstGeom prst="straightConnector1">
            <a:avLst/>
          </a:prstGeom>
          <a:noFill/>
          <a:ln cap="flat" cmpd="sng" w="28575">
            <a:solidFill>
              <a:srgbClr val="FF0000"/>
            </a:solidFill>
            <a:prstDash val="solid"/>
            <a:round/>
            <a:headEnd len="med" w="med" type="none"/>
            <a:tailEnd len="med" w="med" type="triangle"/>
          </a:ln>
        </p:spPr>
      </p:cxnSp>
      <p:sp>
        <p:nvSpPr>
          <p:cNvPr id="646" name="Google Shape;646;g27e49669de3_0_672"/>
          <p:cNvSpPr txBox="1"/>
          <p:nvPr/>
        </p:nvSpPr>
        <p:spPr>
          <a:xfrm>
            <a:off x="6027625" y="3310988"/>
            <a:ext cx="5354400" cy="107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t>(necessary)</a:t>
            </a:r>
            <a:endParaRPr b="1" sz="1700"/>
          </a:p>
          <a:p>
            <a:pPr indent="0" lvl="0" marL="0" rtl="0" algn="l">
              <a:spcBef>
                <a:spcPts val="0"/>
              </a:spcBef>
              <a:spcAft>
                <a:spcPts val="0"/>
              </a:spcAft>
              <a:buNone/>
            </a:pPr>
            <a:r>
              <a:rPr lang="en-US" sz="1700"/>
              <a:t>You can run the simulation after synthesis. First, synthesize the  module and prepare ‘testbench.v.’</a:t>
            </a:r>
            <a:endParaRPr sz="1700"/>
          </a:p>
          <a:p>
            <a:pPr indent="0" lvl="0" marL="0" rtl="0" algn="l">
              <a:spcBef>
                <a:spcPts val="0"/>
              </a:spcBef>
              <a:spcAft>
                <a:spcPts val="0"/>
              </a:spcAft>
              <a:buNone/>
            </a:pPr>
            <a:r>
              <a:rPr lang="en-US" sz="1700"/>
              <a:t>The simulation will be based on the netlist, which may produce </a:t>
            </a:r>
            <a:r>
              <a:rPr lang="en-US" sz="1700"/>
              <a:t>different</a:t>
            </a:r>
            <a:r>
              <a:rPr lang="en-US" sz="1700"/>
              <a:t> results from the behavior simulation.</a:t>
            </a:r>
            <a:endParaRPr sz="1700"/>
          </a:p>
        </p:txBody>
      </p:sp>
      <p:sp>
        <p:nvSpPr>
          <p:cNvPr id="647" name="Google Shape;647;g27e49669de3_0_672"/>
          <p:cNvSpPr/>
          <p:nvPr/>
        </p:nvSpPr>
        <p:spPr>
          <a:xfrm>
            <a:off x="2340375" y="3939775"/>
            <a:ext cx="2689800" cy="519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8" name="Google Shape;648;g27e49669de3_0_672"/>
          <p:cNvCxnSpPr>
            <a:stCxn id="649" idx="1"/>
            <a:endCxn id="647" idx="3"/>
          </p:cNvCxnSpPr>
          <p:nvPr/>
        </p:nvCxnSpPr>
        <p:spPr>
          <a:xfrm rot="10800000">
            <a:off x="5030125" y="4199475"/>
            <a:ext cx="997500" cy="1362900"/>
          </a:xfrm>
          <a:prstGeom prst="straightConnector1">
            <a:avLst/>
          </a:prstGeom>
          <a:noFill/>
          <a:ln cap="flat" cmpd="sng" w="28575">
            <a:solidFill>
              <a:srgbClr val="FF0000"/>
            </a:solidFill>
            <a:prstDash val="solid"/>
            <a:round/>
            <a:headEnd len="med" w="med" type="none"/>
            <a:tailEnd len="med" w="med" type="triangle"/>
          </a:ln>
        </p:spPr>
      </p:cxnSp>
      <p:sp>
        <p:nvSpPr>
          <p:cNvPr id="649" name="Google Shape;649;g27e49669de3_0_672"/>
          <p:cNvSpPr txBox="1"/>
          <p:nvPr/>
        </p:nvSpPr>
        <p:spPr>
          <a:xfrm>
            <a:off x="6027625" y="4929975"/>
            <a:ext cx="5828700" cy="126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t>(not necessary)</a:t>
            </a:r>
            <a:endParaRPr b="1" sz="1700"/>
          </a:p>
          <a:p>
            <a:pPr indent="0" lvl="0" marL="0" rtl="0" algn="l">
              <a:spcBef>
                <a:spcPts val="0"/>
              </a:spcBef>
              <a:spcAft>
                <a:spcPts val="0"/>
              </a:spcAft>
              <a:buNone/>
            </a:pPr>
            <a:r>
              <a:rPr lang="en-US" sz="1700"/>
              <a:t>You can run the simulation after implementation. Please note that if your module has more than 125 I/O ports. you may not be able to proceed with the implementation step.</a:t>
            </a:r>
            <a:endParaRPr sz="17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g27e49669de3_0_709"/>
          <p:cNvSpPr txBox="1"/>
          <p:nvPr>
            <p:ph type="title"/>
          </p:nvPr>
        </p:nvSpPr>
        <p:spPr>
          <a:xfrm>
            <a:off x="518409" y="177180"/>
            <a:ext cx="11016600" cy="1264800"/>
          </a:xfrm>
          <a:prstGeom prst="rect">
            <a:avLst/>
          </a:prstGeom>
          <a:noFill/>
          <a:ln>
            <a:noFill/>
          </a:ln>
        </p:spPr>
        <p:txBody>
          <a:bodyPr anchorCtr="0" anchor="ctr" bIns="0" lIns="90000" spcFirstLastPara="1" rIns="91425" wrap="square" tIns="0">
            <a:normAutofit/>
          </a:bodyPr>
          <a:lstStyle/>
          <a:p>
            <a:pPr indent="0" lvl="0" marL="0" rtl="0" algn="l">
              <a:lnSpc>
                <a:spcPct val="90000"/>
              </a:lnSpc>
              <a:spcBef>
                <a:spcPts val="0"/>
              </a:spcBef>
              <a:spcAft>
                <a:spcPts val="0"/>
              </a:spcAft>
              <a:buClr>
                <a:srgbClr val="1F3864"/>
              </a:buClr>
              <a:buSzPts val="4400"/>
              <a:buFont typeface="Tahoma"/>
              <a:buNone/>
            </a:pPr>
            <a:r>
              <a:rPr lang="en-US"/>
              <a:t>Vivado Simulation</a:t>
            </a:r>
            <a:endParaRPr/>
          </a:p>
        </p:txBody>
      </p:sp>
      <p:sp>
        <p:nvSpPr>
          <p:cNvPr id="655" name="Google Shape;655;g27e49669de3_0_709"/>
          <p:cNvSpPr txBox="1"/>
          <p:nvPr>
            <p:ph idx="1" type="body"/>
          </p:nvPr>
        </p:nvSpPr>
        <p:spPr>
          <a:xfrm>
            <a:off x="518400" y="1441838"/>
            <a:ext cx="4400100" cy="9267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400"/>
              <a:buFont typeface="Noto Sans Symbols"/>
              <a:buChar char="▪"/>
            </a:pPr>
            <a:r>
              <a:rPr lang="en-US"/>
              <a:t>Behavior Simulation</a:t>
            </a:r>
            <a:endParaRPr/>
          </a:p>
          <a:p>
            <a:pPr indent="-228600" lvl="1" marL="685800" rtl="0" algn="l">
              <a:lnSpc>
                <a:spcPct val="100000"/>
              </a:lnSpc>
              <a:spcBef>
                <a:spcPts val="0"/>
              </a:spcBef>
              <a:spcAft>
                <a:spcPts val="0"/>
              </a:spcAft>
              <a:buSzPts val="2000"/>
              <a:buChar char="◦"/>
            </a:pPr>
            <a:r>
              <a:rPr lang="en-US"/>
              <a:t>prepare test bench file (.v)</a:t>
            </a:r>
            <a:endParaRPr/>
          </a:p>
        </p:txBody>
      </p:sp>
      <p:sp>
        <p:nvSpPr>
          <p:cNvPr id="656" name="Google Shape;656;g27e49669de3_0_709"/>
          <p:cNvSpPr txBox="1"/>
          <p:nvPr>
            <p:ph idx="12" type="sldNum"/>
          </p:nvPr>
        </p:nvSpPr>
        <p:spPr>
          <a:xfrm>
            <a:off x="4654800" y="6356350"/>
            <a:ext cx="2743200" cy="3651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657" name="Google Shape;657;g27e49669de3_0_709"/>
          <p:cNvPicPr preferRelativeResize="0"/>
          <p:nvPr/>
        </p:nvPicPr>
        <p:blipFill>
          <a:blip r:embed="rId3">
            <a:alphaModFix/>
          </a:blip>
          <a:stretch>
            <a:fillRect/>
          </a:stretch>
        </p:blipFill>
        <p:spPr>
          <a:xfrm>
            <a:off x="4849249" y="1720825"/>
            <a:ext cx="3068501" cy="4457775"/>
          </a:xfrm>
          <a:prstGeom prst="rect">
            <a:avLst/>
          </a:prstGeom>
          <a:noFill/>
          <a:ln>
            <a:noFill/>
          </a:ln>
        </p:spPr>
      </p:pic>
      <p:pic>
        <p:nvPicPr>
          <p:cNvPr id="658" name="Google Shape;658;g27e49669de3_0_709"/>
          <p:cNvPicPr preferRelativeResize="0"/>
          <p:nvPr/>
        </p:nvPicPr>
        <p:blipFill>
          <a:blip r:embed="rId4">
            <a:alphaModFix/>
          </a:blip>
          <a:stretch>
            <a:fillRect/>
          </a:stretch>
        </p:blipFill>
        <p:spPr>
          <a:xfrm>
            <a:off x="7984374" y="1720825"/>
            <a:ext cx="2043705" cy="2656549"/>
          </a:xfrm>
          <a:prstGeom prst="rect">
            <a:avLst/>
          </a:prstGeom>
          <a:noFill/>
          <a:ln>
            <a:noFill/>
          </a:ln>
        </p:spPr>
      </p:pic>
      <p:sp>
        <p:nvSpPr>
          <p:cNvPr id="659" name="Google Shape;659;g27e49669de3_0_709"/>
          <p:cNvSpPr txBox="1"/>
          <p:nvPr/>
        </p:nvSpPr>
        <p:spPr>
          <a:xfrm>
            <a:off x="8268821" y="3474325"/>
            <a:ext cx="1233900" cy="4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500"/>
              <a:t>…</a:t>
            </a:r>
            <a:endParaRPr b="1" sz="1500"/>
          </a:p>
        </p:txBody>
      </p:sp>
      <p:sp>
        <p:nvSpPr>
          <p:cNvPr id="660" name="Google Shape;660;g27e49669de3_0_709"/>
          <p:cNvSpPr/>
          <p:nvPr/>
        </p:nvSpPr>
        <p:spPr>
          <a:xfrm>
            <a:off x="5432998" y="1720825"/>
            <a:ext cx="1233900" cy="160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1" name="Google Shape;661;g27e49669de3_0_709"/>
          <p:cNvCxnSpPr>
            <a:stCxn id="662" idx="3"/>
            <a:endCxn id="660" idx="1"/>
          </p:cNvCxnSpPr>
          <p:nvPr/>
        </p:nvCxnSpPr>
        <p:spPr>
          <a:xfrm flipH="1" rot="10800000">
            <a:off x="3532725" y="1801075"/>
            <a:ext cx="1900200" cy="1208700"/>
          </a:xfrm>
          <a:prstGeom prst="straightConnector1">
            <a:avLst/>
          </a:prstGeom>
          <a:noFill/>
          <a:ln cap="flat" cmpd="sng" w="28575">
            <a:solidFill>
              <a:srgbClr val="FF0000"/>
            </a:solidFill>
            <a:prstDash val="solid"/>
            <a:round/>
            <a:headEnd len="med" w="med" type="none"/>
            <a:tailEnd len="med" w="med" type="triangle"/>
          </a:ln>
        </p:spPr>
      </p:cxnSp>
      <p:sp>
        <p:nvSpPr>
          <p:cNvPr id="663" name="Google Shape;663;g27e49669de3_0_709"/>
          <p:cNvSpPr/>
          <p:nvPr/>
        </p:nvSpPr>
        <p:spPr>
          <a:xfrm>
            <a:off x="5560282" y="2139025"/>
            <a:ext cx="1332900" cy="1741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g27e49669de3_0_709"/>
          <p:cNvSpPr/>
          <p:nvPr/>
        </p:nvSpPr>
        <p:spPr>
          <a:xfrm>
            <a:off x="5499962" y="4012275"/>
            <a:ext cx="1660200" cy="2105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g27e49669de3_0_709"/>
          <p:cNvSpPr/>
          <p:nvPr/>
        </p:nvSpPr>
        <p:spPr>
          <a:xfrm>
            <a:off x="8145494" y="4209749"/>
            <a:ext cx="1266000" cy="209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g27e49669de3_0_709"/>
          <p:cNvSpPr/>
          <p:nvPr/>
        </p:nvSpPr>
        <p:spPr>
          <a:xfrm>
            <a:off x="8323301" y="3249800"/>
            <a:ext cx="301800" cy="209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7" name="Google Shape;667;g27e49669de3_0_709"/>
          <p:cNvCxnSpPr>
            <a:stCxn id="668" idx="3"/>
            <a:endCxn id="663" idx="1"/>
          </p:cNvCxnSpPr>
          <p:nvPr/>
        </p:nvCxnSpPr>
        <p:spPr>
          <a:xfrm flipH="1" rot="10800000">
            <a:off x="2596725" y="3009900"/>
            <a:ext cx="2963700" cy="1045800"/>
          </a:xfrm>
          <a:prstGeom prst="straightConnector1">
            <a:avLst/>
          </a:prstGeom>
          <a:noFill/>
          <a:ln cap="flat" cmpd="sng" w="28575">
            <a:solidFill>
              <a:srgbClr val="FF0000"/>
            </a:solidFill>
            <a:prstDash val="solid"/>
            <a:round/>
            <a:headEnd len="med" w="med" type="none"/>
            <a:tailEnd len="med" w="med" type="triangle"/>
          </a:ln>
        </p:spPr>
      </p:cxnSp>
      <p:cxnSp>
        <p:nvCxnSpPr>
          <p:cNvPr id="669" name="Google Shape;669;g27e49669de3_0_709"/>
          <p:cNvCxnSpPr>
            <a:stCxn id="670" idx="3"/>
            <a:endCxn id="664" idx="1"/>
          </p:cNvCxnSpPr>
          <p:nvPr/>
        </p:nvCxnSpPr>
        <p:spPr>
          <a:xfrm flipH="1" rot="10800000">
            <a:off x="4177725" y="5064875"/>
            <a:ext cx="1322100" cy="356400"/>
          </a:xfrm>
          <a:prstGeom prst="straightConnector1">
            <a:avLst/>
          </a:prstGeom>
          <a:noFill/>
          <a:ln cap="flat" cmpd="sng" w="28575">
            <a:solidFill>
              <a:srgbClr val="FF0000"/>
            </a:solidFill>
            <a:prstDash val="solid"/>
            <a:round/>
            <a:headEnd len="med" w="med" type="none"/>
            <a:tailEnd len="med" w="med" type="triangle"/>
          </a:ln>
        </p:spPr>
      </p:cxnSp>
      <p:cxnSp>
        <p:nvCxnSpPr>
          <p:cNvPr id="671" name="Google Shape;671;g27e49669de3_0_709"/>
          <p:cNvCxnSpPr>
            <a:stCxn id="672" idx="1"/>
            <a:endCxn id="666" idx="3"/>
          </p:cNvCxnSpPr>
          <p:nvPr/>
        </p:nvCxnSpPr>
        <p:spPr>
          <a:xfrm rot="10800000">
            <a:off x="8625025" y="3354737"/>
            <a:ext cx="531900" cy="157200"/>
          </a:xfrm>
          <a:prstGeom prst="straightConnector1">
            <a:avLst/>
          </a:prstGeom>
          <a:noFill/>
          <a:ln cap="flat" cmpd="sng" w="28575">
            <a:solidFill>
              <a:srgbClr val="FF0000"/>
            </a:solidFill>
            <a:prstDash val="solid"/>
            <a:round/>
            <a:headEnd len="med" w="med" type="none"/>
            <a:tailEnd len="med" w="med" type="triangle"/>
          </a:ln>
        </p:spPr>
      </p:cxnSp>
      <p:cxnSp>
        <p:nvCxnSpPr>
          <p:cNvPr id="673" name="Google Shape;673;g27e49669de3_0_709"/>
          <p:cNvCxnSpPr>
            <a:stCxn id="674" idx="1"/>
            <a:endCxn id="665" idx="2"/>
          </p:cNvCxnSpPr>
          <p:nvPr/>
        </p:nvCxnSpPr>
        <p:spPr>
          <a:xfrm rot="10800000">
            <a:off x="8778623" y="4419474"/>
            <a:ext cx="67500" cy="1000500"/>
          </a:xfrm>
          <a:prstGeom prst="straightConnector1">
            <a:avLst/>
          </a:prstGeom>
          <a:noFill/>
          <a:ln cap="flat" cmpd="sng" w="28575">
            <a:solidFill>
              <a:srgbClr val="FF0000"/>
            </a:solidFill>
            <a:prstDash val="solid"/>
            <a:round/>
            <a:headEnd len="med" w="med" type="none"/>
            <a:tailEnd len="med" w="med" type="triangle"/>
          </a:ln>
        </p:spPr>
      </p:cxnSp>
      <p:sp>
        <p:nvSpPr>
          <p:cNvPr id="675" name="Google Shape;675;g27e49669de3_0_709"/>
          <p:cNvSpPr/>
          <p:nvPr/>
        </p:nvSpPr>
        <p:spPr>
          <a:xfrm>
            <a:off x="8323301" y="1881325"/>
            <a:ext cx="987000" cy="1335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6" name="Google Shape;676;g27e49669de3_0_709"/>
          <p:cNvCxnSpPr>
            <a:stCxn id="677" idx="1"/>
            <a:endCxn id="675" idx="3"/>
          </p:cNvCxnSpPr>
          <p:nvPr/>
        </p:nvCxnSpPr>
        <p:spPr>
          <a:xfrm flipH="1">
            <a:off x="9310276" y="1851550"/>
            <a:ext cx="244800" cy="697800"/>
          </a:xfrm>
          <a:prstGeom prst="straightConnector1">
            <a:avLst/>
          </a:prstGeom>
          <a:noFill/>
          <a:ln cap="flat" cmpd="sng" w="28575">
            <a:solidFill>
              <a:srgbClr val="FF0000"/>
            </a:solidFill>
            <a:prstDash val="solid"/>
            <a:round/>
            <a:headEnd len="med" w="med" type="none"/>
            <a:tailEnd len="med" w="med" type="triangle"/>
          </a:ln>
        </p:spPr>
      </p:cxnSp>
      <p:sp>
        <p:nvSpPr>
          <p:cNvPr id="678" name="Google Shape;678;g27e49669de3_0_709"/>
          <p:cNvSpPr txBox="1"/>
          <p:nvPr/>
        </p:nvSpPr>
        <p:spPr>
          <a:xfrm>
            <a:off x="9317050" y="1455925"/>
            <a:ext cx="1860600" cy="4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g27e49669de3_0_709"/>
          <p:cNvSpPr txBox="1"/>
          <p:nvPr/>
        </p:nvSpPr>
        <p:spPr>
          <a:xfrm>
            <a:off x="851925" y="2499625"/>
            <a:ext cx="2680800" cy="102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t>100ns/1ns is recommended</a:t>
            </a:r>
            <a:endParaRPr sz="1600"/>
          </a:p>
          <a:p>
            <a:pPr indent="0" lvl="0" marL="0" rtl="0" algn="l">
              <a:spcBef>
                <a:spcPts val="0"/>
              </a:spcBef>
              <a:spcAft>
                <a:spcPts val="0"/>
              </a:spcAft>
              <a:buNone/>
            </a:pPr>
            <a:r>
              <a:rPr lang="en-US" sz="1600"/>
              <a:t>timescale: #1 = 100ns</a:t>
            </a:r>
            <a:endParaRPr sz="1600"/>
          </a:p>
          <a:p>
            <a:pPr indent="0" lvl="0" marL="0" rtl="0" algn="l">
              <a:spcBef>
                <a:spcPts val="0"/>
              </a:spcBef>
              <a:spcAft>
                <a:spcPts val="0"/>
              </a:spcAft>
              <a:buNone/>
            </a:pPr>
            <a:r>
              <a:rPr lang="en-US" sz="1600"/>
              <a:t>simulate every 1ns</a:t>
            </a:r>
            <a:endParaRPr sz="1600"/>
          </a:p>
        </p:txBody>
      </p:sp>
      <p:sp>
        <p:nvSpPr>
          <p:cNvPr id="668" name="Google Shape;668;g27e49669de3_0_709"/>
          <p:cNvSpPr txBox="1"/>
          <p:nvPr/>
        </p:nvSpPr>
        <p:spPr>
          <a:xfrm>
            <a:off x="851925" y="3651000"/>
            <a:ext cx="1744800" cy="8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t>declare ports : </a:t>
            </a:r>
            <a:endParaRPr sz="1600"/>
          </a:p>
          <a:p>
            <a:pPr indent="0" lvl="0" marL="0" rtl="0" algn="l">
              <a:spcBef>
                <a:spcPts val="0"/>
              </a:spcBef>
              <a:spcAft>
                <a:spcPts val="0"/>
              </a:spcAft>
              <a:buNone/>
            </a:pPr>
            <a:r>
              <a:rPr lang="en-US" sz="1600"/>
              <a:t>input → reg </a:t>
            </a:r>
            <a:endParaRPr sz="1600"/>
          </a:p>
          <a:p>
            <a:pPr indent="0" lvl="0" marL="0" rtl="0" algn="l">
              <a:spcBef>
                <a:spcPts val="0"/>
              </a:spcBef>
              <a:spcAft>
                <a:spcPts val="0"/>
              </a:spcAft>
              <a:buNone/>
            </a:pPr>
            <a:r>
              <a:rPr lang="en-US" sz="1600"/>
              <a:t>output → wire</a:t>
            </a:r>
            <a:endParaRPr sz="1600"/>
          </a:p>
        </p:txBody>
      </p:sp>
      <p:sp>
        <p:nvSpPr>
          <p:cNvPr id="677" name="Google Shape;677;g27e49669de3_0_709"/>
          <p:cNvSpPr txBox="1"/>
          <p:nvPr/>
        </p:nvSpPr>
        <p:spPr>
          <a:xfrm>
            <a:off x="9555076" y="1669000"/>
            <a:ext cx="26808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t>assign value to input port</a:t>
            </a:r>
            <a:endParaRPr sz="1600"/>
          </a:p>
        </p:txBody>
      </p:sp>
      <p:sp>
        <p:nvSpPr>
          <p:cNvPr id="672" name="Google Shape;672;g27e49669de3_0_709"/>
          <p:cNvSpPr txBox="1"/>
          <p:nvPr/>
        </p:nvSpPr>
        <p:spPr>
          <a:xfrm>
            <a:off x="9156925" y="3329387"/>
            <a:ext cx="27579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t>Wait 100x10 ns (10 cycle)</a:t>
            </a:r>
            <a:endParaRPr sz="1600"/>
          </a:p>
        </p:txBody>
      </p:sp>
      <p:sp>
        <p:nvSpPr>
          <p:cNvPr id="674" name="Google Shape;674;g27e49669de3_0_709"/>
          <p:cNvSpPr txBox="1"/>
          <p:nvPr/>
        </p:nvSpPr>
        <p:spPr>
          <a:xfrm>
            <a:off x="8846123" y="5117274"/>
            <a:ext cx="3068700" cy="60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t>Clock signal value change every 0.5x100ns</a:t>
            </a:r>
            <a:endParaRPr sz="1600"/>
          </a:p>
          <a:p>
            <a:pPr indent="0" lvl="0" marL="0" rtl="0" algn="l">
              <a:spcBef>
                <a:spcPts val="0"/>
              </a:spcBef>
              <a:spcAft>
                <a:spcPts val="0"/>
              </a:spcAft>
              <a:buNone/>
            </a:pPr>
            <a:r>
              <a:rPr lang="en-US" sz="1600"/>
              <a:t>T = 100ns = #1</a:t>
            </a:r>
            <a:endParaRPr sz="1600"/>
          </a:p>
        </p:txBody>
      </p:sp>
      <p:sp>
        <p:nvSpPr>
          <p:cNvPr id="670" name="Google Shape;670;g27e49669de3_0_709"/>
          <p:cNvSpPr txBox="1"/>
          <p:nvPr/>
        </p:nvSpPr>
        <p:spPr>
          <a:xfrm>
            <a:off x="851925" y="4921025"/>
            <a:ext cx="3325800" cy="10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t>Make the instance of your module that you want to simulate.</a:t>
            </a:r>
            <a:endParaRPr sz="16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g27e49669de3_0_702"/>
          <p:cNvSpPr txBox="1"/>
          <p:nvPr>
            <p:ph type="title"/>
          </p:nvPr>
        </p:nvSpPr>
        <p:spPr>
          <a:xfrm>
            <a:off x="516834" y="173855"/>
            <a:ext cx="11016600" cy="1264800"/>
          </a:xfrm>
          <a:prstGeom prst="rect">
            <a:avLst/>
          </a:prstGeom>
          <a:noFill/>
          <a:ln>
            <a:noFill/>
          </a:ln>
        </p:spPr>
        <p:txBody>
          <a:bodyPr anchorCtr="0" anchor="ctr" bIns="0" lIns="90000" spcFirstLastPara="1" rIns="91425" wrap="square" tIns="0">
            <a:normAutofit/>
          </a:bodyPr>
          <a:lstStyle/>
          <a:p>
            <a:pPr indent="0" lvl="0" marL="0" rtl="0" algn="l">
              <a:lnSpc>
                <a:spcPct val="90000"/>
              </a:lnSpc>
              <a:spcBef>
                <a:spcPts val="0"/>
              </a:spcBef>
              <a:spcAft>
                <a:spcPts val="0"/>
              </a:spcAft>
              <a:buClr>
                <a:srgbClr val="1F3864"/>
              </a:buClr>
              <a:buSzPts val="4400"/>
              <a:buFont typeface="Tahoma"/>
              <a:buNone/>
            </a:pPr>
            <a:r>
              <a:rPr lang="en-US"/>
              <a:t>Vivado Simulation</a:t>
            </a:r>
            <a:endParaRPr/>
          </a:p>
        </p:txBody>
      </p:sp>
      <p:sp>
        <p:nvSpPr>
          <p:cNvPr id="684" name="Google Shape;684;g27e49669de3_0_702"/>
          <p:cNvSpPr txBox="1"/>
          <p:nvPr>
            <p:ph idx="1" type="body"/>
          </p:nvPr>
        </p:nvSpPr>
        <p:spPr>
          <a:xfrm>
            <a:off x="518400" y="1497599"/>
            <a:ext cx="11016600" cy="47304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400"/>
              <a:buFont typeface="Noto Sans Symbols"/>
              <a:buChar char="▪"/>
            </a:pPr>
            <a:r>
              <a:rPr lang="en-US"/>
              <a:t>Post-synthesis Simulation </a:t>
            </a:r>
            <a:endParaRPr/>
          </a:p>
          <a:p>
            <a:pPr indent="-228600" lvl="1" marL="685800" rtl="0" algn="l">
              <a:lnSpc>
                <a:spcPct val="100000"/>
              </a:lnSpc>
              <a:spcBef>
                <a:spcPts val="0"/>
              </a:spcBef>
              <a:spcAft>
                <a:spcPts val="0"/>
              </a:spcAft>
              <a:buSzPts val="2000"/>
              <a:buChar char="◦"/>
            </a:pPr>
            <a:r>
              <a:rPr lang="en-US"/>
              <a:t>You have to synthesize your module</a:t>
            </a:r>
            <a:endParaRPr/>
          </a:p>
          <a:p>
            <a:pPr indent="-228600" lvl="1" marL="685800" rtl="0" algn="l">
              <a:lnSpc>
                <a:spcPct val="100000"/>
              </a:lnSpc>
              <a:spcBef>
                <a:spcPts val="0"/>
              </a:spcBef>
              <a:spcAft>
                <a:spcPts val="0"/>
              </a:spcAft>
              <a:buSzPts val="2000"/>
              <a:buChar char="◦"/>
            </a:pPr>
            <a:r>
              <a:rPr lang="en-US"/>
              <a:t>This simulation is bases on the synthesis result</a:t>
            </a:r>
            <a:endParaRPr/>
          </a:p>
          <a:p>
            <a:pPr indent="-228600" lvl="1" marL="685800" rtl="0" algn="l">
              <a:lnSpc>
                <a:spcPct val="100000"/>
              </a:lnSpc>
              <a:spcBef>
                <a:spcPts val="0"/>
              </a:spcBef>
              <a:spcAft>
                <a:spcPts val="0"/>
              </a:spcAft>
              <a:buSzPts val="2000"/>
              <a:buChar char="◦"/>
            </a:pPr>
            <a:r>
              <a:rPr lang="en-US"/>
              <a:t>If you make changes to your Verilog code or block diagram, you’ll need to synthesize it again.</a:t>
            </a:r>
            <a:endParaRPr/>
          </a:p>
          <a:p>
            <a:pPr indent="-228600" lvl="1" marL="685800" rtl="0" algn="l">
              <a:lnSpc>
                <a:spcPct val="100000"/>
              </a:lnSpc>
              <a:spcBef>
                <a:spcPts val="0"/>
              </a:spcBef>
              <a:spcAft>
                <a:spcPts val="0"/>
              </a:spcAft>
              <a:buSzPts val="2000"/>
              <a:buChar char="◦"/>
            </a:pPr>
            <a:r>
              <a:rPr lang="en-US"/>
              <a:t>Ensure you </a:t>
            </a:r>
            <a:r>
              <a:rPr lang="en-US"/>
              <a:t>have</a:t>
            </a:r>
            <a:r>
              <a:rPr lang="en-US"/>
              <a:t> the testbench file, which should be the same as the one used for behavioral simulation.</a:t>
            </a:r>
            <a:endParaRPr/>
          </a:p>
          <a:p>
            <a:pPr indent="-228600" lvl="1" marL="685800" rtl="0" algn="l">
              <a:lnSpc>
                <a:spcPct val="100000"/>
              </a:lnSpc>
              <a:spcBef>
                <a:spcPts val="0"/>
              </a:spcBef>
              <a:spcAft>
                <a:spcPts val="0"/>
              </a:spcAft>
              <a:buSzPts val="2000"/>
              <a:buChar char="◦"/>
            </a:pPr>
            <a:r>
              <a:rPr lang="en-US"/>
              <a:t>(Confirmed) The post-synthesis simulation result </a:t>
            </a:r>
            <a:r>
              <a:rPr lang="en-US"/>
              <a:t>corresponds to the same </a:t>
            </a:r>
            <a:r>
              <a:rPr lang="en-US"/>
              <a:t>operation as the behavior simulation.</a:t>
            </a:r>
            <a:endParaRPr/>
          </a:p>
          <a:p>
            <a:pPr indent="-76200" lvl="0" marL="228600" rtl="0" algn="l">
              <a:lnSpc>
                <a:spcPct val="100000"/>
              </a:lnSpc>
              <a:spcBef>
                <a:spcPts val="1000"/>
              </a:spcBef>
              <a:spcAft>
                <a:spcPts val="0"/>
              </a:spcAft>
              <a:buClr>
                <a:schemeClr val="dk1"/>
              </a:buClr>
              <a:buSzPts val="2400"/>
              <a:buFont typeface="Noto Sans Symbols"/>
              <a:buNone/>
            </a:pPr>
            <a:r>
              <a:t/>
            </a:r>
            <a:endParaRPr/>
          </a:p>
        </p:txBody>
      </p:sp>
      <p:sp>
        <p:nvSpPr>
          <p:cNvPr id="685" name="Google Shape;685;g27e49669de3_0_702"/>
          <p:cNvSpPr txBox="1"/>
          <p:nvPr>
            <p:ph idx="12" type="sldNum"/>
          </p:nvPr>
        </p:nvSpPr>
        <p:spPr>
          <a:xfrm>
            <a:off x="4654800" y="6356350"/>
            <a:ext cx="2743200" cy="3651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g281089a0f95_0_44"/>
          <p:cNvSpPr txBox="1"/>
          <p:nvPr>
            <p:ph idx="12" type="sldNum"/>
          </p:nvPr>
        </p:nvSpPr>
        <p:spPr>
          <a:xfrm>
            <a:off x="4654800" y="6356350"/>
            <a:ext cx="2743200" cy="3651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691" name="Google Shape;691;g281089a0f95_0_44"/>
          <p:cNvSpPr txBox="1"/>
          <p:nvPr>
            <p:ph idx="4294967295" type="ctrTitle"/>
          </p:nvPr>
        </p:nvSpPr>
        <p:spPr>
          <a:xfrm>
            <a:off x="1524000" y="1122363"/>
            <a:ext cx="9144000" cy="2334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1F3864"/>
              </a:buClr>
              <a:buSzPts val="4400"/>
              <a:buFont typeface="Tahoma"/>
              <a:buNone/>
            </a:pPr>
            <a:r>
              <a:rPr lang="en-US"/>
              <a:t>About Verilog</a:t>
            </a:r>
            <a:endParaRPr sz="4400">
              <a:latin typeface="Tahoma"/>
              <a:ea typeface="Tahoma"/>
              <a:cs typeface="Tahoma"/>
              <a:sym typeface="Tahom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g281089a0f95_0_58"/>
          <p:cNvSpPr txBox="1"/>
          <p:nvPr>
            <p:ph type="title"/>
          </p:nvPr>
        </p:nvSpPr>
        <p:spPr>
          <a:xfrm>
            <a:off x="516834" y="173855"/>
            <a:ext cx="11016600" cy="1264800"/>
          </a:xfrm>
          <a:prstGeom prst="rect">
            <a:avLst/>
          </a:prstGeom>
          <a:noFill/>
          <a:ln>
            <a:noFill/>
          </a:ln>
        </p:spPr>
        <p:txBody>
          <a:bodyPr anchorCtr="0" anchor="ctr" bIns="0" lIns="90000" spcFirstLastPara="1" rIns="91425" wrap="square" tIns="0">
            <a:normAutofit/>
          </a:bodyPr>
          <a:lstStyle/>
          <a:p>
            <a:pPr indent="0" lvl="0" marL="0" rtl="0" algn="l">
              <a:lnSpc>
                <a:spcPct val="90000"/>
              </a:lnSpc>
              <a:spcBef>
                <a:spcPts val="0"/>
              </a:spcBef>
              <a:spcAft>
                <a:spcPts val="0"/>
              </a:spcAft>
              <a:buClr>
                <a:srgbClr val="1F3864"/>
              </a:buClr>
              <a:buSzPts val="4400"/>
              <a:buFont typeface="Tahoma"/>
              <a:buNone/>
            </a:pPr>
            <a:r>
              <a:rPr lang="en-US"/>
              <a:t>Module</a:t>
            </a:r>
            <a:endParaRPr/>
          </a:p>
        </p:txBody>
      </p:sp>
      <p:sp>
        <p:nvSpPr>
          <p:cNvPr id="697" name="Google Shape;697;g281089a0f95_0_58"/>
          <p:cNvSpPr txBox="1"/>
          <p:nvPr>
            <p:ph idx="1" type="body"/>
          </p:nvPr>
        </p:nvSpPr>
        <p:spPr>
          <a:xfrm>
            <a:off x="6642975" y="2357975"/>
            <a:ext cx="4746000" cy="797400"/>
          </a:xfrm>
          <a:prstGeom prst="rect">
            <a:avLst/>
          </a:prstGeom>
          <a:noFill/>
          <a:ln>
            <a:noFill/>
          </a:ln>
        </p:spPr>
        <p:txBody>
          <a:bodyPr anchorCtr="0" anchor="t" bIns="45700" lIns="91425" spcFirstLastPara="1" rIns="91425" wrap="square" tIns="45700">
            <a:normAutofit/>
          </a:bodyPr>
          <a:lstStyle/>
          <a:p>
            <a:pPr indent="-76200" lvl="0" marL="228600" rtl="0" algn="l">
              <a:lnSpc>
                <a:spcPct val="115000"/>
              </a:lnSpc>
              <a:spcBef>
                <a:spcPts val="1000"/>
              </a:spcBef>
              <a:spcAft>
                <a:spcPts val="0"/>
              </a:spcAft>
              <a:buClr>
                <a:schemeClr val="dk1"/>
              </a:buClr>
              <a:buSzPts val="2220"/>
              <a:buFont typeface="Noto Sans Symbols"/>
              <a:buNone/>
            </a:pPr>
            <a:r>
              <a:rPr lang="en-US" sz="1720"/>
              <a:t>parameters: you can declare them here and use them when you build logic</a:t>
            </a:r>
            <a:endParaRPr sz="1720"/>
          </a:p>
        </p:txBody>
      </p:sp>
      <p:sp>
        <p:nvSpPr>
          <p:cNvPr id="698" name="Google Shape;698;g281089a0f95_0_58"/>
          <p:cNvSpPr txBox="1"/>
          <p:nvPr>
            <p:ph idx="12" type="sldNum"/>
          </p:nvPr>
        </p:nvSpPr>
        <p:spPr>
          <a:xfrm>
            <a:off x="4654800" y="6356350"/>
            <a:ext cx="2743200" cy="3651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699" name="Google Shape;699;g281089a0f95_0_58"/>
          <p:cNvPicPr preferRelativeResize="0"/>
          <p:nvPr/>
        </p:nvPicPr>
        <p:blipFill>
          <a:blip r:embed="rId3">
            <a:alphaModFix/>
          </a:blip>
          <a:stretch>
            <a:fillRect/>
          </a:stretch>
        </p:blipFill>
        <p:spPr>
          <a:xfrm>
            <a:off x="516825" y="1403950"/>
            <a:ext cx="5689593" cy="4917700"/>
          </a:xfrm>
          <a:prstGeom prst="rect">
            <a:avLst/>
          </a:prstGeom>
          <a:noFill/>
          <a:ln>
            <a:noFill/>
          </a:ln>
        </p:spPr>
      </p:pic>
      <p:sp>
        <p:nvSpPr>
          <p:cNvPr id="700" name="Google Shape;700;g281089a0f95_0_58"/>
          <p:cNvSpPr/>
          <p:nvPr/>
        </p:nvSpPr>
        <p:spPr>
          <a:xfrm>
            <a:off x="867675" y="1838369"/>
            <a:ext cx="4976400" cy="1039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1" name="Google Shape;701;g281089a0f95_0_58"/>
          <p:cNvCxnSpPr>
            <a:stCxn id="697" idx="1"/>
            <a:endCxn id="700" idx="3"/>
          </p:cNvCxnSpPr>
          <p:nvPr/>
        </p:nvCxnSpPr>
        <p:spPr>
          <a:xfrm rot="10800000">
            <a:off x="5844075" y="2357975"/>
            <a:ext cx="798900" cy="398700"/>
          </a:xfrm>
          <a:prstGeom prst="straightConnector1">
            <a:avLst/>
          </a:prstGeom>
          <a:noFill/>
          <a:ln cap="flat" cmpd="sng" w="28575">
            <a:solidFill>
              <a:srgbClr val="FF0000"/>
            </a:solidFill>
            <a:prstDash val="solid"/>
            <a:round/>
            <a:headEnd len="med" w="med" type="none"/>
            <a:tailEnd len="med" w="med" type="triangle"/>
          </a:ln>
        </p:spPr>
      </p:cxnSp>
      <p:cxnSp>
        <p:nvCxnSpPr>
          <p:cNvPr id="702" name="Google Shape;702;g281089a0f95_0_58"/>
          <p:cNvCxnSpPr>
            <a:stCxn id="703" idx="1"/>
          </p:cNvCxnSpPr>
          <p:nvPr/>
        </p:nvCxnSpPr>
        <p:spPr>
          <a:xfrm rot="10800000">
            <a:off x="1460925" y="1727200"/>
            <a:ext cx="5552400" cy="85800"/>
          </a:xfrm>
          <a:prstGeom prst="straightConnector1">
            <a:avLst/>
          </a:prstGeom>
          <a:noFill/>
          <a:ln cap="flat" cmpd="sng" w="28575">
            <a:solidFill>
              <a:srgbClr val="FF0000"/>
            </a:solidFill>
            <a:prstDash val="solid"/>
            <a:round/>
            <a:headEnd len="med" w="med" type="none"/>
            <a:tailEnd len="med" w="med" type="triangle"/>
          </a:ln>
        </p:spPr>
      </p:cxnSp>
      <p:sp>
        <p:nvSpPr>
          <p:cNvPr id="703" name="Google Shape;703;g281089a0f95_0_58"/>
          <p:cNvSpPr txBox="1"/>
          <p:nvPr>
            <p:ph idx="1" type="body"/>
          </p:nvPr>
        </p:nvSpPr>
        <p:spPr>
          <a:xfrm>
            <a:off x="7013325" y="1630450"/>
            <a:ext cx="2743200" cy="365100"/>
          </a:xfrm>
          <a:prstGeom prst="rect">
            <a:avLst/>
          </a:prstGeom>
          <a:noFill/>
          <a:ln>
            <a:noFill/>
          </a:ln>
        </p:spPr>
        <p:txBody>
          <a:bodyPr anchorCtr="0" anchor="t" bIns="45700" lIns="91425" spcFirstLastPara="1" rIns="91425" wrap="square" tIns="45700">
            <a:normAutofit/>
          </a:bodyPr>
          <a:lstStyle/>
          <a:p>
            <a:pPr indent="-76200" lvl="0" marL="228600" rtl="0" algn="l">
              <a:lnSpc>
                <a:spcPct val="150000"/>
              </a:lnSpc>
              <a:spcBef>
                <a:spcPts val="1000"/>
              </a:spcBef>
              <a:spcAft>
                <a:spcPts val="0"/>
              </a:spcAft>
              <a:buClr>
                <a:schemeClr val="dk1"/>
              </a:buClr>
              <a:buSzPts val="2400"/>
              <a:buFont typeface="Noto Sans Symbols"/>
              <a:buNone/>
            </a:pPr>
            <a:r>
              <a:rPr lang="en-US" sz="1700"/>
              <a:t>module name</a:t>
            </a:r>
            <a:endParaRPr sz="1700"/>
          </a:p>
        </p:txBody>
      </p:sp>
      <p:sp>
        <p:nvSpPr>
          <p:cNvPr id="704" name="Google Shape;704;g281089a0f95_0_58"/>
          <p:cNvSpPr txBox="1"/>
          <p:nvPr>
            <p:ph idx="1" type="body"/>
          </p:nvPr>
        </p:nvSpPr>
        <p:spPr>
          <a:xfrm>
            <a:off x="6704825" y="3476207"/>
            <a:ext cx="4937100" cy="549000"/>
          </a:xfrm>
          <a:prstGeom prst="rect">
            <a:avLst/>
          </a:prstGeom>
          <a:noFill/>
          <a:ln>
            <a:noFill/>
          </a:ln>
        </p:spPr>
        <p:txBody>
          <a:bodyPr anchorCtr="0" anchor="t" bIns="45700" lIns="91425" spcFirstLastPara="1" rIns="91425" wrap="square" tIns="45700">
            <a:normAutofit/>
          </a:bodyPr>
          <a:lstStyle/>
          <a:p>
            <a:pPr indent="-76200" lvl="0" marL="228600" rtl="0" algn="l">
              <a:lnSpc>
                <a:spcPct val="115000"/>
              </a:lnSpc>
              <a:spcBef>
                <a:spcPts val="1000"/>
              </a:spcBef>
              <a:spcAft>
                <a:spcPts val="0"/>
              </a:spcAft>
              <a:buClr>
                <a:schemeClr val="dk1"/>
              </a:buClr>
              <a:buSzPts val="2220"/>
              <a:buFont typeface="Noto Sans Symbols"/>
              <a:buNone/>
            </a:pPr>
            <a:r>
              <a:rPr lang="en-US" sz="1720"/>
              <a:t>Here, You can declare I/O ports.</a:t>
            </a:r>
            <a:endParaRPr sz="1720"/>
          </a:p>
        </p:txBody>
      </p:sp>
      <p:sp>
        <p:nvSpPr>
          <p:cNvPr id="705" name="Google Shape;705;g281089a0f95_0_58"/>
          <p:cNvSpPr/>
          <p:nvPr/>
        </p:nvSpPr>
        <p:spPr>
          <a:xfrm>
            <a:off x="867675" y="2964250"/>
            <a:ext cx="5176800" cy="1909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6" name="Google Shape;706;g281089a0f95_0_58"/>
          <p:cNvCxnSpPr>
            <a:stCxn id="704" idx="1"/>
            <a:endCxn id="705" idx="3"/>
          </p:cNvCxnSpPr>
          <p:nvPr/>
        </p:nvCxnSpPr>
        <p:spPr>
          <a:xfrm flipH="1">
            <a:off x="6044525" y="3750707"/>
            <a:ext cx="660300" cy="168000"/>
          </a:xfrm>
          <a:prstGeom prst="straightConnector1">
            <a:avLst/>
          </a:prstGeom>
          <a:noFill/>
          <a:ln cap="flat" cmpd="sng" w="28575">
            <a:solidFill>
              <a:srgbClr val="FF0000"/>
            </a:solidFill>
            <a:prstDash val="solid"/>
            <a:round/>
            <a:headEnd len="med" w="med" type="none"/>
            <a:tailEnd len="med" w="med" type="triangle"/>
          </a:ln>
        </p:spPr>
      </p:cxnSp>
      <p:sp>
        <p:nvSpPr>
          <p:cNvPr id="707" name="Google Shape;707;g281089a0f95_0_58"/>
          <p:cNvSpPr txBox="1"/>
          <p:nvPr>
            <p:ph idx="1" type="body"/>
          </p:nvPr>
        </p:nvSpPr>
        <p:spPr>
          <a:xfrm>
            <a:off x="6882775" y="4188465"/>
            <a:ext cx="4937100" cy="2004600"/>
          </a:xfrm>
          <a:prstGeom prst="rect">
            <a:avLst/>
          </a:prstGeom>
          <a:noFill/>
          <a:ln>
            <a:noFill/>
          </a:ln>
        </p:spPr>
        <p:txBody>
          <a:bodyPr anchorCtr="0" anchor="t" bIns="45700" lIns="91425" spcFirstLastPara="1" rIns="91425" wrap="square" tIns="45700">
            <a:normAutofit/>
          </a:bodyPr>
          <a:lstStyle/>
          <a:p>
            <a:pPr indent="0" lvl="0" marL="152400" rtl="0" algn="l">
              <a:lnSpc>
                <a:spcPct val="115000"/>
              </a:lnSpc>
              <a:spcBef>
                <a:spcPts val="1000"/>
              </a:spcBef>
              <a:spcAft>
                <a:spcPts val="0"/>
              </a:spcAft>
              <a:buClr>
                <a:schemeClr val="dk1"/>
              </a:buClr>
              <a:buSzPts val="2220"/>
              <a:buFont typeface="Noto Sans Symbols"/>
              <a:buNone/>
            </a:pPr>
            <a:r>
              <a:rPr lang="en-US" sz="1720"/>
              <a:t>In this part, you can build your logic.</a:t>
            </a:r>
            <a:endParaRPr sz="1720"/>
          </a:p>
          <a:p>
            <a:pPr indent="0" lvl="0" marL="152400" rtl="0" algn="l">
              <a:lnSpc>
                <a:spcPct val="115000"/>
              </a:lnSpc>
              <a:spcBef>
                <a:spcPts val="1000"/>
              </a:spcBef>
              <a:spcAft>
                <a:spcPts val="0"/>
              </a:spcAft>
              <a:buClr>
                <a:schemeClr val="dk1"/>
              </a:buClr>
              <a:buSzPts val="2220"/>
              <a:buFont typeface="Noto Sans Symbols"/>
              <a:buNone/>
            </a:pPr>
            <a:r>
              <a:rPr lang="en-US" sz="1720"/>
              <a:t>You can </a:t>
            </a:r>
            <a:r>
              <a:rPr lang="en-US" sz="1720"/>
              <a:t>declare</a:t>
            </a:r>
            <a:r>
              <a:rPr lang="en-US" sz="1720"/>
              <a:t> wires and regs, and build combinational or sequential logics.</a:t>
            </a:r>
            <a:endParaRPr sz="1720"/>
          </a:p>
          <a:p>
            <a:pPr indent="0" lvl="0" marL="152400" rtl="0" algn="l">
              <a:lnSpc>
                <a:spcPct val="115000"/>
              </a:lnSpc>
              <a:spcBef>
                <a:spcPts val="1000"/>
              </a:spcBef>
              <a:spcAft>
                <a:spcPts val="0"/>
              </a:spcAft>
              <a:buClr>
                <a:schemeClr val="dk1"/>
              </a:buClr>
              <a:buSzPts val="2220"/>
              <a:buFont typeface="Noto Sans Symbols"/>
              <a:buNone/>
            </a:pPr>
            <a:r>
              <a:rPr lang="en-US" sz="1720"/>
              <a:t>(we </a:t>
            </a:r>
            <a:r>
              <a:rPr lang="en-US" sz="1720"/>
              <a:t>recommend</a:t>
            </a:r>
            <a:r>
              <a:rPr lang="en-US" sz="1720"/>
              <a:t> </a:t>
            </a:r>
            <a:r>
              <a:rPr lang="en-US" sz="1720"/>
              <a:t>drawing diagram before writing code)</a:t>
            </a:r>
            <a:endParaRPr sz="1720"/>
          </a:p>
        </p:txBody>
      </p:sp>
      <p:sp>
        <p:nvSpPr>
          <p:cNvPr id="708" name="Google Shape;708;g281089a0f95_0_58"/>
          <p:cNvSpPr/>
          <p:nvPr/>
        </p:nvSpPr>
        <p:spPr>
          <a:xfrm>
            <a:off x="767475" y="5295400"/>
            <a:ext cx="5176800" cy="639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9" name="Google Shape;709;g281089a0f95_0_58"/>
          <p:cNvCxnSpPr>
            <a:stCxn id="707" idx="1"/>
            <a:endCxn id="708" idx="3"/>
          </p:cNvCxnSpPr>
          <p:nvPr/>
        </p:nvCxnSpPr>
        <p:spPr>
          <a:xfrm flipH="1">
            <a:off x="5944375" y="5190765"/>
            <a:ext cx="938400" cy="42420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g281089a0f95_0_76"/>
          <p:cNvSpPr txBox="1"/>
          <p:nvPr>
            <p:ph type="title"/>
          </p:nvPr>
        </p:nvSpPr>
        <p:spPr>
          <a:xfrm>
            <a:off x="516834" y="173855"/>
            <a:ext cx="11016600" cy="1264800"/>
          </a:xfrm>
          <a:prstGeom prst="rect">
            <a:avLst/>
          </a:prstGeom>
          <a:noFill/>
          <a:ln>
            <a:noFill/>
          </a:ln>
        </p:spPr>
        <p:txBody>
          <a:bodyPr anchorCtr="0" anchor="ctr" bIns="0" lIns="90000" spcFirstLastPara="1" rIns="91425" wrap="square" tIns="0">
            <a:normAutofit/>
          </a:bodyPr>
          <a:lstStyle/>
          <a:p>
            <a:pPr indent="0" lvl="0" marL="0" rtl="0" algn="l">
              <a:lnSpc>
                <a:spcPct val="90000"/>
              </a:lnSpc>
              <a:spcBef>
                <a:spcPts val="0"/>
              </a:spcBef>
              <a:spcAft>
                <a:spcPts val="0"/>
              </a:spcAft>
              <a:buClr>
                <a:srgbClr val="1F3864"/>
              </a:buClr>
              <a:buSzPts val="4400"/>
              <a:buFont typeface="Tahoma"/>
              <a:buNone/>
            </a:pPr>
            <a:r>
              <a:rPr lang="en-US"/>
              <a:t>How to make instance of module</a:t>
            </a:r>
            <a:endParaRPr/>
          </a:p>
        </p:txBody>
      </p:sp>
      <p:sp>
        <p:nvSpPr>
          <p:cNvPr id="715" name="Google Shape;715;g281089a0f95_0_76"/>
          <p:cNvSpPr txBox="1"/>
          <p:nvPr>
            <p:ph idx="12" type="sldNum"/>
          </p:nvPr>
        </p:nvSpPr>
        <p:spPr>
          <a:xfrm>
            <a:off x="4654800" y="6356350"/>
            <a:ext cx="2743200" cy="3651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716" name="Google Shape;716;g281089a0f95_0_76"/>
          <p:cNvPicPr preferRelativeResize="0"/>
          <p:nvPr/>
        </p:nvPicPr>
        <p:blipFill>
          <a:blip r:embed="rId3">
            <a:alphaModFix/>
          </a:blip>
          <a:stretch>
            <a:fillRect/>
          </a:stretch>
        </p:blipFill>
        <p:spPr>
          <a:xfrm>
            <a:off x="3749475" y="1640812"/>
            <a:ext cx="7764826" cy="3336450"/>
          </a:xfrm>
          <a:prstGeom prst="rect">
            <a:avLst/>
          </a:prstGeom>
          <a:noFill/>
          <a:ln>
            <a:noFill/>
          </a:ln>
        </p:spPr>
      </p:pic>
      <p:sp>
        <p:nvSpPr>
          <p:cNvPr id="717" name="Google Shape;717;g281089a0f95_0_76"/>
          <p:cNvSpPr txBox="1"/>
          <p:nvPr>
            <p:ph idx="1" type="body"/>
          </p:nvPr>
        </p:nvSpPr>
        <p:spPr>
          <a:xfrm>
            <a:off x="417525" y="1520138"/>
            <a:ext cx="2619600" cy="460200"/>
          </a:xfrm>
          <a:prstGeom prst="rect">
            <a:avLst/>
          </a:prstGeom>
          <a:noFill/>
          <a:ln>
            <a:noFill/>
          </a:ln>
        </p:spPr>
        <p:txBody>
          <a:bodyPr anchorCtr="0" anchor="t" bIns="45700" lIns="91425" spcFirstLastPara="1" rIns="91425" wrap="square" tIns="45700">
            <a:normAutofit/>
          </a:bodyPr>
          <a:lstStyle/>
          <a:p>
            <a:pPr indent="-76200" lvl="0" marL="228600" rtl="0" algn="l">
              <a:lnSpc>
                <a:spcPct val="115000"/>
              </a:lnSpc>
              <a:spcBef>
                <a:spcPts val="1000"/>
              </a:spcBef>
              <a:spcAft>
                <a:spcPts val="0"/>
              </a:spcAft>
              <a:buClr>
                <a:schemeClr val="dk1"/>
              </a:buClr>
              <a:buSzPts val="2220"/>
              <a:buFont typeface="Noto Sans Symbols"/>
              <a:buNone/>
            </a:pPr>
            <a:r>
              <a:rPr lang="en-US" sz="1720"/>
              <a:t>The name of module</a:t>
            </a:r>
            <a:endParaRPr sz="1720"/>
          </a:p>
        </p:txBody>
      </p:sp>
      <p:sp>
        <p:nvSpPr>
          <p:cNvPr id="718" name="Google Shape;718;g281089a0f95_0_76"/>
          <p:cNvSpPr/>
          <p:nvPr/>
        </p:nvSpPr>
        <p:spPr>
          <a:xfrm>
            <a:off x="3837600" y="1738149"/>
            <a:ext cx="351000" cy="313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9" name="Google Shape;719;g281089a0f95_0_76"/>
          <p:cNvCxnSpPr>
            <a:stCxn id="717" idx="3"/>
            <a:endCxn id="718" idx="1"/>
          </p:cNvCxnSpPr>
          <p:nvPr/>
        </p:nvCxnSpPr>
        <p:spPr>
          <a:xfrm>
            <a:off x="3037125" y="1750238"/>
            <a:ext cx="800400" cy="144900"/>
          </a:xfrm>
          <a:prstGeom prst="straightConnector1">
            <a:avLst/>
          </a:prstGeom>
          <a:noFill/>
          <a:ln cap="flat" cmpd="sng" w="28575">
            <a:solidFill>
              <a:srgbClr val="FF0000"/>
            </a:solidFill>
            <a:prstDash val="solid"/>
            <a:round/>
            <a:headEnd len="med" w="med" type="none"/>
            <a:tailEnd len="med" w="med" type="triangle"/>
          </a:ln>
        </p:spPr>
      </p:cxnSp>
      <p:sp>
        <p:nvSpPr>
          <p:cNvPr id="720" name="Google Shape;720;g281089a0f95_0_76"/>
          <p:cNvSpPr txBox="1"/>
          <p:nvPr>
            <p:ph idx="1" type="body"/>
          </p:nvPr>
        </p:nvSpPr>
        <p:spPr>
          <a:xfrm>
            <a:off x="281475" y="3120713"/>
            <a:ext cx="2891700" cy="365100"/>
          </a:xfrm>
          <a:prstGeom prst="rect">
            <a:avLst/>
          </a:prstGeom>
          <a:noFill/>
          <a:ln>
            <a:noFill/>
          </a:ln>
        </p:spPr>
        <p:txBody>
          <a:bodyPr anchorCtr="0" anchor="t" bIns="45700" lIns="91425" spcFirstLastPara="1" rIns="91425" wrap="square" tIns="45700">
            <a:normAutofit/>
          </a:bodyPr>
          <a:lstStyle/>
          <a:p>
            <a:pPr indent="-76200" lvl="0" marL="228600" rtl="0" algn="l">
              <a:lnSpc>
                <a:spcPct val="115000"/>
              </a:lnSpc>
              <a:spcBef>
                <a:spcPts val="1000"/>
              </a:spcBef>
              <a:spcAft>
                <a:spcPts val="0"/>
              </a:spcAft>
              <a:buClr>
                <a:schemeClr val="dk1"/>
              </a:buClr>
              <a:buSzPts val="2220"/>
              <a:buFont typeface="Noto Sans Symbols"/>
              <a:buNone/>
            </a:pPr>
            <a:r>
              <a:rPr lang="en-US" sz="1720"/>
              <a:t>The </a:t>
            </a:r>
            <a:r>
              <a:rPr lang="en-US" sz="1720"/>
              <a:t>name of instance</a:t>
            </a:r>
            <a:endParaRPr sz="1720"/>
          </a:p>
        </p:txBody>
      </p:sp>
      <p:sp>
        <p:nvSpPr>
          <p:cNvPr id="721" name="Google Shape;721;g281089a0f95_0_76"/>
          <p:cNvSpPr/>
          <p:nvPr/>
        </p:nvSpPr>
        <p:spPr>
          <a:xfrm>
            <a:off x="4015600" y="2659313"/>
            <a:ext cx="811200" cy="365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22" name="Google Shape;722;g281089a0f95_0_76"/>
          <p:cNvCxnSpPr>
            <a:stCxn id="720" idx="3"/>
            <a:endCxn id="721" idx="1"/>
          </p:cNvCxnSpPr>
          <p:nvPr/>
        </p:nvCxnSpPr>
        <p:spPr>
          <a:xfrm flipH="1" rot="10800000">
            <a:off x="3173175" y="2841863"/>
            <a:ext cx="842400" cy="461400"/>
          </a:xfrm>
          <a:prstGeom prst="straightConnector1">
            <a:avLst/>
          </a:prstGeom>
          <a:noFill/>
          <a:ln cap="flat" cmpd="sng" w="28575">
            <a:solidFill>
              <a:srgbClr val="FF0000"/>
            </a:solidFill>
            <a:prstDash val="solid"/>
            <a:round/>
            <a:headEnd len="med" w="med" type="none"/>
            <a:tailEnd len="med" w="med" type="triangle"/>
          </a:ln>
        </p:spPr>
      </p:cxnSp>
      <p:sp>
        <p:nvSpPr>
          <p:cNvPr id="723" name="Google Shape;723;g281089a0f95_0_76"/>
          <p:cNvSpPr txBox="1"/>
          <p:nvPr>
            <p:ph idx="1" type="body"/>
          </p:nvPr>
        </p:nvSpPr>
        <p:spPr>
          <a:xfrm>
            <a:off x="-149175" y="2206750"/>
            <a:ext cx="3753000" cy="724200"/>
          </a:xfrm>
          <a:prstGeom prst="rect">
            <a:avLst/>
          </a:prstGeom>
          <a:noFill/>
          <a:ln>
            <a:noFill/>
          </a:ln>
        </p:spPr>
        <p:txBody>
          <a:bodyPr anchorCtr="0" anchor="t" bIns="45700" lIns="91425" spcFirstLastPara="1" rIns="91425" wrap="square" tIns="45700">
            <a:normAutofit/>
          </a:bodyPr>
          <a:lstStyle/>
          <a:p>
            <a:pPr indent="-76200" lvl="0" marL="228600" rtl="0" algn="l">
              <a:lnSpc>
                <a:spcPct val="115000"/>
              </a:lnSpc>
              <a:spcBef>
                <a:spcPts val="1000"/>
              </a:spcBef>
              <a:spcAft>
                <a:spcPts val="0"/>
              </a:spcAft>
              <a:buClr>
                <a:schemeClr val="dk1"/>
              </a:buClr>
              <a:buSzPts val="2220"/>
              <a:buFont typeface="Noto Sans Symbols"/>
              <a:buNone/>
            </a:pPr>
            <a:r>
              <a:rPr lang="en-US" sz="1720"/>
              <a:t>Name of parameter (same as names in module declaration)</a:t>
            </a:r>
            <a:endParaRPr sz="1720"/>
          </a:p>
        </p:txBody>
      </p:sp>
      <p:sp>
        <p:nvSpPr>
          <p:cNvPr id="724" name="Google Shape;724;g281089a0f95_0_76"/>
          <p:cNvSpPr/>
          <p:nvPr/>
        </p:nvSpPr>
        <p:spPr>
          <a:xfrm>
            <a:off x="4281950" y="1980350"/>
            <a:ext cx="1380300" cy="741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25" name="Google Shape;725;g281089a0f95_0_76"/>
          <p:cNvCxnSpPr>
            <a:stCxn id="723" idx="3"/>
            <a:endCxn id="724" idx="1"/>
          </p:cNvCxnSpPr>
          <p:nvPr/>
        </p:nvCxnSpPr>
        <p:spPr>
          <a:xfrm flipH="1" rot="10800000">
            <a:off x="3603825" y="2351350"/>
            <a:ext cx="678000" cy="217500"/>
          </a:xfrm>
          <a:prstGeom prst="straightConnector1">
            <a:avLst/>
          </a:prstGeom>
          <a:noFill/>
          <a:ln cap="flat" cmpd="sng" w="28575">
            <a:solidFill>
              <a:srgbClr val="FF0000"/>
            </a:solidFill>
            <a:prstDash val="solid"/>
            <a:round/>
            <a:headEnd len="med" w="med" type="none"/>
            <a:tailEnd len="med" w="med" type="triangle"/>
          </a:ln>
        </p:spPr>
      </p:cxnSp>
      <p:sp>
        <p:nvSpPr>
          <p:cNvPr id="726" name="Google Shape;726;g281089a0f95_0_76"/>
          <p:cNvSpPr txBox="1"/>
          <p:nvPr>
            <p:ph idx="1" type="body"/>
          </p:nvPr>
        </p:nvSpPr>
        <p:spPr>
          <a:xfrm>
            <a:off x="-191475" y="4068540"/>
            <a:ext cx="3837600" cy="724200"/>
          </a:xfrm>
          <a:prstGeom prst="rect">
            <a:avLst/>
          </a:prstGeom>
          <a:noFill/>
          <a:ln>
            <a:noFill/>
          </a:ln>
        </p:spPr>
        <p:txBody>
          <a:bodyPr anchorCtr="0" anchor="t" bIns="45700" lIns="91425" spcFirstLastPara="1" rIns="91425" wrap="square" tIns="45700">
            <a:normAutofit/>
          </a:bodyPr>
          <a:lstStyle/>
          <a:p>
            <a:pPr indent="-76200" lvl="0" marL="228600" rtl="0" algn="l">
              <a:lnSpc>
                <a:spcPct val="115000"/>
              </a:lnSpc>
              <a:spcBef>
                <a:spcPts val="1000"/>
              </a:spcBef>
              <a:spcAft>
                <a:spcPts val="0"/>
              </a:spcAft>
              <a:buClr>
                <a:schemeClr val="dk1"/>
              </a:buClr>
              <a:buSzPts val="2220"/>
              <a:buFont typeface="Noto Sans Symbols"/>
              <a:buNone/>
            </a:pPr>
            <a:r>
              <a:rPr lang="en-US" sz="1720"/>
              <a:t>Name of I/O (same as names in module declaration)</a:t>
            </a:r>
            <a:endParaRPr sz="1720"/>
          </a:p>
        </p:txBody>
      </p:sp>
      <p:sp>
        <p:nvSpPr>
          <p:cNvPr id="727" name="Google Shape;727;g281089a0f95_0_76"/>
          <p:cNvSpPr/>
          <p:nvPr/>
        </p:nvSpPr>
        <p:spPr>
          <a:xfrm>
            <a:off x="4281950" y="2986613"/>
            <a:ext cx="2009700" cy="1639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28" name="Google Shape;728;g281089a0f95_0_76"/>
          <p:cNvCxnSpPr>
            <a:stCxn id="726" idx="0"/>
            <a:endCxn id="727" idx="1"/>
          </p:cNvCxnSpPr>
          <p:nvPr/>
        </p:nvCxnSpPr>
        <p:spPr>
          <a:xfrm flipH="1" rot="10800000">
            <a:off x="1727325" y="3806340"/>
            <a:ext cx="2554500" cy="262200"/>
          </a:xfrm>
          <a:prstGeom prst="straightConnector1">
            <a:avLst/>
          </a:prstGeom>
          <a:noFill/>
          <a:ln cap="flat" cmpd="sng" w="28575">
            <a:solidFill>
              <a:srgbClr val="FF0000"/>
            </a:solidFill>
            <a:prstDash val="solid"/>
            <a:round/>
            <a:headEnd len="med" w="med" type="none"/>
            <a:tailEnd len="med" w="med" type="triangle"/>
          </a:ln>
        </p:spPr>
      </p:cxnSp>
      <p:sp>
        <p:nvSpPr>
          <p:cNvPr id="729" name="Google Shape;729;g281089a0f95_0_76"/>
          <p:cNvSpPr txBox="1"/>
          <p:nvPr>
            <p:ph idx="1" type="body"/>
          </p:nvPr>
        </p:nvSpPr>
        <p:spPr>
          <a:xfrm>
            <a:off x="3712688" y="5127538"/>
            <a:ext cx="7838400" cy="1078500"/>
          </a:xfrm>
          <a:prstGeom prst="rect">
            <a:avLst/>
          </a:prstGeom>
          <a:noFill/>
          <a:ln>
            <a:noFill/>
          </a:ln>
        </p:spPr>
        <p:txBody>
          <a:bodyPr anchorCtr="0" anchor="t" bIns="45700" lIns="91425" spcFirstLastPara="1" rIns="91425" wrap="square" tIns="45700">
            <a:normAutofit/>
          </a:bodyPr>
          <a:lstStyle/>
          <a:p>
            <a:pPr indent="-76200" lvl="0" marL="228600" rtl="0" algn="l">
              <a:lnSpc>
                <a:spcPct val="115000"/>
              </a:lnSpc>
              <a:spcBef>
                <a:spcPts val="1000"/>
              </a:spcBef>
              <a:spcAft>
                <a:spcPts val="0"/>
              </a:spcAft>
              <a:buClr>
                <a:schemeClr val="dk1"/>
              </a:buClr>
              <a:buSzPts val="2220"/>
              <a:buFont typeface="Noto Sans Symbols"/>
              <a:buNone/>
            </a:pPr>
            <a:r>
              <a:rPr lang="en-US" sz="1720"/>
              <a:t>In items enclosed within parentheses represent parameters, as well as wires or registers that have been declared at the location where this instance is utilized.</a:t>
            </a:r>
            <a:endParaRPr sz="1720"/>
          </a:p>
        </p:txBody>
      </p:sp>
      <p:sp>
        <p:nvSpPr>
          <p:cNvPr id="730" name="Google Shape;730;g281089a0f95_0_76"/>
          <p:cNvSpPr/>
          <p:nvPr/>
        </p:nvSpPr>
        <p:spPr>
          <a:xfrm>
            <a:off x="6607425" y="1866363"/>
            <a:ext cx="3753000" cy="29265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1" name="Google Shape;731;g281089a0f95_0_76"/>
          <p:cNvCxnSpPr>
            <a:stCxn id="729" idx="0"/>
            <a:endCxn id="730" idx="2"/>
          </p:cNvCxnSpPr>
          <p:nvPr/>
        </p:nvCxnSpPr>
        <p:spPr>
          <a:xfrm flipH="1" rot="10800000">
            <a:off x="7631888" y="4792738"/>
            <a:ext cx="852000" cy="334800"/>
          </a:xfrm>
          <a:prstGeom prst="straightConnector1">
            <a:avLst/>
          </a:prstGeom>
          <a:noFill/>
          <a:ln cap="flat" cmpd="sng" w="28575">
            <a:solidFill>
              <a:schemeClr val="accent2"/>
            </a:solidFill>
            <a:prstDash val="solid"/>
            <a:round/>
            <a:headEnd len="med" w="med" type="none"/>
            <a:tailEnd len="med" w="med" type="triangl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g281089a0f95_0_109"/>
          <p:cNvSpPr txBox="1"/>
          <p:nvPr>
            <p:ph type="title"/>
          </p:nvPr>
        </p:nvSpPr>
        <p:spPr>
          <a:xfrm>
            <a:off x="516834" y="173855"/>
            <a:ext cx="11016600" cy="1264800"/>
          </a:xfrm>
          <a:prstGeom prst="rect">
            <a:avLst/>
          </a:prstGeom>
          <a:noFill/>
          <a:ln>
            <a:noFill/>
          </a:ln>
        </p:spPr>
        <p:txBody>
          <a:bodyPr anchorCtr="0" anchor="ctr" bIns="0" lIns="90000" spcFirstLastPara="1" rIns="91425" wrap="square" tIns="0">
            <a:normAutofit/>
          </a:bodyPr>
          <a:lstStyle/>
          <a:p>
            <a:pPr indent="0" lvl="0" marL="0" rtl="0" algn="l">
              <a:lnSpc>
                <a:spcPct val="90000"/>
              </a:lnSpc>
              <a:spcBef>
                <a:spcPts val="0"/>
              </a:spcBef>
              <a:spcAft>
                <a:spcPts val="0"/>
              </a:spcAft>
              <a:buClr>
                <a:srgbClr val="1F3864"/>
              </a:buClr>
              <a:buSzPts val="4400"/>
              <a:buFont typeface="Tahoma"/>
              <a:buNone/>
            </a:pPr>
            <a:r>
              <a:rPr lang="en-US"/>
              <a:t>always @</a:t>
            </a:r>
            <a:endParaRPr/>
          </a:p>
        </p:txBody>
      </p:sp>
      <p:sp>
        <p:nvSpPr>
          <p:cNvPr id="737" name="Google Shape;737;g281089a0f95_0_109"/>
          <p:cNvSpPr txBox="1"/>
          <p:nvPr>
            <p:ph idx="12" type="sldNum"/>
          </p:nvPr>
        </p:nvSpPr>
        <p:spPr>
          <a:xfrm>
            <a:off x="4654800" y="6356350"/>
            <a:ext cx="2743200" cy="3651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738" name="Google Shape;738;g281089a0f95_0_109"/>
          <p:cNvPicPr preferRelativeResize="0"/>
          <p:nvPr/>
        </p:nvPicPr>
        <p:blipFill>
          <a:blip r:embed="rId3">
            <a:alphaModFix/>
          </a:blip>
          <a:stretch>
            <a:fillRect/>
          </a:stretch>
        </p:blipFill>
        <p:spPr>
          <a:xfrm>
            <a:off x="516825" y="1724243"/>
            <a:ext cx="5287300" cy="3598925"/>
          </a:xfrm>
          <a:prstGeom prst="rect">
            <a:avLst/>
          </a:prstGeom>
          <a:noFill/>
          <a:ln>
            <a:noFill/>
          </a:ln>
        </p:spPr>
      </p:pic>
      <p:sp>
        <p:nvSpPr>
          <p:cNvPr id="739" name="Google Shape;739;g281089a0f95_0_109"/>
          <p:cNvSpPr txBox="1"/>
          <p:nvPr>
            <p:ph idx="1" type="body"/>
          </p:nvPr>
        </p:nvSpPr>
        <p:spPr>
          <a:xfrm>
            <a:off x="6316075" y="1788925"/>
            <a:ext cx="5217300" cy="32316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000"/>
              </a:spcBef>
              <a:spcAft>
                <a:spcPts val="0"/>
              </a:spcAft>
              <a:buClr>
                <a:schemeClr val="dk1"/>
              </a:buClr>
              <a:buSzPts val="2220"/>
              <a:buFont typeface="Noto Sans Symbols"/>
              <a:buNone/>
            </a:pPr>
            <a:r>
              <a:rPr lang="en-US" sz="1720"/>
              <a:t>This example is simple register has reset and enable option.</a:t>
            </a:r>
            <a:endParaRPr sz="1720"/>
          </a:p>
          <a:p>
            <a:pPr indent="0" lvl="0" marL="0" rtl="0" algn="l">
              <a:lnSpc>
                <a:spcPct val="115000"/>
              </a:lnSpc>
              <a:spcBef>
                <a:spcPts val="1000"/>
              </a:spcBef>
              <a:spcAft>
                <a:spcPts val="0"/>
              </a:spcAft>
              <a:buClr>
                <a:schemeClr val="dk1"/>
              </a:buClr>
              <a:buSzPts val="2220"/>
              <a:buFont typeface="Noto Sans Symbols"/>
              <a:buNone/>
            </a:pPr>
            <a:r>
              <a:rPr lang="en-US" sz="1720"/>
              <a:t>Meaning of code: Every rising edge of clock, if reset is 1, then write 0 into reg_inner, and if reset is 0 and enable is 1, then write ‘in’ into reg_inner </a:t>
            </a:r>
            <a:endParaRPr sz="1720"/>
          </a:p>
          <a:p>
            <a:pPr indent="0" lvl="0" marL="0" rtl="0" algn="l">
              <a:lnSpc>
                <a:spcPct val="115000"/>
              </a:lnSpc>
              <a:spcBef>
                <a:spcPts val="1000"/>
              </a:spcBef>
              <a:spcAft>
                <a:spcPts val="0"/>
              </a:spcAft>
              <a:buClr>
                <a:schemeClr val="dk1"/>
              </a:buClr>
              <a:buSzPts val="2220"/>
              <a:buFont typeface="Noto Sans Symbols"/>
              <a:buNone/>
            </a:pPr>
            <a:r>
              <a:t/>
            </a:r>
            <a:endParaRPr sz="172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27e49669de3_0_6"/>
          <p:cNvSpPr txBox="1"/>
          <p:nvPr>
            <p:ph type="title"/>
          </p:nvPr>
        </p:nvSpPr>
        <p:spPr>
          <a:xfrm>
            <a:off x="516834" y="173855"/>
            <a:ext cx="11016600" cy="1264800"/>
          </a:xfrm>
          <a:prstGeom prst="rect">
            <a:avLst/>
          </a:prstGeom>
          <a:noFill/>
          <a:ln>
            <a:noFill/>
          </a:ln>
        </p:spPr>
        <p:txBody>
          <a:bodyPr anchorCtr="0" anchor="ctr" bIns="0" lIns="90000" spcFirstLastPara="1" rIns="91425" wrap="square" tIns="0">
            <a:normAutofit/>
          </a:bodyPr>
          <a:lstStyle/>
          <a:p>
            <a:pPr indent="0" lvl="0" marL="0" rtl="0" algn="l">
              <a:lnSpc>
                <a:spcPct val="90000"/>
              </a:lnSpc>
              <a:spcBef>
                <a:spcPts val="0"/>
              </a:spcBef>
              <a:spcAft>
                <a:spcPts val="0"/>
              </a:spcAft>
              <a:buClr>
                <a:srgbClr val="1F3864"/>
              </a:buClr>
              <a:buSzPts val="4400"/>
              <a:buFont typeface="Tahoma"/>
              <a:buNone/>
            </a:pPr>
            <a:r>
              <a:rPr lang="en-US"/>
              <a:t>Systolic Array Operation</a:t>
            </a:r>
            <a:endParaRPr/>
          </a:p>
        </p:txBody>
      </p:sp>
      <p:sp>
        <p:nvSpPr>
          <p:cNvPr id="100" name="Google Shape;100;g27e49669de3_0_6"/>
          <p:cNvSpPr txBox="1"/>
          <p:nvPr>
            <p:ph idx="1" type="body"/>
          </p:nvPr>
        </p:nvSpPr>
        <p:spPr>
          <a:xfrm>
            <a:off x="544350" y="1497586"/>
            <a:ext cx="11016600" cy="47304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400"/>
              <a:buFont typeface="Noto Sans Symbols"/>
              <a:buChar char="▪"/>
            </a:pPr>
            <a:r>
              <a:rPr lang="en-US"/>
              <a:t>Operation mode {Weight Stationary, Output Stationary}</a:t>
            </a:r>
            <a:endParaRPr/>
          </a:p>
          <a:p>
            <a:pPr indent="-76200" lvl="0" marL="228600" rtl="0" algn="l">
              <a:lnSpc>
                <a:spcPct val="100000"/>
              </a:lnSpc>
              <a:spcBef>
                <a:spcPts val="1000"/>
              </a:spcBef>
              <a:spcAft>
                <a:spcPts val="0"/>
              </a:spcAft>
              <a:buClr>
                <a:schemeClr val="dk1"/>
              </a:buClr>
              <a:buSzPts val="2400"/>
              <a:buFont typeface="Noto Sans Symbols"/>
              <a:buNone/>
            </a:pPr>
            <a:r>
              <a:t/>
            </a:r>
            <a:endParaRPr/>
          </a:p>
        </p:txBody>
      </p:sp>
      <p:sp>
        <p:nvSpPr>
          <p:cNvPr id="101" name="Google Shape;101;g27e49669de3_0_6"/>
          <p:cNvSpPr txBox="1"/>
          <p:nvPr>
            <p:ph idx="12" type="sldNum"/>
          </p:nvPr>
        </p:nvSpPr>
        <p:spPr>
          <a:xfrm>
            <a:off x="4654800" y="6356350"/>
            <a:ext cx="2743200" cy="3651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102" name="Google Shape;102;g27e49669de3_0_6"/>
          <p:cNvPicPr preferRelativeResize="0"/>
          <p:nvPr/>
        </p:nvPicPr>
        <p:blipFill>
          <a:blip r:embed="rId3">
            <a:alphaModFix/>
          </a:blip>
          <a:stretch>
            <a:fillRect/>
          </a:stretch>
        </p:blipFill>
        <p:spPr>
          <a:xfrm>
            <a:off x="1016950" y="2067325"/>
            <a:ext cx="7562850" cy="3590925"/>
          </a:xfrm>
          <a:prstGeom prst="rect">
            <a:avLst/>
          </a:prstGeom>
          <a:noFill/>
          <a:ln>
            <a:noFill/>
          </a:ln>
        </p:spPr>
      </p:pic>
      <p:sp>
        <p:nvSpPr>
          <p:cNvPr id="103" name="Google Shape;103;g27e49669de3_0_6"/>
          <p:cNvSpPr txBox="1"/>
          <p:nvPr/>
        </p:nvSpPr>
        <p:spPr>
          <a:xfrm>
            <a:off x="647225" y="5947550"/>
            <a:ext cx="76107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solidFill>
                  <a:srgbClr val="222222"/>
                </a:solidFill>
                <a:highlight>
                  <a:srgbClr val="FFFFFF"/>
                </a:highlight>
              </a:rPr>
              <a:t>Samajdar, Ananda, et al. "Scale-sim: Systolic cnn accelerator simulator." </a:t>
            </a:r>
            <a:r>
              <a:rPr i="1" lang="en-US" sz="1000">
                <a:solidFill>
                  <a:srgbClr val="222222"/>
                </a:solidFill>
                <a:highlight>
                  <a:srgbClr val="FFFFFF"/>
                </a:highlight>
              </a:rPr>
              <a:t>arXiv preprint arXiv:1811.02883</a:t>
            </a:r>
            <a:r>
              <a:rPr lang="en-US" sz="1000">
                <a:solidFill>
                  <a:srgbClr val="222222"/>
                </a:solidFill>
                <a:highlight>
                  <a:srgbClr val="FFFFFF"/>
                </a:highlight>
              </a:rPr>
              <a:t> (2018). fig.2</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g281089a0f95_0_128"/>
          <p:cNvSpPr txBox="1"/>
          <p:nvPr>
            <p:ph type="title"/>
          </p:nvPr>
        </p:nvSpPr>
        <p:spPr>
          <a:xfrm>
            <a:off x="516834" y="173855"/>
            <a:ext cx="11016600" cy="1264800"/>
          </a:xfrm>
          <a:prstGeom prst="rect">
            <a:avLst/>
          </a:prstGeom>
          <a:noFill/>
          <a:ln>
            <a:noFill/>
          </a:ln>
        </p:spPr>
        <p:txBody>
          <a:bodyPr anchorCtr="0" anchor="ctr" bIns="0" lIns="90000" spcFirstLastPara="1" rIns="91425" wrap="square" tIns="0">
            <a:normAutofit/>
          </a:bodyPr>
          <a:lstStyle/>
          <a:p>
            <a:pPr indent="0" lvl="0" marL="0" rtl="0" algn="l">
              <a:lnSpc>
                <a:spcPct val="90000"/>
              </a:lnSpc>
              <a:spcBef>
                <a:spcPts val="0"/>
              </a:spcBef>
              <a:spcAft>
                <a:spcPts val="0"/>
              </a:spcAft>
              <a:buClr>
                <a:srgbClr val="1F3864"/>
              </a:buClr>
              <a:buSzPts val="4400"/>
              <a:buFont typeface="Tahoma"/>
              <a:buNone/>
            </a:pPr>
            <a:r>
              <a:rPr lang="en-US"/>
              <a:t>FSM</a:t>
            </a:r>
            <a:endParaRPr/>
          </a:p>
        </p:txBody>
      </p:sp>
      <p:sp>
        <p:nvSpPr>
          <p:cNvPr id="745" name="Google Shape;745;g281089a0f95_0_128"/>
          <p:cNvSpPr txBox="1"/>
          <p:nvPr>
            <p:ph idx="12" type="sldNum"/>
          </p:nvPr>
        </p:nvSpPr>
        <p:spPr>
          <a:xfrm>
            <a:off x="4654800" y="6356350"/>
            <a:ext cx="2743200" cy="3651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746" name="Google Shape;746;g281089a0f95_0_128"/>
          <p:cNvSpPr txBox="1"/>
          <p:nvPr>
            <p:ph idx="1" type="body"/>
          </p:nvPr>
        </p:nvSpPr>
        <p:spPr>
          <a:xfrm>
            <a:off x="516825" y="1472400"/>
            <a:ext cx="11016600" cy="46854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400"/>
              <a:buFont typeface="Noto Sans Symbols"/>
              <a:buChar char="▪"/>
            </a:pPr>
            <a:r>
              <a:rPr lang="en-US"/>
              <a:t>FSM(Finite State Machine)</a:t>
            </a:r>
            <a:endParaRPr/>
          </a:p>
          <a:p>
            <a:pPr indent="-228600" lvl="1" marL="685800" rtl="0" algn="l">
              <a:lnSpc>
                <a:spcPct val="100000"/>
              </a:lnSpc>
              <a:spcBef>
                <a:spcPts val="0"/>
              </a:spcBef>
              <a:spcAft>
                <a:spcPts val="0"/>
              </a:spcAft>
              <a:buSzPts val="2000"/>
              <a:buChar char="◦"/>
            </a:pPr>
            <a:r>
              <a:rPr lang="en-US"/>
              <a:t>Input + Current_state ⇒ Next_state</a:t>
            </a:r>
            <a:endParaRPr/>
          </a:p>
          <a:p>
            <a:pPr indent="0" lvl="0" marL="685800" rtl="0" algn="l">
              <a:lnSpc>
                <a:spcPct val="100000"/>
              </a:lnSpc>
              <a:spcBef>
                <a:spcPts val="0"/>
              </a:spcBef>
              <a:spcAft>
                <a:spcPts val="0"/>
              </a:spcAft>
              <a:buNone/>
            </a:pPr>
            <a:r>
              <a:t/>
            </a:r>
            <a:endParaRPr/>
          </a:p>
          <a:p>
            <a:pPr indent="-228600" lvl="0" marL="228600" rtl="0" algn="l">
              <a:lnSpc>
                <a:spcPct val="100000"/>
              </a:lnSpc>
              <a:spcBef>
                <a:spcPts val="0"/>
              </a:spcBef>
              <a:spcAft>
                <a:spcPts val="0"/>
              </a:spcAft>
              <a:buSzPts val="2400"/>
              <a:buChar char="▪"/>
            </a:pPr>
            <a:r>
              <a:rPr lang="en-US"/>
              <a:t>You can</a:t>
            </a:r>
            <a:r>
              <a:rPr lang="en-US"/>
              <a:t> represent STATE in various ways !</a:t>
            </a:r>
            <a:endParaRPr/>
          </a:p>
          <a:p>
            <a:pPr indent="228600" lvl="0" marL="685800" rtl="0" algn="l">
              <a:lnSpc>
                <a:spcPct val="100000"/>
              </a:lnSpc>
              <a:spcBef>
                <a:spcPts val="0"/>
              </a:spcBef>
              <a:spcAft>
                <a:spcPts val="0"/>
              </a:spcAft>
              <a:buNone/>
            </a:pPr>
            <a:r>
              <a:t/>
            </a:r>
            <a:endParaRPr b="0" sz="1700"/>
          </a:p>
        </p:txBody>
      </p:sp>
      <p:graphicFrame>
        <p:nvGraphicFramePr>
          <p:cNvPr id="747" name="Google Shape;747;g281089a0f95_0_128"/>
          <p:cNvGraphicFramePr/>
          <p:nvPr/>
        </p:nvGraphicFramePr>
        <p:xfrm>
          <a:off x="952500" y="3066525"/>
          <a:ext cx="3000000" cy="3000000"/>
        </p:xfrm>
        <a:graphic>
          <a:graphicData uri="http://schemas.openxmlformats.org/drawingml/2006/table">
            <a:tbl>
              <a:tblPr>
                <a:noFill/>
                <a:tableStyleId>{69CBF2B7-528B-4DCB-9B18-49619F5BD3C4}</a:tableStyleId>
              </a:tblPr>
              <a:tblGrid>
                <a:gridCol w="2057400"/>
                <a:gridCol w="2057400"/>
                <a:gridCol w="2057400"/>
                <a:gridCol w="2057400"/>
                <a:gridCol w="2057400"/>
              </a:tblGrid>
              <a:tr h="381000">
                <a:tc>
                  <a:txBody>
                    <a:bodyPr/>
                    <a:lstStyle/>
                    <a:p>
                      <a:pPr indent="0" lvl="0" marL="0" rtl="0" algn="ctr">
                        <a:spcBef>
                          <a:spcPts val="0"/>
                        </a:spcBef>
                        <a:spcAft>
                          <a:spcPts val="0"/>
                        </a:spcAft>
                        <a:buNone/>
                      </a:pPr>
                      <a:r>
                        <a:rPr lang="en-US"/>
                        <a:t>STATE </a:t>
                      </a:r>
                      <a:endParaRPr/>
                    </a:p>
                  </a:txBody>
                  <a:tcPr marT="91425" marB="91425" marR="91425" marL="91425"/>
                </a:tc>
                <a:tc>
                  <a:txBody>
                    <a:bodyPr/>
                    <a:lstStyle/>
                    <a:p>
                      <a:pPr indent="0" lvl="0" marL="0" rtl="0" algn="l">
                        <a:spcBef>
                          <a:spcPts val="0"/>
                        </a:spcBef>
                        <a:spcAft>
                          <a:spcPts val="0"/>
                        </a:spcAft>
                        <a:buNone/>
                      </a:pPr>
                      <a:r>
                        <a:rPr lang="en-US"/>
                        <a:t>binary encoding</a:t>
                      </a:r>
                      <a:endParaRPr/>
                    </a:p>
                  </a:txBody>
                  <a:tcPr marT="91425" marB="91425" marR="91425" marL="91425"/>
                </a:tc>
                <a:tc>
                  <a:txBody>
                    <a:bodyPr/>
                    <a:lstStyle/>
                    <a:p>
                      <a:pPr indent="0" lvl="0" marL="0" rtl="0" algn="l">
                        <a:spcBef>
                          <a:spcPts val="0"/>
                        </a:spcBef>
                        <a:spcAft>
                          <a:spcPts val="0"/>
                        </a:spcAft>
                        <a:buNone/>
                      </a:pPr>
                      <a:r>
                        <a:rPr lang="en-US"/>
                        <a:t>Gray encoding</a:t>
                      </a:r>
                      <a:endParaRPr/>
                    </a:p>
                  </a:txBody>
                  <a:tcPr marT="91425" marB="91425" marR="91425" marL="91425"/>
                </a:tc>
                <a:tc>
                  <a:txBody>
                    <a:bodyPr/>
                    <a:lstStyle/>
                    <a:p>
                      <a:pPr indent="0" lvl="0" marL="0" rtl="0" algn="l">
                        <a:spcBef>
                          <a:spcPts val="0"/>
                        </a:spcBef>
                        <a:spcAft>
                          <a:spcPts val="0"/>
                        </a:spcAft>
                        <a:buNone/>
                      </a:pPr>
                      <a:r>
                        <a:rPr lang="en-US"/>
                        <a:t>Johnson encoding</a:t>
                      </a:r>
                      <a:endParaRPr/>
                    </a:p>
                  </a:txBody>
                  <a:tcPr marT="91425" marB="91425" marR="91425" marL="91425"/>
                </a:tc>
                <a:tc>
                  <a:txBody>
                    <a:bodyPr/>
                    <a:lstStyle/>
                    <a:p>
                      <a:pPr indent="0" lvl="0" marL="0" rtl="0" algn="l">
                        <a:spcBef>
                          <a:spcPts val="0"/>
                        </a:spcBef>
                        <a:spcAft>
                          <a:spcPts val="0"/>
                        </a:spcAft>
                        <a:buNone/>
                      </a:pPr>
                      <a:r>
                        <a:rPr lang="en-US"/>
                        <a:t>One-hot encoding</a:t>
                      </a:r>
                      <a:endParaRPr/>
                    </a:p>
                  </a:txBody>
                  <a:tcPr marT="91425" marB="91425" marR="91425" marL="91425"/>
                </a:tc>
              </a:tr>
              <a:tr h="381000">
                <a:tc>
                  <a:txBody>
                    <a:bodyPr/>
                    <a:lstStyle/>
                    <a:p>
                      <a:pPr indent="0" lvl="0" marL="0" rtl="0" algn="ctr">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00</a:t>
                      </a:r>
                      <a:endParaRPr/>
                    </a:p>
                  </a:txBody>
                  <a:tcPr marT="91425" marB="91425" marR="91425" marL="91425"/>
                </a:tc>
                <a:tc>
                  <a:txBody>
                    <a:bodyPr/>
                    <a:lstStyle/>
                    <a:p>
                      <a:pPr indent="0" lvl="0" marL="0" rtl="0" algn="l">
                        <a:spcBef>
                          <a:spcPts val="0"/>
                        </a:spcBef>
                        <a:spcAft>
                          <a:spcPts val="0"/>
                        </a:spcAft>
                        <a:buNone/>
                      </a:pPr>
                      <a:r>
                        <a:rPr lang="en-US"/>
                        <a:t>00</a:t>
                      </a:r>
                      <a:endParaRPr/>
                    </a:p>
                  </a:txBody>
                  <a:tcPr marT="91425" marB="91425" marR="91425" marL="91425"/>
                </a:tc>
                <a:tc>
                  <a:txBody>
                    <a:bodyPr/>
                    <a:lstStyle/>
                    <a:p>
                      <a:pPr indent="0" lvl="0" marL="0" rtl="0" algn="l">
                        <a:spcBef>
                          <a:spcPts val="0"/>
                        </a:spcBef>
                        <a:spcAft>
                          <a:spcPts val="0"/>
                        </a:spcAft>
                        <a:buNone/>
                      </a:pPr>
                      <a:r>
                        <a:rPr lang="en-US"/>
                        <a:t>000</a:t>
                      </a:r>
                      <a:endParaRPr/>
                    </a:p>
                  </a:txBody>
                  <a:tcPr marT="91425" marB="91425" marR="91425" marL="91425"/>
                </a:tc>
                <a:tc>
                  <a:txBody>
                    <a:bodyPr/>
                    <a:lstStyle/>
                    <a:p>
                      <a:pPr indent="0" lvl="0" marL="0" rtl="0" algn="l">
                        <a:spcBef>
                          <a:spcPts val="0"/>
                        </a:spcBef>
                        <a:spcAft>
                          <a:spcPts val="0"/>
                        </a:spcAft>
                        <a:buNone/>
                      </a:pPr>
                      <a:r>
                        <a:rPr lang="en-US"/>
                        <a:t>0001</a:t>
                      </a:r>
                      <a:endParaRPr/>
                    </a:p>
                  </a:txBody>
                  <a:tcPr marT="91425" marB="91425" marR="91425" marL="91425"/>
                </a:tc>
              </a:tr>
              <a:tr h="381000">
                <a:tc>
                  <a:txBody>
                    <a:bodyPr/>
                    <a:lstStyle/>
                    <a:p>
                      <a:pPr indent="0" lvl="0" marL="0" rtl="0" algn="ctr">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rPr lang="en-US"/>
                        <a:t>01</a:t>
                      </a:r>
                      <a:endParaRPr/>
                    </a:p>
                  </a:txBody>
                  <a:tcPr marT="91425" marB="91425" marR="91425" marL="91425"/>
                </a:tc>
                <a:tc>
                  <a:txBody>
                    <a:bodyPr/>
                    <a:lstStyle/>
                    <a:p>
                      <a:pPr indent="0" lvl="0" marL="0" rtl="0" algn="l">
                        <a:spcBef>
                          <a:spcPts val="0"/>
                        </a:spcBef>
                        <a:spcAft>
                          <a:spcPts val="0"/>
                        </a:spcAft>
                        <a:buNone/>
                      </a:pPr>
                      <a:r>
                        <a:rPr lang="en-US"/>
                        <a:t>01</a:t>
                      </a:r>
                      <a:endParaRPr/>
                    </a:p>
                  </a:txBody>
                  <a:tcPr marT="91425" marB="91425" marR="91425" marL="91425"/>
                </a:tc>
                <a:tc>
                  <a:txBody>
                    <a:bodyPr/>
                    <a:lstStyle/>
                    <a:p>
                      <a:pPr indent="0" lvl="0" marL="0" rtl="0" algn="l">
                        <a:spcBef>
                          <a:spcPts val="0"/>
                        </a:spcBef>
                        <a:spcAft>
                          <a:spcPts val="0"/>
                        </a:spcAft>
                        <a:buNone/>
                      </a:pPr>
                      <a:r>
                        <a:rPr lang="en-US"/>
                        <a:t>001</a:t>
                      </a:r>
                      <a:endParaRPr/>
                    </a:p>
                  </a:txBody>
                  <a:tcPr marT="91425" marB="91425" marR="91425" marL="91425"/>
                </a:tc>
                <a:tc>
                  <a:txBody>
                    <a:bodyPr/>
                    <a:lstStyle/>
                    <a:p>
                      <a:pPr indent="0" lvl="0" marL="0" rtl="0" algn="l">
                        <a:spcBef>
                          <a:spcPts val="0"/>
                        </a:spcBef>
                        <a:spcAft>
                          <a:spcPts val="0"/>
                        </a:spcAft>
                        <a:buNone/>
                      </a:pPr>
                      <a:r>
                        <a:rPr lang="en-US"/>
                        <a:t>0010</a:t>
                      </a:r>
                      <a:endParaRPr/>
                    </a:p>
                  </a:txBody>
                  <a:tcPr marT="91425" marB="91425" marR="91425" marL="91425"/>
                </a:tc>
              </a:tr>
              <a:tr h="381000">
                <a:tc>
                  <a:txBody>
                    <a:bodyPr/>
                    <a:lstStyle/>
                    <a:p>
                      <a:pPr indent="0" lvl="0" marL="0" rtl="0" algn="ctr">
                        <a:spcBef>
                          <a:spcPts val="0"/>
                        </a:spcBef>
                        <a:spcAft>
                          <a:spcPts val="0"/>
                        </a:spcAft>
                        <a:buNone/>
                      </a:pPr>
                      <a:r>
                        <a:rPr lang="en-US"/>
                        <a:t>2</a:t>
                      </a:r>
                      <a:endParaRPr/>
                    </a:p>
                  </a:txBody>
                  <a:tcPr marT="91425" marB="91425" marR="91425" marL="91425"/>
                </a:tc>
                <a:tc>
                  <a:txBody>
                    <a:bodyPr/>
                    <a:lstStyle/>
                    <a:p>
                      <a:pPr indent="0" lvl="0" marL="0" rtl="0" algn="l">
                        <a:spcBef>
                          <a:spcPts val="0"/>
                        </a:spcBef>
                        <a:spcAft>
                          <a:spcPts val="0"/>
                        </a:spcAft>
                        <a:buNone/>
                      </a:pPr>
                      <a:r>
                        <a:rPr lang="en-US"/>
                        <a:t>10</a:t>
                      </a:r>
                      <a:endParaRPr/>
                    </a:p>
                  </a:txBody>
                  <a:tcPr marT="91425" marB="91425" marR="91425" marL="91425"/>
                </a:tc>
                <a:tc>
                  <a:txBody>
                    <a:bodyPr/>
                    <a:lstStyle/>
                    <a:p>
                      <a:pPr indent="0" lvl="0" marL="0" rtl="0" algn="l">
                        <a:spcBef>
                          <a:spcPts val="0"/>
                        </a:spcBef>
                        <a:spcAft>
                          <a:spcPts val="0"/>
                        </a:spcAft>
                        <a:buNone/>
                      </a:pPr>
                      <a:r>
                        <a:rPr lang="en-US"/>
                        <a:t>11</a:t>
                      </a:r>
                      <a:endParaRPr/>
                    </a:p>
                  </a:txBody>
                  <a:tcPr marT="91425" marB="91425" marR="91425" marL="91425"/>
                </a:tc>
                <a:tc>
                  <a:txBody>
                    <a:bodyPr/>
                    <a:lstStyle/>
                    <a:p>
                      <a:pPr indent="0" lvl="0" marL="0" rtl="0" algn="l">
                        <a:spcBef>
                          <a:spcPts val="0"/>
                        </a:spcBef>
                        <a:spcAft>
                          <a:spcPts val="0"/>
                        </a:spcAft>
                        <a:buNone/>
                      </a:pPr>
                      <a:r>
                        <a:rPr lang="en-US"/>
                        <a:t>011</a:t>
                      </a:r>
                      <a:endParaRPr/>
                    </a:p>
                  </a:txBody>
                  <a:tcPr marT="91425" marB="91425" marR="91425" marL="91425"/>
                </a:tc>
                <a:tc>
                  <a:txBody>
                    <a:bodyPr/>
                    <a:lstStyle/>
                    <a:p>
                      <a:pPr indent="0" lvl="0" marL="0" rtl="0" algn="l">
                        <a:spcBef>
                          <a:spcPts val="0"/>
                        </a:spcBef>
                        <a:spcAft>
                          <a:spcPts val="0"/>
                        </a:spcAft>
                        <a:buNone/>
                      </a:pPr>
                      <a:r>
                        <a:rPr lang="en-US"/>
                        <a:t>0100</a:t>
                      </a:r>
                      <a:endParaRPr/>
                    </a:p>
                  </a:txBody>
                  <a:tcPr marT="91425" marB="91425" marR="91425" marL="91425"/>
                </a:tc>
              </a:tr>
              <a:tr h="381000">
                <a:tc>
                  <a:txBody>
                    <a:bodyPr/>
                    <a:lstStyle/>
                    <a:p>
                      <a:pPr indent="0" lvl="0" marL="0" rtl="0" algn="ctr">
                        <a:spcBef>
                          <a:spcPts val="0"/>
                        </a:spcBef>
                        <a:spcAft>
                          <a:spcPts val="0"/>
                        </a:spcAft>
                        <a:buNone/>
                      </a:pPr>
                      <a:r>
                        <a:rPr lang="en-US"/>
                        <a:t>3</a:t>
                      </a:r>
                      <a:endParaRPr/>
                    </a:p>
                  </a:txBody>
                  <a:tcPr marT="91425" marB="91425" marR="91425" marL="91425"/>
                </a:tc>
                <a:tc>
                  <a:txBody>
                    <a:bodyPr/>
                    <a:lstStyle/>
                    <a:p>
                      <a:pPr indent="0" lvl="0" marL="0" rtl="0" algn="l">
                        <a:spcBef>
                          <a:spcPts val="0"/>
                        </a:spcBef>
                        <a:spcAft>
                          <a:spcPts val="0"/>
                        </a:spcAft>
                        <a:buNone/>
                      </a:pPr>
                      <a:r>
                        <a:rPr lang="en-US"/>
                        <a:t>11</a:t>
                      </a:r>
                      <a:endParaRPr/>
                    </a:p>
                  </a:txBody>
                  <a:tcPr marT="91425" marB="91425" marR="91425" marL="91425"/>
                </a:tc>
                <a:tc>
                  <a:txBody>
                    <a:bodyPr/>
                    <a:lstStyle/>
                    <a:p>
                      <a:pPr indent="0" lvl="0" marL="0" rtl="0" algn="l">
                        <a:spcBef>
                          <a:spcPts val="0"/>
                        </a:spcBef>
                        <a:spcAft>
                          <a:spcPts val="0"/>
                        </a:spcAft>
                        <a:buNone/>
                      </a:pPr>
                      <a:r>
                        <a:rPr lang="en-US"/>
                        <a:t>10</a:t>
                      </a:r>
                      <a:endParaRPr/>
                    </a:p>
                  </a:txBody>
                  <a:tcPr marT="91425" marB="91425" marR="91425" marL="91425"/>
                </a:tc>
                <a:tc>
                  <a:txBody>
                    <a:bodyPr/>
                    <a:lstStyle/>
                    <a:p>
                      <a:pPr indent="0" lvl="0" marL="0" rtl="0" algn="l">
                        <a:spcBef>
                          <a:spcPts val="0"/>
                        </a:spcBef>
                        <a:spcAft>
                          <a:spcPts val="0"/>
                        </a:spcAft>
                        <a:buNone/>
                      </a:pPr>
                      <a:r>
                        <a:rPr lang="en-US"/>
                        <a:t>111</a:t>
                      </a:r>
                      <a:endParaRPr/>
                    </a:p>
                  </a:txBody>
                  <a:tcPr marT="91425" marB="91425" marR="91425" marL="91425"/>
                </a:tc>
                <a:tc>
                  <a:txBody>
                    <a:bodyPr/>
                    <a:lstStyle/>
                    <a:p>
                      <a:pPr indent="0" lvl="0" marL="0" rtl="0" algn="l">
                        <a:spcBef>
                          <a:spcPts val="0"/>
                        </a:spcBef>
                        <a:spcAft>
                          <a:spcPts val="0"/>
                        </a:spcAft>
                        <a:buNone/>
                      </a:pPr>
                      <a:r>
                        <a:rPr lang="en-US"/>
                        <a:t>1000</a:t>
                      </a:r>
                      <a:endParaRPr/>
                    </a:p>
                  </a:txBody>
                  <a:tcPr marT="91425" marB="91425" marR="91425" marL="91425"/>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g283176eb115_0_8"/>
          <p:cNvSpPr txBox="1"/>
          <p:nvPr>
            <p:ph type="title"/>
          </p:nvPr>
        </p:nvSpPr>
        <p:spPr>
          <a:xfrm>
            <a:off x="516834" y="173855"/>
            <a:ext cx="11016600" cy="1264800"/>
          </a:xfrm>
          <a:prstGeom prst="rect">
            <a:avLst/>
          </a:prstGeom>
          <a:noFill/>
          <a:ln>
            <a:noFill/>
          </a:ln>
        </p:spPr>
        <p:txBody>
          <a:bodyPr anchorCtr="0" anchor="ctr" bIns="0" lIns="90000" spcFirstLastPara="1" rIns="91425" wrap="square" tIns="0">
            <a:normAutofit/>
          </a:bodyPr>
          <a:lstStyle/>
          <a:p>
            <a:pPr indent="0" lvl="0" marL="0" rtl="0" algn="l">
              <a:lnSpc>
                <a:spcPct val="90000"/>
              </a:lnSpc>
              <a:spcBef>
                <a:spcPts val="0"/>
              </a:spcBef>
              <a:spcAft>
                <a:spcPts val="0"/>
              </a:spcAft>
              <a:buClr>
                <a:srgbClr val="1F3864"/>
              </a:buClr>
              <a:buSzPts val="4400"/>
              <a:buFont typeface="Tahoma"/>
              <a:buNone/>
            </a:pPr>
            <a:r>
              <a:rPr lang="en-US"/>
              <a:t>FSM (example)</a:t>
            </a:r>
            <a:endParaRPr/>
          </a:p>
        </p:txBody>
      </p:sp>
      <p:sp>
        <p:nvSpPr>
          <p:cNvPr id="753" name="Google Shape;753;g283176eb115_0_8"/>
          <p:cNvSpPr txBox="1"/>
          <p:nvPr>
            <p:ph idx="12" type="sldNum"/>
          </p:nvPr>
        </p:nvSpPr>
        <p:spPr>
          <a:xfrm>
            <a:off x="4654800" y="6356350"/>
            <a:ext cx="2743200" cy="3651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754" name="Google Shape;754;g283176eb115_0_8"/>
          <p:cNvPicPr preferRelativeResize="0"/>
          <p:nvPr/>
        </p:nvPicPr>
        <p:blipFill>
          <a:blip r:embed="rId3">
            <a:alphaModFix/>
          </a:blip>
          <a:stretch>
            <a:fillRect/>
          </a:stretch>
        </p:blipFill>
        <p:spPr>
          <a:xfrm>
            <a:off x="1453650" y="3460122"/>
            <a:ext cx="2743200" cy="2651950"/>
          </a:xfrm>
          <a:prstGeom prst="rect">
            <a:avLst/>
          </a:prstGeom>
          <a:noFill/>
          <a:ln>
            <a:noFill/>
          </a:ln>
        </p:spPr>
      </p:pic>
      <p:sp>
        <p:nvSpPr>
          <p:cNvPr id="755" name="Google Shape;755;g283176eb115_0_8"/>
          <p:cNvSpPr txBox="1"/>
          <p:nvPr/>
        </p:nvSpPr>
        <p:spPr>
          <a:xfrm>
            <a:off x="2429525" y="6112075"/>
            <a:ext cx="2990400" cy="4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https://returnclass.tistory.com/197</a:t>
            </a:r>
            <a:endParaRPr/>
          </a:p>
        </p:txBody>
      </p:sp>
      <p:pic>
        <p:nvPicPr>
          <p:cNvPr id="756" name="Google Shape;756;g283176eb115_0_8"/>
          <p:cNvPicPr preferRelativeResize="0"/>
          <p:nvPr/>
        </p:nvPicPr>
        <p:blipFill>
          <a:blip r:embed="rId4">
            <a:alphaModFix/>
          </a:blip>
          <a:stretch>
            <a:fillRect/>
          </a:stretch>
        </p:blipFill>
        <p:spPr>
          <a:xfrm>
            <a:off x="6797425" y="1682950"/>
            <a:ext cx="4678725" cy="4524475"/>
          </a:xfrm>
          <a:prstGeom prst="rect">
            <a:avLst/>
          </a:prstGeom>
          <a:noFill/>
          <a:ln>
            <a:noFill/>
          </a:ln>
        </p:spPr>
      </p:pic>
      <p:sp>
        <p:nvSpPr>
          <p:cNvPr id="757" name="Google Shape;757;g283176eb115_0_8"/>
          <p:cNvSpPr txBox="1"/>
          <p:nvPr/>
        </p:nvSpPr>
        <p:spPr>
          <a:xfrm>
            <a:off x="5190026" y="2878025"/>
            <a:ext cx="1607400" cy="4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t>example code ⇒</a:t>
            </a:r>
            <a:endParaRPr b="1"/>
          </a:p>
        </p:txBody>
      </p:sp>
      <p:pic>
        <p:nvPicPr>
          <p:cNvPr id="758" name="Google Shape;758;g283176eb115_0_8"/>
          <p:cNvPicPr preferRelativeResize="0"/>
          <p:nvPr/>
        </p:nvPicPr>
        <p:blipFill>
          <a:blip r:embed="rId5">
            <a:alphaModFix/>
          </a:blip>
          <a:stretch>
            <a:fillRect/>
          </a:stretch>
        </p:blipFill>
        <p:spPr>
          <a:xfrm>
            <a:off x="453050" y="1597350"/>
            <a:ext cx="6117451" cy="1343200"/>
          </a:xfrm>
          <a:prstGeom prst="rect">
            <a:avLst/>
          </a:prstGeom>
          <a:noFill/>
          <a:ln>
            <a:noFill/>
          </a:ln>
        </p:spPr>
      </p:pic>
      <p:sp>
        <p:nvSpPr>
          <p:cNvPr id="759" name="Google Shape;759;g283176eb115_0_8"/>
          <p:cNvSpPr txBox="1"/>
          <p:nvPr/>
        </p:nvSpPr>
        <p:spPr>
          <a:xfrm>
            <a:off x="316275" y="1709475"/>
            <a:ext cx="516300" cy="33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000">
                <a:highlight>
                  <a:schemeClr val="lt1"/>
                </a:highlight>
              </a:rPr>
              <a:t>I</a:t>
            </a:r>
            <a:r>
              <a:rPr b="1" lang="en-US" sz="1000">
                <a:highlight>
                  <a:schemeClr val="lt1"/>
                </a:highlight>
              </a:rPr>
              <a:t>nput</a:t>
            </a:r>
            <a:endParaRPr b="1" sz="1000">
              <a:highlight>
                <a:schemeClr val="lt1"/>
              </a:highlight>
            </a:endParaRPr>
          </a:p>
        </p:txBody>
      </p:sp>
      <p:sp>
        <p:nvSpPr>
          <p:cNvPr id="760" name="Google Shape;760;g283176eb115_0_8"/>
          <p:cNvSpPr txBox="1"/>
          <p:nvPr/>
        </p:nvSpPr>
        <p:spPr>
          <a:xfrm>
            <a:off x="6179725" y="1825825"/>
            <a:ext cx="617700" cy="33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000">
                <a:highlight>
                  <a:schemeClr val="lt1"/>
                </a:highlight>
              </a:rPr>
              <a:t>Out</a:t>
            </a:r>
            <a:r>
              <a:rPr b="1" lang="en-US" sz="1000">
                <a:highlight>
                  <a:schemeClr val="lt1"/>
                </a:highlight>
              </a:rPr>
              <a:t>put</a:t>
            </a:r>
            <a:endParaRPr b="1" sz="1000">
              <a:highlight>
                <a:schemeClr val="lt1"/>
              </a:highlight>
            </a:endParaRPr>
          </a:p>
        </p:txBody>
      </p:sp>
      <p:sp>
        <p:nvSpPr>
          <p:cNvPr id="761" name="Google Shape;761;g283176eb115_0_8"/>
          <p:cNvSpPr txBox="1"/>
          <p:nvPr/>
        </p:nvSpPr>
        <p:spPr>
          <a:xfrm>
            <a:off x="3689875" y="2641763"/>
            <a:ext cx="617700" cy="33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000">
                <a:highlight>
                  <a:schemeClr val="lt1"/>
                </a:highlight>
              </a:rPr>
              <a:t>Reset</a:t>
            </a:r>
            <a:endParaRPr b="1" sz="1000">
              <a:highlight>
                <a:schemeClr val="lt1"/>
              </a:highlight>
            </a:endParaRPr>
          </a:p>
        </p:txBody>
      </p:sp>
      <p:sp>
        <p:nvSpPr>
          <p:cNvPr id="762" name="Google Shape;762;g283176eb115_0_8"/>
          <p:cNvSpPr txBox="1"/>
          <p:nvPr/>
        </p:nvSpPr>
        <p:spPr>
          <a:xfrm>
            <a:off x="2953500" y="2641763"/>
            <a:ext cx="617700" cy="33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000">
                <a:highlight>
                  <a:schemeClr val="lt1"/>
                </a:highlight>
              </a:rPr>
              <a:t>Clk  .</a:t>
            </a:r>
            <a:endParaRPr b="1" sz="1000">
              <a:highlight>
                <a:schemeClr val="lt1"/>
              </a:highlight>
            </a:endParaRPr>
          </a:p>
        </p:txBody>
      </p:sp>
      <p:sp>
        <p:nvSpPr>
          <p:cNvPr id="763" name="Google Shape;763;g283176eb115_0_8"/>
          <p:cNvSpPr/>
          <p:nvPr/>
        </p:nvSpPr>
        <p:spPr>
          <a:xfrm>
            <a:off x="4315775" y="1517325"/>
            <a:ext cx="339000" cy="423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FFFFF"/>
              </a:highlight>
            </a:endParaRPr>
          </a:p>
        </p:txBody>
      </p:sp>
      <p:sp>
        <p:nvSpPr>
          <p:cNvPr id="764" name="Google Shape;764;g283176eb115_0_8"/>
          <p:cNvSpPr/>
          <p:nvPr/>
        </p:nvSpPr>
        <p:spPr>
          <a:xfrm>
            <a:off x="925075" y="1438650"/>
            <a:ext cx="339000" cy="423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FFFFF"/>
              </a:high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g283176eb115_0_0"/>
          <p:cNvSpPr txBox="1"/>
          <p:nvPr>
            <p:ph type="title"/>
          </p:nvPr>
        </p:nvSpPr>
        <p:spPr>
          <a:xfrm>
            <a:off x="516834" y="173855"/>
            <a:ext cx="11016600" cy="1264800"/>
          </a:xfrm>
          <a:prstGeom prst="rect">
            <a:avLst/>
          </a:prstGeom>
          <a:noFill/>
          <a:ln>
            <a:noFill/>
          </a:ln>
        </p:spPr>
        <p:txBody>
          <a:bodyPr anchorCtr="0" anchor="ctr" bIns="0" lIns="90000" spcFirstLastPara="1" rIns="91425" wrap="square" tIns="0">
            <a:normAutofit/>
          </a:bodyPr>
          <a:lstStyle/>
          <a:p>
            <a:pPr indent="0" lvl="0" marL="0" rtl="0" algn="l">
              <a:lnSpc>
                <a:spcPct val="90000"/>
              </a:lnSpc>
              <a:spcBef>
                <a:spcPts val="0"/>
              </a:spcBef>
              <a:spcAft>
                <a:spcPts val="0"/>
              </a:spcAft>
              <a:buClr>
                <a:srgbClr val="1F3864"/>
              </a:buClr>
              <a:buSzPts val="4400"/>
              <a:buFont typeface="Tahoma"/>
              <a:buNone/>
            </a:pPr>
            <a:r>
              <a:rPr lang="en-US"/>
              <a:t>FSM</a:t>
            </a:r>
            <a:endParaRPr/>
          </a:p>
        </p:txBody>
      </p:sp>
      <p:sp>
        <p:nvSpPr>
          <p:cNvPr id="770" name="Google Shape;770;g283176eb115_0_0"/>
          <p:cNvSpPr txBox="1"/>
          <p:nvPr>
            <p:ph idx="12" type="sldNum"/>
          </p:nvPr>
        </p:nvSpPr>
        <p:spPr>
          <a:xfrm>
            <a:off x="4654800" y="6356350"/>
            <a:ext cx="2743200" cy="3651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771" name="Google Shape;771;g283176eb115_0_0"/>
          <p:cNvSpPr txBox="1"/>
          <p:nvPr/>
        </p:nvSpPr>
        <p:spPr>
          <a:xfrm>
            <a:off x="516825" y="1610275"/>
            <a:ext cx="109569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t>If you are not familiar with FSM. </a:t>
            </a:r>
            <a:endParaRPr b="1" sz="2000"/>
          </a:p>
          <a:p>
            <a:pPr indent="0" lvl="0" marL="0" rtl="0" algn="l">
              <a:spcBef>
                <a:spcPts val="0"/>
              </a:spcBef>
              <a:spcAft>
                <a:spcPts val="0"/>
              </a:spcAft>
              <a:buNone/>
            </a:pPr>
            <a:r>
              <a:rPr b="1" lang="en-US" sz="2000"/>
              <a:t>The following slides will be helpful.</a:t>
            </a:r>
            <a:endParaRPr b="1" sz="2000"/>
          </a:p>
          <a:p>
            <a:pPr indent="0" lvl="0" marL="0" rtl="0" algn="l">
              <a:spcBef>
                <a:spcPts val="0"/>
              </a:spcBef>
              <a:spcAft>
                <a:spcPts val="0"/>
              </a:spcAft>
              <a:buNone/>
            </a:pPr>
            <a:r>
              <a:t/>
            </a:r>
            <a:endParaRPr b="1" sz="2000"/>
          </a:p>
          <a:p>
            <a:pPr indent="457200" lvl="0" marL="0" rtl="0" algn="l">
              <a:spcBef>
                <a:spcPts val="0"/>
              </a:spcBef>
              <a:spcAft>
                <a:spcPts val="0"/>
              </a:spcAft>
              <a:buNone/>
            </a:pPr>
            <a:r>
              <a:rPr b="1" lang="en-US" sz="2000" u="sng">
                <a:solidFill>
                  <a:schemeClr val="hlink"/>
                </a:solidFill>
                <a:hlinkClick r:id="rId3"/>
              </a:rPr>
              <a:t>https://inst.eecs.berkeley.edu/~eecs151/sp22/files/verilog/verilog_fsm.pdf</a:t>
            </a:r>
            <a:endParaRPr b="1" sz="2000"/>
          </a:p>
          <a:p>
            <a:pPr indent="457200" lvl="0" marL="0" rtl="0" algn="l">
              <a:spcBef>
                <a:spcPts val="0"/>
              </a:spcBef>
              <a:spcAft>
                <a:spcPts val="0"/>
              </a:spcAft>
              <a:buNone/>
            </a:pPr>
            <a:r>
              <a:t/>
            </a:r>
            <a:endParaRPr b="1" sz="2000"/>
          </a:p>
          <a:p>
            <a:pPr indent="0" lvl="0" marL="0" rtl="0" algn="l">
              <a:spcBef>
                <a:spcPts val="0"/>
              </a:spcBef>
              <a:spcAft>
                <a:spcPts val="0"/>
              </a:spcAft>
              <a:buNone/>
            </a:pPr>
            <a:r>
              <a:rPr b="1" lang="en-US" sz="2000"/>
              <a:t>or Try searching on Google</a:t>
            </a:r>
            <a:endParaRPr b="1" sz="20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g27e49669de3_1_13"/>
          <p:cNvSpPr txBox="1"/>
          <p:nvPr>
            <p:ph idx="12" type="sldNum"/>
          </p:nvPr>
        </p:nvSpPr>
        <p:spPr>
          <a:xfrm>
            <a:off x="4654800" y="6356350"/>
            <a:ext cx="2743200" cy="3651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777" name="Google Shape;777;g27e49669de3_1_13"/>
          <p:cNvSpPr txBox="1"/>
          <p:nvPr>
            <p:ph idx="4294967295" type="ctrTitle"/>
          </p:nvPr>
        </p:nvSpPr>
        <p:spPr>
          <a:xfrm>
            <a:off x="1524000" y="1122363"/>
            <a:ext cx="9144000" cy="2334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1F3864"/>
              </a:buClr>
              <a:buSzPts val="4400"/>
              <a:buFont typeface="Tahoma"/>
              <a:buNone/>
            </a:pPr>
            <a:r>
              <a:rPr lang="en-US"/>
              <a:t>Project Folder</a:t>
            </a:r>
            <a:endParaRPr sz="4400">
              <a:latin typeface="Tahoma"/>
              <a:ea typeface="Tahoma"/>
              <a:cs typeface="Tahoma"/>
              <a:sym typeface="Tahoma"/>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g281089a0f95_0_11"/>
          <p:cNvSpPr txBox="1"/>
          <p:nvPr>
            <p:ph type="title"/>
          </p:nvPr>
        </p:nvSpPr>
        <p:spPr>
          <a:xfrm>
            <a:off x="516834" y="173855"/>
            <a:ext cx="11016600" cy="1264800"/>
          </a:xfrm>
          <a:prstGeom prst="rect">
            <a:avLst/>
          </a:prstGeom>
          <a:noFill/>
          <a:ln>
            <a:noFill/>
          </a:ln>
        </p:spPr>
        <p:txBody>
          <a:bodyPr anchorCtr="0" anchor="ctr" bIns="0" lIns="90000" spcFirstLastPara="1" rIns="91425" wrap="square" tIns="0">
            <a:normAutofit/>
          </a:bodyPr>
          <a:lstStyle/>
          <a:p>
            <a:pPr indent="0" lvl="0" marL="0" rtl="0" algn="l">
              <a:lnSpc>
                <a:spcPct val="90000"/>
              </a:lnSpc>
              <a:spcBef>
                <a:spcPts val="0"/>
              </a:spcBef>
              <a:spcAft>
                <a:spcPts val="0"/>
              </a:spcAft>
              <a:buClr>
                <a:srgbClr val="1F3864"/>
              </a:buClr>
              <a:buSzPts val="4400"/>
              <a:buFont typeface="Tahoma"/>
              <a:buNone/>
            </a:pPr>
            <a:r>
              <a:rPr lang="en-US"/>
              <a:t>BRAM_example</a:t>
            </a:r>
            <a:endParaRPr/>
          </a:p>
        </p:txBody>
      </p:sp>
      <p:sp>
        <p:nvSpPr>
          <p:cNvPr id="783" name="Google Shape;783;g281089a0f95_0_11"/>
          <p:cNvSpPr txBox="1"/>
          <p:nvPr>
            <p:ph idx="12" type="sldNum"/>
          </p:nvPr>
        </p:nvSpPr>
        <p:spPr>
          <a:xfrm>
            <a:off x="4654800" y="6356350"/>
            <a:ext cx="2743200" cy="3651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784" name="Google Shape;784;g281089a0f95_0_11"/>
          <p:cNvPicPr preferRelativeResize="0"/>
          <p:nvPr/>
        </p:nvPicPr>
        <p:blipFill>
          <a:blip r:embed="rId3">
            <a:alphaModFix/>
          </a:blip>
          <a:stretch>
            <a:fillRect/>
          </a:stretch>
        </p:blipFill>
        <p:spPr>
          <a:xfrm>
            <a:off x="588250" y="1541097"/>
            <a:ext cx="5269050" cy="4712800"/>
          </a:xfrm>
          <a:prstGeom prst="rect">
            <a:avLst/>
          </a:prstGeom>
          <a:noFill/>
          <a:ln>
            <a:noFill/>
          </a:ln>
        </p:spPr>
      </p:pic>
      <p:cxnSp>
        <p:nvCxnSpPr>
          <p:cNvPr id="785" name="Google Shape;785;g281089a0f95_0_11"/>
          <p:cNvCxnSpPr/>
          <p:nvPr/>
        </p:nvCxnSpPr>
        <p:spPr>
          <a:xfrm rot="10800000">
            <a:off x="2187275" y="2054100"/>
            <a:ext cx="4491900" cy="157500"/>
          </a:xfrm>
          <a:prstGeom prst="straightConnector1">
            <a:avLst/>
          </a:prstGeom>
          <a:noFill/>
          <a:ln cap="flat" cmpd="sng" w="28575">
            <a:solidFill>
              <a:srgbClr val="FF0000"/>
            </a:solidFill>
            <a:prstDash val="solid"/>
            <a:round/>
            <a:headEnd len="med" w="med" type="none"/>
            <a:tailEnd len="med" w="med" type="triangle"/>
          </a:ln>
        </p:spPr>
      </p:cxnSp>
      <p:sp>
        <p:nvSpPr>
          <p:cNvPr id="786" name="Google Shape;786;g281089a0f95_0_11"/>
          <p:cNvSpPr txBox="1"/>
          <p:nvPr/>
        </p:nvSpPr>
        <p:spPr>
          <a:xfrm>
            <a:off x="6687625" y="1989500"/>
            <a:ext cx="4845900" cy="38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t>That is for BRAM_Example and includes the following components:</a:t>
            </a:r>
            <a:endParaRPr b="1" sz="1700"/>
          </a:p>
          <a:p>
            <a:pPr indent="0" lvl="0" marL="0" rtl="0" algn="l">
              <a:spcBef>
                <a:spcPts val="0"/>
              </a:spcBef>
              <a:spcAft>
                <a:spcPts val="0"/>
              </a:spcAft>
              <a:buNone/>
            </a:pPr>
            <a:r>
              <a:t/>
            </a:r>
            <a:endParaRPr b="1" sz="1700"/>
          </a:p>
          <a:p>
            <a:pPr indent="0" lvl="0" marL="0" rtl="0" algn="l">
              <a:spcBef>
                <a:spcPts val="0"/>
              </a:spcBef>
              <a:spcAft>
                <a:spcPts val="0"/>
              </a:spcAft>
              <a:buNone/>
            </a:pPr>
            <a:r>
              <a:rPr b="1" lang="en-US" sz="1700"/>
              <a:t>“adder.v” : This module is utilized in the bram_example.</a:t>
            </a:r>
            <a:endParaRPr b="1" sz="1700"/>
          </a:p>
          <a:p>
            <a:pPr indent="0" lvl="0" marL="0" rtl="0" algn="l">
              <a:spcBef>
                <a:spcPts val="0"/>
              </a:spcBef>
              <a:spcAft>
                <a:spcPts val="0"/>
              </a:spcAft>
              <a:buNone/>
            </a:pPr>
            <a:r>
              <a:t/>
            </a:r>
            <a:endParaRPr b="1" sz="1700"/>
          </a:p>
          <a:p>
            <a:pPr indent="0" lvl="0" marL="0" rtl="0" algn="l">
              <a:spcBef>
                <a:spcPts val="0"/>
              </a:spcBef>
              <a:spcAft>
                <a:spcPts val="0"/>
              </a:spcAft>
              <a:buNone/>
            </a:pPr>
            <a:r>
              <a:rPr b="1" lang="en-US" sz="1700"/>
              <a:t>“.hwh” “.bit” files : In your example, you need to generate a bitstream file that </a:t>
            </a:r>
            <a:r>
              <a:rPr b="1" lang="en-US" sz="1700"/>
              <a:t>matches</a:t>
            </a:r>
            <a:r>
              <a:rPr b="1" lang="en-US" sz="1700"/>
              <a:t> functionality if this file.</a:t>
            </a:r>
            <a:endParaRPr b="1" sz="1700"/>
          </a:p>
          <a:p>
            <a:pPr indent="0" lvl="0" marL="0" rtl="0" algn="l">
              <a:spcBef>
                <a:spcPts val="0"/>
              </a:spcBef>
              <a:spcAft>
                <a:spcPts val="0"/>
              </a:spcAft>
              <a:buNone/>
            </a:pPr>
            <a:r>
              <a:t/>
            </a:r>
            <a:endParaRPr b="1" sz="1700"/>
          </a:p>
          <a:p>
            <a:pPr indent="0" lvl="0" marL="0" rtl="0" algn="l">
              <a:spcBef>
                <a:spcPts val="0"/>
              </a:spcBef>
              <a:spcAft>
                <a:spcPts val="0"/>
              </a:spcAft>
              <a:buNone/>
            </a:pPr>
            <a:r>
              <a:rPr b="1" lang="en-US" sz="1700"/>
              <a:t>“.ipynb” file : You should use this file to verify functionality.</a:t>
            </a:r>
            <a:endParaRPr b="1" sz="1700"/>
          </a:p>
        </p:txBody>
      </p:sp>
      <p:sp>
        <p:nvSpPr>
          <p:cNvPr id="787" name="Google Shape;787;g281089a0f95_0_11"/>
          <p:cNvSpPr txBox="1"/>
          <p:nvPr/>
        </p:nvSpPr>
        <p:spPr>
          <a:xfrm>
            <a:off x="1294425" y="5466375"/>
            <a:ext cx="1259100" cy="9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lt1"/>
                </a:solidFill>
              </a:rPr>
              <a:t>4</a:t>
            </a:r>
            <a:endParaRPr b="1">
              <a:solidFill>
                <a:schemeClr val="lt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g281089a0f95_0_28"/>
          <p:cNvSpPr txBox="1"/>
          <p:nvPr>
            <p:ph type="title"/>
          </p:nvPr>
        </p:nvSpPr>
        <p:spPr>
          <a:xfrm>
            <a:off x="516834" y="173855"/>
            <a:ext cx="11016600" cy="1264800"/>
          </a:xfrm>
          <a:prstGeom prst="rect">
            <a:avLst/>
          </a:prstGeom>
          <a:noFill/>
          <a:ln>
            <a:noFill/>
          </a:ln>
        </p:spPr>
        <p:txBody>
          <a:bodyPr anchorCtr="0" anchor="ctr" bIns="0" lIns="90000" spcFirstLastPara="1" rIns="91425" wrap="square" tIns="0">
            <a:normAutofit/>
          </a:bodyPr>
          <a:lstStyle/>
          <a:p>
            <a:pPr indent="0" lvl="0" marL="0" rtl="0" algn="l">
              <a:lnSpc>
                <a:spcPct val="90000"/>
              </a:lnSpc>
              <a:spcBef>
                <a:spcPts val="0"/>
              </a:spcBef>
              <a:spcAft>
                <a:spcPts val="0"/>
              </a:spcAft>
              <a:buClr>
                <a:srgbClr val="1F3864"/>
              </a:buClr>
              <a:buSzPts val="4400"/>
              <a:buFont typeface="Tahoma"/>
              <a:buNone/>
            </a:pPr>
            <a:r>
              <a:rPr lang="en-US"/>
              <a:t>TASK 1</a:t>
            </a:r>
            <a:endParaRPr/>
          </a:p>
        </p:txBody>
      </p:sp>
      <p:sp>
        <p:nvSpPr>
          <p:cNvPr id="793" name="Google Shape;793;g281089a0f95_0_28"/>
          <p:cNvSpPr txBox="1"/>
          <p:nvPr>
            <p:ph idx="12" type="sldNum"/>
          </p:nvPr>
        </p:nvSpPr>
        <p:spPr>
          <a:xfrm>
            <a:off x="4654800" y="6356350"/>
            <a:ext cx="2743200" cy="3651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794" name="Google Shape;794;g281089a0f95_0_28"/>
          <p:cNvPicPr preferRelativeResize="0"/>
          <p:nvPr/>
        </p:nvPicPr>
        <p:blipFill>
          <a:blip r:embed="rId3">
            <a:alphaModFix/>
          </a:blip>
          <a:stretch>
            <a:fillRect/>
          </a:stretch>
        </p:blipFill>
        <p:spPr>
          <a:xfrm>
            <a:off x="588250" y="1541097"/>
            <a:ext cx="5269050" cy="4712800"/>
          </a:xfrm>
          <a:prstGeom prst="rect">
            <a:avLst/>
          </a:prstGeom>
          <a:noFill/>
          <a:ln>
            <a:noFill/>
          </a:ln>
        </p:spPr>
      </p:pic>
      <p:cxnSp>
        <p:nvCxnSpPr>
          <p:cNvPr id="795" name="Google Shape;795;g281089a0f95_0_28"/>
          <p:cNvCxnSpPr>
            <a:stCxn id="796" idx="1"/>
          </p:cNvCxnSpPr>
          <p:nvPr/>
        </p:nvCxnSpPr>
        <p:spPr>
          <a:xfrm flipH="1">
            <a:off x="1545800" y="1827750"/>
            <a:ext cx="4451700" cy="1534800"/>
          </a:xfrm>
          <a:prstGeom prst="straightConnector1">
            <a:avLst/>
          </a:prstGeom>
          <a:noFill/>
          <a:ln cap="flat" cmpd="sng" w="28575">
            <a:solidFill>
              <a:srgbClr val="FF0000"/>
            </a:solidFill>
            <a:prstDash val="solid"/>
            <a:round/>
            <a:headEnd len="med" w="med" type="none"/>
            <a:tailEnd len="med" w="med" type="triangle"/>
          </a:ln>
        </p:spPr>
      </p:cxnSp>
      <p:sp>
        <p:nvSpPr>
          <p:cNvPr id="796" name="Google Shape;796;g281089a0f95_0_28"/>
          <p:cNvSpPr txBox="1"/>
          <p:nvPr/>
        </p:nvSpPr>
        <p:spPr>
          <a:xfrm>
            <a:off x="5997500" y="1541100"/>
            <a:ext cx="3660000" cy="57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t>This is for TASK 1 ~ TASK 2</a:t>
            </a:r>
            <a:endParaRPr b="1" sz="1700"/>
          </a:p>
        </p:txBody>
      </p:sp>
      <p:cxnSp>
        <p:nvCxnSpPr>
          <p:cNvPr id="797" name="Google Shape;797;g281089a0f95_0_28"/>
          <p:cNvCxnSpPr>
            <a:stCxn id="798" idx="1"/>
          </p:cNvCxnSpPr>
          <p:nvPr/>
        </p:nvCxnSpPr>
        <p:spPr>
          <a:xfrm flipH="1">
            <a:off x="1674025" y="2799850"/>
            <a:ext cx="4436100" cy="869100"/>
          </a:xfrm>
          <a:prstGeom prst="straightConnector1">
            <a:avLst/>
          </a:prstGeom>
          <a:noFill/>
          <a:ln cap="flat" cmpd="sng" w="28575">
            <a:solidFill>
              <a:srgbClr val="FF0000"/>
            </a:solidFill>
            <a:prstDash val="solid"/>
            <a:round/>
            <a:headEnd len="med" w="med" type="none"/>
            <a:tailEnd len="med" w="med" type="triangle"/>
          </a:ln>
        </p:spPr>
      </p:cxnSp>
      <p:cxnSp>
        <p:nvCxnSpPr>
          <p:cNvPr id="799" name="Google Shape;799;g281089a0f95_0_28"/>
          <p:cNvCxnSpPr>
            <a:stCxn id="800" idx="1"/>
          </p:cNvCxnSpPr>
          <p:nvPr/>
        </p:nvCxnSpPr>
        <p:spPr>
          <a:xfrm rot="10800000">
            <a:off x="2478025" y="4003625"/>
            <a:ext cx="3632100" cy="150300"/>
          </a:xfrm>
          <a:prstGeom prst="straightConnector1">
            <a:avLst/>
          </a:prstGeom>
          <a:noFill/>
          <a:ln cap="flat" cmpd="sng" w="28575">
            <a:solidFill>
              <a:srgbClr val="FF0000"/>
            </a:solidFill>
            <a:prstDash val="solid"/>
            <a:round/>
            <a:headEnd len="med" w="med" type="none"/>
            <a:tailEnd len="med" w="med" type="triangle"/>
          </a:ln>
        </p:spPr>
      </p:cxnSp>
      <p:cxnSp>
        <p:nvCxnSpPr>
          <p:cNvPr id="801" name="Google Shape;801;g281089a0f95_0_28"/>
          <p:cNvCxnSpPr>
            <a:stCxn id="802" idx="1"/>
          </p:cNvCxnSpPr>
          <p:nvPr/>
        </p:nvCxnSpPr>
        <p:spPr>
          <a:xfrm rot="10800000">
            <a:off x="3252975" y="4657350"/>
            <a:ext cx="2912700" cy="499200"/>
          </a:xfrm>
          <a:prstGeom prst="straightConnector1">
            <a:avLst/>
          </a:prstGeom>
          <a:noFill/>
          <a:ln cap="flat" cmpd="sng" w="28575">
            <a:solidFill>
              <a:srgbClr val="FF0000"/>
            </a:solidFill>
            <a:prstDash val="solid"/>
            <a:round/>
            <a:headEnd len="med" w="med" type="none"/>
            <a:tailEnd len="med" w="med" type="triangle"/>
          </a:ln>
        </p:spPr>
      </p:cxnSp>
      <p:sp>
        <p:nvSpPr>
          <p:cNvPr id="798" name="Google Shape;798;g281089a0f95_0_28"/>
          <p:cNvSpPr txBox="1"/>
          <p:nvPr/>
        </p:nvSpPr>
        <p:spPr>
          <a:xfrm>
            <a:off x="6110125" y="2365300"/>
            <a:ext cx="5269200" cy="86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t>This folder contains a VIVADO project file (.xpr) specifically designed for running the “bram_combine”test. You can open the VIVADO project by using this file.</a:t>
            </a:r>
            <a:endParaRPr b="1" sz="1700"/>
          </a:p>
        </p:txBody>
      </p:sp>
      <p:sp>
        <p:nvSpPr>
          <p:cNvPr id="800" name="Google Shape;800;g281089a0f95_0_28"/>
          <p:cNvSpPr txBox="1"/>
          <p:nvPr/>
        </p:nvSpPr>
        <p:spPr>
          <a:xfrm>
            <a:off x="6110125" y="3867275"/>
            <a:ext cx="5036700" cy="57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t>There is a test bench file available. You can use this file to perform simulation.</a:t>
            </a:r>
            <a:endParaRPr b="1" sz="1700"/>
          </a:p>
        </p:txBody>
      </p:sp>
      <p:sp>
        <p:nvSpPr>
          <p:cNvPr id="802" name="Google Shape;802;g281089a0f95_0_28"/>
          <p:cNvSpPr txBox="1"/>
          <p:nvPr/>
        </p:nvSpPr>
        <p:spPr>
          <a:xfrm>
            <a:off x="6165675" y="4638900"/>
            <a:ext cx="5659200" cy="10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t>You can find skeleton codes.</a:t>
            </a:r>
            <a:endParaRPr b="1" sz="1700"/>
          </a:p>
          <a:p>
            <a:pPr indent="0" lvl="0" marL="0" rtl="0" algn="l">
              <a:spcBef>
                <a:spcPts val="0"/>
              </a:spcBef>
              <a:spcAft>
                <a:spcPts val="0"/>
              </a:spcAft>
              <a:buNone/>
            </a:pPr>
            <a:r>
              <a:rPr b="1" lang="en-US" sz="1700"/>
              <a:t>You need to write additional module.v files to develop your matmul_system more easily.</a:t>
            </a:r>
            <a:endParaRPr b="1" sz="1700"/>
          </a:p>
        </p:txBody>
      </p:sp>
      <p:sp>
        <p:nvSpPr>
          <p:cNvPr id="803" name="Google Shape;803;g281089a0f95_0_28"/>
          <p:cNvSpPr txBox="1"/>
          <p:nvPr/>
        </p:nvSpPr>
        <p:spPr>
          <a:xfrm>
            <a:off x="1294425" y="5466375"/>
            <a:ext cx="1259100" cy="9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lt1"/>
                </a:solidFill>
              </a:rPr>
              <a:t>4</a:t>
            </a:r>
            <a:endParaRPr b="1">
              <a:solidFill>
                <a:schemeClr val="lt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g281089a0f95_0_36"/>
          <p:cNvSpPr txBox="1"/>
          <p:nvPr>
            <p:ph type="title"/>
          </p:nvPr>
        </p:nvSpPr>
        <p:spPr>
          <a:xfrm>
            <a:off x="516834" y="173855"/>
            <a:ext cx="11016600" cy="1264800"/>
          </a:xfrm>
          <a:prstGeom prst="rect">
            <a:avLst/>
          </a:prstGeom>
          <a:noFill/>
          <a:ln>
            <a:noFill/>
          </a:ln>
        </p:spPr>
        <p:txBody>
          <a:bodyPr anchorCtr="0" anchor="ctr" bIns="0" lIns="90000" spcFirstLastPara="1" rIns="91425" wrap="square" tIns="0">
            <a:normAutofit/>
          </a:bodyPr>
          <a:lstStyle/>
          <a:p>
            <a:pPr indent="0" lvl="0" marL="0" rtl="0" algn="l">
              <a:lnSpc>
                <a:spcPct val="90000"/>
              </a:lnSpc>
              <a:spcBef>
                <a:spcPts val="0"/>
              </a:spcBef>
              <a:spcAft>
                <a:spcPts val="0"/>
              </a:spcAft>
              <a:buClr>
                <a:srgbClr val="1F3864"/>
              </a:buClr>
              <a:buSzPts val="4400"/>
              <a:buFont typeface="Tahoma"/>
              <a:buNone/>
            </a:pPr>
            <a:r>
              <a:rPr lang="en-US"/>
              <a:t>TASK 4</a:t>
            </a:r>
            <a:endParaRPr/>
          </a:p>
        </p:txBody>
      </p:sp>
      <p:sp>
        <p:nvSpPr>
          <p:cNvPr id="809" name="Google Shape;809;g281089a0f95_0_36"/>
          <p:cNvSpPr txBox="1"/>
          <p:nvPr>
            <p:ph idx="12" type="sldNum"/>
          </p:nvPr>
        </p:nvSpPr>
        <p:spPr>
          <a:xfrm>
            <a:off x="4654800" y="6356350"/>
            <a:ext cx="2743200" cy="3651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810" name="Google Shape;810;g281089a0f95_0_36"/>
          <p:cNvPicPr preferRelativeResize="0"/>
          <p:nvPr/>
        </p:nvPicPr>
        <p:blipFill>
          <a:blip r:embed="rId3">
            <a:alphaModFix/>
          </a:blip>
          <a:stretch>
            <a:fillRect/>
          </a:stretch>
        </p:blipFill>
        <p:spPr>
          <a:xfrm>
            <a:off x="588250" y="1541097"/>
            <a:ext cx="5269050" cy="4712800"/>
          </a:xfrm>
          <a:prstGeom prst="rect">
            <a:avLst/>
          </a:prstGeom>
          <a:noFill/>
          <a:ln>
            <a:noFill/>
          </a:ln>
        </p:spPr>
      </p:pic>
      <p:cxnSp>
        <p:nvCxnSpPr>
          <p:cNvPr id="811" name="Google Shape;811;g281089a0f95_0_36"/>
          <p:cNvCxnSpPr/>
          <p:nvPr/>
        </p:nvCxnSpPr>
        <p:spPr>
          <a:xfrm flipH="1">
            <a:off x="3034700" y="2284225"/>
            <a:ext cx="3366000" cy="3680700"/>
          </a:xfrm>
          <a:prstGeom prst="straightConnector1">
            <a:avLst/>
          </a:prstGeom>
          <a:noFill/>
          <a:ln cap="flat" cmpd="sng" w="28575">
            <a:solidFill>
              <a:srgbClr val="FF0000"/>
            </a:solidFill>
            <a:prstDash val="solid"/>
            <a:round/>
            <a:headEnd len="med" w="med" type="none"/>
            <a:tailEnd len="med" w="med" type="triangle"/>
          </a:ln>
        </p:spPr>
      </p:cxnSp>
      <p:sp>
        <p:nvSpPr>
          <p:cNvPr id="812" name="Google Shape;812;g281089a0f95_0_36"/>
          <p:cNvSpPr txBox="1"/>
          <p:nvPr/>
        </p:nvSpPr>
        <p:spPr>
          <a:xfrm>
            <a:off x="6497550" y="1977375"/>
            <a:ext cx="5035800" cy="18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t>This is the Jupyter notebook for TASK 4. Please ensure to relocate it to your Jupyter notebook folder. Within this notebook, you are tasked with creating the ‘matmul_WS’ and ‘matmul_OS’ functions. You may refer the example provided in the bram_example case</a:t>
            </a:r>
            <a:endParaRPr b="1" sz="1700"/>
          </a:p>
        </p:txBody>
      </p:sp>
      <p:sp>
        <p:nvSpPr>
          <p:cNvPr id="813" name="Google Shape;813;g281089a0f95_0_36"/>
          <p:cNvSpPr txBox="1"/>
          <p:nvPr/>
        </p:nvSpPr>
        <p:spPr>
          <a:xfrm>
            <a:off x="1294425" y="5466375"/>
            <a:ext cx="1259100" cy="9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lt1"/>
                </a:solidFill>
              </a:rPr>
              <a:t>4</a:t>
            </a:r>
            <a:endParaRPr b="1">
              <a:solidFill>
                <a:schemeClr val="lt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g281089a0f95_0_6"/>
          <p:cNvSpPr txBox="1"/>
          <p:nvPr>
            <p:ph idx="12" type="sldNum"/>
          </p:nvPr>
        </p:nvSpPr>
        <p:spPr>
          <a:xfrm>
            <a:off x="4654800" y="6356350"/>
            <a:ext cx="2743200" cy="3651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819" name="Google Shape;819;g281089a0f95_0_6"/>
          <p:cNvSpPr txBox="1"/>
          <p:nvPr>
            <p:ph idx="4294967295" type="ctrTitle"/>
          </p:nvPr>
        </p:nvSpPr>
        <p:spPr>
          <a:xfrm>
            <a:off x="1524000" y="1122363"/>
            <a:ext cx="9144000" cy="2334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1F3864"/>
              </a:buClr>
              <a:buSzPts val="4400"/>
              <a:buFont typeface="Tahoma"/>
              <a:buNone/>
            </a:pPr>
            <a:r>
              <a:rPr lang="en-US"/>
              <a:t>Submission</a:t>
            </a:r>
            <a:endParaRPr sz="4400">
              <a:latin typeface="Tahoma"/>
              <a:ea typeface="Tahoma"/>
              <a:cs typeface="Tahoma"/>
              <a:sym typeface="Tahoma"/>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g28111fc3f62_0_0"/>
          <p:cNvSpPr txBox="1"/>
          <p:nvPr>
            <p:ph type="title"/>
          </p:nvPr>
        </p:nvSpPr>
        <p:spPr>
          <a:xfrm>
            <a:off x="516834" y="173855"/>
            <a:ext cx="11016600" cy="1264800"/>
          </a:xfrm>
          <a:prstGeom prst="rect">
            <a:avLst/>
          </a:prstGeom>
          <a:noFill/>
          <a:ln>
            <a:noFill/>
          </a:ln>
        </p:spPr>
        <p:txBody>
          <a:bodyPr anchorCtr="0" anchor="ctr" bIns="0" lIns="90000" spcFirstLastPara="1" rIns="91425" wrap="square" tIns="0">
            <a:normAutofit/>
          </a:bodyPr>
          <a:lstStyle/>
          <a:p>
            <a:pPr indent="0" lvl="0" marL="0" rtl="0" algn="l">
              <a:lnSpc>
                <a:spcPct val="90000"/>
              </a:lnSpc>
              <a:spcBef>
                <a:spcPts val="0"/>
              </a:spcBef>
              <a:spcAft>
                <a:spcPts val="0"/>
              </a:spcAft>
              <a:buClr>
                <a:srgbClr val="1F3864"/>
              </a:buClr>
              <a:buSzPts val="4400"/>
              <a:buFont typeface="Tahoma"/>
              <a:buNone/>
            </a:pPr>
            <a:r>
              <a:rPr lang="en-US"/>
              <a:t>Score</a:t>
            </a:r>
            <a:endParaRPr/>
          </a:p>
        </p:txBody>
      </p:sp>
      <p:sp>
        <p:nvSpPr>
          <p:cNvPr id="825" name="Google Shape;825;g28111fc3f62_0_0"/>
          <p:cNvSpPr txBox="1"/>
          <p:nvPr>
            <p:ph idx="12" type="sldNum"/>
          </p:nvPr>
        </p:nvSpPr>
        <p:spPr>
          <a:xfrm>
            <a:off x="4654800" y="6356350"/>
            <a:ext cx="2743200" cy="3651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826" name="Google Shape;826;g28111fc3f62_0_0"/>
          <p:cNvSpPr txBox="1"/>
          <p:nvPr>
            <p:ph idx="1" type="body"/>
          </p:nvPr>
        </p:nvSpPr>
        <p:spPr>
          <a:xfrm>
            <a:off x="518400" y="1497599"/>
            <a:ext cx="11016600" cy="47304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400"/>
              <a:buFont typeface="Noto Sans Symbols"/>
              <a:buChar char="▪"/>
            </a:pPr>
            <a:r>
              <a:rPr lang="en-US"/>
              <a:t>TASK 0: </a:t>
            </a:r>
            <a:r>
              <a:rPr lang="en-US"/>
              <a:t>Design Document (30%)</a:t>
            </a:r>
            <a:endParaRPr/>
          </a:p>
          <a:p>
            <a:pPr indent="0" lvl="0" marL="228600" rtl="0" algn="l">
              <a:lnSpc>
                <a:spcPct val="100000"/>
              </a:lnSpc>
              <a:spcBef>
                <a:spcPts val="0"/>
              </a:spcBef>
              <a:spcAft>
                <a:spcPts val="0"/>
              </a:spcAft>
              <a:buNone/>
            </a:pPr>
            <a:r>
              <a:t/>
            </a:r>
            <a:endParaRPr/>
          </a:p>
          <a:p>
            <a:pPr indent="-228600" lvl="0" marL="228600" rtl="0" algn="l">
              <a:lnSpc>
                <a:spcPct val="100000"/>
              </a:lnSpc>
              <a:spcBef>
                <a:spcPts val="0"/>
              </a:spcBef>
              <a:spcAft>
                <a:spcPts val="0"/>
              </a:spcAft>
              <a:buSzPts val="2400"/>
              <a:buChar char="▪"/>
            </a:pPr>
            <a:r>
              <a:rPr lang="en-US"/>
              <a:t>TASK 1,2: Verilog test bench (tb_bram_combine.v)</a:t>
            </a:r>
            <a:endParaRPr/>
          </a:p>
          <a:p>
            <a:pPr indent="0" lvl="0" marL="228600" rtl="0" algn="l">
              <a:lnSpc>
                <a:spcPct val="100000"/>
              </a:lnSpc>
              <a:spcBef>
                <a:spcPts val="0"/>
              </a:spcBef>
              <a:spcAft>
                <a:spcPts val="0"/>
              </a:spcAft>
              <a:buNone/>
            </a:pPr>
            <a:r>
              <a:rPr lang="en-US"/>
              <a:t>{Behavior, Post-synthesis func + timing}  (25%, 15%)</a:t>
            </a:r>
            <a:endParaRPr/>
          </a:p>
          <a:p>
            <a:pPr indent="0" lvl="0" marL="228600" rtl="0" algn="l">
              <a:lnSpc>
                <a:spcPct val="100000"/>
              </a:lnSpc>
              <a:spcBef>
                <a:spcPts val="0"/>
              </a:spcBef>
              <a:spcAft>
                <a:spcPts val="0"/>
              </a:spcAft>
              <a:buNone/>
            </a:pPr>
            <a:r>
              <a:t/>
            </a:r>
            <a:endParaRPr/>
          </a:p>
          <a:p>
            <a:pPr indent="-228600" lvl="0" marL="228600" rtl="0" algn="l">
              <a:lnSpc>
                <a:spcPct val="100000"/>
              </a:lnSpc>
              <a:spcBef>
                <a:spcPts val="0"/>
              </a:spcBef>
              <a:spcAft>
                <a:spcPts val="0"/>
              </a:spcAft>
              <a:buSzPts val="2400"/>
              <a:buChar char="▪"/>
            </a:pPr>
            <a:r>
              <a:rPr lang="en-US"/>
              <a:t>TASK 3,4: Test functionality in jupyter notebook (30%)</a:t>
            </a:r>
            <a:endParaRPr sz="1700"/>
          </a:p>
          <a:p>
            <a:pPr indent="0" lvl="0" marL="0" rtl="0" algn="l">
              <a:spcBef>
                <a:spcPts val="0"/>
              </a:spcBef>
              <a:spcAft>
                <a:spcPts val="0"/>
              </a:spcAft>
              <a:buNone/>
            </a:pPr>
            <a:r>
              <a:t/>
            </a:r>
            <a:endParaRPr b="0" sz="2100"/>
          </a:p>
          <a:p>
            <a:pPr indent="0" lvl="0" marL="0" rtl="0" algn="l">
              <a:spcBef>
                <a:spcPts val="0"/>
              </a:spcBef>
              <a:spcAft>
                <a:spcPts val="0"/>
              </a:spcAft>
              <a:buNone/>
            </a:pPr>
            <a:r>
              <a:t/>
            </a:r>
            <a:endParaRPr b="0" sz="2100"/>
          </a:p>
          <a:p>
            <a:pPr indent="0" lvl="0" marL="0" rtl="0" algn="l">
              <a:spcBef>
                <a:spcPts val="0"/>
              </a:spcBef>
              <a:spcAft>
                <a:spcPts val="0"/>
              </a:spcAft>
              <a:buNone/>
            </a:pPr>
            <a:r>
              <a:rPr lang="en-US" sz="2100"/>
              <a:t>(Extensible: recommendation) </a:t>
            </a:r>
            <a:endParaRPr sz="2100"/>
          </a:p>
          <a:p>
            <a:pPr indent="-228600" lvl="2" marL="1143000" rtl="0" algn="l">
              <a:spcBef>
                <a:spcPts val="0"/>
              </a:spcBef>
              <a:spcAft>
                <a:spcPts val="0"/>
              </a:spcAft>
              <a:buSzPts val="1800"/>
              <a:buChar char="◦"/>
            </a:pPr>
            <a:r>
              <a:rPr lang="en-US"/>
              <a:t>While it’s not part of the scoring criteria, for Project 3, you do have the flexibility to adjust the size of the systolic array from 8x8 to 16x16 or 32x32 as needed. Modulating the systolic array size using parameters can indeed help reduce the workload and make the code more adaptable to different requirements.</a:t>
            </a:r>
            <a:endParaRPr sz="16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g27e49669de3_1_19"/>
          <p:cNvSpPr txBox="1"/>
          <p:nvPr>
            <p:ph type="title"/>
          </p:nvPr>
        </p:nvSpPr>
        <p:spPr>
          <a:xfrm>
            <a:off x="516834" y="173855"/>
            <a:ext cx="11016600" cy="1264800"/>
          </a:xfrm>
          <a:prstGeom prst="rect">
            <a:avLst/>
          </a:prstGeom>
          <a:noFill/>
          <a:ln>
            <a:noFill/>
          </a:ln>
        </p:spPr>
        <p:txBody>
          <a:bodyPr anchorCtr="0" anchor="ctr" bIns="0" lIns="90000" spcFirstLastPara="1" rIns="91425" wrap="square" tIns="0">
            <a:normAutofit/>
          </a:bodyPr>
          <a:lstStyle/>
          <a:p>
            <a:pPr indent="0" lvl="0" marL="0" rtl="0" algn="l">
              <a:lnSpc>
                <a:spcPct val="90000"/>
              </a:lnSpc>
              <a:spcBef>
                <a:spcPts val="0"/>
              </a:spcBef>
              <a:spcAft>
                <a:spcPts val="0"/>
              </a:spcAft>
              <a:buClr>
                <a:srgbClr val="1F3864"/>
              </a:buClr>
              <a:buSzPts val="4400"/>
              <a:buFont typeface="Tahoma"/>
              <a:buNone/>
            </a:pPr>
            <a:r>
              <a:rPr lang="en-US"/>
              <a:t>Reference</a:t>
            </a:r>
            <a:endParaRPr/>
          </a:p>
        </p:txBody>
      </p:sp>
      <p:sp>
        <p:nvSpPr>
          <p:cNvPr id="832" name="Google Shape;832;g27e49669de3_1_19"/>
          <p:cNvSpPr txBox="1"/>
          <p:nvPr>
            <p:ph idx="12" type="sldNum"/>
          </p:nvPr>
        </p:nvSpPr>
        <p:spPr>
          <a:xfrm>
            <a:off x="4654800" y="6356350"/>
            <a:ext cx="2743200" cy="3651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833" name="Google Shape;833;g27e49669de3_1_19"/>
          <p:cNvSpPr txBox="1"/>
          <p:nvPr>
            <p:ph idx="1" type="body"/>
          </p:nvPr>
        </p:nvSpPr>
        <p:spPr>
          <a:xfrm>
            <a:off x="518400" y="1497599"/>
            <a:ext cx="11016600" cy="4730400"/>
          </a:xfrm>
          <a:prstGeom prst="rect">
            <a:avLst/>
          </a:prstGeom>
          <a:noFill/>
          <a:ln>
            <a:noFill/>
          </a:ln>
        </p:spPr>
        <p:txBody>
          <a:bodyPr anchorCtr="0" anchor="t" bIns="45700" lIns="91425" spcFirstLastPara="1" rIns="91425" wrap="square" tIns="45700">
            <a:normAutofit/>
          </a:bodyPr>
          <a:lstStyle/>
          <a:p>
            <a:pPr indent="-381000" lvl="0" marL="457200" rtl="0" algn="l">
              <a:lnSpc>
                <a:spcPct val="100000"/>
              </a:lnSpc>
              <a:spcBef>
                <a:spcPts val="0"/>
              </a:spcBef>
              <a:spcAft>
                <a:spcPts val="0"/>
              </a:spcAft>
              <a:buSzPts val="2400"/>
              <a:buAutoNum type="arabicPeriod"/>
            </a:pPr>
            <a:r>
              <a:rPr lang="en-US"/>
              <a:t>PYNQ HW Setting</a:t>
            </a:r>
            <a:endParaRPr/>
          </a:p>
          <a:p>
            <a:pPr indent="0" lvl="0" marL="0" rtl="0" algn="l">
              <a:lnSpc>
                <a:spcPct val="100000"/>
              </a:lnSpc>
              <a:spcBef>
                <a:spcPts val="0"/>
              </a:spcBef>
              <a:spcAft>
                <a:spcPts val="0"/>
              </a:spcAft>
              <a:buNone/>
            </a:pPr>
            <a:r>
              <a:t/>
            </a:r>
            <a:endParaRPr sz="700"/>
          </a:p>
          <a:p>
            <a:pPr indent="-330200" lvl="0" marL="457200" rtl="0" algn="l">
              <a:lnSpc>
                <a:spcPct val="100000"/>
              </a:lnSpc>
              <a:spcBef>
                <a:spcPts val="0"/>
              </a:spcBef>
              <a:spcAft>
                <a:spcPts val="0"/>
              </a:spcAft>
              <a:buSzPts val="1600"/>
              <a:buFont typeface="Malgun Gothic"/>
              <a:buChar char="▪"/>
            </a:pPr>
            <a:r>
              <a:rPr lang="en-US" sz="1600">
                <a:solidFill>
                  <a:schemeClr val="hlink"/>
                </a:solidFill>
                <a:uFill>
                  <a:noFill/>
                </a:uFill>
                <a:latin typeface="Malgun Gothic"/>
                <a:ea typeface="Malgun Gothic"/>
                <a:cs typeface="Malgun Gothic"/>
                <a:sym typeface="Malgun Gothic"/>
                <a:hlinkClick r:id="rId3"/>
              </a:rPr>
              <a:t>https://blog.umer-farooq.com/a-pynq-z2-guide-for-absolute-dummies-part-i-fun-with-leds-and-switches-47dd76abf9a9</a:t>
            </a:r>
            <a:endParaRPr sz="1400">
              <a:solidFill>
                <a:schemeClr val="hlink"/>
              </a:solidFill>
              <a:latin typeface="Malgun Gothic"/>
              <a:ea typeface="Malgun Gothic"/>
              <a:cs typeface="Malgun Gothic"/>
              <a:sym typeface="Malgun Gothic"/>
            </a:endParaRPr>
          </a:p>
          <a:p>
            <a:pPr indent="-330200" lvl="0" marL="457200" rtl="0" algn="l">
              <a:spcBef>
                <a:spcPts val="0"/>
              </a:spcBef>
              <a:spcAft>
                <a:spcPts val="0"/>
              </a:spcAft>
              <a:buSzPts val="1600"/>
              <a:buChar char="▪"/>
            </a:pPr>
            <a:r>
              <a:rPr lang="en-US" sz="1600">
                <a:solidFill>
                  <a:schemeClr val="hlink"/>
                </a:solidFill>
                <a:uFill>
                  <a:noFill/>
                </a:uFill>
                <a:hlinkClick r:id="rId4"/>
              </a:rPr>
              <a:t>https://pynq.readthedocs.io/en/latest/getting_started/pynq_z2_setup.html</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27e49669de3_0_308"/>
          <p:cNvSpPr txBox="1"/>
          <p:nvPr>
            <p:ph type="title"/>
          </p:nvPr>
        </p:nvSpPr>
        <p:spPr>
          <a:xfrm>
            <a:off x="516834" y="173855"/>
            <a:ext cx="11016600" cy="1264800"/>
          </a:xfrm>
          <a:prstGeom prst="rect">
            <a:avLst/>
          </a:prstGeom>
          <a:noFill/>
          <a:ln>
            <a:noFill/>
          </a:ln>
        </p:spPr>
        <p:txBody>
          <a:bodyPr anchorCtr="0" anchor="ctr" bIns="0" lIns="90000" spcFirstLastPara="1" rIns="91425" wrap="square" tIns="0">
            <a:normAutofit/>
          </a:bodyPr>
          <a:lstStyle/>
          <a:p>
            <a:pPr indent="0" lvl="0" marL="0" rtl="0" algn="l">
              <a:lnSpc>
                <a:spcPct val="90000"/>
              </a:lnSpc>
              <a:spcBef>
                <a:spcPts val="0"/>
              </a:spcBef>
              <a:spcAft>
                <a:spcPts val="0"/>
              </a:spcAft>
              <a:buClr>
                <a:srgbClr val="1F3864"/>
              </a:buClr>
              <a:buSzPts val="4400"/>
              <a:buFont typeface="Tahoma"/>
              <a:buNone/>
            </a:pPr>
            <a:r>
              <a:rPr lang="en-US"/>
              <a:t>Systolic Array Operation</a:t>
            </a:r>
            <a:endParaRPr/>
          </a:p>
        </p:txBody>
      </p:sp>
      <p:sp>
        <p:nvSpPr>
          <p:cNvPr id="109" name="Google Shape;109;g27e49669de3_0_308"/>
          <p:cNvSpPr txBox="1"/>
          <p:nvPr>
            <p:ph idx="1" type="body"/>
          </p:nvPr>
        </p:nvSpPr>
        <p:spPr>
          <a:xfrm>
            <a:off x="544350" y="1497586"/>
            <a:ext cx="11016600" cy="47304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400"/>
              <a:buFont typeface="Noto Sans Symbols"/>
              <a:buChar char="▪"/>
            </a:pPr>
            <a:r>
              <a:rPr lang="en-US"/>
              <a:t>Operation mode {Weight Stationary, Output Stationary}</a:t>
            </a:r>
            <a:endParaRPr/>
          </a:p>
          <a:p>
            <a:pPr indent="-76200" lvl="0" marL="228600" rtl="0" algn="l">
              <a:lnSpc>
                <a:spcPct val="100000"/>
              </a:lnSpc>
              <a:spcBef>
                <a:spcPts val="1000"/>
              </a:spcBef>
              <a:spcAft>
                <a:spcPts val="0"/>
              </a:spcAft>
              <a:buClr>
                <a:schemeClr val="dk1"/>
              </a:buClr>
              <a:buSzPts val="2400"/>
              <a:buFont typeface="Noto Sans Symbols"/>
              <a:buNone/>
            </a:pPr>
            <a:r>
              <a:rPr b="0" lang="en-US"/>
              <a:t>PE and Systolic Array can operate in </a:t>
            </a:r>
            <a:r>
              <a:rPr b="0" lang="en-US"/>
              <a:t>two modes {WS, OS}</a:t>
            </a:r>
            <a:endParaRPr b="0"/>
          </a:p>
          <a:p>
            <a:pPr indent="-76200" lvl="0" marL="228600" rtl="0" algn="l">
              <a:lnSpc>
                <a:spcPct val="100000"/>
              </a:lnSpc>
              <a:spcBef>
                <a:spcPts val="1000"/>
              </a:spcBef>
              <a:spcAft>
                <a:spcPts val="0"/>
              </a:spcAft>
              <a:buClr>
                <a:schemeClr val="dk1"/>
              </a:buClr>
              <a:buSzPts val="2400"/>
              <a:buFont typeface="Noto Sans Symbols"/>
              <a:buNone/>
            </a:pPr>
            <a:r>
              <a:rPr b="0" lang="en-US"/>
              <a:t>The two modes can be switched using a control signal.</a:t>
            </a:r>
            <a:endParaRPr b="0"/>
          </a:p>
          <a:p>
            <a:pPr indent="-76200" lvl="0" marL="228600" rtl="0" algn="l">
              <a:lnSpc>
                <a:spcPct val="100000"/>
              </a:lnSpc>
              <a:spcBef>
                <a:spcPts val="1000"/>
              </a:spcBef>
              <a:spcAft>
                <a:spcPts val="0"/>
              </a:spcAft>
              <a:buClr>
                <a:schemeClr val="dk1"/>
              </a:buClr>
              <a:buSzPts val="2400"/>
              <a:buFont typeface="Noto Sans Symbols"/>
              <a:buNone/>
            </a:pPr>
            <a:r>
              <a:t/>
            </a:r>
            <a:endParaRPr b="0"/>
          </a:p>
        </p:txBody>
      </p:sp>
      <p:sp>
        <p:nvSpPr>
          <p:cNvPr id="110" name="Google Shape;110;g27e49669de3_0_308"/>
          <p:cNvSpPr txBox="1"/>
          <p:nvPr>
            <p:ph idx="12" type="sldNum"/>
          </p:nvPr>
        </p:nvSpPr>
        <p:spPr>
          <a:xfrm>
            <a:off x="4654800" y="6356350"/>
            <a:ext cx="2743200" cy="3651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11" name="Google Shape;111;g27e49669de3_0_308"/>
          <p:cNvSpPr txBox="1"/>
          <p:nvPr/>
        </p:nvSpPr>
        <p:spPr>
          <a:xfrm>
            <a:off x="456450" y="5991250"/>
            <a:ext cx="112791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solidFill>
                  <a:srgbClr val="222222"/>
                </a:solidFill>
                <a:highlight>
                  <a:srgbClr val="FFFFFF"/>
                </a:highlight>
              </a:rPr>
              <a:t> H. Genc, A. Haj-Ali, V. Iyer, A. Amid, H. Mao, J. Wright, C. Schmidt, J. Zhao, A. Ou, M. Banister, Y. S. Shao, B. Nikoli´c, I. Stoica, and K. Asanovi´c. Gemmini: An agile systolic array generator enabling systematic evaluations of deep-learning architectures. arXiv:1911.09925 [cs.DC], 2019. </a:t>
            </a:r>
            <a:endParaRPr/>
          </a:p>
        </p:txBody>
      </p:sp>
      <p:pic>
        <p:nvPicPr>
          <p:cNvPr id="112" name="Google Shape;112;g27e49669de3_0_308"/>
          <p:cNvPicPr preferRelativeResize="0"/>
          <p:nvPr/>
        </p:nvPicPr>
        <p:blipFill rotWithShape="1">
          <a:blip r:embed="rId3">
            <a:alphaModFix/>
          </a:blip>
          <a:srcRect b="0" l="37953" r="0" t="0"/>
          <a:stretch/>
        </p:blipFill>
        <p:spPr>
          <a:xfrm>
            <a:off x="3661475" y="2956925"/>
            <a:ext cx="4084925" cy="2830701"/>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g2847f742761_0_38"/>
          <p:cNvSpPr txBox="1"/>
          <p:nvPr>
            <p:ph type="title"/>
          </p:nvPr>
        </p:nvSpPr>
        <p:spPr>
          <a:xfrm>
            <a:off x="516834" y="173855"/>
            <a:ext cx="11016600" cy="1264800"/>
          </a:xfrm>
          <a:prstGeom prst="rect">
            <a:avLst/>
          </a:prstGeom>
          <a:noFill/>
          <a:ln>
            <a:noFill/>
          </a:ln>
        </p:spPr>
        <p:txBody>
          <a:bodyPr anchorCtr="0" anchor="ctr" bIns="0" lIns="90000" spcFirstLastPara="1" rIns="91425" wrap="square" tIns="0">
            <a:normAutofit/>
          </a:bodyPr>
          <a:lstStyle/>
          <a:p>
            <a:pPr indent="0" lvl="0" marL="0" rtl="0" algn="l">
              <a:lnSpc>
                <a:spcPct val="90000"/>
              </a:lnSpc>
              <a:spcBef>
                <a:spcPts val="0"/>
              </a:spcBef>
              <a:spcAft>
                <a:spcPts val="0"/>
              </a:spcAft>
              <a:buClr>
                <a:srgbClr val="1F3864"/>
              </a:buClr>
              <a:buSzPts val="4400"/>
              <a:buFont typeface="Tahoma"/>
              <a:buNone/>
            </a:pPr>
            <a:r>
              <a:rPr lang="en-US"/>
              <a:t>Submission</a:t>
            </a:r>
            <a:endParaRPr/>
          </a:p>
        </p:txBody>
      </p:sp>
      <p:sp>
        <p:nvSpPr>
          <p:cNvPr id="839" name="Google Shape;839;g2847f742761_0_38"/>
          <p:cNvSpPr txBox="1"/>
          <p:nvPr>
            <p:ph idx="12" type="sldNum"/>
          </p:nvPr>
        </p:nvSpPr>
        <p:spPr>
          <a:xfrm>
            <a:off x="4654800" y="6356350"/>
            <a:ext cx="2743200" cy="3651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840" name="Google Shape;840;g2847f742761_0_38"/>
          <p:cNvSpPr txBox="1"/>
          <p:nvPr>
            <p:ph idx="1" type="body"/>
          </p:nvPr>
        </p:nvSpPr>
        <p:spPr>
          <a:xfrm>
            <a:off x="518400" y="1497599"/>
            <a:ext cx="11016600" cy="47304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400"/>
              <a:buFont typeface="Noto Sans Symbols"/>
              <a:buChar char="▪"/>
            </a:pPr>
            <a:r>
              <a:rPr lang="en-US"/>
              <a:t>Due date : 2023.11.09</a:t>
            </a:r>
            <a:endParaRPr/>
          </a:p>
          <a:p>
            <a:pPr indent="0" lvl="0" marL="228600" rtl="0" algn="l">
              <a:lnSpc>
                <a:spcPct val="100000"/>
              </a:lnSpc>
              <a:spcBef>
                <a:spcPts val="0"/>
              </a:spcBef>
              <a:spcAft>
                <a:spcPts val="0"/>
              </a:spcAft>
              <a:buNone/>
            </a:pPr>
            <a:r>
              <a:t/>
            </a:r>
            <a:endParaRPr/>
          </a:p>
          <a:p>
            <a:pPr indent="-228600" lvl="0" marL="228600" rtl="0" algn="l">
              <a:lnSpc>
                <a:spcPct val="100000"/>
              </a:lnSpc>
              <a:spcBef>
                <a:spcPts val="0"/>
              </a:spcBef>
              <a:spcAft>
                <a:spcPts val="0"/>
              </a:spcAft>
              <a:buSzPts val="2400"/>
              <a:buChar char="▪"/>
            </a:pPr>
            <a:r>
              <a:rPr lang="en-US"/>
              <a:t>Team_{Team_number}_project2 (.zip file)</a:t>
            </a:r>
            <a:endParaRPr/>
          </a:p>
          <a:p>
            <a:pPr indent="0" lvl="0" marL="228600" rtl="0" algn="l">
              <a:spcBef>
                <a:spcPts val="0"/>
              </a:spcBef>
              <a:spcAft>
                <a:spcPts val="0"/>
              </a:spcAft>
              <a:buNone/>
            </a:pPr>
            <a:r>
              <a:rPr lang="en-US" sz="2000"/>
              <a:t>ㄴ Document</a:t>
            </a:r>
            <a:endParaRPr sz="2000"/>
          </a:p>
          <a:p>
            <a:pPr indent="0" lvl="0" marL="228600" rtl="0" algn="l">
              <a:lnSpc>
                <a:spcPct val="100000"/>
              </a:lnSpc>
              <a:spcBef>
                <a:spcPts val="0"/>
              </a:spcBef>
              <a:spcAft>
                <a:spcPts val="0"/>
              </a:spcAft>
              <a:buNone/>
            </a:pPr>
            <a:r>
              <a:rPr lang="en-US" sz="2000"/>
              <a:t>ㄴ your all verilog file (.v) </a:t>
            </a:r>
            <a:endParaRPr sz="2000"/>
          </a:p>
          <a:p>
            <a:pPr indent="0" lvl="0" marL="228600" rtl="0" algn="l">
              <a:lnSpc>
                <a:spcPct val="100000"/>
              </a:lnSpc>
              <a:spcBef>
                <a:spcPts val="0"/>
              </a:spcBef>
              <a:spcAft>
                <a:spcPts val="0"/>
              </a:spcAft>
              <a:buNone/>
            </a:pPr>
            <a:r>
              <a:rPr lang="en-US" sz="2000"/>
              <a:t>ㄴ VIVADO project folder</a:t>
            </a:r>
            <a:endParaRPr sz="2000"/>
          </a:p>
          <a:p>
            <a:pPr indent="0" lvl="0" marL="228600" rtl="0" algn="l">
              <a:lnSpc>
                <a:spcPct val="100000"/>
              </a:lnSpc>
              <a:spcBef>
                <a:spcPts val="0"/>
              </a:spcBef>
              <a:spcAft>
                <a:spcPts val="0"/>
              </a:spcAft>
              <a:buNone/>
            </a:pPr>
            <a:r>
              <a:rPr lang="en-US" sz="2000"/>
              <a:t>ㄴ PYNQ jupyter notebook folder (.jpynb + .bit + .hwh)</a:t>
            </a:r>
            <a:endParaRPr sz="2000"/>
          </a:p>
          <a:p>
            <a:pPr indent="0" lvl="0" marL="0" rtl="0" algn="l">
              <a:lnSpc>
                <a:spcPct val="100000"/>
              </a:lnSpc>
              <a:spcBef>
                <a:spcPts val="0"/>
              </a:spcBef>
              <a:spcAft>
                <a:spcPts val="0"/>
              </a:spcAft>
              <a:buNone/>
            </a:pPr>
            <a:r>
              <a:t/>
            </a:r>
            <a:endParaRPr sz="2000"/>
          </a:p>
          <a:p>
            <a:pPr indent="0" lvl="0" marL="0" rtl="0" algn="l">
              <a:lnSpc>
                <a:spcPct val="100000"/>
              </a:lnSpc>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7e49669de3_0_392"/>
          <p:cNvSpPr txBox="1"/>
          <p:nvPr>
            <p:ph type="title"/>
          </p:nvPr>
        </p:nvSpPr>
        <p:spPr>
          <a:xfrm>
            <a:off x="516834" y="173855"/>
            <a:ext cx="11016600" cy="1264800"/>
          </a:xfrm>
          <a:prstGeom prst="rect">
            <a:avLst/>
          </a:prstGeom>
          <a:noFill/>
          <a:ln>
            <a:noFill/>
          </a:ln>
        </p:spPr>
        <p:txBody>
          <a:bodyPr anchorCtr="0" anchor="ctr" bIns="0" lIns="90000" spcFirstLastPara="1" rIns="91425" wrap="square" tIns="0">
            <a:normAutofit/>
          </a:bodyPr>
          <a:lstStyle/>
          <a:p>
            <a:pPr indent="0" lvl="0" marL="0" rtl="0" algn="l">
              <a:lnSpc>
                <a:spcPct val="90000"/>
              </a:lnSpc>
              <a:spcBef>
                <a:spcPts val="0"/>
              </a:spcBef>
              <a:spcAft>
                <a:spcPts val="0"/>
              </a:spcAft>
              <a:buClr>
                <a:srgbClr val="1F3864"/>
              </a:buClr>
              <a:buSzPts val="4400"/>
              <a:buFont typeface="Tahoma"/>
              <a:buNone/>
            </a:pPr>
            <a:r>
              <a:rPr lang="en-US"/>
              <a:t>Systolic Array Operation</a:t>
            </a:r>
            <a:endParaRPr/>
          </a:p>
        </p:txBody>
      </p:sp>
      <p:sp>
        <p:nvSpPr>
          <p:cNvPr id="118" name="Google Shape;118;g27e49669de3_0_392"/>
          <p:cNvSpPr txBox="1"/>
          <p:nvPr>
            <p:ph idx="1" type="body"/>
          </p:nvPr>
        </p:nvSpPr>
        <p:spPr>
          <a:xfrm>
            <a:off x="544350" y="1497586"/>
            <a:ext cx="11016600" cy="47304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400"/>
              <a:buFont typeface="Noto Sans Symbols"/>
              <a:buChar char="▪"/>
            </a:pPr>
            <a:r>
              <a:rPr lang="en-US"/>
              <a:t>Operation mode {Weight Stationary}</a:t>
            </a:r>
            <a:endParaRPr/>
          </a:p>
          <a:p>
            <a:pPr indent="-228600" lvl="1" marL="685800" rtl="0" algn="l">
              <a:lnSpc>
                <a:spcPct val="100000"/>
              </a:lnSpc>
              <a:spcBef>
                <a:spcPts val="0"/>
              </a:spcBef>
              <a:spcAft>
                <a:spcPts val="0"/>
              </a:spcAft>
              <a:buSzPts val="2000"/>
              <a:buChar char="◦"/>
            </a:pPr>
            <a:r>
              <a:rPr lang="en-US"/>
              <a:t>Pre-load weight matrix into the systolic array.</a:t>
            </a:r>
            <a:endParaRPr/>
          </a:p>
          <a:p>
            <a:pPr indent="-228600" lvl="1" marL="685800" rtl="0" algn="l">
              <a:lnSpc>
                <a:spcPct val="100000"/>
              </a:lnSpc>
              <a:spcBef>
                <a:spcPts val="0"/>
              </a:spcBef>
              <a:spcAft>
                <a:spcPts val="0"/>
              </a:spcAft>
              <a:buSzPts val="2000"/>
              <a:buChar char="◦"/>
            </a:pPr>
            <a:r>
              <a:rPr lang="en-US"/>
              <a:t>Flow the activation matrix into the systolic array. </a:t>
            </a:r>
            <a:endParaRPr/>
          </a:p>
          <a:p>
            <a:pPr indent="-228600" lvl="1" marL="685800" rtl="0" algn="l">
              <a:lnSpc>
                <a:spcPct val="100000"/>
              </a:lnSpc>
              <a:spcBef>
                <a:spcPts val="0"/>
              </a:spcBef>
              <a:spcAft>
                <a:spcPts val="0"/>
              </a:spcAft>
              <a:buSzPts val="2000"/>
              <a:buChar char="◦"/>
            </a:pPr>
            <a:r>
              <a:rPr lang="en-US"/>
              <a:t>Accumate partial sums in the accumulator.</a:t>
            </a:r>
            <a:endParaRPr/>
          </a:p>
          <a:p>
            <a:pPr indent="-228600" lvl="1" marL="685800" rtl="0" algn="l">
              <a:lnSpc>
                <a:spcPct val="100000"/>
              </a:lnSpc>
              <a:spcBef>
                <a:spcPts val="0"/>
              </a:spcBef>
              <a:spcAft>
                <a:spcPts val="0"/>
              </a:spcAft>
              <a:buSzPts val="2000"/>
              <a:buChar char="◦"/>
            </a:pPr>
            <a:r>
              <a:rPr lang="en-US"/>
              <a:t>Store the accumulated result to RAM.</a:t>
            </a:r>
            <a:endParaRPr/>
          </a:p>
        </p:txBody>
      </p:sp>
      <p:sp>
        <p:nvSpPr>
          <p:cNvPr id="119" name="Google Shape;119;g27e49669de3_0_392"/>
          <p:cNvSpPr txBox="1"/>
          <p:nvPr>
            <p:ph idx="12" type="sldNum"/>
          </p:nvPr>
        </p:nvSpPr>
        <p:spPr>
          <a:xfrm>
            <a:off x="4654800" y="6356350"/>
            <a:ext cx="2743200" cy="3651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120" name="Google Shape;120;g27e49669de3_0_392"/>
          <p:cNvPicPr preferRelativeResize="0"/>
          <p:nvPr/>
        </p:nvPicPr>
        <p:blipFill>
          <a:blip r:embed="rId3">
            <a:alphaModFix/>
          </a:blip>
          <a:stretch>
            <a:fillRect/>
          </a:stretch>
        </p:blipFill>
        <p:spPr>
          <a:xfrm>
            <a:off x="862362" y="3240500"/>
            <a:ext cx="4690125" cy="3115850"/>
          </a:xfrm>
          <a:prstGeom prst="rect">
            <a:avLst/>
          </a:prstGeom>
          <a:noFill/>
          <a:ln>
            <a:noFill/>
          </a:ln>
        </p:spPr>
      </p:pic>
      <p:sp>
        <p:nvSpPr>
          <p:cNvPr id="121" name="Google Shape;121;g27e49669de3_0_392"/>
          <p:cNvSpPr txBox="1"/>
          <p:nvPr/>
        </p:nvSpPr>
        <p:spPr>
          <a:xfrm>
            <a:off x="8025575" y="5991250"/>
            <a:ext cx="48420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solidFill>
                  <a:srgbClr val="222222"/>
                </a:solidFill>
                <a:highlight>
                  <a:srgbClr val="FFFFFF"/>
                </a:highlight>
              </a:rPr>
              <a:t>https://www.sciencedirect.com/science/article/pii/S0167926022000359</a:t>
            </a:r>
            <a:endParaRPr/>
          </a:p>
        </p:txBody>
      </p:sp>
      <p:sp>
        <p:nvSpPr>
          <p:cNvPr id="122" name="Google Shape;122;g27e49669de3_0_392"/>
          <p:cNvSpPr/>
          <p:nvPr/>
        </p:nvSpPr>
        <p:spPr>
          <a:xfrm>
            <a:off x="6812350" y="3422350"/>
            <a:ext cx="1803900" cy="76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t>A</a:t>
            </a:r>
            <a:endParaRPr b="1" sz="1800"/>
          </a:p>
        </p:txBody>
      </p:sp>
      <p:sp>
        <p:nvSpPr>
          <p:cNvPr id="123" name="Google Shape;123;g27e49669de3_0_392"/>
          <p:cNvSpPr/>
          <p:nvPr/>
        </p:nvSpPr>
        <p:spPr>
          <a:xfrm>
            <a:off x="8805075" y="3422350"/>
            <a:ext cx="1070400" cy="76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t>W</a:t>
            </a:r>
            <a:endParaRPr b="1" sz="1800"/>
          </a:p>
        </p:txBody>
      </p:sp>
      <p:sp>
        <p:nvSpPr>
          <p:cNvPr id="124" name="Google Shape;124;g27e49669de3_0_392"/>
          <p:cNvSpPr/>
          <p:nvPr/>
        </p:nvSpPr>
        <p:spPr>
          <a:xfrm>
            <a:off x="8805075" y="4332325"/>
            <a:ext cx="1070400" cy="180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t>Output</a:t>
            </a:r>
            <a:endParaRPr b="1" sz="1800"/>
          </a:p>
        </p:txBody>
      </p:sp>
      <p:sp>
        <p:nvSpPr>
          <p:cNvPr id="125" name="Google Shape;125;g27e49669de3_0_392"/>
          <p:cNvSpPr txBox="1"/>
          <p:nvPr/>
        </p:nvSpPr>
        <p:spPr>
          <a:xfrm>
            <a:off x="7565375" y="3023050"/>
            <a:ext cx="460200" cy="3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t>K</a:t>
            </a:r>
            <a:endParaRPr b="1"/>
          </a:p>
        </p:txBody>
      </p:sp>
      <p:sp>
        <p:nvSpPr>
          <p:cNvPr id="126" name="Google Shape;126;g27e49669de3_0_392"/>
          <p:cNvSpPr txBox="1"/>
          <p:nvPr/>
        </p:nvSpPr>
        <p:spPr>
          <a:xfrm>
            <a:off x="6352150" y="3604000"/>
            <a:ext cx="460200" cy="3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t>M</a:t>
            </a:r>
            <a:endParaRPr b="1"/>
          </a:p>
        </p:txBody>
      </p:sp>
      <p:sp>
        <p:nvSpPr>
          <p:cNvPr id="127" name="Google Shape;127;g27e49669de3_0_392"/>
          <p:cNvSpPr txBox="1"/>
          <p:nvPr/>
        </p:nvSpPr>
        <p:spPr>
          <a:xfrm>
            <a:off x="9194925" y="3023050"/>
            <a:ext cx="460200" cy="3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t>N</a:t>
            </a:r>
            <a:endParaRPr b="1"/>
          </a:p>
        </p:txBody>
      </p:sp>
      <p:sp>
        <p:nvSpPr>
          <p:cNvPr id="128" name="Google Shape;128;g27e49669de3_0_392"/>
          <p:cNvSpPr txBox="1"/>
          <p:nvPr/>
        </p:nvSpPr>
        <p:spPr>
          <a:xfrm>
            <a:off x="9876100" y="3604000"/>
            <a:ext cx="460200" cy="3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t>M</a:t>
            </a:r>
            <a:endParaRPr b="1"/>
          </a:p>
        </p:txBody>
      </p:sp>
      <p:sp>
        <p:nvSpPr>
          <p:cNvPr id="129" name="Google Shape;129;g27e49669de3_0_392"/>
          <p:cNvSpPr txBox="1"/>
          <p:nvPr/>
        </p:nvSpPr>
        <p:spPr>
          <a:xfrm>
            <a:off x="9194925" y="4235475"/>
            <a:ext cx="460200" cy="3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t>N</a:t>
            </a:r>
            <a:endParaRPr b="1"/>
          </a:p>
        </p:txBody>
      </p:sp>
      <p:sp>
        <p:nvSpPr>
          <p:cNvPr id="130" name="Google Shape;130;g27e49669de3_0_392"/>
          <p:cNvSpPr txBox="1"/>
          <p:nvPr/>
        </p:nvSpPr>
        <p:spPr>
          <a:xfrm>
            <a:off x="8429625" y="5034625"/>
            <a:ext cx="460200" cy="3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t>K</a:t>
            </a:r>
            <a:endParaRPr b="1"/>
          </a:p>
        </p:txBody>
      </p:sp>
      <p:sp>
        <p:nvSpPr>
          <p:cNvPr id="131" name="Google Shape;131;g27e49669de3_0_392"/>
          <p:cNvSpPr/>
          <p:nvPr/>
        </p:nvSpPr>
        <p:spPr>
          <a:xfrm>
            <a:off x="8429625" y="3097438"/>
            <a:ext cx="556800" cy="278400"/>
          </a:xfrm>
          <a:prstGeom prst="right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27e49669de3_0_392"/>
          <p:cNvSpPr/>
          <p:nvPr/>
        </p:nvSpPr>
        <p:spPr>
          <a:xfrm rot="5400000">
            <a:off x="9627850" y="4251555"/>
            <a:ext cx="774900" cy="278400"/>
          </a:xfrm>
          <a:prstGeom prst="right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27e49669de3_0_659"/>
          <p:cNvSpPr txBox="1"/>
          <p:nvPr>
            <p:ph type="title"/>
          </p:nvPr>
        </p:nvSpPr>
        <p:spPr>
          <a:xfrm>
            <a:off x="516834" y="173855"/>
            <a:ext cx="11016600" cy="1264800"/>
          </a:xfrm>
          <a:prstGeom prst="rect">
            <a:avLst/>
          </a:prstGeom>
          <a:noFill/>
          <a:ln>
            <a:noFill/>
          </a:ln>
        </p:spPr>
        <p:txBody>
          <a:bodyPr anchorCtr="0" anchor="ctr" bIns="0" lIns="90000" spcFirstLastPara="1" rIns="91425" wrap="square" tIns="0">
            <a:normAutofit/>
          </a:bodyPr>
          <a:lstStyle/>
          <a:p>
            <a:pPr indent="0" lvl="0" marL="0" rtl="0" algn="l">
              <a:lnSpc>
                <a:spcPct val="90000"/>
              </a:lnSpc>
              <a:spcBef>
                <a:spcPts val="0"/>
              </a:spcBef>
              <a:spcAft>
                <a:spcPts val="0"/>
              </a:spcAft>
              <a:buClr>
                <a:srgbClr val="1F3864"/>
              </a:buClr>
              <a:buSzPts val="4400"/>
              <a:buFont typeface="Tahoma"/>
              <a:buNone/>
            </a:pPr>
            <a:r>
              <a:rPr lang="en-US"/>
              <a:t>Systolic Array Operation</a:t>
            </a:r>
            <a:endParaRPr/>
          </a:p>
        </p:txBody>
      </p:sp>
      <p:sp>
        <p:nvSpPr>
          <p:cNvPr id="138" name="Google Shape;138;g27e49669de3_0_659"/>
          <p:cNvSpPr txBox="1"/>
          <p:nvPr>
            <p:ph idx="1" type="body"/>
          </p:nvPr>
        </p:nvSpPr>
        <p:spPr>
          <a:xfrm>
            <a:off x="544350" y="1497586"/>
            <a:ext cx="11016600" cy="47304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400"/>
              <a:buFont typeface="Noto Sans Symbols"/>
              <a:buChar char="▪"/>
            </a:pPr>
            <a:r>
              <a:rPr lang="en-US"/>
              <a:t>Operation mode {Output Stationary}</a:t>
            </a:r>
            <a:endParaRPr/>
          </a:p>
          <a:p>
            <a:pPr indent="-228600" lvl="1" marL="685800" rtl="0" algn="l">
              <a:lnSpc>
                <a:spcPct val="100000"/>
              </a:lnSpc>
              <a:spcBef>
                <a:spcPts val="0"/>
              </a:spcBef>
              <a:spcAft>
                <a:spcPts val="0"/>
              </a:spcAft>
              <a:buSzPts val="2000"/>
              <a:buChar char="◦"/>
            </a:pPr>
            <a:r>
              <a:rPr lang="en-US"/>
              <a:t>Stream skewed activation and weight data into the systolic array</a:t>
            </a:r>
            <a:endParaRPr/>
          </a:p>
          <a:p>
            <a:pPr indent="-228600" lvl="1" marL="685800" rtl="0" algn="l">
              <a:lnSpc>
                <a:spcPct val="100000"/>
              </a:lnSpc>
              <a:spcBef>
                <a:spcPts val="0"/>
              </a:spcBef>
              <a:spcAft>
                <a:spcPts val="0"/>
              </a:spcAft>
              <a:buSzPts val="2000"/>
              <a:buChar char="◦"/>
            </a:pPr>
            <a:r>
              <a:rPr lang="en-US"/>
              <a:t>After all dot-product results are accumulated in the each PE, drain the results into RAM </a:t>
            </a:r>
            <a:endParaRPr/>
          </a:p>
        </p:txBody>
      </p:sp>
      <p:sp>
        <p:nvSpPr>
          <p:cNvPr id="139" name="Google Shape;139;g27e49669de3_0_659"/>
          <p:cNvSpPr txBox="1"/>
          <p:nvPr>
            <p:ph idx="12" type="sldNum"/>
          </p:nvPr>
        </p:nvSpPr>
        <p:spPr>
          <a:xfrm>
            <a:off x="4654800" y="6356350"/>
            <a:ext cx="2743200" cy="3651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140" name="Google Shape;140;g27e49669de3_0_659"/>
          <p:cNvPicPr preferRelativeResize="0"/>
          <p:nvPr/>
        </p:nvPicPr>
        <p:blipFill>
          <a:blip r:embed="rId3">
            <a:alphaModFix/>
          </a:blip>
          <a:stretch>
            <a:fillRect/>
          </a:stretch>
        </p:blipFill>
        <p:spPr>
          <a:xfrm>
            <a:off x="678027" y="2712877"/>
            <a:ext cx="4156300" cy="3643475"/>
          </a:xfrm>
          <a:prstGeom prst="rect">
            <a:avLst/>
          </a:prstGeom>
          <a:noFill/>
          <a:ln>
            <a:noFill/>
          </a:ln>
        </p:spPr>
      </p:pic>
      <p:sp>
        <p:nvSpPr>
          <p:cNvPr id="141" name="Google Shape;141;g27e49669de3_0_659"/>
          <p:cNvSpPr txBox="1"/>
          <p:nvPr/>
        </p:nvSpPr>
        <p:spPr>
          <a:xfrm>
            <a:off x="8025575" y="5991250"/>
            <a:ext cx="48420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solidFill>
                  <a:srgbClr val="222222"/>
                </a:solidFill>
                <a:highlight>
                  <a:srgbClr val="FFFFFF"/>
                </a:highlight>
              </a:rPr>
              <a:t>https://www.sciencedirect.com/science/article/pii/S0167926022000359</a:t>
            </a:r>
            <a:endParaRPr/>
          </a:p>
        </p:txBody>
      </p:sp>
      <p:sp>
        <p:nvSpPr>
          <p:cNvPr id="142" name="Google Shape;142;g27e49669de3_0_659"/>
          <p:cNvSpPr/>
          <p:nvPr/>
        </p:nvSpPr>
        <p:spPr>
          <a:xfrm>
            <a:off x="6812350" y="3422350"/>
            <a:ext cx="1803900" cy="76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t>A</a:t>
            </a:r>
            <a:endParaRPr b="1" sz="1800"/>
          </a:p>
        </p:txBody>
      </p:sp>
      <p:sp>
        <p:nvSpPr>
          <p:cNvPr id="143" name="Google Shape;143;g27e49669de3_0_659"/>
          <p:cNvSpPr/>
          <p:nvPr/>
        </p:nvSpPr>
        <p:spPr>
          <a:xfrm>
            <a:off x="8805075" y="3422350"/>
            <a:ext cx="1070400" cy="76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t>O</a:t>
            </a:r>
            <a:endParaRPr b="1" sz="1800"/>
          </a:p>
        </p:txBody>
      </p:sp>
      <p:sp>
        <p:nvSpPr>
          <p:cNvPr id="144" name="Google Shape;144;g27e49669de3_0_659"/>
          <p:cNvSpPr/>
          <p:nvPr/>
        </p:nvSpPr>
        <p:spPr>
          <a:xfrm>
            <a:off x="8805075" y="4332325"/>
            <a:ext cx="1070400" cy="180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t>W</a:t>
            </a:r>
            <a:endParaRPr b="1" sz="1800"/>
          </a:p>
        </p:txBody>
      </p:sp>
      <p:sp>
        <p:nvSpPr>
          <p:cNvPr id="145" name="Google Shape;145;g27e49669de3_0_659"/>
          <p:cNvSpPr txBox="1"/>
          <p:nvPr/>
        </p:nvSpPr>
        <p:spPr>
          <a:xfrm>
            <a:off x="7565375" y="3023050"/>
            <a:ext cx="460200" cy="3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t>K</a:t>
            </a:r>
            <a:endParaRPr b="1"/>
          </a:p>
        </p:txBody>
      </p:sp>
      <p:sp>
        <p:nvSpPr>
          <p:cNvPr id="146" name="Google Shape;146;g27e49669de3_0_659"/>
          <p:cNvSpPr txBox="1"/>
          <p:nvPr/>
        </p:nvSpPr>
        <p:spPr>
          <a:xfrm>
            <a:off x="6352150" y="3604000"/>
            <a:ext cx="460200" cy="3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t>M</a:t>
            </a:r>
            <a:endParaRPr b="1"/>
          </a:p>
        </p:txBody>
      </p:sp>
      <p:sp>
        <p:nvSpPr>
          <p:cNvPr id="147" name="Google Shape;147;g27e49669de3_0_659"/>
          <p:cNvSpPr txBox="1"/>
          <p:nvPr/>
        </p:nvSpPr>
        <p:spPr>
          <a:xfrm>
            <a:off x="9194925" y="3023050"/>
            <a:ext cx="460200" cy="3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t>N</a:t>
            </a:r>
            <a:endParaRPr b="1"/>
          </a:p>
        </p:txBody>
      </p:sp>
      <p:sp>
        <p:nvSpPr>
          <p:cNvPr id="148" name="Google Shape;148;g27e49669de3_0_659"/>
          <p:cNvSpPr txBox="1"/>
          <p:nvPr/>
        </p:nvSpPr>
        <p:spPr>
          <a:xfrm>
            <a:off x="9876100" y="3604000"/>
            <a:ext cx="460200" cy="3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t>M</a:t>
            </a:r>
            <a:endParaRPr b="1"/>
          </a:p>
        </p:txBody>
      </p:sp>
      <p:sp>
        <p:nvSpPr>
          <p:cNvPr id="149" name="Google Shape;149;g27e49669de3_0_659"/>
          <p:cNvSpPr txBox="1"/>
          <p:nvPr/>
        </p:nvSpPr>
        <p:spPr>
          <a:xfrm>
            <a:off x="9194925" y="4235475"/>
            <a:ext cx="460200" cy="3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t>N</a:t>
            </a:r>
            <a:endParaRPr b="1"/>
          </a:p>
        </p:txBody>
      </p:sp>
      <p:sp>
        <p:nvSpPr>
          <p:cNvPr id="150" name="Google Shape;150;g27e49669de3_0_659"/>
          <p:cNvSpPr txBox="1"/>
          <p:nvPr/>
        </p:nvSpPr>
        <p:spPr>
          <a:xfrm>
            <a:off x="9876100" y="5034625"/>
            <a:ext cx="460200" cy="3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t>K</a:t>
            </a:r>
            <a:endParaRPr b="1"/>
          </a:p>
        </p:txBody>
      </p:sp>
      <p:sp>
        <p:nvSpPr>
          <p:cNvPr id="151" name="Google Shape;151;g27e49669de3_0_659"/>
          <p:cNvSpPr/>
          <p:nvPr/>
        </p:nvSpPr>
        <p:spPr>
          <a:xfrm>
            <a:off x="8250750" y="3495150"/>
            <a:ext cx="864300" cy="278400"/>
          </a:xfrm>
          <a:prstGeom prst="right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27e49669de3_0_659"/>
          <p:cNvSpPr/>
          <p:nvPr/>
        </p:nvSpPr>
        <p:spPr>
          <a:xfrm rot="-5400000">
            <a:off x="9282700" y="4108130"/>
            <a:ext cx="774900" cy="278400"/>
          </a:xfrm>
          <a:prstGeom prst="right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27e49669de3_0_829"/>
          <p:cNvSpPr txBox="1"/>
          <p:nvPr>
            <p:ph idx="12" type="sldNum"/>
          </p:nvPr>
        </p:nvSpPr>
        <p:spPr>
          <a:xfrm>
            <a:off x="4654800" y="6356350"/>
            <a:ext cx="2743200" cy="3651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58" name="Google Shape;158;g27e49669de3_0_829"/>
          <p:cNvSpPr txBox="1"/>
          <p:nvPr>
            <p:ph idx="4294967295" type="ctrTitle"/>
          </p:nvPr>
        </p:nvSpPr>
        <p:spPr>
          <a:xfrm>
            <a:off x="1524000" y="1122363"/>
            <a:ext cx="9144000" cy="2334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1F3864"/>
              </a:buClr>
              <a:buSzPts val="4400"/>
              <a:buFont typeface="Tahoma"/>
              <a:buNone/>
            </a:pPr>
            <a:r>
              <a:rPr lang="en-US"/>
              <a:t>Systolic Array Modules</a:t>
            </a:r>
            <a:endParaRPr sz="4400">
              <a:latin typeface="Tahoma"/>
              <a:ea typeface="Tahoma"/>
              <a:cs typeface="Tahoma"/>
              <a:sym typeface="Tahom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27e49669de3_0_12"/>
          <p:cNvSpPr txBox="1"/>
          <p:nvPr>
            <p:ph type="title"/>
          </p:nvPr>
        </p:nvSpPr>
        <p:spPr>
          <a:xfrm>
            <a:off x="516834" y="173855"/>
            <a:ext cx="11016600" cy="1264800"/>
          </a:xfrm>
          <a:prstGeom prst="rect">
            <a:avLst/>
          </a:prstGeom>
          <a:noFill/>
          <a:ln>
            <a:noFill/>
          </a:ln>
        </p:spPr>
        <p:txBody>
          <a:bodyPr anchorCtr="0" anchor="ctr" bIns="0" lIns="90000" spcFirstLastPara="1" rIns="91425" wrap="square" tIns="0">
            <a:normAutofit/>
          </a:bodyPr>
          <a:lstStyle/>
          <a:p>
            <a:pPr indent="0" lvl="0" marL="0" rtl="0" algn="l">
              <a:lnSpc>
                <a:spcPct val="90000"/>
              </a:lnSpc>
              <a:spcBef>
                <a:spcPts val="0"/>
              </a:spcBef>
              <a:spcAft>
                <a:spcPts val="0"/>
              </a:spcAft>
              <a:buClr>
                <a:srgbClr val="1F3864"/>
              </a:buClr>
              <a:buSzPts val="4400"/>
              <a:buFont typeface="Tahoma"/>
              <a:buNone/>
            </a:pPr>
            <a:r>
              <a:rPr lang="en-US"/>
              <a:t>Systolic Array Modules</a:t>
            </a:r>
            <a:endParaRPr/>
          </a:p>
        </p:txBody>
      </p:sp>
      <p:sp>
        <p:nvSpPr>
          <p:cNvPr id="164" name="Google Shape;164;g27e49669de3_0_12"/>
          <p:cNvSpPr txBox="1"/>
          <p:nvPr>
            <p:ph idx="1" type="body"/>
          </p:nvPr>
        </p:nvSpPr>
        <p:spPr>
          <a:xfrm>
            <a:off x="590588" y="1438650"/>
            <a:ext cx="3732900" cy="9132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00000"/>
              </a:lnSpc>
              <a:spcBef>
                <a:spcPts val="0"/>
              </a:spcBef>
              <a:spcAft>
                <a:spcPts val="0"/>
              </a:spcAft>
              <a:buClr>
                <a:schemeClr val="dk1"/>
              </a:buClr>
              <a:buSzPts val="2400"/>
              <a:buFont typeface="Noto Sans Symbols"/>
              <a:buChar char="▪"/>
            </a:pPr>
            <a:r>
              <a:rPr lang="en-US"/>
              <a:t>Entire Diagram</a:t>
            </a:r>
            <a:endParaRPr/>
          </a:p>
          <a:p>
            <a:pPr indent="-76200" lvl="0" marL="228600" rtl="0" algn="l">
              <a:lnSpc>
                <a:spcPct val="100000"/>
              </a:lnSpc>
              <a:spcBef>
                <a:spcPts val="1000"/>
              </a:spcBef>
              <a:spcAft>
                <a:spcPts val="0"/>
              </a:spcAft>
              <a:buClr>
                <a:schemeClr val="dk1"/>
              </a:buClr>
              <a:buSzPts val="2400"/>
              <a:buFont typeface="Noto Sans Symbols"/>
              <a:buNone/>
            </a:pPr>
            <a:r>
              <a:t/>
            </a:r>
            <a:endParaRPr/>
          </a:p>
        </p:txBody>
      </p:sp>
      <p:sp>
        <p:nvSpPr>
          <p:cNvPr id="165" name="Google Shape;165;g27e49669de3_0_12"/>
          <p:cNvSpPr txBox="1"/>
          <p:nvPr>
            <p:ph idx="12" type="sldNum"/>
          </p:nvPr>
        </p:nvSpPr>
        <p:spPr>
          <a:xfrm>
            <a:off x="4603125" y="6326800"/>
            <a:ext cx="2743200" cy="3651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166" name="Google Shape;166;g27e49669de3_0_12"/>
          <p:cNvPicPr preferRelativeResize="0"/>
          <p:nvPr/>
        </p:nvPicPr>
        <p:blipFill>
          <a:blip r:embed="rId3">
            <a:alphaModFix/>
          </a:blip>
          <a:stretch>
            <a:fillRect/>
          </a:stretch>
        </p:blipFill>
        <p:spPr>
          <a:xfrm>
            <a:off x="208250" y="1797150"/>
            <a:ext cx="6954050" cy="4560799"/>
          </a:xfrm>
          <a:prstGeom prst="rect">
            <a:avLst/>
          </a:prstGeom>
          <a:noFill/>
          <a:ln>
            <a:noFill/>
          </a:ln>
        </p:spPr>
      </p:pic>
      <p:sp>
        <p:nvSpPr>
          <p:cNvPr id="167" name="Google Shape;167;g27e49669de3_0_12"/>
          <p:cNvSpPr/>
          <p:nvPr/>
        </p:nvSpPr>
        <p:spPr>
          <a:xfrm>
            <a:off x="5248025" y="1797150"/>
            <a:ext cx="775500" cy="913200"/>
          </a:xfrm>
          <a:prstGeom prst="rect">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27e49669de3_0_12"/>
          <p:cNvSpPr/>
          <p:nvPr/>
        </p:nvSpPr>
        <p:spPr>
          <a:xfrm>
            <a:off x="5238650" y="2761750"/>
            <a:ext cx="775500" cy="913200"/>
          </a:xfrm>
          <a:prstGeom prst="rect">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27e49669de3_0_12"/>
          <p:cNvSpPr/>
          <p:nvPr/>
        </p:nvSpPr>
        <p:spPr>
          <a:xfrm>
            <a:off x="5248025" y="3800175"/>
            <a:ext cx="775500" cy="913200"/>
          </a:xfrm>
          <a:prstGeom prst="rect">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27e49669de3_0_12"/>
          <p:cNvSpPr/>
          <p:nvPr/>
        </p:nvSpPr>
        <p:spPr>
          <a:xfrm>
            <a:off x="5238650" y="4868175"/>
            <a:ext cx="775500" cy="913200"/>
          </a:xfrm>
          <a:prstGeom prst="rect">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27e49669de3_0_12"/>
          <p:cNvSpPr/>
          <p:nvPr/>
        </p:nvSpPr>
        <p:spPr>
          <a:xfrm>
            <a:off x="7018525" y="1809600"/>
            <a:ext cx="706800" cy="308700"/>
          </a:xfrm>
          <a:prstGeom prst="rect">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BRAM</a:t>
            </a:r>
            <a:endParaRPr/>
          </a:p>
        </p:txBody>
      </p:sp>
      <p:sp>
        <p:nvSpPr>
          <p:cNvPr id="172" name="Google Shape;172;g27e49669de3_0_12"/>
          <p:cNvSpPr/>
          <p:nvPr/>
        </p:nvSpPr>
        <p:spPr>
          <a:xfrm>
            <a:off x="7018525" y="5281325"/>
            <a:ext cx="2663400" cy="308700"/>
          </a:xfrm>
          <a:prstGeom prst="rect">
            <a:avLst/>
          </a:prstGeom>
          <a:noFill/>
          <a:ln cap="flat" cmpd="sng" w="28575">
            <a:solidFill>
              <a:srgbClr val="F6B26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Verilog Module (Your Task 1,2)</a:t>
            </a:r>
            <a:endParaRPr/>
          </a:p>
        </p:txBody>
      </p:sp>
      <p:sp>
        <p:nvSpPr>
          <p:cNvPr id="173" name="Google Shape;173;g27e49669de3_0_12"/>
          <p:cNvSpPr/>
          <p:nvPr/>
        </p:nvSpPr>
        <p:spPr>
          <a:xfrm>
            <a:off x="3175875" y="2406350"/>
            <a:ext cx="1375800" cy="1181400"/>
          </a:xfrm>
          <a:prstGeom prst="rect">
            <a:avLst/>
          </a:prstGeom>
          <a:noFill/>
          <a:ln cap="flat" cmpd="sng" w="28575">
            <a:solidFill>
              <a:srgbClr val="F6B26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27e49669de3_0_12"/>
          <p:cNvSpPr/>
          <p:nvPr/>
        </p:nvSpPr>
        <p:spPr>
          <a:xfrm>
            <a:off x="4586913" y="2945750"/>
            <a:ext cx="616500" cy="102600"/>
          </a:xfrm>
          <a:prstGeom prst="rightArrow">
            <a:avLst>
              <a:gd fmla="val 50000" name="adj1"/>
              <a:gd fmla="val 50000" name="adj2"/>
            </a:avLst>
          </a:prstGeom>
          <a:solidFill>
            <a:srgbClr val="FF0000"/>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27e49669de3_0_12"/>
          <p:cNvSpPr/>
          <p:nvPr/>
        </p:nvSpPr>
        <p:spPr>
          <a:xfrm rot="-1454197">
            <a:off x="4541820" y="2372279"/>
            <a:ext cx="706689" cy="124737"/>
          </a:xfrm>
          <a:prstGeom prst="leftRightArrow">
            <a:avLst>
              <a:gd fmla="val 37898" name="adj1"/>
              <a:gd fmla="val 50000" name="adj2"/>
            </a:avLst>
          </a:prstGeom>
          <a:solidFill>
            <a:srgbClr val="FF0000"/>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27e49669de3_0_12"/>
          <p:cNvSpPr/>
          <p:nvPr/>
        </p:nvSpPr>
        <p:spPr>
          <a:xfrm rot="-7550925">
            <a:off x="4376645" y="3757470"/>
            <a:ext cx="1047046" cy="117562"/>
          </a:xfrm>
          <a:prstGeom prst="rightArrow">
            <a:avLst>
              <a:gd fmla="val 50000" name="adj1"/>
              <a:gd fmla="val 68401" name="adj2"/>
            </a:avLst>
          </a:prstGeom>
          <a:solidFill>
            <a:srgbClr val="FF0000"/>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27e49669de3_0_12"/>
          <p:cNvSpPr/>
          <p:nvPr/>
        </p:nvSpPr>
        <p:spPr>
          <a:xfrm rot="-6600538">
            <a:off x="3816963" y="4513754"/>
            <a:ext cx="2044615" cy="105342"/>
          </a:xfrm>
          <a:prstGeom prst="rightArrow">
            <a:avLst>
              <a:gd fmla="val 50000" name="adj1"/>
              <a:gd fmla="val 68401" name="adj2"/>
            </a:avLst>
          </a:prstGeom>
          <a:solidFill>
            <a:srgbClr val="FF0000"/>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27e49669de3_0_12"/>
          <p:cNvSpPr txBox="1"/>
          <p:nvPr/>
        </p:nvSpPr>
        <p:spPr>
          <a:xfrm>
            <a:off x="7423400" y="5651650"/>
            <a:ext cx="41700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Describe “matmul_system” in the next pages.</a:t>
            </a:r>
            <a:endParaRPr/>
          </a:p>
          <a:p>
            <a:pPr indent="0" lvl="0" marL="0" rtl="0" algn="l">
              <a:spcBef>
                <a:spcPts val="0"/>
              </a:spcBef>
              <a:spcAft>
                <a:spcPts val="0"/>
              </a:spcAft>
              <a:buNone/>
            </a:pPr>
            <a:r>
              <a:rPr lang="en-US"/>
              <a:t>In verilog coding, your goal is making matmul.v </a:t>
            </a:r>
            <a:endParaRPr/>
          </a:p>
        </p:txBody>
      </p:sp>
      <p:sp>
        <p:nvSpPr>
          <p:cNvPr id="179" name="Google Shape;179;g27e49669de3_0_12"/>
          <p:cNvSpPr txBox="1"/>
          <p:nvPr/>
        </p:nvSpPr>
        <p:spPr>
          <a:xfrm>
            <a:off x="7018525" y="2232750"/>
            <a:ext cx="4575000" cy="2748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US"/>
              <a:t>A/W_Bram</a:t>
            </a:r>
            <a:endParaRPr/>
          </a:p>
          <a:p>
            <a:pPr indent="-317500" lvl="1" marL="914400" rtl="0" algn="l">
              <a:spcBef>
                <a:spcPts val="0"/>
              </a:spcBef>
              <a:spcAft>
                <a:spcPts val="0"/>
              </a:spcAft>
              <a:buSzPts val="1400"/>
              <a:buChar char="○"/>
            </a:pPr>
            <a:r>
              <a:rPr lang="en-US"/>
              <a:t>store activation/weight and feed data to ram</a:t>
            </a:r>
            <a:endParaRPr/>
          </a:p>
          <a:p>
            <a:pPr indent="-317500" lvl="0" marL="457200" rtl="0" algn="l">
              <a:spcBef>
                <a:spcPts val="0"/>
              </a:spcBef>
              <a:spcAft>
                <a:spcPts val="0"/>
              </a:spcAft>
              <a:buSzPts val="1400"/>
              <a:buChar char="●"/>
            </a:pPr>
            <a:r>
              <a:rPr lang="en-US"/>
              <a:t>O_Bram</a:t>
            </a:r>
            <a:endParaRPr/>
          </a:p>
          <a:p>
            <a:pPr indent="-317500" lvl="1" marL="914400" rtl="0" algn="l">
              <a:spcBef>
                <a:spcPts val="0"/>
              </a:spcBef>
              <a:spcAft>
                <a:spcPts val="0"/>
              </a:spcAft>
              <a:buSzPts val="1400"/>
              <a:buChar char="○"/>
            </a:pPr>
            <a:r>
              <a:rPr lang="en-US"/>
              <a:t>store result (from systolic array)</a:t>
            </a:r>
            <a:endParaRPr/>
          </a:p>
          <a:p>
            <a:pPr indent="-317500" lvl="0" marL="457200" rtl="0" algn="l">
              <a:spcBef>
                <a:spcPts val="0"/>
              </a:spcBef>
              <a:spcAft>
                <a:spcPts val="0"/>
              </a:spcAft>
              <a:buSzPts val="1400"/>
              <a:buChar char="●"/>
            </a:pPr>
            <a:r>
              <a:rPr lang="en-US"/>
              <a:t>SP_Bram (you must follow this rule)</a:t>
            </a:r>
            <a:endParaRPr/>
          </a:p>
          <a:p>
            <a:pPr indent="-317500" lvl="1" marL="914400" rtl="0" algn="l">
              <a:spcBef>
                <a:spcPts val="0"/>
              </a:spcBef>
              <a:spcAft>
                <a:spcPts val="0"/>
              </a:spcAft>
              <a:buSzPts val="1400"/>
              <a:buChar char="○"/>
            </a:pPr>
            <a:r>
              <a:rPr lang="en-US"/>
              <a:t>addr 0 : start signal (1: start, 0: end)</a:t>
            </a:r>
            <a:endParaRPr/>
          </a:p>
          <a:p>
            <a:pPr indent="-317500" lvl="1" marL="914400" rtl="0" algn="l">
              <a:spcBef>
                <a:spcPts val="0"/>
              </a:spcBef>
              <a:spcAft>
                <a:spcPts val="0"/>
              </a:spcAft>
              <a:buSzPts val="1400"/>
              <a:buChar char="○"/>
            </a:pPr>
            <a:r>
              <a:rPr lang="en-US"/>
              <a:t>addr 4 : mode (1: OS, 0: WS)</a:t>
            </a:r>
            <a:endParaRPr/>
          </a:p>
          <a:p>
            <a:pPr indent="-317500" lvl="1" marL="914400" rtl="0" algn="l">
              <a:spcBef>
                <a:spcPts val="0"/>
              </a:spcBef>
              <a:spcAft>
                <a:spcPts val="0"/>
              </a:spcAft>
              <a:buSzPts val="1400"/>
              <a:buChar char="○"/>
            </a:pPr>
            <a:r>
              <a:rPr lang="en-US"/>
              <a:t>addr 8 : M</a:t>
            </a:r>
            <a:endParaRPr/>
          </a:p>
          <a:p>
            <a:pPr indent="-317500" lvl="1" marL="914400" rtl="0" algn="l">
              <a:spcBef>
                <a:spcPts val="0"/>
              </a:spcBef>
              <a:spcAft>
                <a:spcPts val="0"/>
              </a:spcAft>
              <a:buSzPts val="1400"/>
              <a:buChar char="○"/>
            </a:pPr>
            <a:r>
              <a:rPr lang="en-US"/>
              <a:t>addr 12: K</a:t>
            </a:r>
            <a:endParaRPr/>
          </a:p>
          <a:p>
            <a:pPr indent="-317500" lvl="1" marL="914400" rtl="0" algn="l">
              <a:spcBef>
                <a:spcPts val="0"/>
              </a:spcBef>
              <a:spcAft>
                <a:spcPts val="0"/>
              </a:spcAft>
              <a:buSzPts val="1400"/>
              <a:buChar char="○"/>
            </a:pPr>
            <a:r>
              <a:rPr lang="en-US"/>
              <a:t>addr 16: N</a:t>
            </a:r>
            <a:endParaRPr/>
          </a:p>
          <a:p>
            <a:pPr indent="-317500" lvl="1" marL="914400" rtl="0" algn="l">
              <a:spcBef>
                <a:spcPts val="0"/>
              </a:spcBef>
              <a:spcAft>
                <a:spcPts val="0"/>
              </a:spcAft>
              <a:buSzPts val="1400"/>
              <a:buChar char="○"/>
            </a:pPr>
            <a:r>
              <a:rPr lang="en-US"/>
              <a:t>addr 100: end signal</a:t>
            </a:r>
            <a:endParaRPr/>
          </a:p>
        </p:txBody>
      </p:sp>
      <p:cxnSp>
        <p:nvCxnSpPr>
          <p:cNvPr id="180" name="Google Shape;180;g27e49669de3_0_12"/>
          <p:cNvCxnSpPr/>
          <p:nvPr/>
        </p:nvCxnSpPr>
        <p:spPr>
          <a:xfrm>
            <a:off x="2017300" y="3519175"/>
            <a:ext cx="471600" cy="817200"/>
          </a:xfrm>
          <a:prstGeom prst="straightConnector1">
            <a:avLst/>
          </a:prstGeom>
          <a:noFill/>
          <a:ln cap="flat" cmpd="sng" w="9525">
            <a:solidFill>
              <a:schemeClr val="dk2"/>
            </a:solidFill>
            <a:prstDash val="solid"/>
            <a:round/>
            <a:headEnd len="med" w="med" type="none"/>
            <a:tailEnd len="med" w="med" type="triangle"/>
          </a:ln>
        </p:spPr>
      </p:cxnSp>
      <p:sp>
        <p:nvSpPr>
          <p:cNvPr id="181" name="Google Shape;181;g27e49669de3_0_12"/>
          <p:cNvSpPr txBox="1"/>
          <p:nvPr/>
        </p:nvSpPr>
        <p:spPr>
          <a:xfrm>
            <a:off x="208250" y="3227100"/>
            <a:ext cx="3077400" cy="4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[Task 3] Draw this Block Diagram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2020-01-09T13:36:17Z</dcterms:created>
  <dc:creator>Microsoft Office User</dc:creator>
</cp:coreProperties>
</file>