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8" r:id="rId3"/>
  </p:sldIdLst>
  <p:sldSz cx="6858000" cy="9907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F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85"/>
    <p:restoredTop sz="94854"/>
  </p:normalViewPr>
  <p:slideViewPr>
    <p:cSldViewPr snapToGrid="0">
      <p:cViewPr varScale="1">
        <p:scale>
          <a:sx n="73" d="100"/>
          <a:sy n="73" d="100"/>
        </p:scale>
        <p:origin x="26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3431D-70DA-9745-B57C-308000F545A9}" type="datetimeFigureOut">
              <a:rPr lang="en-UA" smtClean="0"/>
              <a:t>17.06.2024</a:t>
            </a:fld>
            <a:endParaRPr lang="en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76E3-5535-6D45-AB5D-820AA7FBD09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421428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276E3-5535-6D45-AB5D-820AA7FBD099}" type="slidenum">
              <a:rPr lang="en-UA" smtClean="0"/>
              <a:t>1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88543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276E3-5535-6D45-AB5D-820AA7FBD099}" type="slidenum">
              <a:rPr lang="en-UA" smtClean="0"/>
              <a:t>2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654088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704D-D99B-D843-BA1D-F24185599B9E}" type="datetimeFigureOut">
              <a:rPr lang="en-UA" smtClean="0"/>
              <a:t>17.06.2024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36830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704D-D99B-D843-BA1D-F24185599B9E}" type="datetimeFigureOut">
              <a:rPr lang="en-UA" smtClean="0"/>
              <a:t>17.06.2024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97016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704D-D99B-D843-BA1D-F24185599B9E}" type="datetimeFigureOut">
              <a:rPr lang="en-UA" smtClean="0"/>
              <a:t>17.06.2024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9327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704D-D99B-D843-BA1D-F24185599B9E}" type="datetimeFigureOut">
              <a:rPr lang="en-UA" smtClean="0"/>
              <a:t>17.06.2024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6974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704D-D99B-D843-BA1D-F24185599B9E}" type="datetimeFigureOut">
              <a:rPr lang="en-UA" smtClean="0"/>
              <a:t>17.06.2024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82295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704D-D99B-D843-BA1D-F24185599B9E}" type="datetimeFigureOut">
              <a:rPr lang="en-UA" smtClean="0"/>
              <a:t>17.06.2024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45836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704D-D99B-D843-BA1D-F24185599B9E}" type="datetimeFigureOut">
              <a:rPr lang="en-UA" smtClean="0"/>
              <a:t>17.06.2024</a:t>
            </a:fld>
            <a:endParaRPr lang="en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82410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704D-D99B-D843-BA1D-F24185599B9E}" type="datetimeFigureOut">
              <a:rPr lang="en-UA" smtClean="0"/>
              <a:t>17.06.2024</a:t>
            </a:fld>
            <a:endParaRPr lang="en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95442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704D-D99B-D843-BA1D-F24185599B9E}" type="datetimeFigureOut">
              <a:rPr lang="en-UA" smtClean="0"/>
              <a:t>17.06.2024</a:t>
            </a:fld>
            <a:endParaRPr lang="en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0242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704D-D99B-D843-BA1D-F24185599B9E}" type="datetimeFigureOut">
              <a:rPr lang="en-UA" smtClean="0"/>
              <a:t>17.06.2024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3060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704D-D99B-D843-BA1D-F24185599B9E}" type="datetimeFigureOut">
              <a:rPr lang="en-UA" smtClean="0"/>
              <a:t>17.06.2024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87891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A704D-D99B-D843-BA1D-F24185599B9E}" type="datetimeFigureOut">
              <a:rPr lang="en-UA" smtClean="0"/>
              <a:t>17.06.2024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0803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hamzailli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912FC91-0695-1812-D760-CFF6BA439DB3}"/>
              </a:ext>
            </a:extLst>
          </p:cNvPr>
          <p:cNvSpPr/>
          <p:nvPr/>
        </p:nvSpPr>
        <p:spPr>
          <a:xfrm>
            <a:off x="319177" y="0"/>
            <a:ext cx="6219646" cy="310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C67267-07BF-9CA0-5446-BE26AED88D16}"/>
              </a:ext>
            </a:extLst>
          </p:cNvPr>
          <p:cNvSpPr/>
          <p:nvPr/>
        </p:nvSpPr>
        <p:spPr>
          <a:xfrm>
            <a:off x="0" y="0"/>
            <a:ext cx="319177" cy="9907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52C698-C80A-8F59-10FE-81C5F1CF87BB}"/>
              </a:ext>
            </a:extLst>
          </p:cNvPr>
          <p:cNvSpPr/>
          <p:nvPr/>
        </p:nvSpPr>
        <p:spPr>
          <a:xfrm>
            <a:off x="6538823" y="-181155"/>
            <a:ext cx="319177" cy="9907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3B56B0-F814-F021-893A-FC816257427A}"/>
              </a:ext>
            </a:extLst>
          </p:cNvPr>
          <p:cNvSpPr/>
          <p:nvPr/>
        </p:nvSpPr>
        <p:spPr>
          <a:xfrm>
            <a:off x="319177" y="9597037"/>
            <a:ext cx="6219646" cy="310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9157F9-1E41-7A37-82FE-59A71D9D690B}"/>
              </a:ext>
            </a:extLst>
          </p:cNvPr>
          <p:cNvSpPr/>
          <p:nvPr/>
        </p:nvSpPr>
        <p:spPr>
          <a:xfrm>
            <a:off x="319177" y="322766"/>
            <a:ext cx="6219646" cy="431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A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Illia </a:t>
            </a:r>
            <a:r>
              <a:rPr lang="en-UA" sz="2400" dirty="0">
                <a:solidFill>
                  <a:srgbClr val="001F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Khamza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46D840-61C2-6112-661E-3893E1857818}"/>
              </a:ext>
            </a:extLst>
          </p:cNvPr>
          <p:cNvSpPr/>
          <p:nvPr/>
        </p:nvSpPr>
        <p:spPr>
          <a:xfrm>
            <a:off x="319177" y="756208"/>
            <a:ext cx="6219646" cy="310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08A727-4699-61CE-8DDA-FA5900C9C272}"/>
              </a:ext>
            </a:extLst>
          </p:cNvPr>
          <p:cNvSpPr txBox="1"/>
          <p:nvPr/>
        </p:nvSpPr>
        <p:spPr>
          <a:xfrm>
            <a:off x="319177" y="756208"/>
            <a:ext cx="6219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A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+44 7443 097661 | </a:t>
            </a:r>
            <a:r>
              <a:rPr lang="en-GB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khamzaillia@gmail.com</a:t>
            </a:r>
            <a:r>
              <a:rPr lang="en-GB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London, UK NW6 7ET</a:t>
            </a:r>
            <a:endParaRPr lang="en-UA" sz="1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466E91-438D-C9E4-ED9E-E7CE4B311F20}"/>
              </a:ext>
            </a:extLst>
          </p:cNvPr>
          <p:cNvSpPr txBox="1"/>
          <p:nvPr/>
        </p:nvSpPr>
        <p:spPr>
          <a:xfrm>
            <a:off x="319177" y="1068482"/>
            <a:ext cx="621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UA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53CC5B-AB41-14D6-EDF8-B9E669A046B8}"/>
              </a:ext>
            </a:extLst>
          </p:cNvPr>
          <p:cNvSpPr txBox="1"/>
          <p:nvPr/>
        </p:nvSpPr>
        <p:spPr>
          <a:xfrm>
            <a:off x="319177" y="1318553"/>
            <a:ext cx="6219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Accomplished software engineer with strong SOLID skills and a master's degree in computer science. Demonstrated ability to take ownership of full stack features, lead on some architectural decisions, and contribute to support, QA, and operations while developing a strong foundation in cloud services learned through real-world use cases. Proven experience working on diverse applications spanning web, API design, and backend ML algorithms, seeking an opportunity to apply these skills and grow professionally.</a:t>
            </a:r>
            <a:endParaRPr lang="en-UA" sz="1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F088B1-E1C2-088A-EEA0-BF041282B8EB}"/>
              </a:ext>
            </a:extLst>
          </p:cNvPr>
          <p:cNvSpPr txBox="1"/>
          <p:nvPr/>
        </p:nvSpPr>
        <p:spPr>
          <a:xfrm>
            <a:off x="319177" y="2478756"/>
            <a:ext cx="621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EXPERIENCE</a:t>
            </a:r>
            <a:endParaRPr lang="en-UA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A50F11-76D5-8043-457A-81192598CC3A}"/>
              </a:ext>
            </a:extLst>
          </p:cNvPr>
          <p:cNvSpPr txBox="1"/>
          <p:nvPr/>
        </p:nvSpPr>
        <p:spPr>
          <a:xfrm>
            <a:off x="319177" y="2749029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Senior Full Stack Software Engineer, </a:t>
            </a:r>
            <a:r>
              <a:rPr lang="en-GB" sz="12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Onalytica</a:t>
            </a: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October 2022-Current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AA08B7-BB6A-68C9-BC11-F981D51249B8}"/>
              </a:ext>
            </a:extLst>
          </p:cNvPr>
          <p:cNvSpPr txBox="1"/>
          <p:nvPr/>
        </p:nvSpPr>
        <p:spPr>
          <a:xfrm>
            <a:off x="319177" y="2991822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London, UK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72A54A-BC03-02B7-AAED-E1DD34A069E9}"/>
              </a:ext>
            </a:extLst>
          </p:cNvPr>
          <p:cNvSpPr txBox="1"/>
          <p:nvPr/>
        </p:nvSpPr>
        <p:spPr>
          <a:xfrm>
            <a:off x="478765" y="4093559"/>
            <a:ext cx="60600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Onalytica</a:t>
            </a: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UK-based company specializing in B2B Influencer marketing, serving large enterprise clients, and operating multiple SaaS platforms.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Worked in a technology team of engineers, data scientists, and design/product following a Kanban methodology. My responsibilities included creating and enhancing AWS cloud-hosted web applications, APIs, and event-driven infrastructure, processing millions of social media posts per day.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tasked with taking ownership and successfully implementing multiple significant distributed features using .NET 6, OpenSearch, Angular, and </a:t>
            </a:r>
            <a:r>
              <a:rPr lang="en-GB" sz="11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NgRx</a:t>
            </a: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Additionally, I ensured code quality by covering the source code with unit tests using </a:t>
            </a:r>
            <a:r>
              <a:rPr lang="en-GB" sz="11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XUnit</a:t>
            </a: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Jasmine.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ollaborated with other engineers and stakeholders on feature design, refactoring, estimation, and planning.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 CI/CD pipelines for multiple services in AWS.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820748-B6DE-A37D-3D94-DBF75513167A}"/>
              </a:ext>
            </a:extLst>
          </p:cNvPr>
          <p:cNvSpPr txBox="1"/>
          <p:nvPr/>
        </p:nvSpPr>
        <p:spPr>
          <a:xfrm>
            <a:off x="319177" y="6211729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Full Stack Software Engineer, EPAM Systems, January 2022-October 2022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C0A2A2-EE60-4089-69EC-B72E353A108F}"/>
              </a:ext>
            </a:extLst>
          </p:cNvPr>
          <p:cNvSpPr txBox="1"/>
          <p:nvPr/>
        </p:nvSpPr>
        <p:spPr>
          <a:xfrm>
            <a:off x="319177" y="6451726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Kyiv, Ukraine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6A1BE0-5953-C860-F0F9-82269B5F1428}"/>
              </a:ext>
            </a:extLst>
          </p:cNvPr>
          <p:cNvSpPr txBox="1"/>
          <p:nvPr/>
        </p:nvSpPr>
        <p:spPr>
          <a:xfrm>
            <a:off x="478765" y="7406129"/>
            <a:ext cx="60600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EPAM Systems is a large international software development company. I was assigned to a valuable fintech account, effectively working as an account team member.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Was tasked with maintaining and enhancing a distributed financial web application built with .NET Core and ReactJS, hosted on Azure, and serving over 100,000 weekly users. We had a strong focus on data security and request processing speed.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responsibilities included ensuring the steady operation of the system, developing new features, bug fixing, mentoring newer team members, and participating in level 3 technical support duties. Additionally, I supported system admins in complex financial operations.</a:t>
            </a:r>
            <a:endParaRPr lang="en-GB" sz="11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593C2-CE49-9B74-B87A-279E6725096D}"/>
              </a:ext>
            </a:extLst>
          </p:cNvPr>
          <p:cNvSpPr txBox="1"/>
          <p:nvPr/>
        </p:nvSpPr>
        <p:spPr>
          <a:xfrm>
            <a:off x="319177" y="9584822"/>
            <a:ext cx="6219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1 of 2</a:t>
            </a:r>
            <a:endParaRPr lang="en-UA" sz="11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1EAA95-BF24-F3D2-323D-3C2D263C2F28}"/>
              </a:ext>
            </a:extLst>
          </p:cNvPr>
          <p:cNvSpPr txBox="1"/>
          <p:nvPr/>
        </p:nvSpPr>
        <p:spPr>
          <a:xfrm>
            <a:off x="478765" y="6799033"/>
            <a:ext cx="60600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GB" sz="1100" b="0" i="0" dirty="0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C#, ASP.NET Core, ASP.NET Core web API 3, JavaScript, React JS, T-SQL, MS SQL Server, Redux, Entity Framework, OOP, TDD, </a:t>
            </a:r>
            <a:r>
              <a:rPr lang="en-GB" sz="1100" b="0" i="0" dirty="0" err="1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XUnit</a:t>
            </a:r>
            <a:r>
              <a:rPr lang="en-GB" sz="1100" b="0" i="0" dirty="0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100" b="0" i="0" dirty="0" err="1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Moq</a:t>
            </a:r>
            <a:r>
              <a:rPr lang="en-GB" sz="1100" b="0" i="0" dirty="0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Azure, Azure Functions, Azure Service Bus, Terraform, Visual Studio, Linux, Git, Fintech.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351EA7-7A15-B3D4-2C4B-AD381079BBBF}"/>
              </a:ext>
            </a:extLst>
          </p:cNvPr>
          <p:cNvSpPr txBox="1"/>
          <p:nvPr/>
        </p:nvSpPr>
        <p:spPr>
          <a:xfrm>
            <a:off x="478765" y="3324118"/>
            <a:ext cx="6060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GB" sz="1100" b="0" i="0" dirty="0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C#, .NET 6, .NET Framework, ASP.NET Core, ASP.NET Core web API 3, Entity Framework, Insight ORM, TypeScript, JavaScript, Angular, </a:t>
            </a:r>
            <a:r>
              <a:rPr lang="en-GB" sz="1100" b="0" i="0" dirty="0" err="1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NgRx</a:t>
            </a:r>
            <a:r>
              <a:rPr lang="en-GB" sz="1100" b="0" i="0" dirty="0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AngularJS, NodeJS, </a:t>
            </a:r>
            <a:r>
              <a:rPr lang="en-GB" sz="1100" b="0" i="0" dirty="0" err="1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1100" b="0" i="0" dirty="0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T-SQL</a:t>
            </a:r>
            <a:r>
              <a:rPr lang="en-GB" sz="1100" dirty="0">
                <a:solidFill>
                  <a:srgbClr val="001F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100" b="0" i="0" dirty="0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 SQL Server, AWS, EC2, S3, ECS, Elasticsearch, Redux, MongoDB, Serverless, OOP, TDD, </a:t>
            </a:r>
            <a:r>
              <a:rPr lang="en-GB" sz="1100" b="0" i="0" dirty="0" err="1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XUnit</a:t>
            </a:r>
            <a:r>
              <a:rPr lang="en-GB" sz="1100" b="0" i="0" dirty="0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Jasmine, </a:t>
            </a:r>
            <a:r>
              <a:rPr lang="en-GB" sz="1100" b="0" i="0" dirty="0" err="1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Moq</a:t>
            </a:r>
            <a:r>
              <a:rPr lang="en-GB" sz="1100" b="0" i="0" dirty="0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VS Code, Visual Studio, Windows 11, Git, B2B Marketing.</a:t>
            </a:r>
          </a:p>
        </p:txBody>
      </p:sp>
    </p:spTree>
    <p:extLst>
      <p:ext uri="{BB962C8B-B14F-4D97-AF65-F5344CB8AC3E}">
        <p14:creationId xmlns:p14="http://schemas.microsoft.com/office/powerpoint/2010/main" val="8670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912FC91-0695-1812-D760-CFF6BA439DB3}"/>
              </a:ext>
            </a:extLst>
          </p:cNvPr>
          <p:cNvSpPr/>
          <p:nvPr/>
        </p:nvSpPr>
        <p:spPr>
          <a:xfrm>
            <a:off x="319177" y="0"/>
            <a:ext cx="6219646" cy="310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C67267-07BF-9CA0-5446-BE26AED88D16}"/>
              </a:ext>
            </a:extLst>
          </p:cNvPr>
          <p:cNvSpPr/>
          <p:nvPr/>
        </p:nvSpPr>
        <p:spPr>
          <a:xfrm>
            <a:off x="0" y="0"/>
            <a:ext cx="319177" cy="9907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52C698-C80A-8F59-10FE-81C5F1CF87BB}"/>
              </a:ext>
            </a:extLst>
          </p:cNvPr>
          <p:cNvSpPr/>
          <p:nvPr/>
        </p:nvSpPr>
        <p:spPr>
          <a:xfrm>
            <a:off x="6538823" y="-181155"/>
            <a:ext cx="319177" cy="9907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3B56B0-F814-F021-893A-FC816257427A}"/>
              </a:ext>
            </a:extLst>
          </p:cNvPr>
          <p:cNvSpPr/>
          <p:nvPr/>
        </p:nvSpPr>
        <p:spPr>
          <a:xfrm>
            <a:off x="319177" y="9597037"/>
            <a:ext cx="6219646" cy="310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46D840-61C2-6112-661E-3893E1857818}"/>
              </a:ext>
            </a:extLst>
          </p:cNvPr>
          <p:cNvSpPr/>
          <p:nvPr/>
        </p:nvSpPr>
        <p:spPr>
          <a:xfrm>
            <a:off x="319177" y="741872"/>
            <a:ext cx="6219646" cy="310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A50F11-76D5-8043-457A-81192598CC3A}"/>
              </a:ext>
            </a:extLst>
          </p:cNvPr>
          <p:cNvSpPr txBox="1"/>
          <p:nvPr/>
        </p:nvSpPr>
        <p:spPr>
          <a:xfrm>
            <a:off x="319177" y="310551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Full Stack Software Engineer, Nix Solutions, September 2020-January 2022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AA08B7-BB6A-68C9-BC11-F981D51249B8}"/>
              </a:ext>
            </a:extLst>
          </p:cNvPr>
          <p:cNvSpPr txBox="1"/>
          <p:nvPr/>
        </p:nvSpPr>
        <p:spPr>
          <a:xfrm>
            <a:off x="319177" y="553344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Kharkiv</a:t>
            </a: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Ukraine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72A54A-BC03-02B7-AAED-E1DD34A069E9}"/>
              </a:ext>
            </a:extLst>
          </p:cNvPr>
          <p:cNvSpPr txBox="1"/>
          <p:nvPr/>
        </p:nvSpPr>
        <p:spPr>
          <a:xfrm>
            <a:off x="478765" y="1333267"/>
            <a:ext cx="606005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Nix Solutions is one of the largest Ukrainian software development companies with over 2000 employees. I worked on a major account specializing in Robotic Process Automation.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Worked in a diverse team that included ML engineers, dedicated front-end developers, QA specialists, DevOps specialists, a SCRUM master, and a product owner. We worked under the </a:t>
            </a: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methodology.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Participated in 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building a network of web and desktop applications designed for </a:t>
            </a: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tracking user activity and reproducing it automatically</a:t>
            </a:r>
            <a:endParaRPr lang="en-GB" sz="11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responsibilities included developing new features with .NET Core, .NET Framework, and React, bug fixing, and doing R&amp;D.</a:t>
            </a:r>
            <a:endParaRPr lang="en-GB" sz="11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FBE63-7412-07FE-7215-3A21AA2F0F3E}"/>
              </a:ext>
            </a:extLst>
          </p:cNvPr>
          <p:cNvSpPr txBox="1"/>
          <p:nvPr/>
        </p:nvSpPr>
        <p:spPr>
          <a:xfrm>
            <a:off x="319177" y="3097619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Junior Software Engineer, </a:t>
            </a:r>
            <a:r>
              <a:rPr lang="en-GB" sz="12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Nicetec</a:t>
            </a: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GmbH, August 2019-August 2020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83A538-13E3-646C-2699-375E537AD5EC}"/>
              </a:ext>
            </a:extLst>
          </p:cNvPr>
          <p:cNvSpPr txBox="1"/>
          <p:nvPr/>
        </p:nvSpPr>
        <p:spPr>
          <a:xfrm>
            <a:off x="319177" y="3344992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Osnabruck, Germany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F3BC8F-09D7-0F94-9E0F-98879EF59E47}"/>
              </a:ext>
            </a:extLst>
          </p:cNvPr>
          <p:cNvSpPr txBox="1"/>
          <p:nvPr/>
        </p:nvSpPr>
        <p:spPr>
          <a:xfrm>
            <a:off x="478765" y="3930526"/>
            <a:ext cx="606005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Nicetec</a:t>
            </a: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GmbH is a German company specializing in on-demand software development. While there, I contributed to developing several large bespoke commercial applications.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orked with a team of 6 senior engineers, implementing new features for desktop applications using WinForms, DevExpress, and T-SQL. Additionally, I integrated web services using SOAP, designed T-SQL queries to extract data, and built automated reports.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86F1A-6E30-6274-B2CE-91FB0C539BCD}"/>
              </a:ext>
            </a:extLst>
          </p:cNvPr>
          <p:cNvSpPr txBox="1"/>
          <p:nvPr/>
        </p:nvSpPr>
        <p:spPr>
          <a:xfrm>
            <a:off x="319177" y="5097763"/>
            <a:ext cx="621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endParaRPr lang="en-UA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6756DB-06A6-09CE-CF30-43F2E4ED0CD7}"/>
              </a:ext>
            </a:extLst>
          </p:cNvPr>
          <p:cNvSpPr txBox="1"/>
          <p:nvPr/>
        </p:nvSpPr>
        <p:spPr>
          <a:xfrm>
            <a:off x="319177" y="5357512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Kharkiv</a:t>
            </a: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National Automobiles and Highways University, Faculty of Informatics, 2016-2021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593C38-C8A3-F7D5-FD17-F881F139DD8D}"/>
              </a:ext>
            </a:extLst>
          </p:cNvPr>
          <p:cNvSpPr txBox="1"/>
          <p:nvPr/>
        </p:nvSpPr>
        <p:spPr>
          <a:xfrm>
            <a:off x="319177" y="5615636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Kharkiv</a:t>
            </a: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Ukraine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CC5219-5697-3CF8-83CC-D75BC4EA0B57}"/>
              </a:ext>
            </a:extLst>
          </p:cNvPr>
          <p:cNvSpPr txBox="1"/>
          <p:nvPr/>
        </p:nvSpPr>
        <p:spPr>
          <a:xfrm>
            <a:off x="478766" y="5959301"/>
            <a:ext cx="60600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Master’s degree in the study field: Computer science. Graduated with honours in December 2021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Diploma thesis: Computer Vision Vehicle Speed Measuring System.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3B610-ACB3-DF5C-9744-5371813F4562}"/>
              </a:ext>
            </a:extLst>
          </p:cNvPr>
          <p:cNvSpPr txBox="1"/>
          <p:nvPr/>
        </p:nvSpPr>
        <p:spPr>
          <a:xfrm>
            <a:off x="319177" y="7491788"/>
            <a:ext cx="621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SKILLS</a:t>
            </a:r>
            <a:endParaRPr lang="en-UA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B3BDB9-7676-6C5A-F587-2CD02C9B8320}"/>
              </a:ext>
            </a:extLst>
          </p:cNvPr>
          <p:cNvSpPr txBox="1"/>
          <p:nvPr/>
        </p:nvSpPr>
        <p:spPr>
          <a:xfrm>
            <a:off x="319177" y="7809845"/>
            <a:ext cx="310982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ASP.NET, .NET Core, .NET Framework, </a:t>
            </a:r>
            <a:r>
              <a:rPr lang="en-GB" sz="11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WebAPI</a:t>
            </a: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2, Windows Forms, C#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 Server, PostgreSQL, T-SQL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React, Redux, Angular, </a:t>
            </a:r>
            <a:r>
              <a:rPr lang="en-GB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NgRx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JavaScript, TypeScript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DA170F-DB07-31B2-C1DA-2E9108D683B0}"/>
              </a:ext>
            </a:extLst>
          </p:cNvPr>
          <p:cNvSpPr txBox="1"/>
          <p:nvPr/>
        </p:nvSpPr>
        <p:spPr>
          <a:xfrm>
            <a:off x="3429000" y="7767962"/>
            <a:ext cx="310982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OOP, TDD, SOLID, DDD</a:t>
            </a:r>
            <a:r>
              <a:rPr lang="en-GB" sz="1100" dirty="0">
                <a:solidFill>
                  <a:srgbClr val="000000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, 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microservice architecture, </a:t>
            </a: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Restful APIs</a:t>
            </a:r>
            <a:endParaRPr lang="en-GB" sz="11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AWS, S3, EC2, </a:t>
            </a:r>
            <a:r>
              <a:rPr lang="en-GB" sz="11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Fargate</a:t>
            </a:r>
            <a:r>
              <a:rPr lang="en-GB" sz="1100" dirty="0">
                <a:solidFill>
                  <a:srgbClr val="000000"/>
                </a:solidFill>
                <a:latin typeface="Roboto" panose="02000000000000000000" pitchFamily="2" charset="0"/>
              </a:rPr>
              <a:t>, CloudWatch, Lambda, Elasticsearch,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CI/CD, </a:t>
            </a:r>
            <a:r>
              <a:rPr lang="en-GB" sz="11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Teamcity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GitHub Actions, Cloud Formation, Terraform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  <a:latin typeface="Roboto" panose="02000000000000000000" pitchFamily="2" charset="0"/>
              </a:rPr>
              <a:t>Docker, Kubernetes</a:t>
            </a:r>
            <a:endParaRPr lang="en-GB" sz="11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endParaRPr lang="en-GB" sz="11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endParaRPr lang="en-GB" sz="11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1B6270-257C-E743-8D5B-1F5E0BFB8C42}"/>
              </a:ext>
            </a:extLst>
          </p:cNvPr>
          <p:cNvSpPr txBox="1"/>
          <p:nvPr/>
        </p:nvSpPr>
        <p:spPr>
          <a:xfrm>
            <a:off x="319177" y="9584822"/>
            <a:ext cx="6219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2 of 2</a:t>
            </a:r>
            <a:endParaRPr lang="en-UA" sz="11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CC6AB3-3D5F-A476-54EB-421D4B15FC4C}"/>
              </a:ext>
            </a:extLst>
          </p:cNvPr>
          <p:cNvSpPr txBox="1"/>
          <p:nvPr/>
        </p:nvSpPr>
        <p:spPr>
          <a:xfrm>
            <a:off x="478765" y="895408"/>
            <a:ext cx="60600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GB" sz="1100" b="0" i="0" dirty="0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C#, ASP.NET, Identity Server 4, JavaScript, React JS, T-SQL, MS SQL Server, </a:t>
            </a:r>
            <a:r>
              <a:rPr lang="en-GB" sz="1100" b="0" i="0" dirty="0" err="1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gRPC</a:t>
            </a:r>
            <a:r>
              <a:rPr lang="en-GB" sz="1100" b="0" i="0" dirty="0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Visual Studio, Windows 10, Git, Robotic Process Automation.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FE54F3-04FB-F2E0-407A-5039397249AE}"/>
              </a:ext>
            </a:extLst>
          </p:cNvPr>
          <p:cNvSpPr txBox="1"/>
          <p:nvPr/>
        </p:nvSpPr>
        <p:spPr>
          <a:xfrm>
            <a:off x="478765" y="3676598"/>
            <a:ext cx="6060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GB" sz="1100" b="0" i="0" dirty="0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C#, WinForms, DevExpress, SOAP, T-SQL, MS SQL Server, Visual Studio, Java, Windows 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A6B3D4-EF81-105E-E0BD-424AAE5A66E1}"/>
              </a:ext>
            </a:extLst>
          </p:cNvPr>
          <p:cNvSpPr txBox="1"/>
          <p:nvPr/>
        </p:nvSpPr>
        <p:spPr>
          <a:xfrm>
            <a:off x="319177" y="6568038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GIZ, Internship programme of German business for Ukraine, February 2019-May 2019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BD96E8-6492-541A-A9FA-AC6D992DD6F0}"/>
              </a:ext>
            </a:extLst>
          </p:cNvPr>
          <p:cNvSpPr txBox="1"/>
          <p:nvPr/>
        </p:nvSpPr>
        <p:spPr>
          <a:xfrm>
            <a:off x="319177" y="6826162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Osnabruck, Germany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0E6EA0-2E18-E4CF-E5C5-CD01C9FB7F02}"/>
              </a:ext>
            </a:extLst>
          </p:cNvPr>
          <p:cNvSpPr txBox="1"/>
          <p:nvPr/>
        </p:nvSpPr>
        <p:spPr>
          <a:xfrm>
            <a:off x="478766" y="7169827"/>
            <a:ext cx="6060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Won a scholarship and partaken in the workplace internship</a:t>
            </a:r>
          </a:p>
        </p:txBody>
      </p:sp>
    </p:spTree>
    <p:extLst>
      <p:ext uri="{BB962C8B-B14F-4D97-AF65-F5344CB8AC3E}">
        <p14:creationId xmlns:p14="http://schemas.microsoft.com/office/powerpoint/2010/main" val="766835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1571</TotalTime>
  <Words>949</Words>
  <Application>Microsoft Macintosh PowerPoint</Application>
  <PresentationFormat>Custom</PresentationFormat>
  <Paragraphs>51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117</cp:revision>
  <dcterms:created xsi:type="dcterms:W3CDTF">2024-03-12T04:16:07Z</dcterms:created>
  <dcterms:modified xsi:type="dcterms:W3CDTF">2024-06-17T17:05:48Z</dcterms:modified>
</cp:coreProperties>
</file>