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 d="100"/>
          <a:sy n="12" d="100"/>
        </p:scale>
        <p:origin x="27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903963-5E9F-4468-B2A0-90FDD8D8EF0A}" type="doc">
      <dgm:prSet loTypeId="urn:microsoft.com/office/officeart/2008/layout/VerticalCurvedList" loCatId="list" qsTypeId="urn:microsoft.com/office/officeart/2005/8/quickstyle/simple5" qsCatId="simple" csTypeId="urn:microsoft.com/office/officeart/2005/8/colors/colorful3" csCatId="colorful" phldr="1"/>
      <dgm:spPr/>
      <dgm:t>
        <a:bodyPr/>
        <a:lstStyle/>
        <a:p>
          <a:endParaRPr lang="en-PK"/>
        </a:p>
      </dgm:t>
    </dgm:pt>
    <dgm:pt modelId="{AE6BF5E9-4F2C-4479-A430-83ABC5DF2E7D}">
      <dgm:prSet phldrT="[Text]" custT="1"/>
      <dgm:spPr/>
      <dgm:t>
        <a:bodyPr/>
        <a:lstStyle/>
        <a:p>
          <a:pPr>
            <a:buFont typeface="Arial" panose="020B0604020202020204" pitchFamily="34" charset="0"/>
            <a:buChar char="•"/>
          </a:pPr>
          <a:r>
            <a:rPr lang="en-US" sz="4400" dirty="0"/>
            <a:t>Agricultural land</a:t>
          </a:r>
          <a:endParaRPr lang="en-PK" sz="4400" dirty="0"/>
        </a:p>
      </dgm:t>
    </dgm:pt>
    <dgm:pt modelId="{AC378535-56AF-493F-AC73-1ADE41B725B2}" type="parTrans" cxnId="{0DF10789-D8CC-421C-A59E-AE9B83A37818}">
      <dgm:prSet/>
      <dgm:spPr/>
      <dgm:t>
        <a:bodyPr/>
        <a:lstStyle/>
        <a:p>
          <a:endParaRPr lang="en-PK"/>
        </a:p>
      </dgm:t>
    </dgm:pt>
    <dgm:pt modelId="{127C88CE-A5DE-41E7-AC4E-61B0C5422452}" type="sibTrans" cxnId="{0DF10789-D8CC-421C-A59E-AE9B83A37818}">
      <dgm:prSet/>
      <dgm:spPr/>
      <dgm:t>
        <a:bodyPr/>
        <a:lstStyle/>
        <a:p>
          <a:endParaRPr lang="en-PK"/>
        </a:p>
      </dgm:t>
    </dgm:pt>
    <dgm:pt modelId="{D531D490-4769-4128-89B4-4B7EA0634849}">
      <dgm:prSet custT="1"/>
      <dgm:spPr/>
      <dgm:t>
        <a:bodyPr/>
        <a:lstStyle/>
        <a:p>
          <a:r>
            <a:rPr lang="en-US" sz="4400" dirty="0"/>
            <a:t>Forest area</a:t>
          </a:r>
        </a:p>
      </dgm:t>
    </dgm:pt>
    <dgm:pt modelId="{A3ABE16E-65A0-40B3-8A2C-8CFAE6ED76FA}" type="parTrans" cxnId="{46CCCF71-1B9F-468D-AD95-FD36AF4531D2}">
      <dgm:prSet/>
      <dgm:spPr/>
      <dgm:t>
        <a:bodyPr/>
        <a:lstStyle/>
        <a:p>
          <a:endParaRPr lang="en-PK"/>
        </a:p>
      </dgm:t>
    </dgm:pt>
    <dgm:pt modelId="{B5DC1EFA-1C52-499E-96A7-7E74C1BB675B}" type="sibTrans" cxnId="{46CCCF71-1B9F-468D-AD95-FD36AF4531D2}">
      <dgm:prSet/>
      <dgm:spPr/>
      <dgm:t>
        <a:bodyPr/>
        <a:lstStyle/>
        <a:p>
          <a:endParaRPr lang="en-PK"/>
        </a:p>
      </dgm:t>
    </dgm:pt>
    <dgm:pt modelId="{97F769A5-3454-418C-BA87-0F398EB5BD24}">
      <dgm:prSet custT="1"/>
      <dgm:spPr/>
      <dgm:t>
        <a:bodyPr/>
        <a:lstStyle/>
        <a:p>
          <a:r>
            <a:rPr lang="en-US" sz="4400" dirty="0"/>
            <a:t>CO2 emissions</a:t>
          </a:r>
        </a:p>
      </dgm:t>
    </dgm:pt>
    <dgm:pt modelId="{EFD2EC27-7D43-439C-8F3C-7272193A5349}" type="parTrans" cxnId="{09A3A00D-AABD-4701-B4DE-748718997584}">
      <dgm:prSet/>
      <dgm:spPr/>
      <dgm:t>
        <a:bodyPr/>
        <a:lstStyle/>
        <a:p>
          <a:endParaRPr lang="en-PK"/>
        </a:p>
      </dgm:t>
    </dgm:pt>
    <dgm:pt modelId="{98572F88-8D22-4080-BD2A-4B7464333CE4}" type="sibTrans" cxnId="{09A3A00D-AABD-4701-B4DE-748718997584}">
      <dgm:prSet/>
      <dgm:spPr/>
      <dgm:t>
        <a:bodyPr/>
        <a:lstStyle/>
        <a:p>
          <a:endParaRPr lang="en-PK"/>
        </a:p>
      </dgm:t>
    </dgm:pt>
    <dgm:pt modelId="{EFFD0C65-05FB-4336-A1CB-638F01BEDDB8}">
      <dgm:prSet custT="1"/>
      <dgm:spPr/>
      <dgm:t>
        <a:bodyPr/>
        <a:lstStyle/>
        <a:p>
          <a:r>
            <a:rPr lang="en-US" sz="4400" dirty="0"/>
            <a:t>Methane emissions</a:t>
          </a:r>
        </a:p>
      </dgm:t>
    </dgm:pt>
    <dgm:pt modelId="{5D6094F5-B636-4DA2-B762-3E4E871B12A3}" type="parTrans" cxnId="{96FCFA5C-7B0F-4A48-8394-ADF22B40D957}">
      <dgm:prSet/>
      <dgm:spPr/>
      <dgm:t>
        <a:bodyPr/>
        <a:lstStyle/>
        <a:p>
          <a:endParaRPr lang="en-PK"/>
        </a:p>
      </dgm:t>
    </dgm:pt>
    <dgm:pt modelId="{4A6015C7-B6D4-4007-8EA4-1560A59E2412}" type="sibTrans" cxnId="{96FCFA5C-7B0F-4A48-8394-ADF22B40D957}">
      <dgm:prSet/>
      <dgm:spPr/>
      <dgm:t>
        <a:bodyPr/>
        <a:lstStyle/>
        <a:p>
          <a:endParaRPr lang="en-PK"/>
        </a:p>
      </dgm:t>
    </dgm:pt>
    <dgm:pt modelId="{24EB5CD7-B1B3-4011-88CB-61F49448A1AD}">
      <dgm:prSet custT="1"/>
      <dgm:spPr/>
      <dgm:t>
        <a:bodyPr/>
        <a:lstStyle/>
        <a:p>
          <a:r>
            <a:rPr lang="en-US" sz="4400"/>
            <a:t>Nitrous oxide emissions</a:t>
          </a:r>
          <a:endParaRPr lang="en-US" sz="4400" dirty="0"/>
        </a:p>
      </dgm:t>
    </dgm:pt>
    <dgm:pt modelId="{490414CF-DCCA-42D2-BB3A-A0C14DE57110}" type="parTrans" cxnId="{C21EE5D7-8496-4E38-B5EF-ED33EE69C3D0}">
      <dgm:prSet/>
      <dgm:spPr/>
      <dgm:t>
        <a:bodyPr/>
        <a:lstStyle/>
        <a:p>
          <a:endParaRPr lang="en-PK"/>
        </a:p>
      </dgm:t>
    </dgm:pt>
    <dgm:pt modelId="{982A1FF0-D12A-4D53-ABBC-CED61715BE7F}" type="sibTrans" cxnId="{C21EE5D7-8496-4E38-B5EF-ED33EE69C3D0}">
      <dgm:prSet/>
      <dgm:spPr/>
      <dgm:t>
        <a:bodyPr/>
        <a:lstStyle/>
        <a:p>
          <a:endParaRPr lang="en-PK"/>
        </a:p>
      </dgm:t>
    </dgm:pt>
    <dgm:pt modelId="{07E1A0FA-77BC-41CF-8C26-D22E1F38CBD1}">
      <dgm:prSet custT="1"/>
      <dgm:spPr/>
      <dgm:t>
        <a:bodyPr/>
        <a:lstStyle/>
        <a:p>
          <a:r>
            <a:rPr lang="en-US" sz="4400"/>
            <a:t>Total greenhouse gas emissions</a:t>
          </a:r>
          <a:endParaRPr lang="en-US" sz="4400" dirty="0"/>
        </a:p>
      </dgm:t>
    </dgm:pt>
    <dgm:pt modelId="{B9A428F4-39F2-49EB-99E9-1F55AF9DF05E}" type="parTrans" cxnId="{05C4EF04-3C3F-4B8C-8018-6D54EFF0C72F}">
      <dgm:prSet/>
      <dgm:spPr/>
      <dgm:t>
        <a:bodyPr/>
        <a:lstStyle/>
        <a:p>
          <a:endParaRPr lang="en-PK"/>
        </a:p>
      </dgm:t>
    </dgm:pt>
    <dgm:pt modelId="{CB64C89C-4D46-44FA-8379-526899C3F321}" type="sibTrans" cxnId="{05C4EF04-3C3F-4B8C-8018-6D54EFF0C72F}">
      <dgm:prSet/>
      <dgm:spPr/>
      <dgm:t>
        <a:bodyPr/>
        <a:lstStyle/>
        <a:p>
          <a:endParaRPr lang="en-PK"/>
        </a:p>
      </dgm:t>
    </dgm:pt>
    <dgm:pt modelId="{54ED9153-32B3-44CC-A455-38155621F62C}">
      <dgm:prSet custT="1"/>
      <dgm:spPr/>
      <dgm:t>
        <a:bodyPr/>
        <a:lstStyle/>
        <a:p>
          <a:r>
            <a:rPr lang="en-US" sz="4400"/>
            <a:t>Renewable electricity output</a:t>
          </a:r>
          <a:endParaRPr lang="en-US" sz="4400" dirty="0"/>
        </a:p>
      </dgm:t>
    </dgm:pt>
    <dgm:pt modelId="{9786CA0E-7D2C-48A7-8B95-A0CF9616FBAC}" type="parTrans" cxnId="{1B387485-3ED2-4CC8-9F31-AD4579861BD9}">
      <dgm:prSet/>
      <dgm:spPr/>
      <dgm:t>
        <a:bodyPr/>
        <a:lstStyle/>
        <a:p>
          <a:endParaRPr lang="en-PK"/>
        </a:p>
      </dgm:t>
    </dgm:pt>
    <dgm:pt modelId="{56170A7D-977F-46DD-869A-786DBCDB6F97}" type="sibTrans" cxnId="{1B387485-3ED2-4CC8-9F31-AD4579861BD9}">
      <dgm:prSet/>
      <dgm:spPr/>
      <dgm:t>
        <a:bodyPr/>
        <a:lstStyle/>
        <a:p>
          <a:endParaRPr lang="en-PK"/>
        </a:p>
      </dgm:t>
    </dgm:pt>
    <dgm:pt modelId="{B7024698-7B30-4CAB-87AD-122D72D35491}">
      <dgm:prSet/>
      <dgm:spPr/>
      <dgm:t>
        <a:bodyPr/>
        <a:lstStyle/>
        <a:p>
          <a:endParaRPr lang="en-US"/>
        </a:p>
      </dgm:t>
    </dgm:pt>
    <dgm:pt modelId="{BA8804CA-A7F3-401B-AB5E-126246CCD3E1}" type="parTrans" cxnId="{72A73AE1-B5E0-4CFB-87BB-481173859CD5}">
      <dgm:prSet/>
      <dgm:spPr/>
      <dgm:t>
        <a:bodyPr/>
        <a:lstStyle/>
        <a:p>
          <a:endParaRPr lang="en-PK"/>
        </a:p>
      </dgm:t>
    </dgm:pt>
    <dgm:pt modelId="{9868722A-A192-48D5-94FA-FFD936BEEAC6}" type="sibTrans" cxnId="{72A73AE1-B5E0-4CFB-87BB-481173859CD5}">
      <dgm:prSet/>
      <dgm:spPr/>
      <dgm:t>
        <a:bodyPr/>
        <a:lstStyle/>
        <a:p>
          <a:endParaRPr lang="en-PK"/>
        </a:p>
      </dgm:t>
    </dgm:pt>
    <dgm:pt modelId="{76708DA4-E6FB-453F-998B-01068FDF0EC0}" type="pres">
      <dgm:prSet presAssocID="{33903963-5E9F-4468-B2A0-90FDD8D8EF0A}" presName="Name0" presStyleCnt="0">
        <dgm:presLayoutVars>
          <dgm:chMax val="7"/>
          <dgm:chPref val="7"/>
          <dgm:dir/>
        </dgm:presLayoutVars>
      </dgm:prSet>
      <dgm:spPr/>
    </dgm:pt>
    <dgm:pt modelId="{60C48E6D-AE05-48F3-8180-D0DA30941D49}" type="pres">
      <dgm:prSet presAssocID="{33903963-5E9F-4468-B2A0-90FDD8D8EF0A}" presName="Name1" presStyleCnt="0"/>
      <dgm:spPr/>
    </dgm:pt>
    <dgm:pt modelId="{5F174B9E-65BB-446A-BC41-C6584DD601D0}" type="pres">
      <dgm:prSet presAssocID="{33903963-5E9F-4468-B2A0-90FDD8D8EF0A}" presName="cycle" presStyleCnt="0"/>
      <dgm:spPr/>
    </dgm:pt>
    <dgm:pt modelId="{2ED44881-5DC9-47FC-9767-D0C657BA382D}" type="pres">
      <dgm:prSet presAssocID="{33903963-5E9F-4468-B2A0-90FDD8D8EF0A}" presName="srcNode" presStyleLbl="node1" presStyleIdx="0" presStyleCnt="7"/>
      <dgm:spPr/>
    </dgm:pt>
    <dgm:pt modelId="{D9275E07-C1D6-43A2-9F6D-5327D1505E20}" type="pres">
      <dgm:prSet presAssocID="{33903963-5E9F-4468-B2A0-90FDD8D8EF0A}" presName="conn" presStyleLbl="parChTrans1D2" presStyleIdx="0" presStyleCnt="1"/>
      <dgm:spPr/>
    </dgm:pt>
    <dgm:pt modelId="{0660E709-3175-452A-A9C2-E4327A878D57}" type="pres">
      <dgm:prSet presAssocID="{33903963-5E9F-4468-B2A0-90FDD8D8EF0A}" presName="extraNode" presStyleLbl="node1" presStyleIdx="0" presStyleCnt="7"/>
      <dgm:spPr/>
    </dgm:pt>
    <dgm:pt modelId="{1ACBE4E3-2D88-4E62-9A6F-2066705D5F5D}" type="pres">
      <dgm:prSet presAssocID="{33903963-5E9F-4468-B2A0-90FDD8D8EF0A}" presName="dstNode" presStyleLbl="node1" presStyleIdx="0" presStyleCnt="7"/>
      <dgm:spPr/>
    </dgm:pt>
    <dgm:pt modelId="{B45A4672-EB83-499D-AA16-5A5C80ACD4EE}" type="pres">
      <dgm:prSet presAssocID="{AE6BF5E9-4F2C-4479-A430-83ABC5DF2E7D}" presName="text_1" presStyleLbl="node1" presStyleIdx="0" presStyleCnt="7">
        <dgm:presLayoutVars>
          <dgm:bulletEnabled val="1"/>
        </dgm:presLayoutVars>
      </dgm:prSet>
      <dgm:spPr/>
    </dgm:pt>
    <dgm:pt modelId="{49AA3377-8A2F-42F5-BD0A-0389F1FEC76A}" type="pres">
      <dgm:prSet presAssocID="{AE6BF5E9-4F2C-4479-A430-83ABC5DF2E7D}" presName="accent_1" presStyleCnt="0"/>
      <dgm:spPr/>
    </dgm:pt>
    <dgm:pt modelId="{F24F6669-5ACF-421B-B24F-52434A738B18}" type="pres">
      <dgm:prSet presAssocID="{AE6BF5E9-4F2C-4479-A430-83ABC5DF2E7D}" presName="accentRepeatNode" presStyleLbl="solidFgAcc1" presStyleIdx="0" presStyleCnt="7"/>
      <dgm:spPr/>
    </dgm:pt>
    <dgm:pt modelId="{A7C0E349-2AEB-461A-B278-2C5878D2E999}" type="pres">
      <dgm:prSet presAssocID="{D531D490-4769-4128-89B4-4B7EA0634849}" presName="text_2" presStyleLbl="node1" presStyleIdx="1" presStyleCnt="7">
        <dgm:presLayoutVars>
          <dgm:bulletEnabled val="1"/>
        </dgm:presLayoutVars>
      </dgm:prSet>
      <dgm:spPr/>
    </dgm:pt>
    <dgm:pt modelId="{51E24840-FFE0-4857-AAFC-9E34AA0B7A8B}" type="pres">
      <dgm:prSet presAssocID="{D531D490-4769-4128-89B4-4B7EA0634849}" presName="accent_2" presStyleCnt="0"/>
      <dgm:spPr/>
    </dgm:pt>
    <dgm:pt modelId="{DF361A21-1BF2-4544-9444-73390E071C09}" type="pres">
      <dgm:prSet presAssocID="{D531D490-4769-4128-89B4-4B7EA0634849}" presName="accentRepeatNode" presStyleLbl="solidFgAcc1" presStyleIdx="1" presStyleCnt="7"/>
      <dgm:spPr/>
    </dgm:pt>
    <dgm:pt modelId="{2A3CCB68-F42E-4247-A079-99E67EB40E74}" type="pres">
      <dgm:prSet presAssocID="{97F769A5-3454-418C-BA87-0F398EB5BD24}" presName="text_3" presStyleLbl="node1" presStyleIdx="2" presStyleCnt="7">
        <dgm:presLayoutVars>
          <dgm:bulletEnabled val="1"/>
        </dgm:presLayoutVars>
      </dgm:prSet>
      <dgm:spPr/>
    </dgm:pt>
    <dgm:pt modelId="{E4E5C048-8264-4B8A-ADCE-7A78C23A2E00}" type="pres">
      <dgm:prSet presAssocID="{97F769A5-3454-418C-BA87-0F398EB5BD24}" presName="accent_3" presStyleCnt="0"/>
      <dgm:spPr/>
    </dgm:pt>
    <dgm:pt modelId="{9FFE1509-52C2-4736-B8E8-545A1B928191}" type="pres">
      <dgm:prSet presAssocID="{97F769A5-3454-418C-BA87-0F398EB5BD24}" presName="accentRepeatNode" presStyleLbl="solidFgAcc1" presStyleIdx="2" presStyleCnt="7"/>
      <dgm:spPr/>
    </dgm:pt>
    <dgm:pt modelId="{381552F1-6679-492B-B46A-A6B5F08906DB}" type="pres">
      <dgm:prSet presAssocID="{EFFD0C65-05FB-4336-A1CB-638F01BEDDB8}" presName="text_4" presStyleLbl="node1" presStyleIdx="3" presStyleCnt="7">
        <dgm:presLayoutVars>
          <dgm:bulletEnabled val="1"/>
        </dgm:presLayoutVars>
      </dgm:prSet>
      <dgm:spPr/>
    </dgm:pt>
    <dgm:pt modelId="{4DB2E3A3-E71E-423F-8693-1ABC2EE25D98}" type="pres">
      <dgm:prSet presAssocID="{EFFD0C65-05FB-4336-A1CB-638F01BEDDB8}" presName="accent_4" presStyleCnt="0"/>
      <dgm:spPr/>
    </dgm:pt>
    <dgm:pt modelId="{E81F78A0-3028-44EE-B5C9-0A4D60A45214}" type="pres">
      <dgm:prSet presAssocID="{EFFD0C65-05FB-4336-A1CB-638F01BEDDB8}" presName="accentRepeatNode" presStyleLbl="solidFgAcc1" presStyleIdx="3" presStyleCnt="7"/>
      <dgm:spPr/>
    </dgm:pt>
    <dgm:pt modelId="{4F2FD56B-D4FF-442C-9D34-76FE9B52B473}" type="pres">
      <dgm:prSet presAssocID="{24EB5CD7-B1B3-4011-88CB-61F49448A1AD}" presName="text_5" presStyleLbl="node1" presStyleIdx="4" presStyleCnt="7">
        <dgm:presLayoutVars>
          <dgm:bulletEnabled val="1"/>
        </dgm:presLayoutVars>
      </dgm:prSet>
      <dgm:spPr/>
    </dgm:pt>
    <dgm:pt modelId="{1FDB3558-0D2D-430B-9280-5282960515DF}" type="pres">
      <dgm:prSet presAssocID="{24EB5CD7-B1B3-4011-88CB-61F49448A1AD}" presName="accent_5" presStyleCnt="0"/>
      <dgm:spPr/>
    </dgm:pt>
    <dgm:pt modelId="{F16E5D0C-994F-420B-B43D-379919B9501E}" type="pres">
      <dgm:prSet presAssocID="{24EB5CD7-B1B3-4011-88CB-61F49448A1AD}" presName="accentRepeatNode" presStyleLbl="solidFgAcc1" presStyleIdx="4" presStyleCnt="7"/>
      <dgm:spPr/>
    </dgm:pt>
    <dgm:pt modelId="{DC21CB98-60DF-4D63-85B5-A89A167B2DC7}" type="pres">
      <dgm:prSet presAssocID="{07E1A0FA-77BC-41CF-8C26-D22E1F38CBD1}" presName="text_6" presStyleLbl="node1" presStyleIdx="5" presStyleCnt="7">
        <dgm:presLayoutVars>
          <dgm:bulletEnabled val="1"/>
        </dgm:presLayoutVars>
      </dgm:prSet>
      <dgm:spPr/>
    </dgm:pt>
    <dgm:pt modelId="{ADB8D272-AF89-449E-A586-3D3DB6368681}" type="pres">
      <dgm:prSet presAssocID="{07E1A0FA-77BC-41CF-8C26-D22E1F38CBD1}" presName="accent_6" presStyleCnt="0"/>
      <dgm:spPr/>
    </dgm:pt>
    <dgm:pt modelId="{E138B6C8-A799-46B4-8D89-0484F22B8D9B}" type="pres">
      <dgm:prSet presAssocID="{07E1A0FA-77BC-41CF-8C26-D22E1F38CBD1}" presName="accentRepeatNode" presStyleLbl="solidFgAcc1" presStyleIdx="5" presStyleCnt="7"/>
      <dgm:spPr/>
    </dgm:pt>
    <dgm:pt modelId="{A0A3AA3D-62F4-4DCC-A45E-EEC05F1CC47C}" type="pres">
      <dgm:prSet presAssocID="{54ED9153-32B3-44CC-A455-38155621F62C}" presName="text_7" presStyleLbl="node1" presStyleIdx="6" presStyleCnt="7">
        <dgm:presLayoutVars>
          <dgm:bulletEnabled val="1"/>
        </dgm:presLayoutVars>
      </dgm:prSet>
      <dgm:spPr/>
    </dgm:pt>
    <dgm:pt modelId="{2F90B9AF-D8D8-4E8A-82F2-61863532005F}" type="pres">
      <dgm:prSet presAssocID="{54ED9153-32B3-44CC-A455-38155621F62C}" presName="accent_7" presStyleCnt="0"/>
      <dgm:spPr/>
    </dgm:pt>
    <dgm:pt modelId="{914C2F05-9AB8-40ED-938F-508499CCB3EA}" type="pres">
      <dgm:prSet presAssocID="{54ED9153-32B3-44CC-A455-38155621F62C}" presName="accentRepeatNode" presStyleLbl="solidFgAcc1" presStyleIdx="6" presStyleCnt="7"/>
      <dgm:spPr/>
    </dgm:pt>
  </dgm:ptLst>
  <dgm:cxnLst>
    <dgm:cxn modelId="{05C4EF04-3C3F-4B8C-8018-6D54EFF0C72F}" srcId="{33903963-5E9F-4468-B2A0-90FDD8D8EF0A}" destId="{07E1A0FA-77BC-41CF-8C26-D22E1F38CBD1}" srcOrd="5" destOrd="0" parTransId="{B9A428F4-39F2-49EB-99E9-1F55AF9DF05E}" sibTransId="{CB64C89C-4D46-44FA-8379-526899C3F321}"/>
    <dgm:cxn modelId="{09A3A00D-AABD-4701-B4DE-748718997584}" srcId="{33903963-5E9F-4468-B2A0-90FDD8D8EF0A}" destId="{97F769A5-3454-418C-BA87-0F398EB5BD24}" srcOrd="2" destOrd="0" parTransId="{EFD2EC27-7D43-439C-8F3C-7272193A5349}" sibTransId="{98572F88-8D22-4080-BD2A-4B7464333CE4}"/>
    <dgm:cxn modelId="{491C6B16-7F57-45DF-9123-831CE58889B9}" type="presOf" srcId="{D531D490-4769-4128-89B4-4B7EA0634849}" destId="{A7C0E349-2AEB-461A-B278-2C5878D2E999}" srcOrd="0" destOrd="0" presId="urn:microsoft.com/office/officeart/2008/layout/VerticalCurvedList"/>
    <dgm:cxn modelId="{0F66C41D-F3D5-423C-8E42-F8758188C54D}" type="presOf" srcId="{97F769A5-3454-418C-BA87-0F398EB5BD24}" destId="{2A3CCB68-F42E-4247-A079-99E67EB40E74}" srcOrd="0" destOrd="0" presId="urn:microsoft.com/office/officeart/2008/layout/VerticalCurvedList"/>
    <dgm:cxn modelId="{7BF8CD3C-0675-4847-A095-909B9BC5E793}" type="presOf" srcId="{EFFD0C65-05FB-4336-A1CB-638F01BEDDB8}" destId="{381552F1-6679-492B-B46A-A6B5F08906DB}" srcOrd="0" destOrd="0" presId="urn:microsoft.com/office/officeart/2008/layout/VerticalCurvedList"/>
    <dgm:cxn modelId="{96FCFA5C-7B0F-4A48-8394-ADF22B40D957}" srcId="{33903963-5E9F-4468-B2A0-90FDD8D8EF0A}" destId="{EFFD0C65-05FB-4336-A1CB-638F01BEDDB8}" srcOrd="3" destOrd="0" parTransId="{5D6094F5-B636-4DA2-B762-3E4E871B12A3}" sibTransId="{4A6015C7-B6D4-4007-8EA4-1560A59E2412}"/>
    <dgm:cxn modelId="{F14ED95E-A130-4E03-B464-5D6CD6341A8A}" type="presOf" srcId="{24EB5CD7-B1B3-4011-88CB-61F49448A1AD}" destId="{4F2FD56B-D4FF-442C-9D34-76FE9B52B473}" srcOrd="0" destOrd="0" presId="urn:microsoft.com/office/officeart/2008/layout/VerticalCurvedList"/>
    <dgm:cxn modelId="{D158394E-67CE-4EA6-912D-0FE85C5E6C56}" type="presOf" srcId="{07E1A0FA-77BC-41CF-8C26-D22E1F38CBD1}" destId="{DC21CB98-60DF-4D63-85B5-A89A167B2DC7}" srcOrd="0" destOrd="0" presId="urn:microsoft.com/office/officeart/2008/layout/VerticalCurvedList"/>
    <dgm:cxn modelId="{46CCCF71-1B9F-468D-AD95-FD36AF4531D2}" srcId="{33903963-5E9F-4468-B2A0-90FDD8D8EF0A}" destId="{D531D490-4769-4128-89B4-4B7EA0634849}" srcOrd="1" destOrd="0" parTransId="{A3ABE16E-65A0-40B3-8A2C-8CFAE6ED76FA}" sibTransId="{B5DC1EFA-1C52-499E-96A7-7E74C1BB675B}"/>
    <dgm:cxn modelId="{B4332454-8548-424E-9514-8728ACF3217E}" type="presOf" srcId="{AE6BF5E9-4F2C-4479-A430-83ABC5DF2E7D}" destId="{B45A4672-EB83-499D-AA16-5A5C80ACD4EE}" srcOrd="0" destOrd="0" presId="urn:microsoft.com/office/officeart/2008/layout/VerticalCurvedList"/>
    <dgm:cxn modelId="{9C9B7A77-807E-4CB6-8A24-35A25A69B5C6}" type="presOf" srcId="{127C88CE-A5DE-41E7-AC4E-61B0C5422452}" destId="{D9275E07-C1D6-43A2-9F6D-5327D1505E20}" srcOrd="0" destOrd="0" presId="urn:microsoft.com/office/officeart/2008/layout/VerticalCurvedList"/>
    <dgm:cxn modelId="{1B387485-3ED2-4CC8-9F31-AD4579861BD9}" srcId="{33903963-5E9F-4468-B2A0-90FDD8D8EF0A}" destId="{54ED9153-32B3-44CC-A455-38155621F62C}" srcOrd="6" destOrd="0" parTransId="{9786CA0E-7D2C-48A7-8B95-A0CF9616FBAC}" sibTransId="{56170A7D-977F-46DD-869A-786DBCDB6F97}"/>
    <dgm:cxn modelId="{0DF10789-D8CC-421C-A59E-AE9B83A37818}" srcId="{33903963-5E9F-4468-B2A0-90FDD8D8EF0A}" destId="{AE6BF5E9-4F2C-4479-A430-83ABC5DF2E7D}" srcOrd="0" destOrd="0" parTransId="{AC378535-56AF-493F-AC73-1ADE41B725B2}" sibTransId="{127C88CE-A5DE-41E7-AC4E-61B0C5422452}"/>
    <dgm:cxn modelId="{560581AB-7FBA-4C2A-98F7-07D9E37A97BF}" type="presOf" srcId="{33903963-5E9F-4468-B2A0-90FDD8D8EF0A}" destId="{76708DA4-E6FB-453F-998B-01068FDF0EC0}" srcOrd="0" destOrd="0" presId="urn:microsoft.com/office/officeart/2008/layout/VerticalCurvedList"/>
    <dgm:cxn modelId="{C21EE5D7-8496-4E38-B5EF-ED33EE69C3D0}" srcId="{33903963-5E9F-4468-B2A0-90FDD8D8EF0A}" destId="{24EB5CD7-B1B3-4011-88CB-61F49448A1AD}" srcOrd="4" destOrd="0" parTransId="{490414CF-DCCA-42D2-BB3A-A0C14DE57110}" sibTransId="{982A1FF0-D12A-4D53-ABBC-CED61715BE7F}"/>
    <dgm:cxn modelId="{72A73AE1-B5E0-4CFB-87BB-481173859CD5}" srcId="{33903963-5E9F-4468-B2A0-90FDD8D8EF0A}" destId="{B7024698-7B30-4CAB-87AD-122D72D35491}" srcOrd="7" destOrd="0" parTransId="{BA8804CA-A7F3-401B-AB5E-126246CCD3E1}" sibTransId="{9868722A-A192-48D5-94FA-FFD936BEEAC6}"/>
    <dgm:cxn modelId="{FC027EEE-6D69-4AAB-81E0-83151C3F32A0}" type="presOf" srcId="{54ED9153-32B3-44CC-A455-38155621F62C}" destId="{A0A3AA3D-62F4-4DCC-A45E-EEC05F1CC47C}" srcOrd="0" destOrd="0" presId="urn:microsoft.com/office/officeart/2008/layout/VerticalCurvedList"/>
    <dgm:cxn modelId="{177A152E-6619-4E39-8493-8034BC91DCE8}" type="presParOf" srcId="{76708DA4-E6FB-453F-998B-01068FDF0EC0}" destId="{60C48E6D-AE05-48F3-8180-D0DA30941D49}" srcOrd="0" destOrd="0" presId="urn:microsoft.com/office/officeart/2008/layout/VerticalCurvedList"/>
    <dgm:cxn modelId="{50E3C067-B744-410C-ABD4-7776365A1925}" type="presParOf" srcId="{60C48E6D-AE05-48F3-8180-D0DA30941D49}" destId="{5F174B9E-65BB-446A-BC41-C6584DD601D0}" srcOrd="0" destOrd="0" presId="urn:microsoft.com/office/officeart/2008/layout/VerticalCurvedList"/>
    <dgm:cxn modelId="{4EE9AAF7-9E23-491F-BAE6-51236D4F1248}" type="presParOf" srcId="{5F174B9E-65BB-446A-BC41-C6584DD601D0}" destId="{2ED44881-5DC9-47FC-9767-D0C657BA382D}" srcOrd="0" destOrd="0" presId="urn:microsoft.com/office/officeart/2008/layout/VerticalCurvedList"/>
    <dgm:cxn modelId="{32D77DC7-DEE7-4136-BBD7-D0A7977372C3}" type="presParOf" srcId="{5F174B9E-65BB-446A-BC41-C6584DD601D0}" destId="{D9275E07-C1D6-43A2-9F6D-5327D1505E20}" srcOrd="1" destOrd="0" presId="urn:microsoft.com/office/officeart/2008/layout/VerticalCurvedList"/>
    <dgm:cxn modelId="{E34458E0-7432-42EA-A9DB-64C00DDC3594}" type="presParOf" srcId="{5F174B9E-65BB-446A-BC41-C6584DD601D0}" destId="{0660E709-3175-452A-A9C2-E4327A878D57}" srcOrd="2" destOrd="0" presId="urn:microsoft.com/office/officeart/2008/layout/VerticalCurvedList"/>
    <dgm:cxn modelId="{1B8A2082-4052-498F-9FD9-83F6BB77668E}" type="presParOf" srcId="{5F174B9E-65BB-446A-BC41-C6584DD601D0}" destId="{1ACBE4E3-2D88-4E62-9A6F-2066705D5F5D}" srcOrd="3" destOrd="0" presId="urn:microsoft.com/office/officeart/2008/layout/VerticalCurvedList"/>
    <dgm:cxn modelId="{7844A91D-CA7D-4008-9940-A1A370E606D2}" type="presParOf" srcId="{60C48E6D-AE05-48F3-8180-D0DA30941D49}" destId="{B45A4672-EB83-499D-AA16-5A5C80ACD4EE}" srcOrd="1" destOrd="0" presId="urn:microsoft.com/office/officeart/2008/layout/VerticalCurvedList"/>
    <dgm:cxn modelId="{CDDB3992-E749-4A09-886B-FC65859CEAFA}" type="presParOf" srcId="{60C48E6D-AE05-48F3-8180-D0DA30941D49}" destId="{49AA3377-8A2F-42F5-BD0A-0389F1FEC76A}" srcOrd="2" destOrd="0" presId="urn:microsoft.com/office/officeart/2008/layout/VerticalCurvedList"/>
    <dgm:cxn modelId="{807FE83B-70DC-44AD-9137-58D8BE641BD2}" type="presParOf" srcId="{49AA3377-8A2F-42F5-BD0A-0389F1FEC76A}" destId="{F24F6669-5ACF-421B-B24F-52434A738B18}" srcOrd="0" destOrd="0" presId="urn:microsoft.com/office/officeart/2008/layout/VerticalCurvedList"/>
    <dgm:cxn modelId="{A6DE67AD-9605-4957-9DF0-5F3C429338EB}" type="presParOf" srcId="{60C48E6D-AE05-48F3-8180-D0DA30941D49}" destId="{A7C0E349-2AEB-461A-B278-2C5878D2E999}" srcOrd="3" destOrd="0" presId="urn:microsoft.com/office/officeart/2008/layout/VerticalCurvedList"/>
    <dgm:cxn modelId="{7D065C29-31D3-47DA-8F96-005FDB46D619}" type="presParOf" srcId="{60C48E6D-AE05-48F3-8180-D0DA30941D49}" destId="{51E24840-FFE0-4857-AAFC-9E34AA0B7A8B}" srcOrd="4" destOrd="0" presId="urn:microsoft.com/office/officeart/2008/layout/VerticalCurvedList"/>
    <dgm:cxn modelId="{46CC8641-387D-4CC0-8C28-07AE3FB1BB23}" type="presParOf" srcId="{51E24840-FFE0-4857-AAFC-9E34AA0B7A8B}" destId="{DF361A21-1BF2-4544-9444-73390E071C09}" srcOrd="0" destOrd="0" presId="urn:microsoft.com/office/officeart/2008/layout/VerticalCurvedList"/>
    <dgm:cxn modelId="{0310A875-2A6E-42A7-9B41-A37EFD68603D}" type="presParOf" srcId="{60C48E6D-AE05-48F3-8180-D0DA30941D49}" destId="{2A3CCB68-F42E-4247-A079-99E67EB40E74}" srcOrd="5" destOrd="0" presId="urn:microsoft.com/office/officeart/2008/layout/VerticalCurvedList"/>
    <dgm:cxn modelId="{5273D7B8-31FB-40BE-B54F-CDA11C5C63F3}" type="presParOf" srcId="{60C48E6D-AE05-48F3-8180-D0DA30941D49}" destId="{E4E5C048-8264-4B8A-ADCE-7A78C23A2E00}" srcOrd="6" destOrd="0" presId="urn:microsoft.com/office/officeart/2008/layout/VerticalCurvedList"/>
    <dgm:cxn modelId="{6D32B9D0-EF83-4751-9FF1-764E4E841F19}" type="presParOf" srcId="{E4E5C048-8264-4B8A-ADCE-7A78C23A2E00}" destId="{9FFE1509-52C2-4736-B8E8-545A1B928191}" srcOrd="0" destOrd="0" presId="urn:microsoft.com/office/officeart/2008/layout/VerticalCurvedList"/>
    <dgm:cxn modelId="{D6C1241D-0F8F-46CC-A1D7-7A879573C5D5}" type="presParOf" srcId="{60C48E6D-AE05-48F3-8180-D0DA30941D49}" destId="{381552F1-6679-492B-B46A-A6B5F08906DB}" srcOrd="7" destOrd="0" presId="urn:microsoft.com/office/officeart/2008/layout/VerticalCurvedList"/>
    <dgm:cxn modelId="{3176DFD7-93E1-4899-8C51-D98B763A357D}" type="presParOf" srcId="{60C48E6D-AE05-48F3-8180-D0DA30941D49}" destId="{4DB2E3A3-E71E-423F-8693-1ABC2EE25D98}" srcOrd="8" destOrd="0" presId="urn:microsoft.com/office/officeart/2008/layout/VerticalCurvedList"/>
    <dgm:cxn modelId="{7AF5D579-3598-49CE-8A09-470135E81D53}" type="presParOf" srcId="{4DB2E3A3-E71E-423F-8693-1ABC2EE25D98}" destId="{E81F78A0-3028-44EE-B5C9-0A4D60A45214}" srcOrd="0" destOrd="0" presId="urn:microsoft.com/office/officeart/2008/layout/VerticalCurvedList"/>
    <dgm:cxn modelId="{B56B5B01-E2DC-4B16-B5E1-5053C01B4C82}" type="presParOf" srcId="{60C48E6D-AE05-48F3-8180-D0DA30941D49}" destId="{4F2FD56B-D4FF-442C-9D34-76FE9B52B473}" srcOrd="9" destOrd="0" presId="urn:microsoft.com/office/officeart/2008/layout/VerticalCurvedList"/>
    <dgm:cxn modelId="{ADCC9084-3281-4345-BF5A-C0674DB5266B}" type="presParOf" srcId="{60C48E6D-AE05-48F3-8180-D0DA30941D49}" destId="{1FDB3558-0D2D-430B-9280-5282960515DF}" srcOrd="10" destOrd="0" presId="urn:microsoft.com/office/officeart/2008/layout/VerticalCurvedList"/>
    <dgm:cxn modelId="{2F4297A5-F979-4FBE-B893-9720885E88D3}" type="presParOf" srcId="{1FDB3558-0D2D-430B-9280-5282960515DF}" destId="{F16E5D0C-994F-420B-B43D-379919B9501E}" srcOrd="0" destOrd="0" presId="urn:microsoft.com/office/officeart/2008/layout/VerticalCurvedList"/>
    <dgm:cxn modelId="{2EB2D29C-EEB7-424E-BDF2-C5AA6C9E596B}" type="presParOf" srcId="{60C48E6D-AE05-48F3-8180-D0DA30941D49}" destId="{DC21CB98-60DF-4D63-85B5-A89A167B2DC7}" srcOrd="11" destOrd="0" presId="urn:microsoft.com/office/officeart/2008/layout/VerticalCurvedList"/>
    <dgm:cxn modelId="{56C4DBEB-1609-4D45-84A8-BB3CEF012BAC}" type="presParOf" srcId="{60C48E6D-AE05-48F3-8180-D0DA30941D49}" destId="{ADB8D272-AF89-449E-A586-3D3DB6368681}" srcOrd="12" destOrd="0" presId="urn:microsoft.com/office/officeart/2008/layout/VerticalCurvedList"/>
    <dgm:cxn modelId="{05B84222-F7D8-4E1D-B520-2A921C8EA05B}" type="presParOf" srcId="{ADB8D272-AF89-449E-A586-3D3DB6368681}" destId="{E138B6C8-A799-46B4-8D89-0484F22B8D9B}" srcOrd="0" destOrd="0" presId="urn:microsoft.com/office/officeart/2008/layout/VerticalCurvedList"/>
    <dgm:cxn modelId="{AB237F9D-A2AD-4B81-B9A1-7E2EE61FF8CB}" type="presParOf" srcId="{60C48E6D-AE05-48F3-8180-D0DA30941D49}" destId="{A0A3AA3D-62F4-4DCC-A45E-EEC05F1CC47C}" srcOrd="13" destOrd="0" presId="urn:microsoft.com/office/officeart/2008/layout/VerticalCurvedList"/>
    <dgm:cxn modelId="{7C8744F2-60C6-4136-B756-F94CADF931AB}" type="presParOf" srcId="{60C48E6D-AE05-48F3-8180-D0DA30941D49}" destId="{2F90B9AF-D8D8-4E8A-82F2-61863532005F}" srcOrd="14" destOrd="0" presId="urn:microsoft.com/office/officeart/2008/layout/VerticalCurvedList"/>
    <dgm:cxn modelId="{97B4277D-9FA9-4B81-BCE8-21C821AEEE60}" type="presParOf" srcId="{2F90B9AF-D8D8-4E8A-82F2-61863532005F}" destId="{914C2F05-9AB8-40ED-938F-508499CCB3E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90BCA6-312C-40E0-8BA8-91F5B9308E08}" type="doc">
      <dgm:prSet loTypeId="urn:microsoft.com/office/officeart/2005/8/layout/hList1" loCatId="list" qsTypeId="urn:microsoft.com/office/officeart/2005/8/quickstyle/3d2" qsCatId="3D" csTypeId="urn:microsoft.com/office/officeart/2005/8/colors/colorful3" csCatId="colorful" phldr="1"/>
      <dgm:spPr/>
      <dgm:t>
        <a:bodyPr/>
        <a:lstStyle/>
        <a:p>
          <a:endParaRPr lang="en-PK"/>
        </a:p>
      </dgm:t>
    </dgm:pt>
    <dgm:pt modelId="{FB7E6C2D-6562-47BB-A9E1-ADEFA15B7A6F}">
      <dgm:prSet phldrT="[Text]" custT="1"/>
      <dgm:spPr/>
      <dgm:t>
        <a:bodyPr/>
        <a:lstStyle/>
        <a:p>
          <a:r>
            <a:rPr lang="en-US" sz="4400" dirty="0"/>
            <a:t>Cluster 0</a:t>
          </a:r>
          <a:endParaRPr lang="en-PK" sz="4400" dirty="0"/>
        </a:p>
      </dgm:t>
    </dgm:pt>
    <dgm:pt modelId="{A9699902-E155-4661-9FE9-D05F7270EBC6}" type="parTrans" cxnId="{2090762B-ED99-484D-9962-250018223883}">
      <dgm:prSet/>
      <dgm:spPr/>
      <dgm:t>
        <a:bodyPr/>
        <a:lstStyle/>
        <a:p>
          <a:endParaRPr lang="en-PK"/>
        </a:p>
      </dgm:t>
    </dgm:pt>
    <dgm:pt modelId="{FB0DBC8A-2601-468E-A215-A36DECEB1F7B}" type="sibTrans" cxnId="{2090762B-ED99-484D-9962-250018223883}">
      <dgm:prSet/>
      <dgm:spPr/>
      <dgm:t>
        <a:bodyPr/>
        <a:lstStyle/>
        <a:p>
          <a:endParaRPr lang="en-PK"/>
        </a:p>
      </dgm:t>
    </dgm:pt>
    <dgm:pt modelId="{346A08C6-6B42-47FE-93A0-0217B185BBE7}">
      <dgm:prSet custT="1"/>
      <dgm:spPr/>
      <dgm:t>
        <a:bodyPr/>
        <a:lstStyle/>
        <a:p>
          <a:r>
            <a:rPr lang="en-US" sz="4400" dirty="0"/>
            <a:t>Cluster 1</a:t>
          </a:r>
        </a:p>
      </dgm:t>
    </dgm:pt>
    <dgm:pt modelId="{0F3023AB-4B5A-483E-8106-DED5E0D3B2E3}" type="parTrans" cxnId="{25A3098D-699D-49EE-852A-086A817261BD}">
      <dgm:prSet/>
      <dgm:spPr/>
      <dgm:t>
        <a:bodyPr/>
        <a:lstStyle/>
        <a:p>
          <a:endParaRPr lang="en-PK"/>
        </a:p>
      </dgm:t>
    </dgm:pt>
    <dgm:pt modelId="{C6A9CE70-FD03-4120-A218-CCB9F2AEA631}" type="sibTrans" cxnId="{25A3098D-699D-49EE-852A-086A817261BD}">
      <dgm:prSet/>
      <dgm:spPr/>
      <dgm:t>
        <a:bodyPr/>
        <a:lstStyle/>
        <a:p>
          <a:endParaRPr lang="en-PK"/>
        </a:p>
      </dgm:t>
    </dgm:pt>
    <dgm:pt modelId="{B64C6E1B-FA9F-4E3D-BE9F-D79F9AB6544B}">
      <dgm:prSet custT="1"/>
      <dgm:spPr/>
      <dgm:t>
        <a:bodyPr/>
        <a:lstStyle/>
        <a:p>
          <a:r>
            <a:rPr lang="en-US" sz="4400" dirty="0"/>
            <a:t>Cluster 2</a:t>
          </a:r>
        </a:p>
      </dgm:t>
    </dgm:pt>
    <dgm:pt modelId="{C044E4F4-8B51-4680-95A6-A96162422DFD}" type="parTrans" cxnId="{1D2B2998-8CD2-466A-8626-1FB87331D46E}">
      <dgm:prSet/>
      <dgm:spPr/>
      <dgm:t>
        <a:bodyPr/>
        <a:lstStyle/>
        <a:p>
          <a:endParaRPr lang="en-PK"/>
        </a:p>
      </dgm:t>
    </dgm:pt>
    <dgm:pt modelId="{D12D1C3A-63B1-41A0-9961-C05958B6C8F3}" type="sibTrans" cxnId="{1D2B2998-8CD2-466A-8626-1FB87331D46E}">
      <dgm:prSet/>
      <dgm:spPr/>
      <dgm:t>
        <a:bodyPr/>
        <a:lstStyle/>
        <a:p>
          <a:endParaRPr lang="en-PK"/>
        </a:p>
      </dgm:t>
    </dgm:pt>
    <dgm:pt modelId="{641BC4FC-0413-48A3-956C-7AC0370128F3}">
      <dgm:prSet phldrT="[Text]" custT="1"/>
      <dgm:spPr/>
      <dgm:t>
        <a:bodyPr/>
        <a:lstStyle/>
        <a:p>
          <a:r>
            <a:rPr lang="en-US" sz="4400" dirty="0"/>
            <a:t>38.83% Agricultural land</a:t>
          </a:r>
          <a:endParaRPr lang="en-PK" sz="4400" dirty="0"/>
        </a:p>
      </dgm:t>
    </dgm:pt>
    <dgm:pt modelId="{5FD19F8D-CD48-4BCC-906B-81EC3D7018C6}" type="parTrans" cxnId="{8B9719F4-A674-4707-B61D-F1A2B7C519B9}">
      <dgm:prSet/>
      <dgm:spPr/>
      <dgm:t>
        <a:bodyPr/>
        <a:lstStyle/>
        <a:p>
          <a:endParaRPr lang="en-PK"/>
        </a:p>
      </dgm:t>
    </dgm:pt>
    <dgm:pt modelId="{01FB520D-03C1-46A4-9AF8-F6A174715546}" type="sibTrans" cxnId="{8B9719F4-A674-4707-B61D-F1A2B7C519B9}">
      <dgm:prSet/>
      <dgm:spPr/>
      <dgm:t>
        <a:bodyPr/>
        <a:lstStyle/>
        <a:p>
          <a:endParaRPr lang="en-PK"/>
        </a:p>
      </dgm:t>
    </dgm:pt>
    <dgm:pt modelId="{AE4BFF18-4B6E-4F8F-A803-D92A7CB12ABE}">
      <dgm:prSet phldrT="[Text]" custT="1"/>
      <dgm:spPr/>
      <dgm:t>
        <a:bodyPr/>
        <a:lstStyle/>
        <a:p>
          <a:r>
            <a:rPr lang="en-US" sz="4400" dirty="0"/>
            <a:t>12.12 metric tons of CO229.77% forest area</a:t>
          </a:r>
          <a:endParaRPr lang="en-PK" sz="4400" dirty="0"/>
        </a:p>
      </dgm:t>
    </dgm:pt>
    <dgm:pt modelId="{09CCC811-1E8D-42E7-A65A-150A3B111106}" type="parTrans" cxnId="{37CB5885-21E8-4395-B2CB-E8F4A5D044FD}">
      <dgm:prSet/>
      <dgm:spPr/>
      <dgm:t>
        <a:bodyPr/>
        <a:lstStyle/>
        <a:p>
          <a:endParaRPr lang="en-PK"/>
        </a:p>
      </dgm:t>
    </dgm:pt>
    <dgm:pt modelId="{98C61F47-14DA-4226-A46B-84E75815DEDA}" type="sibTrans" cxnId="{37CB5885-21E8-4395-B2CB-E8F4A5D044FD}">
      <dgm:prSet/>
      <dgm:spPr/>
      <dgm:t>
        <a:bodyPr/>
        <a:lstStyle/>
        <a:p>
          <a:endParaRPr lang="en-PK"/>
        </a:p>
      </dgm:t>
    </dgm:pt>
    <dgm:pt modelId="{ACFE217D-4731-439A-8D0B-2F59E5F1BB9E}">
      <dgm:prSet custT="1"/>
      <dgm:spPr/>
      <dgm:t>
        <a:bodyPr/>
        <a:lstStyle/>
        <a:p>
          <a:r>
            <a:rPr lang="en-US" sz="4400" dirty="0"/>
            <a:t>36.94% Agricultural land</a:t>
          </a:r>
        </a:p>
      </dgm:t>
    </dgm:pt>
    <dgm:pt modelId="{ECCAA335-1FAE-426D-AE2C-17CAD194E103}" type="parTrans" cxnId="{FCEF3910-2D4A-407F-9BA6-C84A50E3A2B0}">
      <dgm:prSet/>
      <dgm:spPr/>
      <dgm:t>
        <a:bodyPr/>
        <a:lstStyle/>
        <a:p>
          <a:endParaRPr lang="en-PK"/>
        </a:p>
      </dgm:t>
    </dgm:pt>
    <dgm:pt modelId="{00C14B76-7C91-4D26-9599-2B970EAAF0D3}" type="sibTrans" cxnId="{FCEF3910-2D4A-407F-9BA6-C84A50E3A2B0}">
      <dgm:prSet/>
      <dgm:spPr/>
      <dgm:t>
        <a:bodyPr/>
        <a:lstStyle/>
        <a:p>
          <a:endParaRPr lang="en-PK"/>
        </a:p>
      </dgm:t>
    </dgm:pt>
    <dgm:pt modelId="{5534B0A6-4D66-4DA1-A984-BB37580A0205}">
      <dgm:prSet custT="1"/>
      <dgm:spPr/>
      <dgm:t>
        <a:bodyPr/>
        <a:lstStyle/>
        <a:p>
          <a:r>
            <a:rPr lang="en-US" sz="4400" dirty="0"/>
            <a:t>67.84 metric tons of CO232.93% forest area</a:t>
          </a:r>
        </a:p>
      </dgm:t>
    </dgm:pt>
    <dgm:pt modelId="{000CA9E8-74EB-4E8E-9B77-3BA633298974}" type="parTrans" cxnId="{220CE081-F17A-4166-BCBA-5AD51A9B4D4B}">
      <dgm:prSet/>
      <dgm:spPr/>
      <dgm:t>
        <a:bodyPr/>
        <a:lstStyle/>
        <a:p>
          <a:endParaRPr lang="en-PK"/>
        </a:p>
      </dgm:t>
    </dgm:pt>
    <dgm:pt modelId="{AE6DF761-CD3F-4128-88EF-9FD9134A23EF}" type="sibTrans" cxnId="{220CE081-F17A-4166-BCBA-5AD51A9B4D4B}">
      <dgm:prSet/>
      <dgm:spPr/>
      <dgm:t>
        <a:bodyPr/>
        <a:lstStyle/>
        <a:p>
          <a:endParaRPr lang="en-PK"/>
        </a:p>
      </dgm:t>
    </dgm:pt>
    <dgm:pt modelId="{33FE88AA-E02A-4C95-A805-B7D4A48FD89E}">
      <dgm:prSet custT="1"/>
      <dgm:spPr/>
      <dgm:t>
        <a:bodyPr/>
        <a:lstStyle/>
        <a:p>
          <a:r>
            <a:rPr lang="en-US" sz="4400" dirty="0"/>
            <a:t>36.62% Agricultural land</a:t>
          </a:r>
        </a:p>
      </dgm:t>
    </dgm:pt>
    <dgm:pt modelId="{7A0242DE-8E09-4B07-84D4-6DFA8A55AE35}" type="parTrans" cxnId="{C7B99CAB-6C3E-447F-AD7C-B63D62E29F69}">
      <dgm:prSet/>
      <dgm:spPr/>
      <dgm:t>
        <a:bodyPr/>
        <a:lstStyle/>
        <a:p>
          <a:endParaRPr lang="en-PK"/>
        </a:p>
      </dgm:t>
    </dgm:pt>
    <dgm:pt modelId="{9D9C0C82-E65C-4702-9140-42268323212F}" type="sibTrans" cxnId="{C7B99CAB-6C3E-447F-AD7C-B63D62E29F69}">
      <dgm:prSet/>
      <dgm:spPr/>
      <dgm:t>
        <a:bodyPr/>
        <a:lstStyle/>
        <a:p>
          <a:endParaRPr lang="en-PK"/>
        </a:p>
      </dgm:t>
    </dgm:pt>
    <dgm:pt modelId="{E14495CB-ACF6-4D37-8849-1AAA445B57D8}">
      <dgm:prSet custT="1"/>
      <dgm:spPr/>
      <dgm:t>
        <a:bodyPr/>
        <a:lstStyle/>
        <a:p>
          <a:r>
            <a:rPr lang="en-US" sz="4400" dirty="0"/>
            <a:t>41.05 metric tons of CO231.27% forest area</a:t>
          </a:r>
        </a:p>
      </dgm:t>
    </dgm:pt>
    <dgm:pt modelId="{89E80972-7351-47B4-B280-1203CF96DABB}" type="parTrans" cxnId="{AFFEA28E-22F9-4A20-9358-2F3471C2EE98}">
      <dgm:prSet/>
      <dgm:spPr/>
      <dgm:t>
        <a:bodyPr/>
        <a:lstStyle/>
        <a:p>
          <a:endParaRPr lang="en-PK"/>
        </a:p>
      </dgm:t>
    </dgm:pt>
    <dgm:pt modelId="{3160CF3A-FA2C-459E-9EEB-50A3383FFA7E}" type="sibTrans" cxnId="{AFFEA28E-22F9-4A20-9358-2F3471C2EE98}">
      <dgm:prSet/>
      <dgm:spPr/>
      <dgm:t>
        <a:bodyPr/>
        <a:lstStyle/>
        <a:p>
          <a:endParaRPr lang="en-PK"/>
        </a:p>
      </dgm:t>
    </dgm:pt>
    <dgm:pt modelId="{A9463ACD-3D1D-4C2D-840F-C53272B05067}" type="pres">
      <dgm:prSet presAssocID="{9790BCA6-312C-40E0-8BA8-91F5B9308E08}" presName="Name0" presStyleCnt="0">
        <dgm:presLayoutVars>
          <dgm:dir/>
          <dgm:animLvl val="lvl"/>
          <dgm:resizeHandles val="exact"/>
        </dgm:presLayoutVars>
      </dgm:prSet>
      <dgm:spPr/>
    </dgm:pt>
    <dgm:pt modelId="{7472297A-A047-4447-B695-F85ECDE194CC}" type="pres">
      <dgm:prSet presAssocID="{FB7E6C2D-6562-47BB-A9E1-ADEFA15B7A6F}" presName="composite" presStyleCnt="0"/>
      <dgm:spPr/>
    </dgm:pt>
    <dgm:pt modelId="{31CBE395-BD37-4B00-9440-3EF84AD9F314}" type="pres">
      <dgm:prSet presAssocID="{FB7E6C2D-6562-47BB-A9E1-ADEFA15B7A6F}" presName="parTx" presStyleLbl="alignNode1" presStyleIdx="0" presStyleCnt="3">
        <dgm:presLayoutVars>
          <dgm:chMax val="0"/>
          <dgm:chPref val="0"/>
          <dgm:bulletEnabled val="1"/>
        </dgm:presLayoutVars>
      </dgm:prSet>
      <dgm:spPr/>
    </dgm:pt>
    <dgm:pt modelId="{1606F50B-3627-4D85-A92C-A42CED4DC9B1}" type="pres">
      <dgm:prSet presAssocID="{FB7E6C2D-6562-47BB-A9E1-ADEFA15B7A6F}" presName="desTx" presStyleLbl="alignAccFollowNode1" presStyleIdx="0" presStyleCnt="3">
        <dgm:presLayoutVars>
          <dgm:bulletEnabled val="1"/>
        </dgm:presLayoutVars>
      </dgm:prSet>
      <dgm:spPr/>
    </dgm:pt>
    <dgm:pt modelId="{A61C3619-827F-4E80-B85F-27859DC2EA85}" type="pres">
      <dgm:prSet presAssocID="{FB0DBC8A-2601-468E-A215-A36DECEB1F7B}" presName="space" presStyleCnt="0"/>
      <dgm:spPr/>
    </dgm:pt>
    <dgm:pt modelId="{6929CB9F-2ED2-4EBF-AC5D-62FF66B0B34D}" type="pres">
      <dgm:prSet presAssocID="{346A08C6-6B42-47FE-93A0-0217B185BBE7}" presName="composite" presStyleCnt="0"/>
      <dgm:spPr/>
    </dgm:pt>
    <dgm:pt modelId="{56753AE9-397D-4DA9-AA0D-CF89122F8A49}" type="pres">
      <dgm:prSet presAssocID="{346A08C6-6B42-47FE-93A0-0217B185BBE7}" presName="parTx" presStyleLbl="alignNode1" presStyleIdx="1" presStyleCnt="3">
        <dgm:presLayoutVars>
          <dgm:chMax val="0"/>
          <dgm:chPref val="0"/>
          <dgm:bulletEnabled val="1"/>
        </dgm:presLayoutVars>
      </dgm:prSet>
      <dgm:spPr/>
    </dgm:pt>
    <dgm:pt modelId="{0A6746AC-EB82-4A1B-89FD-97992AB095A7}" type="pres">
      <dgm:prSet presAssocID="{346A08C6-6B42-47FE-93A0-0217B185BBE7}" presName="desTx" presStyleLbl="alignAccFollowNode1" presStyleIdx="1" presStyleCnt="3">
        <dgm:presLayoutVars>
          <dgm:bulletEnabled val="1"/>
        </dgm:presLayoutVars>
      </dgm:prSet>
      <dgm:spPr/>
    </dgm:pt>
    <dgm:pt modelId="{F44D8D3C-C961-4A66-BE26-8171A0C1A3E6}" type="pres">
      <dgm:prSet presAssocID="{C6A9CE70-FD03-4120-A218-CCB9F2AEA631}" presName="space" presStyleCnt="0"/>
      <dgm:spPr/>
    </dgm:pt>
    <dgm:pt modelId="{5CF7B6D4-BE8A-47E1-A15A-F95E79841CFC}" type="pres">
      <dgm:prSet presAssocID="{B64C6E1B-FA9F-4E3D-BE9F-D79F9AB6544B}" presName="composite" presStyleCnt="0"/>
      <dgm:spPr/>
    </dgm:pt>
    <dgm:pt modelId="{2EF23D6F-D4A4-42C4-ADB1-3B4A92F88F67}" type="pres">
      <dgm:prSet presAssocID="{B64C6E1B-FA9F-4E3D-BE9F-D79F9AB6544B}" presName="parTx" presStyleLbl="alignNode1" presStyleIdx="2" presStyleCnt="3">
        <dgm:presLayoutVars>
          <dgm:chMax val="0"/>
          <dgm:chPref val="0"/>
          <dgm:bulletEnabled val="1"/>
        </dgm:presLayoutVars>
      </dgm:prSet>
      <dgm:spPr/>
    </dgm:pt>
    <dgm:pt modelId="{09F66FCB-5569-458D-8DD9-AFA0FC536C4C}" type="pres">
      <dgm:prSet presAssocID="{B64C6E1B-FA9F-4E3D-BE9F-D79F9AB6544B}" presName="desTx" presStyleLbl="alignAccFollowNode1" presStyleIdx="2" presStyleCnt="3">
        <dgm:presLayoutVars>
          <dgm:bulletEnabled val="1"/>
        </dgm:presLayoutVars>
      </dgm:prSet>
      <dgm:spPr/>
    </dgm:pt>
  </dgm:ptLst>
  <dgm:cxnLst>
    <dgm:cxn modelId="{E1658E04-0C96-4AFD-ADD5-38272AC9D75A}" type="presOf" srcId="{9790BCA6-312C-40E0-8BA8-91F5B9308E08}" destId="{A9463ACD-3D1D-4C2D-840F-C53272B05067}" srcOrd="0" destOrd="0" presId="urn:microsoft.com/office/officeart/2005/8/layout/hList1"/>
    <dgm:cxn modelId="{FCEF3910-2D4A-407F-9BA6-C84A50E3A2B0}" srcId="{346A08C6-6B42-47FE-93A0-0217B185BBE7}" destId="{ACFE217D-4731-439A-8D0B-2F59E5F1BB9E}" srcOrd="0" destOrd="0" parTransId="{ECCAA335-1FAE-426D-AE2C-17CAD194E103}" sibTransId="{00C14B76-7C91-4D26-9599-2B970EAAF0D3}"/>
    <dgm:cxn modelId="{18DB1216-17C2-4B7D-ADD9-AA432351351F}" type="presOf" srcId="{AE4BFF18-4B6E-4F8F-A803-D92A7CB12ABE}" destId="{1606F50B-3627-4D85-A92C-A42CED4DC9B1}" srcOrd="0" destOrd="1" presId="urn:microsoft.com/office/officeart/2005/8/layout/hList1"/>
    <dgm:cxn modelId="{2090762B-ED99-484D-9962-250018223883}" srcId="{9790BCA6-312C-40E0-8BA8-91F5B9308E08}" destId="{FB7E6C2D-6562-47BB-A9E1-ADEFA15B7A6F}" srcOrd="0" destOrd="0" parTransId="{A9699902-E155-4661-9FE9-D05F7270EBC6}" sibTransId="{FB0DBC8A-2601-468E-A215-A36DECEB1F7B}"/>
    <dgm:cxn modelId="{05BCA15B-54CE-46F4-B2B6-80CDA6F5FF08}" type="presOf" srcId="{B64C6E1B-FA9F-4E3D-BE9F-D79F9AB6544B}" destId="{2EF23D6F-D4A4-42C4-ADB1-3B4A92F88F67}" srcOrd="0" destOrd="0" presId="urn:microsoft.com/office/officeart/2005/8/layout/hList1"/>
    <dgm:cxn modelId="{889AD84C-1D92-4EE0-A1BC-E64A31EA91F5}" type="presOf" srcId="{5534B0A6-4D66-4DA1-A984-BB37580A0205}" destId="{0A6746AC-EB82-4A1B-89FD-97992AB095A7}" srcOrd="0" destOrd="1" presId="urn:microsoft.com/office/officeart/2005/8/layout/hList1"/>
    <dgm:cxn modelId="{7FD9E86F-1493-43FA-A8D9-5C7A8064B497}" type="presOf" srcId="{ACFE217D-4731-439A-8D0B-2F59E5F1BB9E}" destId="{0A6746AC-EB82-4A1B-89FD-97992AB095A7}" srcOrd="0" destOrd="0" presId="urn:microsoft.com/office/officeart/2005/8/layout/hList1"/>
    <dgm:cxn modelId="{220CE081-F17A-4166-BCBA-5AD51A9B4D4B}" srcId="{346A08C6-6B42-47FE-93A0-0217B185BBE7}" destId="{5534B0A6-4D66-4DA1-A984-BB37580A0205}" srcOrd="1" destOrd="0" parTransId="{000CA9E8-74EB-4E8E-9B77-3BA633298974}" sibTransId="{AE6DF761-CD3F-4128-88EF-9FD9134A23EF}"/>
    <dgm:cxn modelId="{37CB5885-21E8-4395-B2CB-E8F4A5D044FD}" srcId="{FB7E6C2D-6562-47BB-A9E1-ADEFA15B7A6F}" destId="{AE4BFF18-4B6E-4F8F-A803-D92A7CB12ABE}" srcOrd="1" destOrd="0" parTransId="{09CCC811-1E8D-42E7-A65A-150A3B111106}" sibTransId="{98C61F47-14DA-4226-A46B-84E75815DEDA}"/>
    <dgm:cxn modelId="{25A3098D-699D-49EE-852A-086A817261BD}" srcId="{9790BCA6-312C-40E0-8BA8-91F5B9308E08}" destId="{346A08C6-6B42-47FE-93A0-0217B185BBE7}" srcOrd="1" destOrd="0" parTransId="{0F3023AB-4B5A-483E-8106-DED5E0D3B2E3}" sibTransId="{C6A9CE70-FD03-4120-A218-CCB9F2AEA631}"/>
    <dgm:cxn modelId="{AFFEA28E-22F9-4A20-9358-2F3471C2EE98}" srcId="{B64C6E1B-FA9F-4E3D-BE9F-D79F9AB6544B}" destId="{E14495CB-ACF6-4D37-8849-1AAA445B57D8}" srcOrd="1" destOrd="0" parTransId="{89E80972-7351-47B4-B280-1203CF96DABB}" sibTransId="{3160CF3A-FA2C-459E-9EEB-50A3383FFA7E}"/>
    <dgm:cxn modelId="{B9814B90-37EF-446A-BF13-9926F8959188}" type="presOf" srcId="{33FE88AA-E02A-4C95-A805-B7D4A48FD89E}" destId="{09F66FCB-5569-458D-8DD9-AFA0FC536C4C}" srcOrd="0" destOrd="0" presId="urn:microsoft.com/office/officeart/2005/8/layout/hList1"/>
    <dgm:cxn modelId="{1D2B2998-8CD2-466A-8626-1FB87331D46E}" srcId="{9790BCA6-312C-40E0-8BA8-91F5B9308E08}" destId="{B64C6E1B-FA9F-4E3D-BE9F-D79F9AB6544B}" srcOrd="2" destOrd="0" parTransId="{C044E4F4-8B51-4680-95A6-A96162422DFD}" sibTransId="{D12D1C3A-63B1-41A0-9961-C05958B6C8F3}"/>
    <dgm:cxn modelId="{586EAA9C-89E5-42C2-AA72-A611190E867A}" type="presOf" srcId="{FB7E6C2D-6562-47BB-A9E1-ADEFA15B7A6F}" destId="{31CBE395-BD37-4B00-9440-3EF84AD9F314}" srcOrd="0" destOrd="0" presId="urn:microsoft.com/office/officeart/2005/8/layout/hList1"/>
    <dgm:cxn modelId="{5044DFA7-3AE0-42BD-A6F1-F873392F99D3}" type="presOf" srcId="{641BC4FC-0413-48A3-956C-7AC0370128F3}" destId="{1606F50B-3627-4D85-A92C-A42CED4DC9B1}" srcOrd="0" destOrd="0" presId="urn:microsoft.com/office/officeart/2005/8/layout/hList1"/>
    <dgm:cxn modelId="{C7B99CAB-6C3E-447F-AD7C-B63D62E29F69}" srcId="{B64C6E1B-FA9F-4E3D-BE9F-D79F9AB6544B}" destId="{33FE88AA-E02A-4C95-A805-B7D4A48FD89E}" srcOrd="0" destOrd="0" parTransId="{7A0242DE-8E09-4B07-84D4-6DFA8A55AE35}" sibTransId="{9D9C0C82-E65C-4702-9140-42268323212F}"/>
    <dgm:cxn modelId="{BC5694E3-D0AC-4DA6-9372-C7F53B8BAA67}" type="presOf" srcId="{E14495CB-ACF6-4D37-8849-1AAA445B57D8}" destId="{09F66FCB-5569-458D-8DD9-AFA0FC536C4C}" srcOrd="0" destOrd="1" presId="urn:microsoft.com/office/officeart/2005/8/layout/hList1"/>
    <dgm:cxn modelId="{387B4DF0-69E8-4FE6-8788-C54E52ABF653}" type="presOf" srcId="{346A08C6-6B42-47FE-93A0-0217B185BBE7}" destId="{56753AE9-397D-4DA9-AA0D-CF89122F8A49}" srcOrd="0" destOrd="0" presId="urn:microsoft.com/office/officeart/2005/8/layout/hList1"/>
    <dgm:cxn modelId="{8B9719F4-A674-4707-B61D-F1A2B7C519B9}" srcId="{FB7E6C2D-6562-47BB-A9E1-ADEFA15B7A6F}" destId="{641BC4FC-0413-48A3-956C-7AC0370128F3}" srcOrd="0" destOrd="0" parTransId="{5FD19F8D-CD48-4BCC-906B-81EC3D7018C6}" sibTransId="{01FB520D-03C1-46A4-9AF8-F6A174715546}"/>
    <dgm:cxn modelId="{3DD7AA89-BCD3-489E-8372-7DCB1C813C02}" type="presParOf" srcId="{A9463ACD-3D1D-4C2D-840F-C53272B05067}" destId="{7472297A-A047-4447-B695-F85ECDE194CC}" srcOrd="0" destOrd="0" presId="urn:microsoft.com/office/officeart/2005/8/layout/hList1"/>
    <dgm:cxn modelId="{8535724C-681B-4FB4-A577-C872631C552C}" type="presParOf" srcId="{7472297A-A047-4447-B695-F85ECDE194CC}" destId="{31CBE395-BD37-4B00-9440-3EF84AD9F314}" srcOrd="0" destOrd="0" presId="urn:microsoft.com/office/officeart/2005/8/layout/hList1"/>
    <dgm:cxn modelId="{056757B8-2151-4633-AB6D-387E4F024DEE}" type="presParOf" srcId="{7472297A-A047-4447-B695-F85ECDE194CC}" destId="{1606F50B-3627-4D85-A92C-A42CED4DC9B1}" srcOrd="1" destOrd="0" presId="urn:microsoft.com/office/officeart/2005/8/layout/hList1"/>
    <dgm:cxn modelId="{8A2E16E9-595C-41B3-9FC7-F605D1A16AD4}" type="presParOf" srcId="{A9463ACD-3D1D-4C2D-840F-C53272B05067}" destId="{A61C3619-827F-4E80-B85F-27859DC2EA85}" srcOrd="1" destOrd="0" presId="urn:microsoft.com/office/officeart/2005/8/layout/hList1"/>
    <dgm:cxn modelId="{423A10D4-C0E2-4FA4-9F1F-B242325968FF}" type="presParOf" srcId="{A9463ACD-3D1D-4C2D-840F-C53272B05067}" destId="{6929CB9F-2ED2-4EBF-AC5D-62FF66B0B34D}" srcOrd="2" destOrd="0" presId="urn:microsoft.com/office/officeart/2005/8/layout/hList1"/>
    <dgm:cxn modelId="{D57474F2-2C09-43BE-8C7A-5E68A69A8531}" type="presParOf" srcId="{6929CB9F-2ED2-4EBF-AC5D-62FF66B0B34D}" destId="{56753AE9-397D-4DA9-AA0D-CF89122F8A49}" srcOrd="0" destOrd="0" presId="urn:microsoft.com/office/officeart/2005/8/layout/hList1"/>
    <dgm:cxn modelId="{1CD19F56-2D74-422F-BB56-74C609C4D053}" type="presParOf" srcId="{6929CB9F-2ED2-4EBF-AC5D-62FF66B0B34D}" destId="{0A6746AC-EB82-4A1B-89FD-97992AB095A7}" srcOrd="1" destOrd="0" presId="urn:microsoft.com/office/officeart/2005/8/layout/hList1"/>
    <dgm:cxn modelId="{4C4A8DBC-C384-4A32-8FEE-A5013FDE828C}" type="presParOf" srcId="{A9463ACD-3D1D-4C2D-840F-C53272B05067}" destId="{F44D8D3C-C961-4A66-BE26-8171A0C1A3E6}" srcOrd="3" destOrd="0" presId="urn:microsoft.com/office/officeart/2005/8/layout/hList1"/>
    <dgm:cxn modelId="{AAF84F3D-62AE-48F7-ABEF-9878FED0E88B}" type="presParOf" srcId="{A9463ACD-3D1D-4C2D-840F-C53272B05067}" destId="{5CF7B6D4-BE8A-47E1-A15A-F95E79841CFC}" srcOrd="4" destOrd="0" presId="urn:microsoft.com/office/officeart/2005/8/layout/hList1"/>
    <dgm:cxn modelId="{E7527EC2-CE74-42B9-9254-AEE06B234A3D}" type="presParOf" srcId="{5CF7B6D4-BE8A-47E1-A15A-F95E79841CFC}" destId="{2EF23D6F-D4A4-42C4-ADB1-3B4A92F88F67}" srcOrd="0" destOrd="0" presId="urn:microsoft.com/office/officeart/2005/8/layout/hList1"/>
    <dgm:cxn modelId="{6899CB2E-B2E8-41DD-A2B8-6D3F22C042F0}" type="presParOf" srcId="{5CF7B6D4-BE8A-47E1-A15A-F95E79841CFC}" destId="{09F66FCB-5569-458D-8DD9-AFA0FC536C4C}" srcOrd="1" destOrd="0" presId="urn:microsoft.com/office/officeart/2005/8/layout/h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75E07-C1D6-43A2-9F6D-5327D1505E20}">
      <dsp:nvSpPr>
        <dsp:cNvPr id="0" name=""/>
        <dsp:cNvSpPr/>
      </dsp:nvSpPr>
      <dsp:spPr>
        <a:xfrm>
          <a:off x="-6820054" y="-1043650"/>
          <a:ext cx="8123642" cy="8123642"/>
        </a:xfrm>
        <a:prstGeom prst="blockArc">
          <a:avLst>
            <a:gd name="adj1" fmla="val 18900000"/>
            <a:gd name="adj2" fmla="val 2700000"/>
            <a:gd name="adj3" fmla="val 266"/>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A4672-EB83-499D-AA16-5A5C80ACD4EE}">
      <dsp:nvSpPr>
        <dsp:cNvPr id="0" name=""/>
        <dsp:cNvSpPr/>
      </dsp:nvSpPr>
      <dsp:spPr>
        <a:xfrm>
          <a:off x="423449" y="274412"/>
          <a:ext cx="12590460" cy="548582"/>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35437" tIns="111760" rIns="111760" bIns="111760" numCol="1" spcCol="1270" anchor="ctr" anchorCtr="0">
          <a:noAutofit/>
        </a:bodyPr>
        <a:lstStyle/>
        <a:p>
          <a:pPr marL="0" lvl="0" indent="0" algn="l" defTabSz="1955800">
            <a:lnSpc>
              <a:spcPct val="90000"/>
            </a:lnSpc>
            <a:spcBef>
              <a:spcPct val="0"/>
            </a:spcBef>
            <a:spcAft>
              <a:spcPct val="35000"/>
            </a:spcAft>
            <a:buFont typeface="Arial" panose="020B0604020202020204" pitchFamily="34" charset="0"/>
            <a:buNone/>
          </a:pPr>
          <a:r>
            <a:rPr lang="en-US" sz="4400" kern="1200" dirty="0"/>
            <a:t>Agricultural land</a:t>
          </a:r>
          <a:endParaRPr lang="en-PK" sz="4400" kern="1200" dirty="0"/>
        </a:p>
      </dsp:txBody>
      <dsp:txXfrm>
        <a:off x="423449" y="274412"/>
        <a:ext cx="12590460" cy="548582"/>
      </dsp:txXfrm>
    </dsp:sp>
    <dsp:sp modelId="{F24F6669-5ACF-421B-B24F-52434A738B18}">
      <dsp:nvSpPr>
        <dsp:cNvPr id="0" name=""/>
        <dsp:cNvSpPr/>
      </dsp:nvSpPr>
      <dsp:spPr>
        <a:xfrm>
          <a:off x="80585" y="205839"/>
          <a:ext cx="685728" cy="685728"/>
        </a:xfrm>
        <a:prstGeom prst="ellipse">
          <a:avLst/>
        </a:prstGeom>
        <a:solidFill>
          <a:schemeClr val="lt1">
            <a:hueOff val="0"/>
            <a:satOff val="0"/>
            <a:lumOff val="0"/>
            <a:alphaOff val="0"/>
          </a:schemeClr>
        </a:soli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7C0E349-2AEB-461A-B278-2C5878D2E999}">
      <dsp:nvSpPr>
        <dsp:cNvPr id="0" name=""/>
        <dsp:cNvSpPr/>
      </dsp:nvSpPr>
      <dsp:spPr>
        <a:xfrm>
          <a:off x="920240" y="1097768"/>
          <a:ext cx="12093669" cy="548582"/>
        </a:xfrm>
        <a:prstGeom prst="rect">
          <a:avLst/>
        </a:prstGeom>
        <a:gradFill rotWithShape="0">
          <a:gsLst>
            <a:gs pos="0">
              <a:schemeClr val="accent3">
                <a:hueOff val="-238900"/>
                <a:satOff val="197"/>
                <a:lumOff val="-164"/>
                <a:alphaOff val="0"/>
                <a:tint val="96000"/>
                <a:lumMod val="100000"/>
              </a:schemeClr>
            </a:gs>
            <a:gs pos="78000">
              <a:schemeClr val="accent3">
                <a:hueOff val="-238900"/>
                <a:satOff val="197"/>
                <a:lumOff val="-164"/>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35437"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Forest area</a:t>
          </a:r>
        </a:p>
      </dsp:txBody>
      <dsp:txXfrm>
        <a:off x="920240" y="1097768"/>
        <a:ext cx="12093669" cy="548582"/>
      </dsp:txXfrm>
    </dsp:sp>
    <dsp:sp modelId="{DF361A21-1BF2-4544-9444-73390E071C09}">
      <dsp:nvSpPr>
        <dsp:cNvPr id="0" name=""/>
        <dsp:cNvSpPr/>
      </dsp:nvSpPr>
      <dsp:spPr>
        <a:xfrm>
          <a:off x="577376" y="1029196"/>
          <a:ext cx="685728" cy="685728"/>
        </a:xfrm>
        <a:prstGeom prst="ellipse">
          <a:avLst/>
        </a:prstGeom>
        <a:solidFill>
          <a:schemeClr val="lt1">
            <a:hueOff val="0"/>
            <a:satOff val="0"/>
            <a:lumOff val="0"/>
            <a:alphaOff val="0"/>
          </a:schemeClr>
        </a:solidFill>
        <a:ln w="12700" cap="rnd" cmpd="sng" algn="ctr">
          <a:solidFill>
            <a:schemeClr val="accent3">
              <a:hueOff val="-238900"/>
              <a:satOff val="197"/>
              <a:lumOff val="-164"/>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A3CCB68-F42E-4247-A079-99E67EB40E74}">
      <dsp:nvSpPr>
        <dsp:cNvPr id="0" name=""/>
        <dsp:cNvSpPr/>
      </dsp:nvSpPr>
      <dsp:spPr>
        <a:xfrm>
          <a:off x="1192479" y="1920522"/>
          <a:ext cx="11821430" cy="548582"/>
        </a:xfrm>
        <a:prstGeom prst="rect">
          <a:avLst/>
        </a:prstGeom>
        <a:gradFill rotWithShape="0">
          <a:gsLst>
            <a:gs pos="0">
              <a:schemeClr val="accent3">
                <a:hueOff val="-477801"/>
                <a:satOff val="393"/>
                <a:lumOff val="-327"/>
                <a:alphaOff val="0"/>
                <a:tint val="96000"/>
                <a:lumMod val="100000"/>
              </a:schemeClr>
            </a:gs>
            <a:gs pos="78000">
              <a:schemeClr val="accent3">
                <a:hueOff val="-477801"/>
                <a:satOff val="393"/>
                <a:lumOff val="-327"/>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35437"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CO2 emissions</a:t>
          </a:r>
        </a:p>
      </dsp:txBody>
      <dsp:txXfrm>
        <a:off x="1192479" y="1920522"/>
        <a:ext cx="11821430" cy="548582"/>
      </dsp:txXfrm>
    </dsp:sp>
    <dsp:sp modelId="{9FFE1509-52C2-4736-B8E8-545A1B928191}">
      <dsp:nvSpPr>
        <dsp:cNvPr id="0" name=""/>
        <dsp:cNvSpPr/>
      </dsp:nvSpPr>
      <dsp:spPr>
        <a:xfrm>
          <a:off x="849614" y="1851949"/>
          <a:ext cx="685728" cy="685728"/>
        </a:xfrm>
        <a:prstGeom prst="ellipse">
          <a:avLst/>
        </a:prstGeom>
        <a:solidFill>
          <a:schemeClr val="lt1">
            <a:hueOff val="0"/>
            <a:satOff val="0"/>
            <a:lumOff val="0"/>
            <a:alphaOff val="0"/>
          </a:schemeClr>
        </a:solidFill>
        <a:ln w="12700" cap="rnd" cmpd="sng" algn="ctr">
          <a:solidFill>
            <a:schemeClr val="accent3">
              <a:hueOff val="-477801"/>
              <a:satOff val="393"/>
              <a:lumOff val="-327"/>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81552F1-6679-492B-B46A-A6B5F08906DB}">
      <dsp:nvSpPr>
        <dsp:cNvPr id="0" name=""/>
        <dsp:cNvSpPr/>
      </dsp:nvSpPr>
      <dsp:spPr>
        <a:xfrm>
          <a:off x="1279402" y="2743879"/>
          <a:ext cx="11734507" cy="548582"/>
        </a:xfrm>
        <a:prstGeom prst="rect">
          <a:avLst/>
        </a:prstGeom>
        <a:gradFill rotWithShape="0">
          <a:gsLst>
            <a:gs pos="0">
              <a:schemeClr val="accent3">
                <a:hueOff val="-716701"/>
                <a:satOff val="590"/>
                <a:lumOff val="-491"/>
                <a:alphaOff val="0"/>
                <a:tint val="96000"/>
                <a:lumMod val="100000"/>
              </a:schemeClr>
            </a:gs>
            <a:gs pos="78000">
              <a:schemeClr val="accent3">
                <a:hueOff val="-716701"/>
                <a:satOff val="590"/>
                <a:lumOff val="-491"/>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35437"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Methane emissions</a:t>
          </a:r>
        </a:p>
      </dsp:txBody>
      <dsp:txXfrm>
        <a:off x="1279402" y="2743879"/>
        <a:ext cx="11734507" cy="548582"/>
      </dsp:txXfrm>
    </dsp:sp>
    <dsp:sp modelId="{E81F78A0-3028-44EE-B5C9-0A4D60A45214}">
      <dsp:nvSpPr>
        <dsp:cNvPr id="0" name=""/>
        <dsp:cNvSpPr/>
      </dsp:nvSpPr>
      <dsp:spPr>
        <a:xfrm>
          <a:off x="936538" y="2675306"/>
          <a:ext cx="685728" cy="685728"/>
        </a:xfrm>
        <a:prstGeom prst="ellipse">
          <a:avLst/>
        </a:prstGeom>
        <a:solidFill>
          <a:schemeClr val="lt1">
            <a:hueOff val="0"/>
            <a:satOff val="0"/>
            <a:lumOff val="0"/>
            <a:alphaOff val="0"/>
          </a:schemeClr>
        </a:solidFill>
        <a:ln w="12700" cap="rnd" cmpd="sng" algn="ctr">
          <a:solidFill>
            <a:schemeClr val="accent3">
              <a:hueOff val="-716701"/>
              <a:satOff val="590"/>
              <a:lumOff val="-491"/>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F2FD56B-D4FF-442C-9D34-76FE9B52B473}">
      <dsp:nvSpPr>
        <dsp:cNvPr id="0" name=""/>
        <dsp:cNvSpPr/>
      </dsp:nvSpPr>
      <dsp:spPr>
        <a:xfrm>
          <a:off x="1192479" y="3567236"/>
          <a:ext cx="11821430" cy="548582"/>
        </a:xfrm>
        <a:prstGeom prst="rect">
          <a:avLst/>
        </a:prstGeom>
        <a:gradFill rotWithShape="0">
          <a:gsLst>
            <a:gs pos="0">
              <a:schemeClr val="accent3">
                <a:hueOff val="-955602"/>
                <a:satOff val="787"/>
                <a:lumOff val="-654"/>
                <a:alphaOff val="0"/>
                <a:tint val="96000"/>
                <a:lumMod val="100000"/>
              </a:schemeClr>
            </a:gs>
            <a:gs pos="78000">
              <a:schemeClr val="accent3">
                <a:hueOff val="-955602"/>
                <a:satOff val="787"/>
                <a:lumOff val="-654"/>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35437"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a:t>Nitrous oxide emissions</a:t>
          </a:r>
          <a:endParaRPr lang="en-US" sz="4400" kern="1200" dirty="0"/>
        </a:p>
      </dsp:txBody>
      <dsp:txXfrm>
        <a:off x="1192479" y="3567236"/>
        <a:ext cx="11821430" cy="548582"/>
      </dsp:txXfrm>
    </dsp:sp>
    <dsp:sp modelId="{F16E5D0C-994F-420B-B43D-379919B9501E}">
      <dsp:nvSpPr>
        <dsp:cNvPr id="0" name=""/>
        <dsp:cNvSpPr/>
      </dsp:nvSpPr>
      <dsp:spPr>
        <a:xfrm>
          <a:off x="849614" y="3498663"/>
          <a:ext cx="685728" cy="685728"/>
        </a:xfrm>
        <a:prstGeom prst="ellipse">
          <a:avLst/>
        </a:prstGeom>
        <a:solidFill>
          <a:schemeClr val="lt1">
            <a:hueOff val="0"/>
            <a:satOff val="0"/>
            <a:lumOff val="0"/>
            <a:alphaOff val="0"/>
          </a:schemeClr>
        </a:solidFill>
        <a:ln w="12700" cap="rnd" cmpd="sng" algn="ctr">
          <a:solidFill>
            <a:schemeClr val="accent3">
              <a:hueOff val="-955602"/>
              <a:satOff val="787"/>
              <a:lumOff val="-654"/>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C21CB98-60DF-4D63-85B5-A89A167B2DC7}">
      <dsp:nvSpPr>
        <dsp:cNvPr id="0" name=""/>
        <dsp:cNvSpPr/>
      </dsp:nvSpPr>
      <dsp:spPr>
        <a:xfrm>
          <a:off x="920240" y="4389989"/>
          <a:ext cx="12093669" cy="548582"/>
        </a:xfrm>
        <a:prstGeom prst="rect">
          <a:avLst/>
        </a:prstGeom>
        <a:gradFill rotWithShape="0">
          <a:gsLst>
            <a:gs pos="0">
              <a:schemeClr val="accent3">
                <a:hueOff val="-1194502"/>
                <a:satOff val="983"/>
                <a:lumOff val="-818"/>
                <a:alphaOff val="0"/>
                <a:tint val="96000"/>
                <a:lumMod val="100000"/>
              </a:schemeClr>
            </a:gs>
            <a:gs pos="78000">
              <a:schemeClr val="accent3">
                <a:hueOff val="-1194502"/>
                <a:satOff val="983"/>
                <a:lumOff val="-818"/>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35437"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a:t>Total greenhouse gas emissions</a:t>
          </a:r>
          <a:endParaRPr lang="en-US" sz="4400" kern="1200" dirty="0"/>
        </a:p>
      </dsp:txBody>
      <dsp:txXfrm>
        <a:off x="920240" y="4389989"/>
        <a:ext cx="12093669" cy="548582"/>
      </dsp:txXfrm>
    </dsp:sp>
    <dsp:sp modelId="{E138B6C8-A799-46B4-8D89-0484F22B8D9B}">
      <dsp:nvSpPr>
        <dsp:cNvPr id="0" name=""/>
        <dsp:cNvSpPr/>
      </dsp:nvSpPr>
      <dsp:spPr>
        <a:xfrm>
          <a:off x="577376" y="4321416"/>
          <a:ext cx="685728" cy="685728"/>
        </a:xfrm>
        <a:prstGeom prst="ellipse">
          <a:avLst/>
        </a:prstGeom>
        <a:solidFill>
          <a:schemeClr val="lt1">
            <a:hueOff val="0"/>
            <a:satOff val="0"/>
            <a:lumOff val="0"/>
            <a:alphaOff val="0"/>
          </a:schemeClr>
        </a:solidFill>
        <a:ln w="12700" cap="rnd" cmpd="sng" algn="ctr">
          <a:solidFill>
            <a:schemeClr val="accent3">
              <a:hueOff val="-1194502"/>
              <a:satOff val="983"/>
              <a:lumOff val="-818"/>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0A3AA3D-62F4-4DCC-A45E-EEC05F1CC47C}">
      <dsp:nvSpPr>
        <dsp:cNvPr id="0" name=""/>
        <dsp:cNvSpPr/>
      </dsp:nvSpPr>
      <dsp:spPr>
        <a:xfrm>
          <a:off x="423449" y="5213346"/>
          <a:ext cx="12590460" cy="548582"/>
        </a:xfrm>
        <a:prstGeom prst="rect">
          <a:avLst/>
        </a:prstGeom>
        <a:gradFill rotWithShape="0">
          <a:gsLst>
            <a:gs pos="0">
              <a:schemeClr val="accent3">
                <a:hueOff val="-1433403"/>
                <a:satOff val="1180"/>
                <a:lumOff val="-981"/>
                <a:alphaOff val="0"/>
                <a:tint val="96000"/>
                <a:lumMod val="100000"/>
              </a:schemeClr>
            </a:gs>
            <a:gs pos="78000">
              <a:schemeClr val="accent3">
                <a:hueOff val="-1433403"/>
                <a:satOff val="1180"/>
                <a:lumOff val="-981"/>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35437"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a:t>Renewable electricity output</a:t>
          </a:r>
          <a:endParaRPr lang="en-US" sz="4400" kern="1200" dirty="0"/>
        </a:p>
      </dsp:txBody>
      <dsp:txXfrm>
        <a:off x="423449" y="5213346"/>
        <a:ext cx="12590460" cy="548582"/>
      </dsp:txXfrm>
    </dsp:sp>
    <dsp:sp modelId="{914C2F05-9AB8-40ED-938F-508499CCB3EA}">
      <dsp:nvSpPr>
        <dsp:cNvPr id="0" name=""/>
        <dsp:cNvSpPr/>
      </dsp:nvSpPr>
      <dsp:spPr>
        <a:xfrm>
          <a:off x="80585" y="5144773"/>
          <a:ext cx="685728" cy="685728"/>
        </a:xfrm>
        <a:prstGeom prst="ellipse">
          <a:avLst/>
        </a:prstGeom>
        <a:solidFill>
          <a:schemeClr val="lt1">
            <a:hueOff val="0"/>
            <a:satOff val="0"/>
            <a:lumOff val="0"/>
            <a:alphaOff val="0"/>
          </a:schemeClr>
        </a:solidFill>
        <a:ln w="12700" cap="rnd" cmpd="sng" algn="ctr">
          <a:solidFill>
            <a:schemeClr val="accent3">
              <a:hueOff val="-1433403"/>
              <a:satOff val="1180"/>
              <a:lumOff val="-981"/>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BE395-BD37-4B00-9440-3EF84AD9F314}">
      <dsp:nvSpPr>
        <dsp:cNvPr id="0" name=""/>
        <dsp:cNvSpPr/>
      </dsp:nvSpPr>
      <dsp:spPr>
        <a:xfrm>
          <a:off x="4384" y="171474"/>
          <a:ext cx="4275177" cy="1710071"/>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0</a:t>
          </a:r>
          <a:endParaRPr lang="en-PK" sz="4400" kern="1200" dirty="0"/>
        </a:p>
      </dsp:txBody>
      <dsp:txXfrm>
        <a:off x="4384" y="171474"/>
        <a:ext cx="4275177" cy="1710071"/>
      </dsp:txXfrm>
    </dsp:sp>
    <dsp:sp modelId="{1606F50B-3627-4D85-A92C-A42CED4DC9B1}">
      <dsp:nvSpPr>
        <dsp:cNvPr id="0" name=""/>
        <dsp:cNvSpPr/>
      </dsp:nvSpPr>
      <dsp:spPr>
        <a:xfrm>
          <a:off x="4384" y="1881546"/>
          <a:ext cx="4275177" cy="4817475"/>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38.83% Agricultural land</a:t>
          </a:r>
          <a:endParaRPr lang="en-PK" sz="4400" kern="1200" dirty="0"/>
        </a:p>
        <a:p>
          <a:pPr marL="285750" lvl="1" indent="-285750" algn="l" defTabSz="1955800">
            <a:lnSpc>
              <a:spcPct val="90000"/>
            </a:lnSpc>
            <a:spcBef>
              <a:spcPct val="0"/>
            </a:spcBef>
            <a:spcAft>
              <a:spcPct val="15000"/>
            </a:spcAft>
            <a:buChar char="•"/>
          </a:pPr>
          <a:r>
            <a:rPr lang="en-US" sz="4400" kern="1200" dirty="0"/>
            <a:t>12.12 metric tons of CO229.77% forest area</a:t>
          </a:r>
          <a:endParaRPr lang="en-PK" sz="4400" kern="1200" dirty="0"/>
        </a:p>
      </dsp:txBody>
      <dsp:txXfrm>
        <a:off x="4384" y="1881546"/>
        <a:ext cx="4275177" cy="4817475"/>
      </dsp:txXfrm>
    </dsp:sp>
    <dsp:sp modelId="{56753AE9-397D-4DA9-AA0D-CF89122F8A49}">
      <dsp:nvSpPr>
        <dsp:cNvPr id="0" name=""/>
        <dsp:cNvSpPr/>
      </dsp:nvSpPr>
      <dsp:spPr>
        <a:xfrm>
          <a:off x="4878087" y="171474"/>
          <a:ext cx="4275177" cy="1710071"/>
        </a:xfrm>
        <a:prstGeom prst="rect">
          <a:avLst/>
        </a:prstGeom>
        <a:gradFill rotWithShape="0">
          <a:gsLst>
            <a:gs pos="0">
              <a:schemeClr val="accent3">
                <a:hueOff val="-716701"/>
                <a:satOff val="590"/>
                <a:lumOff val="-491"/>
                <a:alphaOff val="0"/>
                <a:tint val="96000"/>
                <a:lumMod val="100000"/>
              </a:schemeClr>
            </a:gs>
            <a:gs pos="78000">
              <a:schemeClr val="accent3">
                <a:hueOff val="-716701"/>
                <a:satOff val="590"/>
                <a:lumOff val="-491"/>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1</a:t>
          </a:r>
        </a:p>
      </dsp:txBody>
      <dsp:txXfrm>
        <a:off x="4878087" y="171474"/>
        <a:ext cx="4275177" cy="1710071"/>
      </dsp:txXfrm>
    </dsp:sp>
    <dsp:sp modelId="{0A6746AC-EB82-4A1B-89FD-97992AB095A7}">
      <dsp:nvSpPr>
        <dsp:cNvPr id="0" name=""/>
        <dsp:cNvSpPr/>
      </dsp:nvSpPr>
      <dsp:spPr>
        <a:xfrm>
          <a:off x="4878087" y="1881546"/>
          <a:ext cx="4275177" cy="4817475"/>
        </a:xfrm>
        <a:prstGeom prst="rect">
          <a:avLst/>
        </a:prstGeom>
        <a:solidFill>
          <a:schemeClr val="accent3">
            <a:tint val="40000"/>
            <a:alpha val="90000"/>
            <a:hueOff val="-829086"/>
            <a:satOff val="574"/>
            <a:lumOff val="13"/>
            <a:alphaOff val="0"/>
          </a:schemeClr>
        </a:solidFill>
        <a:ln w="12700" cap="rnd" cmpd="sng" algn="ctr">
          <a:solidFill>
            <a:schemeClr val="accent3">
              <a:tint val="40000"/>
              <a:alpha val="90000"/>
              <a:hueOff val="-829086"/>
              <a:satOff val="574"/>
              <a:lumOff val="13"/>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36.94% Agricultural land</a:t>
          </a:r>
        </a:p>
        <a:p>
          <a:pPr marL="285750" lvl="1" indent="-285750" algn="l" defTabSz="1955800">
            <a:lnSpc>
              <a:spcPct val="90000"/>
            </a:lnSpc>
            <a:spcBef>
              <a:spcPct val="0"/>
            </a:spcBef>
            <a:spcAft>
              <a:spcPct val="15000"/>
            </a:spcAft>
            <a:buChar char="•"/>
          </a:pPr>
          <a:r>
            <a:rPr lang="en-US" sz="4400" kern="1200" dirty="0"/>
            <a:t>67.84 metric tons of CO232.93% forest area</a:t>
          </a:r>
        </a:p>
      </dsp:txBody>
      <dsp:txXfrm>
        <a:off x="4878087" y="1881546"/>
        <a:ext cx="4275177" cy="4817475"/>
      </dsp:txXfrm>
    </dsp:sp>
    <dsp:sp modelId="{2EF23D6F-D4A4-42C4-ADB1-3B4A92F88F67}">
      <dsp:nvSpPr>
        <dsp:cNvPr id="0" name=""/>
        <dsp:cNvSpPr/>
      </dsp:nvSpPr>
      <dsp:spPr>
        <a:xfrm>
          <a:off x="9751790" y="171474"/>
          <a:ext cx="4275177" cy="1710071"/>
        </a:xfrm>
        <a:prstGeom prst="rect">
          <a:avLst/>
        </a:prstGeom>
        <a:gradFill rotWithShape="0">
          <a:gsLst>
            <a:gs pos="0">
              <a:schemeClr val="accent3">
                <a:hueOff val="-1433403"/>
                <a:satOff val="1180"/>
                <a:lumOff val="-981"/>
                <a:alphaOff val="0"/>
                <a:tint val="96000"/>
                <a:lumMod val="100000"/>
              </a:schemeClr>
            </a:gs>
            <a:gs pos="78000">
              <a:schemeClr val="accent3">
                <a:hueOff val="-1433403"/>
                <a:satOff val="1180"/>
                <a:lumOff val="-981"/>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2</a:t>
          </a:r>
        </a:p>
      </dsp:txBody>
      <dsp:txXfrm>
        <a:off x="9751790" y="171474"/>
        <a:ext cx="4275177" cy="1710071"/>
      </dsp:txXfrm>
    </dsp:sp>
    <dsp:sp modelId="{09F66FCB-5569-458D-8DD9-AFA0FC536C4C}">
      <dsp:nvSpPr>
        <dsp:cNvPr id="0" name=""/>
        <dsp:cNvSpPr/>
      </dsp:nvSpPr>
      <dsp:spPr>
        <a:xfrm>
          <a:off x="9751790" y="1881546"/>
          <a:ext cx="4275177" cy="4817475"/>
        </a:xfrm>
        <a:prstGeom prst="rect">
          <a:avLst/>
        </a:prstGeom>
        <a:solidFill>
          <a:schemeClr val="accent3">
            <a:tint val="40000"/>
            <a:alpha val="90000"/>
            <a:hueOff val="-1658172"/>
            <a:satOff val="1149"/>
            <a:lumOff val="26"/>
            <a:alphaOff val="0"/>
          </a:schemeClr>
        </a:solidFill>
        <a:ln w="12700" cap="rnd" cmpd="sng" algn="ctr">
          <a:solidFill>
            <a:schemeClr val="accent3">
              <a:tint val="40000"/>
              <a:alpha val="90000"/>
              <a:hueOff val="-1658172"/>
              <a:satOff val="1149"/>
              <a:lumOff val="26"/>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36.62% Agricultural land</a:t>
          </a:r>
        </a:p>
        <a:p>
          <a:pPr marL="285750" lvl="1" indent="-285750" algn="l" defTabSz="1955800">
            <a:lnSpc>
              <a:spcPct val="90000"/>
            </a:lnSpc>
            <a:spcBef>
              <a:spcPct val="0"/>
            </a:spcBef>
            <a:spcAft>
              <a:spcPct val="15000"/>
            </a:spcAft>
            <a:buChar char="•"/>
          </a:pPr>
          <a:r>
            <a:rPr lang="en-US" sz="4400" kern="1200" dirty="0"/>
            <a:t>41.05 metric tons of CO231.27% forest area</a:t>
          </a:r>
        </a:p>
      </dsp:txBody>
      <dsp:txXfrm>
        <a:off x="9751790" y="1881546"/>
        <a:ext cx="4275177" cy="481747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8030" y="-52805"/>
            <a:ext cx="30360648" cy="42872859"/>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743331" y="14994941"/>
            <a:ext cx="19291903" cy="10266522"/>
          </a:xfrm>
        </p:spPr>
        <p:txBody>
          <a:bodyPr anchor="b">
            <a:noAutofit/>
          </a:bodyPr>
          <a:lstStyle>
            <a:lvl1pPr algn="r">
              <a:defRPr sz="1787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743331" y="25261454"/>
            <a:ext cx="19291903" cy="6840384"/>
          </a:xfrm>
        </p:spPr>
        <p:txBody>
          <a:bodyPr anchor="t"/>
          <a:lstStyle>
            <a:lvl1pPr marL="0" indent="0" algn="r">
              <a:buNone/>
              <a:defRPr>
                <a:solidFill>
                  <a:schemeClr val="tx1">
                    <a:lumMod val="50000"/>
                    <a:lumOff val="50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04/05/2023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77838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1533"/>
            <a:ext cx="21016885" cy="21225228"/>
          </a:xfrm>
        </p:spPr>
        <p:txBody>
          <a:bodyPr anchor="ctr">
            <a:normAutofit/>
          </a:bodyPr>
          <a:lstStyle>
            <a:lvl1pPr algn="l">
              <a:defRPr sz="14568" b="0" cap="none"/>
            </a:lvl1pPr>
          </a:lstStyle>
          <a:p>
            <a:r>
              <a:rPr lang="en-US"/>
              <a:t>Click to edit Master title style</a:t>
            </a:r>
            <a:endParaRPr lang="en-US" dirty="0"/>
          </a:p>
        </p:txBody>
      </p:sp>
      <p:sp>
        <p:nvSpPr>
          <p:cNvPr id="3" name="Text Placeholder 2"/>
          <p:cNvSpPr>
            <a:spLocks noGrp="1"/>
          </p:cNvSpPr>
          <p:nvPr>
            <p:ph type="body" idx="1"/>
          </p:nvPr>
        </p:nvSpPr>
        <p:spPr>
          <a:xfrm>
            <a:off x="2018347" y="27877911"/>
            <a:ext cx="21016885" cy="9796694"/>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04/05/2023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04144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1534"/>
            <a:ext cx="20104615" cy="18849269"/>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645587" y="22650803"/>
            <a:ext cx="17944633" cy="2375958"/>
          </a:xfrm>
        </p:spPr>
        <p:txBody>
          <a:bodyPr anchor="ctr">
            <a:noAutofit/>
          </a:bodyPr>
          <a:lstStyle>
            <a:lvl1pPr marL="0" indent="0">
              <a:buFontTx/>
              <a:buNone/>
              <a:defRPr sz="5297">
                <a:solidFill>
                  <a:schemeClr val="tx1">
                    <a:lumMod val="50000"/>
                    <a:lumOff val="50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Edit Master text styles</a:t>
            </a:r>
          </a:p>
        </p:txBody>
      </p:sp>
      <p:sp>
        <p:nvSpPr>
          <p:cNvPr id="3" name="Text Placeholder 2"/>
          <p:cNvSpPr>
            <a:spLocks noGrp="1"/>
          </p:cNvSpPr>
          <p:nvPr>
            <p:ph type="body" idx="1"/>
          </p:nvPr>
        </p:nvSpPr>
        <p:spPr>
          <a:xfrm>
            <a:off x="2018343" y="27877911"/>
            <a:ext cx="21016888" cy="9796694"/>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04/05/2023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
        <p:nvSpPr>
          <p:cNvPr id="24" name="TextBox 23"/>
          <p:cNvSpPr txBox="1"/>
          <p:nvPr/>
        </p:nvSpPr>
        <p:spPr>
          <a:xfrm>
            <a:off x="1598227" y="4928885"/>
            <a:ext cx="1514155" cy="3646728"/>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
        <p:nvSpPr>
          <p:cNvPr id="25" name="TextBox 24"/>
          <p:cNvSpPr txBox="1"/>
          <p:nvPr/>
        </p:nvSpPr>
        <p:spPr>
          <a:xfrm>
            <a:off x="22341212" y="18000884"/>
            <a:ext cx="1514155" cy="3646728"/>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59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18343" y="12048092"/>
            <a:ext cx="21016888" cy="16185577"/>
          </a:xfrm>
        </p:spPr>
        <p:txBody>
          <a:bodyPr anchor="b">
            <a:normAutofit/>
          </a:bodyPr>
          <a:lstStyle>
            <a:lvl1pPr algn="l">
              <a:defRPr sz="14568" b="0" cap="none"/>
            </a:lvl1pPr>
          </a:lstStyle>
          <a:p>
            <a:r>
              <a:rPr lang="en-US"/>
              <a:t>Click to edit Master title style</a:t>
            </a:r>
            <a:endParaRPr lang="en-US" dirty="0"/>
          </a:p>
        </p:txBody>
      </p:sp>
      <p:sp>
        <p:nvSpPr>
          <p:cNvPr id="3" name="Text Placeholder 2"/>
          <p:cNvSpPr>
            <a:spLocks noGrp="1"/>
          </p:cNvSpPr>
          <p:nvPr>
            <p:ph type="body" idx="1"/>
          </p:nvPr>
        </p:nvSpPr>
        <p:spPr>
          <a:xfrm>
            <a:off x="2018343" y="28233669"/>
            <a:ext cx="21016888" cy="9440936"/>
          </a:xfrm>
        </p:spPr>
        <p:txBody>
          <a:bodyPr anchor="t">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04/05/2023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926923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1534"/>
            <a:ext cx="20104615" cy="18849269"/>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18338" y="25026761"/>
            <a:ext cx="21016891" cy="3206908"/>
          </a:xfrm>
        </p:spPr>
        <p:txBody>
          <a:bodyPr anchor="b">
            <a:noAutofit/>
          </a:bodyPr>
          <a:lstStyle>
            <a:lvl1pPr marL="0" indent="0">
              <a:buFontTx/>
              <a:buNone/>
              <a:defRPr sz="7946">
                <a:solidFill>
                  <a:schemeClr val="tx1">
                    <a:lumMod val="75000"/>
                    <a:lumOff val="25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Edit Master text styles</a:t>
            </a:r>
          </a:p>
        </p:txBody>
      </p:sp>
      <p:sp>
        <p:nvSpPr>
          <p:cNvPr id="3" name="Text Placeholder 2"/>
          <p:cNvSpPr>
            <a:spLocks noGrp="1"/>
          </p:cNvSpPr>
          <p:nvPr>
            <p:ph type="body" idx="1"/>
          </p:nvPr>
        </p:nvSpPr>
        <p:spPr>
          <a:xfrm>
            <a:off x="2018343" y="28233669"/>
            <a:ext cx="21016888" cy="944093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04/05/2023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
        <p:nvSpPr>
          <p:cNvPr id="24" name="TextBox 23"/>
          <p:cNvSpPr txBox="1"/>
          <p:nvPr/>
        </p:nvSpPr>
        <p:spPr>
          <a:xfrm>
            <a:off x="1598227" y="4928885"/>
            <a:ext cx="1514155" cy="3646728"/>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
        <p:nvSpPr>
          <p:cNvPr id="25" name="TextBox 24"/>
          <p:cNvSpPr txBox="1"/>
          <p:nvPr/>
        </p:nvSpPr>
        <p:spPr>
          <a:xfrm>
            <a:off x="22341212" y="18000884"/>
            <a:ext cx="1514155" cy="3646728"/>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2477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039036" y="3801534"/>
            <a:ext cx="20996195" cy="18849269"/>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18338" y="25026761"/>
            <a:ext cx="21016891" cy="3206908"/>
          </a:xfrm>
        </p:spPr>
        <p:txBody>
          <a:bodyPr anchor="b">
            <a:noAutofit/>
          </a:bodyPr>
          <a:lstStyle>
            <a:lvl1pPr marL="0" indent="0">
              <a:buFontTx/>
              <a:buNone/>
              <a:defRPr sz="7946">
                <a:solidFill>
                  <a:schemeClr val="accent1"/>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Edit Master text styles</a:t>
            </a:r>
          </a:p>
        </p:txBody>
      </p:sp>
      <p:sp>
        <p:nvSpPr>
          <p:cNvPr id="3" name="Text Placeholder 2"/>
          <p:cNvSpPr>
            <a:spLocks noGrp="1"/>
          </p:cNvSpPr>
          <p:nvPr>
            <p:ph type="body" idx="1"/>
          </p:nvPr>
        </p:nvSpPr>
        <p:spPr>
          <a:xfrm>
            <a:off x="2018343" y="28233669"/>
            <a:ext cx="21016888" cy="944093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04/05/2023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422036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04/05/2023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474804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790507" y="3801536"/>
            <a:ext cx="3240785" cy="3274863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018344" y="3801536"/>
            <a:ext cx="17200407" cy="327486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04/05/2023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88568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191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04/05/2023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5868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8343" y="16842916"/>
            <a:ext cx="21016888" cy="11390762"/>
          </a:xfrm>
        </p:spPr>
        <p:txBody>
          <a:bodyPr anchor="b"/>
          <a:lstStyle>
            <a:lvl1pPr algn="l">
              <a:defRPr sz="13244" b="0" cap="none"/>
            </a:lvl1pPr>
          </a:lstStyle>
          <a:p>
            <a:r>
              <a:rPr lang="en-US"/>
              <a:t>Click to edit Master title style</a:t>
            </a:r>
            <a:endParaRPr lang="en-US" dirty="0"/>
          </a:p>
        </p:txBody>
      </p:sp>
      <p:sp>
        <p:nvSpPr>
          <p:cNvPr id="3" name="Text Placeholder 2"/>
          <p:cNvSpPr>
            <a:spLocks noGrp="1"/>
          </p:cNvSpPr>
          <p:nvPr>
            <p:ph type="body" idx="1"/>
          </p:nvPr>
        </p:nvSpPr>
        <p:spPr>
          <a:xfrm>
            <a:off x="2018343" y="28233669"/>
            <a:ext cx="21016888" cy="5365550"/>
          </a:xfrm>
        </p:spPr>
        <p:txBody>
          <a:bodyPr anchor="t"/>
          <a:lstStyle>
            <a:lvl1pPr marL="0" indent="0" algn="l">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04/05/2023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96212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1533"/>
            <a:ext cx="21016885" cy="823665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18349" y="13473673"/>
            <a:ext cx="10224536" cy="24200925"/>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810693" y="13473682"/>
            <a:ext cx="10224539" cy="24200932"/>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0B111E-2C74-455B-A048-A9757D17967E}" type="datetimeFigureOut">
              <a:rPr lang="en-PK" smtClean="0"/>
              <a:t>04/05/2023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727040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8346" y="3801533"/>
            <a:ext cx="21016881" cy="8236656"/>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018344" y="13476130"/>
            <a:ext cx="10233022" cy="3593634"/>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18344" y="17069773"/>
            <a:ext cx="10233022" cy="2060484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802204" y="13476130"/>
            <a:ext cx="10233022" cy="3593634"/>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2802204" y="17069773"/>
            <a:ext cx="10233022" cy="2060484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0B111E-2C74-455B-A048-A9757D17967E}" type="datetimeFigureOut">
              <a:rPr lang="en-PK" smtClean="0"/>
              <a:t>04/05/2023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3168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8344" y="3801533"/>
            <a:ext cx="21016885" cy="823665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0B111E-2C74-455B-A048-A9757D17967E}" type="datetimeFigureOut">
              <a:rPr lang="en-PK" smtClean="0"/>
              <a:t>04/05/2023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4858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B111E-2C74-455B-A048-A9757D17967E}" type="datetimeFigureOut">
              <a:rPr lang="en-PK" smtClean="0"/>
              <a:t>04/05/2023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17792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9345461"/>
            <a:ext cx="9238118" cy="7972656"/>
          </a:xfrm>
        </p:spPr>
        <p:txBody>
          <a:bodyPr anchor="b">
            <a:normAutofit/>
          </a:bodyPr>
          <a:lstStyle>
            <a:lvl1pPr>
              <a:defRPr sz="6622"/>
            </a:lvl1pPr>
          </a:lstStyle>
          <a:p>
            <a:r>
              <a:rPr lang="en-US"/>
              <a:t>Click to edit Master title style</a:t>
            </a:r>
            <a:endParaRPr lang="en-US" dirty="0"/>
          </a:p>
        </p:txBody>
      </p:sp>
      <p:sp>
        <p:nvSpPr>
          <p:cNvPr id="3" name="Content Placeholder 2"/>
          <p:cNvSpPr>
            <a:spLocks noGrp="1"/>
          </p:cNvSpPr>
          <p:nvPr>
            <p:ph idx="1"/>
          </p:nvPr>
        </p:nvSpPr>
        <p:spPr>
          <a:xfrm>
            <a:off x="11824270" y="3211133"/>
            <a:ext cx="11210957" cy="3446347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18344" y="17318114"/>
            <a:ext cx="9238118" cy="16116911"/>
          </a:xfrm>
        </p:spPr>
        <p:txBody>
          <a:bodyPr>
            <a:normAutofit/>
          </a:bodyPr>
          <a:lstStyle>
            <a:lvl1pPr marL="0" indent="0">
              <a:buNone/>
              <a:defRPr sz="4635"/>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04/05/2023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28441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29937075"/>
            <a:ext cx="21016885" cy="3534241"/>
          </a:xfrm>
        </p:spPr>
        <p:txBody>
          <a:bodyPr anchor="b">
            <a:normAutofit/>
          </a:bodyPr>
          <a:lstStyle>
            <a:lvl1pPr algn="l">
              <a:defRPr sz="79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18344" y="3801533"/>
            <a:ext cx="21016885" cy="23982325"/>
          </a:xfrm>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4" name="Text Placeholder 3"/>
          <p:cNvSpPr>
            <a:spLocks noGrp="1"/>
          </p:cNvSpPr>
          <p:nvPr>
            <p:ph type="body" sz="half" idx="2"/>
          </p:nvPr>
        </p:nvSpPr>
        <p:spPr>
          <a:xfrm>
            <a:off x="2018344" y="33471316"/>
            <a:ext cx="21016885" cy="4203289"/>
          </a:xfrm>
        </p:spPr>
        <p:txBody>
          <a:bodyPr>
            <a:normAutofit/>
          </a:bodyPr>
          <a:lstStyle>
            <a:lvl1pPr marL="0" indent="0">
              <a:buNone/>
              <a:defRPr sz="3973"/>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04/05/2023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78089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28032" y="-52805"/>
            <a:ext cx="30360652" cy="42872859"/>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018346" y="3801533"/>
            <a:ext cx="21016881" cy="823665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18344" y="13473682"/>
            <a:ext cx="21016885" cy="2420093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896472" y="37674614"/>
            <a:ext cx="2265118" cy="2276960"/>
          </a:xfrm>
          <a:prstGeom prst="rect">
            <a:avLst/>
          </a:prstGeom>
        </p:spPr>
        <p:txBody>
          <a:bodyPr vert="horz" lIns="91440" tIns="45720" rIns="91440" bIns="45720" rtlCol="0" anchor="ctr"/>
          <a:lstStyle>
            <a:lvl1pPr algn="r">
              <a:defRPr sz="2980">
                <a:solidFill>
                  <a:schemeClr val="tx1">
                    <a:tint val="75000"/>
                  </a:schemeClr>
                </a:solidFill>
              </a:defRPr>
            </a:lvl1pPr>
          </a:lstStyle>
          <a:p>
            <a:fld id="{EB0B111E-2C74-455B-A048-A9757D17967E}" type="datetimeFigureOut">
              <a:rPr lang="en-PK" smtClean="0"/>
              <a:t>04/05/2023</a:t>
            </a:fld>
            <a:endParaRPr lang="en-PK"/>
          </a:p>
        </p:txBody>
      </p:sp>
      <p:sp>
        <p:nvSpPr>
          <p:cNvPr id="5" name="Footer Placeholder 4"/>
          <p:cNvSpPr>
            <a:spLocks noGrp="1"/>
          </p:cNvSpPr>
          <p:nvPr>
            <p:ph type="ftr" sz="quarter" idx="3"/>
          </p:nvPr>
        </p:nvSpPr>
        <p:spPr>
          <a:xfrm>
            <a:off x="2018346" y="37674614"/>
            <a:ext cx="15306375" cy="2276960"/>
          </a:xfrm>
          <a:prstGeom prst="rect">
            <a:avLst/>
          </a:prstGeom>
        </p:spPr>
        <p:txBody>
          <a:bodyPr vert="horz" lIns="91440" tIns="45720" rIns="91440" bIns="45720" rtlCol="0" anchor="ctr"/>
          <a:lstStyle>
            <a:lvl1pPr algn="l">
              <a:defRPr sz="298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21337920" y="37674614"/>
            <a:ext cx="1697312" cy="2276960"/>
          </a:xfrm>
          <a:prstGeom prst="rect">
            <a:avLst/>
          </a:prstGeom>
        </p:spPr>
        <p:txBody>
          <a:bodyPr vert="horz" lIns="91440" tIns="45720" rIns="91440" bIns="45720" rtlCol="0" anchor="ctr"/>
          <a:lstStyle>
            <a:lvl1pPr algn="r">
              <a:defRPr sz="2980">
                <a:solidFill>
                  <a:schemeClr val="accent1"/>
                </a:solidFill>
              </a:defRPr>
            </a:lvl1pPr>
          </a:lstStyle>
          <a:p>
            <a:fld id="{042C02A4-2197-482C-8701-2E5B3FF1C355}" type="slidenum">
              <a:rPr lang="en-PK" smtClean="0"/>
              <a:t>‹#›</a:t>
            </a:fld>
            <a:endParaRPr lang="en-PK"/>
          </a:p>
        </p:txBody>
      </p:sp>
    </p:spTree>
    <p:extLst>
      <p:ext uri="{BB962C8B-B14F-4D97-AF65-F5344CB8AC3E}">
        <p14:creationId xmlns:p14="http://schemas.microsoft.com/office/powerpoint/2010/main" val="103672527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1513743" rtl="0" eaLnBrk="1" latinLnBrk="0" hangingPunct="1">
        <a:spcBef>
          <a:spcPct val="0"/>
        </a:spcBef>
        <a:buNone/>
        <a:defRPr sz="1191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35308" indent="-1135308" algn="l" defTabSz="1513743" rtl="0" eaLnBrk="1" latinLnBrk="0" hangingPunct="1">
        <a:spcBef>
          <a:spcPts val="3311"/>
        </a:spcBef>
        <a:spcAft>
          <a:spcPts val="0"/>
        </a:spcAft>
        <a:buClr>
          <a:schemeClr val="accent1"/>
        </a:buClr>
        <a:buSzPct val="80000"/>
        <a:buFont typeface="Wingdings 3" charset="2"/>
        <a:buChar char=""/>
        <a:defRPr sz="5960" kern="1200">
          <a:solidFill>
            <a:schemeClr val="tx1">
              <a:lumMod val="75000"/>
              <a:lumOff val="25000"/>
            </a:schemeClr>
          </a:solidFill>
          <a:latin typeface="+mn-lt"/>
          <a:ea typeface="+mn-ea"/>
          <a:cs typeface="+mn-cs"/>
        </a:defRPr>
      </a:lvl1pPr>
      <a:lvl2pPr marL="2459833" indent="-946090" algn="l" defTabSz="1513743" rtl="0" eaLnBrk="1" latinLnBrk="0" hangingPunct="1">
        <a:spcBef>
          <a:spcPts val="3311"/>
        </a:spcBef>
        <a:spcAft>
          <a:spcPts val="0"/>
        </a:spcAft>
        <a:buClr>
          <a:schemeClr val="accent1"/>
        </a:buClr>
        <a:buSzPct val="80000"/>
        <a:buFont typeface="Wingdings 3" charset="2"/>
        <a:buChar char=""/>
        <a:defRPr sz="5297" kern="1200">
          <a:solidFill>
            <a:schemeClr val="tx1">
              <a:lumMod val="75000"/>
              <a:lumOff val="25000"/>
            </a:schemeClr>
          </a:solidFill>
          <a:latin typeface="+mn-lt"/>
          <a:ea typeface="+mn-ea"/>
          <a:cs typeface="+mn-cs"/>
        </a:defRPr>
      </a:lvl2pPr>
      <a:lvl3pPr marL="3784359" indent="-756872" algn="l" defTabSz="1513743" rtl="0" eaLnBrk="1" latinLnBrk="0" hangingPunct="1">
        <a:spcBef>
          <a:spcPts val="3311"/>
        </a:spcBef>
        <a:spcAft>
          <a:spcPts val="0"/>
        </a:spcAft>
        <a:buClr>
          <a:schemeClr val="accent1"/>
        </a:buClr>
        <a:buSzPct val="80000"/>
        <a:buFont typeface="Wingdings 3" charset="2"/>
        <a:buChar char=""/>
        <a:defRPr sz="4635" kern="1200">
          <a:solidFill>
            <a:schemeClr val="tx1">
              <a:lumMod val="75000"/>
              <a:lumOff val="25000"/>
            </a:schemeClr>
          </a:solidFill>
          <a:latin typeface="+mn-lt"/>
          <a:ea typeface="+mn-ea"/>
          <a:cs typeface="+mn-cs"/>
        </a:defRPr>
      </a:lvl3pPr>
      <a:lvl4pPr marL="5298102"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4pPr>
      <a:lvl5pPr marL="681184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5pPr>
      <a:lvl6pPr marL="8325589"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6pPr>
      <a:lvl7pPr marL="9839333"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7pPr>
      <a:lvl8pPr marL="1135307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8pPr>
      <a:lvl9pPr marL="12866820"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diagramColors" Target="../diagrams/colors2.xml"/><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diagramQuickStyle" Target="../diagrams/quickStyle2.xml"/><Relationship Id="rId17" Type="http://schemas.openxmlformats.org/officeDocument/2006/relationships/image" Target="../media/image5.png"/><Relationship Id="rId2" Type="http://schemas.openxmlformats.org/officeDocument/2006/relationships/diagramData" Target="../diagrams/data1.xml"/><Relationship Id="rId16"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diagramLayout" Target="../diagrams/layout2.xml"/><Relationship Id="rId5" Type="http://schemas.openxmlformats.org/officeDocument/2006/relationships/diagramColors" Target="../diagrams/colors1.xml"/><Relationship Id="rId15" Type="http://schemas.openxmlformats.org/officeDocument/2006/relationships/image" Target="../media/image3.png"/><Relationship Id="rId10" Type="http://schemas.openxmlformats.org/officeDocument/2006/relationships/diagramData" Target="../diagrams/data2.xml"/><Relationship Id="rId4" Type="http://schemas.openxmlformats.org/officeDocument/2006/relationships/diagramQuickStyle" Target="../diagrams/quickStyle1.xml"/><Relationship Id="rId9" Type="http://schemas.openxmlformats.org/officeDocument/2006/relationships/hyperlink" Target="https://github.com/khan-asim-88/7PAM2000-0901-2022-Applied-Data-Science-1-Ref-Def-rework-assignment-3-40" TargetMode="External"/><Relationship Id="rId14"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5450-8062-4099-81B9-580CD8E5DD9F}"/>
              </a:ext>
            </a:extLst>
          </p:cNvPr>
          <p:cNvSpPr>
            <a:spLocks noGrp="1"/>
          </p:cNvSpPr>
          <p:nvPr>
            <p:ph type="ctrTitle"/>
          </p:nvPr>
        </p:nvSpPr>
        <p:spPr>
          <a:xfrm>
            <a:off x="2896618" y="-110939"/>
            <a:ext cx="24287223" cy="3763925"/>
          </a:xfrm>
        </p:spPr>
        <p:txBody>
          <a:bodyPr>
            <a:normAutofit/>
          </a:bodyPr>
          <a:lstStyle/>
          <a:p>
            <a:pPr algn="ctr"/>
            <a:r>
              <a:rPr lang="en-US" sz="8000" b="1" dirty="0">
                <a:solidFill>
                  <a:schemeClr val="accent3"/>
                </a:solidFill>
              </a:rPr>
              <a:t>Analyzing the Climate Change Indicators and Population Growth</a:t>
            </a:r>
            <a:br>
              <a:rPr lang="en-US" sz="8000" b="1" dirty="0"/>
            </a:br>
            <a:r>
              <a:rPr lang="en-US" sz="8000" b="1" i="1" dirty="0"/>
              <a:t>Asim Muhammad Salim</a:t>
            </a:r>
            <a:endParaRPr lang="en-PK" sz="8000" b="1" i="1" dirty="0"/>
          </a:p>
        </p:txBody>
      </p:sp>
      <p:sp>
        <p:nvSpPr>
          <p:cNvPr id="4" name="TextBox 3">
            <a:extLst>
              <a:ext uri="{FF2B5EF4-FFF2-40B4-BE49-F238E27FC236}">
                <a16:creationId xmlns:a16="http://schemas.microsoft.com/office/drawing/2014/main" id="{8B6382D3-CC2D-4211-9754-FA9E50C6687F}"/>
              </a:ext>
            </a:extLst>
          </p:cNvPr>
          <p:cNvSpPr txBox="1"/>
          <p:nvPr/>
        </p:nvSpPr>
        <p:spPr>
          <a:xfrm>
            <a:off x="360248" y="3133042"/>
            <a:ext cx="29554715" cy="5368073"/>
          </a:xfrm>
          <a:prstGeom prst="rect">
            <a:avLst/>
          </a:prstGeom>
          <a:noFill/>
        </p:spPr>
        <p:txBody>
          <a:bodyPr wrap="square" rtlCol="0">
            <a:spAutoFit/>
          </a:bodyPr>
          <a:lstStyle/>
          <a:p>
            <a:pPr marL="1143000" indent="-1143000" algn="just">
              <a:lnSpc>
                <a:spcPts val="8400"/>
              </a:lnSpc>
              <a:buFont typeface="Wingdings" panose="05000000000000000000" pitchFamily="2" charset="2"/>
              <a:buChar char="q"/>
            </a:pPr>
            <a:r>
              <a:rPr lang="en-US" sz="6600" b="1" dirty="0">
                <a:solidFill>
                  <a:schemeClr val="accent2">
                    <a:lumMod val="60000"/>
                    <a:lumOff val="40000"/>
                  </a:schemeClr>
                </a:solidFill>
                <a:cs typeface="Arial" panose="020B0604020202020204" pitchFamily="34" charset="0"/>
              </a:rPr>
              <a:t>Introduction</a:t>
            </a:r>
          </a:p>
          <a:p>
            <a:pPr algn="just">
              <a:lnSpc>
                <a:spcPts val="8400"/>
              </a:lnSpc>
            </a:pPr>
            <a:r>
              <a:rPr lang="en-US" sz="5400" dirty="0">
                <a:cs typeface="Arial" panose="020B0604020202020204" pitchFamily="34" charset="0"/>
              </a:rPr>
              <a:t>Climate change is a growing concern that affects the planet's health and the well-being of people and animals. Human activities, such as deforestation, agriculture, and the use of fossil fuels, contribute to climate change. In this study, we analyze climate change indicators and identify the top forest area countries using data from the World Bank.</a:t>
            </a:r>
          </a:p>
        </p:txBody>
      </p:sp>
      <p:sp>
        <p:nvSpPr>
          <p:cNvPr id="6" name="TextBox 5">
            <a:extLst>
              <a:ext uri="{FF2B5EF4-FFF2-40B4-BE49-F238E27FC236}">
                <a16:creationId xmlns:a16="http://schemas.microsoft.com/office/drawing/2014/main" id="{3543CBD4-58BA-465E-A001-AE77F4575168}"/>
              </a:ext>
            </a:extLst>
          </p:cNvPr>
          <p:cNvSpPr txBox="1"/>
          <p:nvPr/>
        </p:nvSpPr>
        <p:spPr>
          <a:xfrm>
            <a:off x="264824" y="8851870"/>
            <a:ext cx="14417109" cy="12943993"/>
          </a:xfrm>
          <a:prstGeom prst="rect">
            <a:avLst/>
          </a:prstGeom>
          <a:noFill/>
        </p:spPr>
        <p:txBody>
          <a:bodyPr wrap="square" rtlCol="0">
            <a:spAutoFit/>
          </a:bodyPr>
          <a:lstStyle/>
          <a:p>
            <a:pPr marL="1143000" indent="-1143000" algn="just">
              <a:lnSpc>
                <a:spcPts val="8400"/>
              </a:lnSpc>
              <a:buFont typeface="Wingdings" panose="05000000000000000000" pitchFamily="2" charset="2"/>
              <a:buChar char="q"/>
            </a:pPr>
            <a:r>
              <a:rPr lang="en-US" sz="6600" b="1" dirty="0">
                <a:solidFill>
                  <a:schemeClr val="accent2">
                    <a:lumMod val="60000"/>
                    <a:lumOff val="40000"/>
                  </a:schemeClr>
                </a:solidFill>
              </a:rPr>
              <a:t>Background</a:t>
            </a:r>
          </a:p>
          <a:p>
            <a:pPr algn="just">
              <a:lnSpc>
                <a:spcPts val="8400"/>
              </a:lnSpc>
            </a:pPr>
            <a:r>
              <a:rPr lang="en-US" sz="5400" dirty="0"/>
              <a:t>We used the following climate change indicators from the World Bank…</a:t>
            </a:r>
          </a:p>
          <a:p>
            <a:pPr algn="just">
              <a:lnSpc>
                <a:spcPts val="8400"/>
              </a:lnSpc>
            </a:pPr>
            <a:endParaRPr lang="en-US" sz="5400" dirty="0"/>
          </a:p>
          <a:p>
            <a:pPr algn="just">
              <a:lnSpc>
                <a:spcPts val="8400"/>
              </a:lnSpc>
            </a:pPr>
            <a:endParaRPr lang="en-US" sz="5400" dirty="0"/>
          </a:p>
          <a:p>
            <a:pPr algn="just">
              <a:lnSpc>
                <a:spcPts val="8400"/>
              </a:lnSpc>
            </a:pPr>
            <a:endParaRPr lang="en-US" sz="5400" dirty="0"/>
          </a:p>
          <a:p>
            <a:pPr algn="just">
              <a:lnSpc>
                <a:spcPts val="8400"/>
              </a:lnSpc>
            </a:pPr>
            <a:endParaRPr lang="en-US" sz="5400" dirty="0"/>
          </a:p>
          <a:p>
            <a:pPr algn="just">
              <a:lnSpc>
                <a:spcPts val="8400"/>
              </a:lnSpc>
            </a:pPr>
            <a:endParaRPr lang="en-US" sz="5400" dirty="0"/>
          </a:p>
          <a:p>
            <a:pPr algn="just">
              <a:lnSpc>
                <a:spcPts val="8400"/>
              </a:lnSpc>
            </a:pPr>
            <a:endParaRPr lang="en-US" sz="5400" dirty="0"/>
          </a:p>
          <a:p>
            <a:pPr algn="just">
              <a:lnSpc>
                <a:spcPts val="8400"/>
              </a:lnSpc>
            </a:pPr>
            <a:r>
              <a:rPr lang="en-US" sz="5400" dirty="0"/>
              <a:t>Then I performed in-depth analysis on selected data.</a:t>
            </a:r>
          </a:p>
          <a:p>
            <a:pPr marL="857250" indent="-857250" algn="just">
              <a:lnSpc>
                <a:spcPts val="8400"/>
              </a:lnSpc>
              <a:buFont typeface="Wingdings" panose="05000000000000000000" pitchFamily="2" charset="2"/>
              <a:buChar char="q"/>
            </a:pPr>
            <a:r>
              <a:rPr lang="en-US" sz="6600" b="1" dirty="0">
                <a:solidFill>
                  <a:schemeClr val="accent2">
                    <a:lumMod val="60000"/>
                    <a:lumOff val="40000"/>
                  </a:schemeClr>
                </a:solidFill>
                <a:cs typeface="Arial" panose="020B0604020202020204" pitchFamily="34" charset="0"/>
              </a:rPr>
              <a:t> Analysis</a:t>
            </a:r>
          </a:p>
        </p:txBody>
      </p:sp>
      <p:graphicFrame>
        <p:nvGraphicFramePr>
          <p:cNvPr id="10" name="Diagram 9">
            <a:extLst>
              <a:ext uri="{FF2B5EF4-FFF2-40B4-BE49-F238E27FC236}">
                <a16:creationId xmlns:a16="http://schemas.microsoft.com/office/drawing/2014/main" id="{A5B47AAF-0A65-4C3A-9981-FC798C87BCF3}"/>
              </a:ext>
            </a:extLst>
          </p:cNvPr>
          <p:cNvGraphicFramePr/>
          <p:nvPr>
            <p:extLst>
              <p:ext uri="{D42A27DB-BD31-4B8C-83A1-F6EECF244321}">
                <p14:modId xmlns:p14="http://schemas.microsoft.com/office/powerpoint/2010/main" val="4137390389"/>
              </p:ext>
            </p:extLst>
          </p:nvPr>
        </p:nvGraphicFramePr>
        <p:xfrm>
          <a:off x="746007" y="12209817"/>
          <a:ext cx="13094495" cy="6036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a:extLst>
              <a:ext uri="{FF2B5EF4-FFF2-40B4-BE49-F238E27FC236}">
                <a16:creationId xmlns:a16="http://schemas.microsoft.com/office/drawing/2014/main" id="{6479C3B9-AF44-4CC3-A958-45AD0A363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3656" y="22146618"/>
            <a:ext cx="9013949" cy="78497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B98D482-BE91-4A5C-AFED-219F650D2B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373" y="32366634"/>
            <a:ext cx="14417106" cy="605831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753C0C0-F43E-43A9-8FA2-984D26795C3E}"/>
              </a:ext>
            </a:extLst>
          </p:cNvPr>
          <p:cNvSpPr txBox="1"/>
          <p:nvPr/>
        </p:nvSpPr>
        <p:spPr>
          <a:xfrm>
            <a:off x="2687578" y="41581555"/>
            <a:ext cx="25620551" cy="1200329"/>
          </a:xfrm>
          <a:prstGeom prst="rect">
            <a:avLst/>
          </a:prstGeom>
          <a:noFill/>
        </p:spPr>
        <p:txBody>
          <a:bodyPr wrap="square" rtlCol="0">
            <a:spAutoFit/>
          </a:bodyPr>
          <a:lstStyle/>
          <a:p>
            <a:r>
              <a:rPr lang="en-US" sz="3600" dirty="0">
                <a:solidFill>
                  <a:schemeClr val="accent2">
                    <a:lumMod val="60000"/>
                    <a:lumOff val="40000"/>
                  </a:schemeClr>
                </a:solidFill>
              </a:rPr>
              <a:t>GitHub Repository Link:</a:t>
            </a:r>
            <a:r>
              <a:rPr lang="en-US" sz="3600" dirty="0"/>
              <a:t> </a:t>
            </a:r>
            <a:r>
              <a:rPr lang="en-US" sz="3600" dirty="0">
                <a:hlinkClick r:id="rId9"/>
              </a:rPr>
              <a:t>https://github.com/khan-asim-88/7PAM2000-0901-2022-Applied-Data-Science-1-Ref-Def-rework-assignment-3-40</a:t>
            </a:r>
            <a:endParaRPr lang="en-PK" sz="3600" i="1" dirty="0"/>
          </a:p>
        </p:txBody>
      </p:sp>
      <p:graphicFrame>
        <p:nvGraphicFramePr>
          <p:cNvPr id="13" name="Diagram 12">
            <a:extLst>
              <a:ext uri="{FF2B5EF4-FFF2-40B4-BE49-F238E27FC236}">
                <a16:creationId xmlns:a16="http://schemas.microsoft.com/office/drawing/2014/main" id="{F8222CE4-FE59-45D5-BE9F-203768A6B717}"/>
              </a:ext>
            </a:extLst>
          </p:cNvPr>
          <p:cNvGraphicFramePr/>
          <p:nvPr>
            <p:extLst>
              <p:ext uri="{D42A27DB-BD31-4B8C-83A1-F6EECF244321}">
                <p14:modId xmlns:p14="http://schemas.microsoft.com/office/powerpoint/2010/main" val="3963326696"/>
              </p:ext>
            </p:extLst>
          </p:nvPr>
        </p:nvGraphicFramePr>
        <p:xfrm>
          <a:off x="15593281" y="8570512"/>
          <a:ext cx="14031353" cy="68704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4" name="TextBox 13">
            <a:extLst>
              <a:ext uri="{FF2B5EF4-FFF2-40B4-BE49-F238E27FC236}">
                <a16:creationId xmlns:a16="http://schemas.microsoft.com/office/drawing/2014/main" id="{FB6C1428-3FFA-449A-8DA0-415C494CEEA8}"/>
              </a:ext>
            </a:extLst>
          </p:cNvPr>
          <p:cNvSpPr txBox="1"/>
          <p:nvPr/>
        </p:nvSpPr>
        <p:spPr>
          <a:xfrm>
            <a:off x="15497853" y="23505220"/>
            <a:ext cx="14417106" cy="18251150"/>
          </a:xfrm>
          <a:prstGeom prst="rect">
            <a:avLst/>
          </a:prstGeom>
          <a:noFill/>
        </p:spPr>
        <p:txBody>
          <a:bodyPr wrap="square" rtlCol="0">
            <a:spAutoFit/>
          </a:bodyPr>
          <a:lstStyle/>
          <a:p>
            <a:pPr algn="just"/>
            <a:r>
              <a:rPr lang="en-US" sz="5400" dirty="0"/>
              <a:t>We forecasted the world's population until 2040 using a </a:t>
            </a:r>
            <a:r>
              <a:rPr lang="en-US" sz="5400" dirty="0" err="1"/>
              <a:t>curve_fit</a:t>
            </a:r>
            <a:r>
              <a:rPr lang="en-US" sz="5400" dirty="0"/>
              <a:t> model trained on data from 1960 to 2021. The predicted values showed an increase from 7.942 billion in 2021 to 9.495 billion in 2040.</a:t>
            </a:r>
          </a:p>
          <a:p>
            <a:pPr algn="just"/>
            <a:endParaRPr lang="en-US" sz="5400" dirty="0"/>
          </a:p>
          <a:p>
            <a:pPr algn="just"/>
            <a:endParaRPr lang="en-US" sz="5400" dirty="0"/>
          </a:p>
          <a:p>
            <a:pPr algn="just"/>
            <a:endParaRPr lang="en-US" sz="5400" dirty="0"/>
          </a:p>
          <a:p>
            <a:pPr algn="just"/>
            <a:endParaRPr lang="en-US" sz="5400" dirty="0"/>
          </a:p>
          <a:p>
            <a:pPr algn="just"/>
            <a:endParaRPr lang="en-US" sz="5400" dirty="0"/>
          </a:p>
          <a:p>
            <a:pPr algn="just"/>
            <a:endParaRPr lang="en-US" sz="5400" dirty="0"/>
          </a:p>
          <a:p>
            <a:pPr marL="857250" indent="-857250" algn="just">
              <a:buFont typeface="Wingdings" panose="05000000000000000000" pitchFamily="2" charset="2"/>
              <a:buChar char="q"/>
            </a:pPr>
            <a:r>
              <a:rPr lang="en-US" sz="6600" dirty="0">
                <a:solidFill>
                  <a:schemeClr val="accent2">
                    <a:lumMod val="60000"/>
                    <a:lumOff val="40000"/>
                  </a:schemeClr>
                </a:solidFill>
              </a:rPr>
              <a:t>Conclusion</a:t>
            </a:r>
          </a:p>
          <a:p>
            <a:pPr algn="just"/>
            <a:r>
              <a:rPr lang="en-US" sz="4000" dirty="0"/>
              <a:t>In conclusion, our analysis highlights the urgent need to reduce greenhouse gas emissions, particularly CO2 and methane, to mitigate climate change. The clustering analysis identified countries that require immediate attention to reduce their carbon footprint. The high forest area countries identified can serve as an example for sustainable land use and conservation efforts. Furthermore, our forecast of world population growth emphasizes the need to address climate change now to secure a sustainable future for generations to come. It is essential to take immediate action at both individual and national levels to reduce greenhouse gas emissions and promote sustainable practices to mitigate the adverse impacts of climate change.</a:t>
            </a:r>
          </a:p>
        </p:txBody>
      </p:sp>
      <p:sp>
        <p:nvSpPr>
          <p:cNvPr id="15" name="TextBox 14">
            <a:extLst>
              <a:ext uri="{FF2B5EF4-FFF2-40B4-BE49-F238E27FC236}">
                <a16:creationId xmlns:a16="http://schemas.microsoft.com/office/drawing/2014/main" id="{3E96BA17-EEBA-471A-840F-5AEBEC9D12D9}"/>
              </a:ext>
            </a:extLst>
          </p:cNvPr>
          <p:cNvSpPr txBox="1"/>
          <p:nvPr/>
        </p:nvSpPr>
        <p:spPr>
          <a:xfrm>
            <a:off x="360248" y="22064983"/>
            <a:ext cx="5256781" cy="8402300"/>
          </a:xfrm>
          <a:prstGeom prst="rect">
            <a:avLst/>
          </a:prstGeom>
          <a:noFill/>
        </p:spPr>
        <p:txBody>
          <a:bodyPr wrap="square" rtlCol="0">
            <a:spAutoFit/>
          </a:bodyPr>
          <a:lstStyle/>
          <a:p>
            <a:pPr algn="just"/>
            <a:r>
              <a:rPr lang="en-US" sz="5400" dirty="0"/>
              <a:t>Pearson correlation analysis showed that forest area had a negative correlation with agricultural land, and other indicators.</a:t>
            </a:r>
          </a:p>
          <a:p>
            <a:pPr algn="just"/>
            <a:endParaRPr lang="en-PK" sz="5400" dirty="0"/>
          </a:p>
        </p:txBody>
      </p:sp>
      <p:sp>
        <p:nvSpPr>
          <p:cNvPr id="16" name="TextBox 15">
            <a:extLst>
              <a:ext uri="{FF2B5EF4-FFF2-40B4-BE49-F238E27FC236}">
                <a16:creationId xmlns:a16="http://schemas.microsoft.com/office/drawing/2014/main" id="{D45883A3-A6A5-4BE2-A881-F3CA9A0E1F49}"/>
              </a:ext>
            </a:extLst>
          </p:cNvPr>
          <p:cNvSpPr txBox="1"/>
          <p:nvPr/>
        </p:nvSpPr>
        <p:spPr>
          <a:xfrm>
            <a:off x="360248" y="30241096"/>
            <a:ext cx="14777357" cy="11726287"/>
          </a:xfrm>
          <a:prstGeom prst="rect">
            <a:avLst/>
          </a:prstGeom>
          <a:noFill/>
        </p:spPr>
        <p:txBody>
          <a:bodyPr wrap="square" rtlCol="0">
            <a:spAutoFit/>
          </a:bodyPr>
          <a:lstStyle/>
          <a:p>
            <a:r>
              <a:rPr lang="en-US" sz="5400" dirty="0"/>
              <a:t>The top 20 countries with the highest forest area are…</a:t>
            </a:r>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r>
              <a:rPr lang="en-US" sz="5400" dirty="0"/>
              <a:t>Our </a:t>
            </a:r>
            <a:r>
              <a:rPr lang="en-US" sz="5400" dirty="0" err="1"/>
              <a:t>KMeans</a:t>
            </a:r>
            <a:r>
              <a:rPr lang="en-US" sz="5400" dirty="0"/>
              <a:t> clustering analysis selected one country from each cluster, with the following average indicator values…</a:t>
            </a:r>
            <a:endParaRPr lang="en-PK" sz="5400" dirty="0"/>
          </a:p>
          <a:p>
            <a:endParaRPr lang="en-PK" sz="5400" dirty="0"/>
          </a:p>
        </p:txBody>
      </p:sp>
      <p:sp>
        <p:nvSpPr>
          <p:cNvPr id="17" name="TextBox 16">
            <a:extLst>
              <a:ext uri="{FF2B5EF4-FFF2-40B4-BE49-F238E27FC236}">
                <a16:creationId xmlns:a16="http://schemas.microsoft.com/office/drawing/2014/main" id="{0180AE68-EFA5-4670-8D26-8AFBA42A4703}"/>
              </a:ext>
            </a:extLst>
          </p:cNvPr>
          <p:cNvSpPr txBox="1"/>
          <p:nvPr/>
        </p:nvSpPr>
        <p:spPr>
          <a:xfrm>
            <a:off x="15497853" y="15535728"/>
            <a:ext cx="14417106" cy="2585323"/>
          </a:xfrm>
          <a:prstGeom prst="rect">
            <a:avLst/>
          </a:prstGeom>
          <a:noFill/>
        </p:spPr>
        <p:txBody>
          <a:bodyPr wrap="square" rtlCol="0">
            <a:spAutoFit/>
          </a:bodyPr>
          <a:lstStyle/>
          <a:p>
            <a:pPr algn="just"/>
            <a:r>
              <a:rPr lang="en-US" sz="5400" dirty="0"/>
              <a:t>Cluster 0 had lowest CO2 and methane emissions, cluster 1 had intermediate, and cluster 2 had the highest.</a:t>
            </a:r>
            <a:endParaRPr lang="en-PK" sz="5400" dirty="0"/>
          </a:p>
        </p:txBody>
      </p:sp>
      <p:grpSp>
        <p:nvGrpSpPr>
          <p:cNvPr id="18" name="Group 17">
            <a:extLst>
              <a:ext uri="{FF2B5EF4-FFF2-40B4-BE49-F238E27FC236}">
                <a16:creationId xmlns:a16="http://schemas.microsoft.com/office/drawing/2014/main" id="{EFAE130C-DED0-4255-9166-865BDC9781C9}"/>
              </a:ext>
            </a:extLst>
          </p:cNvPr>
          <p:cNvGrpSpPr/>
          <p:nvPr/>
        </p:nvGrpSpPr>
        <p:grpSpPr>
          <a:xfrm>
            <a:off x="15644232" y="18601159"/>
            <a:ext cx="14270727" cy="4551449"/>
            <a:chOff x="15644232" y="21088785"/>
            <a:chExt cx="14630974" cy="5757414"/>
          </a:xfrm>
        </p:grpSpPr>
        <p:pic>
          <p:nvPicPr>
            <p:cNvPr id="1032" name="Picture 8">
              <a:extLst>
                <a:ext uri="{FF2B5EF4-FFF2-40B4-BE49-F238E27FC236}">
                  <a16:creationId xmlns:a16="http://schemas.microsoft.com/office/drawing/2014/main" id="{3FB3BCEB-2F01-4BB7-A5E9-E95BB13FDBA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644232" y="21088786"/>
              <a:ext cx="7001894" cy="57574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C2E4A57-ABC9-4DBC-AC47-A4F0D0E9F4C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59999" y="21088785"/>
              <a:ext cx="7415207" cy="5757414"/>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a:extLst>
              <a:ext uri="{FF2B5EF4-FFF2-40B4-BE49-F238E27FC236}">
                <a16:creationId xmlns:a16="http://schemas.microsoft.com/office/drawing/2014/main" id="{B278F691-BB4C-420A-BAEA-3FC7BEC7EA6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012874" y="27873009"/>
            <a:ext cx="11338914" cy="473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4018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163</TotalTime>
  <Words>395</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Trebuchet MS</vt:lpstr>
      <vt:lpstr>Wingdings</vt:lpstr>
      <vt:lpstr>Wingdings 3</vt:lpstr>
      <vt:lpstr>Facet</vt:lpstr>
      <vt:lpstr>Analyzing the Climate Change Indicators and Population Growth Asim Muhammad Salim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Automate Byte</dc:creator>
  <cp:lastModifiedBy>Asim Khan</cp:lastModifiedBy>
  <cp:revision>11</cp:revision>
  <dcterms:created xsi:type="dcterms:W3CDTF">2023-04-05T02:53:47Z</dcterms:created>
  <dcterms:modified xsi:type="dcterms:W3CDTF">2023-04-05T16:00:29Z</dcterms:modified>
</cp:coreProperties>
</file>