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558" r:id="rId5"/>
    <p:sldId id="560" r:id="rId6"/>
    <p:sldId id="561" r:id="rId7"/>
    <p:sldId id="562" r:id="rId8"/>
    <p:sldId id="565" r:id="rId9"/>
    <p:sldId id="559" r:id="rId10"/>
    <p:sldId id="566" r:id="rId11"/>
    <p:sldId id="5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CAD9B-246C-49B8-B453-DAE6A82773BE}" v="5" dt="2022-04-19T17:31:18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uri, Ravi Kumar N" userId="60ad6bb8-9519-47e9-8dcb-3a1947f6ce29" providerId="ADAL" clId="{86DCAD9B-246C-49B8-B453-DAE6A82773BE}"/>
    <pc:docChg chg="undo custSel delSld modSld">
      <pc:chgData name="Kopuri, Ravi Kumar N" userId="60ad6bb8-9519-47e9-8dcb-3a1947f6ce29" providerId="ADAL" clId="{86DCAD9B-246C-49B8-B453-DAE6A82773BE}" dt="2022-04-25T07:21:54.215" v="227" actId="2166"/>
      <pc:docMkLst>
        <pc:docMk/>
      </pc:docMkLst>
      <pc:sldChg chg="addSp delSp modSp mod">
        <pc:chgData name="Kopuri, Ravi Kumar N" userId="60ad6bb8-9519-47e9-8dcb-3a1947f6ce29" providerId="ADAL" clId="{86DCAD9B-246C-49B8-B453-DAE6A82773BE}" dt="2022-04-19T14:57:31.007" v="165" actId="20577"/>
        <pc:sldMkLst>
          <pc:docMk/>
          <pc:sldMk cId="562906958" sldId="559"/>
        </pc:sldMkLst>
        <pc:spChg chg="mod">
          <ac:chgData name="Kopuri, Ravi Kumar N" userId="60ad6bb8-9519-47e9-8dcb-3a1947f6ce29" providerId="ADAL" clId="{86DCAD9B-246C-49B8-B453-DAE6A82773BE}" dt="2022-04-19T14:57:31.007" v="165" actId="20577"/>
          <ac:spMkLst>
            <pc:docMk/>
            <pc:sldMk cId="562906958" sldId="559"/>
            <ac:spMk id="6" creationId="{3A6F9997-17FE-4B2D-B607-0CB5DC0B7687}"/>
          </ac:spMkLst>
        </pc:spChg>
        <pc:picChg chg="add del">
          <ac:chgData name="Kopuri, Ravi Kumar N" userId="60ad6bb8-9519-47e9-8dcb-3a1947f6ce29" providerId="ADAL" clId="{86DCAD9B-246C-49B8-B453-DAE6A82773BE}" dt="2022-04-19T14:55:42.775" v="134" actId="478"/>
          <ac:picMkLst>
            <pc:docMk/>
            <pc:sldMk cId="562906958" sldId="559"/>
            <ac:picMk id="5" creationId="{F91E331D-DA5D-4462-B1F3-DE2CA4B69A67}"/>
          </ac:picMkLst>
        </pc:picChg>
        <pc:picChg chg="add mod">
          <ac:chgData name="Kopuri, Ravi Kumar N" userId="60ad6bb8-9519-47e9-8dcb-3a1947f6ce29" providerId="ADAL" clId="{86DCAD9B-246C-49B8-B453-DAE6A82773BE}" dt="2022-04-19T14:55:59.581" v="141" actId="14100"/>
          <ac:picMkLst>
            <pc:docMk/>
            <pc:sldMk cId="562906958" sldId="559"/>
            <ac:picMk id="7" creationId="{E4DBB29E-E129-468D-BF72-C055D4C1EE50}"/>
          </ac:picMkLst>
        </pc:picChg>
      </pc:sldChg>
      <pc:sldChg chg="addSp delSp modSp mod">
        <pc:chgData name="Kopuri, Ravi Kumar N" userId="60ad6bb8-9519-47e9-8dcb-3a1947f6ce29" providerId="ADAL" clId="{86DCAD9B-246C-49B8-B453-DAE6A82773BE}" dt="2022-04-19T16:59:54.133" v="187" actId="20577"/>
        <pc:sldMkLst>
          <pc:docMk/>
          <pc:sldMk cId="4213967791" sldId="560"/>
        </pc:sldMkLst>
        <pc:spChg chg="mod">
          <ac:chgData name="Kopuri, Ravi Kumar N" userId="60ad6bb8-9519-47e9-8dcb-3a1947f6ce29" providerId="ADAL" clId="{86DCAD9B-246C-49B8-B453-DAE6A82773BE}" dt="2022-04-19T14:54:16.745" v="131" actId="6549"/>
          <ac:spMkLst>
            <pc:docMk/>
            <pc:sldMk cId="4213967791" sldId="560"/>
            <ac:spMk id="6" creationId="{98FD888C-15AA-4BEB-AA21-535DFA0CC383}"/>
          </ac:spMkLst>
        </pc:spChg>
        <pc:spChg chg="add mod">
          <ac:chgData name="Kopuri, Ravi Kumar N" userId="60ad6bb8-9519-47e9-8dcb-3a1947f6ce29" providerId="ADAL" clId="{86DCAD9B-246C-49B8-B453-DAE6A82773BE}" dt="2022-04-19T16:59:54.133" v="187" actId="20577"/>
          <ac:spMkLst>
            <pc:docMk/>
            <pc:sldMk cId="4213967791" sldId="560"/>
            <ac:spMk id="9" creationId="{D71617B9-1BCB-4729-8BF8-C52143D1277B}"/>
          </ac:spMkLst>
        </pc:spChg>
        <pc:picChg chg="del">
          <ac:chgData name="Kopuri, Ravi Kumar N" userId="60ad6bb8-9519-47e9-8dcb-3a1947f6ce29" providerId="ADAL" clId="{86DCAD9B-246C-49B8-B453-DAE6A82773BE}" dt="2022-04-19T14:53:58.698" v="128" actId="478"/>
          <ac:picMkLst>
            <pc:docMk/>
            <pc:sldMk cId="4213967791" sldId="560"/>
            <ac:picMk id="5" creationId="{C0D9BE27-E3FC-4904-AB65-9E99A7D1F30A}"/>
          </ac:picMkLst>
        </pc:picChg>
        <pc:picChg chg="add mod">
          <ac:chgData name="Kopuri, Ravi Kumar N" userId="60ad6bb8-9519-47e9-8dcb-3a1947f6ce29" providerId="ADAL" clId="{86DCAD9B-246C-49B8-B453-DAE6A82773BE}" dt="2022-04-19T14:54:03.121" v="130" actId="1076"/>
          <ac:picMkLst>
            <pc:docMk/>
            <pc:sldMk cId="4213967791" sldId="560"/>
            <ac:picMk id="7" creationId="{AAA484CA-6D6D-4879-BEA7-A0488B6F1C6C}"/>
          </ac:picMkLst>
        </pc:picChg>
      </pc:sldChg>
      <pc:sldChg chg="addSp delSp modSp mod">
        <pc:chgData name="Kopuri, Ravi Kumar N" userId="60ad6bb8-9519-47e9-8dcb-3a1947f6ce29" providerId="ADAL" clId="{86DCAD9B-246C-49B8-B453-DAE6A82773BE}" dt="2022-04-19T17:31:54.869" v="225" actId="1076"/>
        <pc:sldMkLst>
          <pc:docMk/>
          <pc:sldMk cId="1250665419" sldId="561"/>
        </pc:sldMkLst>
        <pc:spChg chg="mod">
          <ac:chgData name="Kopuri, Ravi Kumar N" userId="60ad6bb8-9519-47e9-8dcb-3a1947f6ce29" providerId="ADAL" clId="{86DCAD9B-246C-49B8-B453-DAE6A82773BE}" dt="2022-04-19T17:31:54.869" v="225" actId="1076"/>
          <ac:spMkLst>
            <pc:docMk/>
            <pc:sldMk cId="1250665419" sldId="561"/>
            <ac:spMk id="2" creationId="{2D7F47FA-210B-4BBD-BBF2-7013880C4317}"/>
          </ac:spMkLst>
        </pc:spChg>
        <pc:spChg chg="mod">
          <ac:chgData name="Kopuri, Ravi Kumar N" userId="60ad6bb8-9519-47e9-8dcb-3a1947f6ce29" providerId="ADAL" clId="{86DCAD9B-246C-49B8-B453-DAE6A82773BE}" dt="2022-04-19T17:31:26.778" v="224" actId="20577"/>
          <ac:spMkLst>
            <pc:docMk/>
            <pc:sldMk cId="1250665419" sldId="561"/>
            <ac:spMk id="5" creationId="{083A6C7A-FA97-41D8-BE67-A836644BBF3D}"/>
          </ac:spMkLst>
        </pc:spChg>
        <pc:spChg chg="mod">
          <ac:chgData name="Kopuri, Ravi Kumar N" userId="60ad6bb8-9519-47e9-8dcb-3a1947f6ce29" providerId="ADAL" clId="{86DCAD9B-246C-49B8-B453-DAE6A82773BE}" dt="2022-04-19T17:29:29.455" v="190" actId="6549"/>
          <ac:spMkLst>
            <pc:docMk/>
            <pc:sldMk cId="1250665419" sldId="561"/>
            <ac:spMk id="6" creationId="{091AA8D0-39D8-4F6A-9C2C-FD6618C847C0}"/>
          </ac:spMkLst>
        </pc:spChg>
        <pc:spChg chg="add mod">
          <ac:chgData name="Kopuri, Ravi Kumar N" userId="60ad6bb8-9519-47e9-8dcb-3a1947f6ce29" providerId="ADAL" clId="{86DCAD9B-246C-49B8-B453-DAE6A82773BE}" dt="2022-04-19T17:29:52.518" v="217"/>
          <ac:spMkLst>
            <pc:docMk/>
            <pc:sldMk cId="1250665419" sldId="561"/>
            <ac:spMk id="8" creationId="{37D40B66-6919-4039-B84E-E5C5D8AD3F09}"/>
          </ac:spMkLst>
        </pc:spChg>
        <pc:spChg chg="add del">
          <ac:chgData name="Kopuri, Ravi Kumar N" userId="60ad6bb8-9519-47e9-8dcb-3a1947f6ce29" providerId="ADAL" clId="{86DCAD9B-246C-49B8-B453-DAE6A82773BE}" dt="2022-04-19T17:31:23.105" v="223" actId="478"/>
          <ac:spMkLst>
            <pc:docMk/>
            <pc:sldMk cId="1250665419" sldId="561"/>
            <ac:spMk id="10" creationId="{1B0EA54F-D564-48AC-9F2A-797A51166189}"/>
          </ac:spMkLst>
        </pc:spChg>
      </pc:sldChg>
      <pc:sldChg chg="del">
        <pc:chgData name="Kopuri, Ravi Kumar N" userId="60ad6bb8-9519-47e9-8dcb-3a1947f6ce29" providerId="ADAL" clId="{86DCAD9B-246C-49B8-B453-DAE6A82773BE}" dt="2022-04-25T07:21:23.851" v="226" actId="47"/>
        <pc:sldMkLst>
          <pc:docMk/>
          <pc:sldMk cId="1203625786" sldId="564"/>
        </pc:sldMkLst>
      </pc:sldChg>
      <pc:sldChg chg="modSp mod">
        <pc:chgData name="Kopuri, Ravi Kumar N" userId="60ad6bb8-9519-47e9-8dcb-3a1947f6ce29" providerId="ADAL" clId="{86DCAD9B-246C-49B8-B453-DAE6A82773BE}" dt="2022-04-25T07:21:54.215" v="227" actId="2166"/>
        <pc:sldMkLst>
          <pc:docMk/>
          <pc:sldMk cId="2951970601" sldId="565"/>
        </pc:sldMkLst>
        <pc:graphicFrameChg chg="modGraphic">
          <ac:chgData name="Kopuri, Ravi Kumar N" userId="60ad6bb8-9519-47e9-8dcb-3a1947f6ce29" providerId="ADAL" clId="{86DCAD9B-246C-49B8-B453-DAE6A82773BE}" dt="2022-04-25T07:21:54.215" v="227" actId="2166"/>
          <ac:graphicFrameMkLst>
            <pc:docMk/>
            <pc:sldMk cId="2951970601" sldId="565"/>
            <ac:graphicFrameMk id="5" creationId="{3F2C9A20-6AD9-4D8D-84F2-3C1A8DBC101F}"/>
          </ac:graphicFrameMkLst>
        </pc:graphicFrameChg>
      </pc:sldChg>
      <pc:sldChg chg="addSp delSp modSp mod">
        <pc:chgData name="Kopuri, Ravi Kumar N" userId="60ad6bb8-9519-47e9-8dcb-3a1947f6ce29" providerId="ADAL" clId="{86DCAD9B-246C-49B8-B453-DAE6A82773BE}" dt="2022-04-19T14:58:58.653" v="170" actId="14100"/>
        <pc:sldMkLst>
          <pc:docMk/>
          <pc:sldMk cId="1582429697" sldId="566"/>
        </pc:sldMkLst>
        <pc:picChg chg="add mod">
          <ac:chgData name="Kopuri, Ravi Kumar N" userId="60ad6bb8-9519-47e9-8dcb-3a1947f6ce29" providerId="ADAL" clId="{86DCAD9B-246C-49B8-B453-DAE6A82773BE}" dt="2022-04-19T14:58:58.653" v="170" actId="14100"/>
          <ac:picMkLst>
            <pc:docMk/>
            <pc:sldMk cId="1582429697" sldId="566"/>
            <ac:picMk id="5" creationId="{287B75F0-1679-4667-86E3-0936B7E409BA}"/>
          </ac:picMkLst>
        </pc:picChg>
        <pc:picChg chg="del">
          <ac:chgData name="Kopuri, Ravi Kumar N" userId="60ad6bb8-9519-47e9-8dcb-3a1947f6ce29" providerId="ADAL" clId="{86DCAD9B-246C-49B8-B453-DAE6A82773BE}" dt="2022-04-19T14:58:49.083" v="166" actId="478"/>
          <ac:picMkLst>
            <pc:docMk/>
            <pc:sldMk cId="1582429697" sldId="566"/>
            <ac:picMk id="6" creationId="{98F70364-8DBE-46C4-8DA8-303915750B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78324" y="2378792"/>
            <a:ext cx="6349389" cy="1470025"/>
          </a:xfrm>
        </p:spPr>
        <p:txBody>
          <a:bodyPr anchor="ctr">
            <a:noAutofit/>
          </a:bodyPr>
          <a:lstStyle>
            <a:lvl1pPr>
              <a:defRPr sz="3733" spc="-60" baseline="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157" y="5808228"/>
            <a:ext cx="2012175" cy="6315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/>
        </p:nvGrpSpPr>
        <p:grpSpPr>
          <a:xfrm>
            <a:off x="906054" y="1"/>
            <a:ext cx="5087397" cy="6859424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27F661-382B-BC47-B53A-37C814026FC3}"/>
              </a:ext>
            </a:extLst>
          </p:cNvPr>
          <p:cNvGrpSpPr/>
          <p:nvPr/>
        </p:nvGrpSpPr>
        <p:grpSpPr>
          <a:xfrm>
            <a:off x="5335606" y="6205170"/>
            <a:ext cx="3479121" cy="306732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4A353D-2250-8848-B6A0-16BF03C42779}"/>
                </a:ext>
              </a:extLst>
            </p:cNvPr>
            <p:cNvSpPr txBox="1"/>
            <p:nvPr userDrawn="1"/>
          </p:nvSpPr>
          <p:spPr>
            <a:xfrm>
              <a:off x="2184981" y="4879330"/>
              <a:ext cx="1168843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1333" b="1">
                  <a:solidFill>
                    <a:srgbClr val="8C9599">
                      <a:lumMod val="50000"/>
                    </a:srgbClr>
                  </a:solidFill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64EB3198-E83E-A24B-AA77-090BB5B1A60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333">
                  <a:solidFill>
                    <a:srgbClr val="003DA1"/>
                  </a:solidFill>
                </a:rPr>
                <a:t>UHC</a:t>
              </a:r>
              <a:r>
                <a:rPr lang="en-US" sz="1333">
                  <a:solidFill>
                    <a:srgbClr val="FF5F0E"/>
                  </a:solidFill>
                </a:rPr>
                <a:t>Technology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7B8663-024F-8F4F-82F1-488E09622219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5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5F41C1-ED0A-894A-B3CF-5F7CFFB84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t="21323" b="11914"/>
          <a:stretch/>
        </p:blipFill>
        <p:spPr>
          <a:xfrm>
            <a:off x="3290853" y="0"/>
            <a:ext cx="8901151" cy="44604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/>
        </p:nvGrpSpPr>
        <p:grpSpPr>
          <a:xfrm>
            <a:off x="906054" y="1"/>
            <a:ext cx="5087397" cy="6859424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672ECA-8BDB-C24D-A85A-A65E8F04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4827014"/>
            <a:ext cx="6133107" cy="622532"/>
          </a:xfrm>
        </p:spPr>
        <p:txBody>
          <a:bodyPr anchor="b">
            <a:noAutofit/>
          </a:bodyPr>
          <a:lstStyle>
            <a:lvl1pPr>
              <a:defRPr sz="2533" spc="-6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999BF5-F786-F14D-B7C2-C2BCC5AE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5463145"/>
            <a:ext cx="6059480" cy="900905"/>
          </a:xfrm>
        </p:spPr>
        <p:txBody>
          <a:bodyPr>
            <a:noAutofit/>
          </a:bodyPr>
          <a:lstStyle>
            <a:lvl1pPr marL="0" indent="0" algn="l">
              <a:buNone/>
              <a:defRPr sz="2133" b="1" spc="-60" baseline="0">
                <a:solidFill>
                  <a:schemeClr val="accent3"/>
                </a:solidFill>
              </a:defRPr>
            </a:lvl1pPr>
            <a:lvl2pPr marL="54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7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3885AB-AADA-2746-98D6-78E2B96B17F2}"/>
              </a:ext>
            </a:extLst>
          </p:cNvPr>
          <p:cNvGrpSpPr/>
          <p:nvPr/>
        </p:nvGrpSpPr>
        <p:grpSpPr>
          <a:xfrm>
            <a:off x="5328406" y="6205170"/>
            <a:ext cx="3479121" cy="306732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6DD190-D481-8245-8459-30F06A13D612}"/>
                </a:ext>
              </a:extLst>
            </p:cNvPr>
            <p:cNvSpPr txBox="1"/>
            <p:nvPr userDrawn="1"/>
          </p:nvSpPr>
          <p:spPr>
            <a:xfrm>
              <a:off x="2184981" y="4879330"/>
              <a:ext cx="1168843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1333" b="1">
                  <a:solidFill>
                    <a:srgbClr val="8C9599">
                      <a:lumMod val="50000"/>
                    </a:srgbClr>
                  </a:solidFill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08253C4F-2669-6C49-8F4E-00818047DE9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333">
                  <a:solidFill>
                    <a:srgbClr val="003DA1"/>
                  </a:solidFill>
                </a:rPr>
                <a:t>UHC</a:t>
              </a:r>
              <a:r>
                <a:rPr lang="en-US" sz="1333">
                  <a:solidFill>
                    <a:srgbClr val="FF5F0E"/>
                  </a:solidFill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0B4BEC-A07A-3443-957E-21680C8E6C1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9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8902BF-5D3A-9D49-BF43-9A572D0E62E4}"/>
              </a:ext>
            </a:extLst>
          </p:cNvPr>
          <p:cNvSpPr/>
          <p:nvPr/>
        </p:nvSpPr>
        <p:spPr>
          <a:xfrm>
            <a:off x="3292442" y="2673"/>
            <a:ext cx="8916063" cy="4490224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87" tIns="54343" rIns="108687" bIns="54343" rtlCol="0" anchor="ctr"/>
          <a:lstStyle/>
          <a:p>
            <a:pPr algn="ctr" defTabSz="1086834"/>
            <a:endParaRPr lang="en-US" sz="2133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079609"/>
            <a:ext cx="6133107" cy="622532"/>
          </a:xfrm>
        </p:spPr>
        <p:txBody>
          <a:bodyPr anchor="b">
            <a:noAutofit/>
          </a:bodyPr>
          <a:lstStyle>
            <a:lvl1pPr>
              <a:defRPr sz="2533" spc="-6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/>
        </p:nvGrpSpPr>
        <p:grpSpPr>
          <a:xfrm>
            <a:off x="906054" y="1"/>
            <a:ext cx="5087397" cy="6859424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5715732"/>
            <a:ext cx="6059480" cy="900905"/>
          </a:xfrm>
        </p:spPr>
        <p:txBody>
          <a:bodyPr>
            <a:noAutofit/>
          </a:bodyPr>
          <a:lstStyle>
            <a:lvl1pPr marL="0" indent="0" algn="l">
              <a:buNone/>
              <a:defRPr sz="2133" b="1" spc="-60" baseline="0">
                <a:solidFill>
                  <a:schemeClr val="accent3"/>
                </a:solidFill>
              </a:defRPr>
            </a:lvl1pPr>
            <a:lvl2pPr marL="54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7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AAC04-46A3-9B4E-9CC6-921207BBC5C4}"/>
              </a:ext>
            </a:extLst>
          </p:cNvPr>
          <p:cNvGrpSpPr/>
          <p:nvPr/>
        </p:nvGrpSpPr>
        <p:grpSpPr>
          <a:xfrm>
            <a:off x="5629233" y="2899040"/>
            <a:ext cx="6493017" cy="479025"/>
            <a:chOff x="4221917" y="2174278"/>
            <a:chExt cx="4869763" cy="35926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D680D-2C61-9D4B-9565-8D8D27789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97882-EB61-A348-82F0-BAE1DB338F22}"/>
                </a:ext>
              </a:extLst>
            </p:cNvPr>
            <p:cNvSpPr txBox="1"/>
            <p:nvPr userDrawn="1"/>
          </p:nvSpPr>
          <p:spPr>
            <a:xfrm>
              <a:off x="6708459" y="2174278"/>
              <a:ext cx="2383221" cy="338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2933" b="1" spc="-60">
                  <a:solidFill>
                    <a:srgbClr val="8C9599">
                      <a:lumMod val="50000"/>
                    </a:srgbClr>
                  </a:solidFill>
                </a:rPr>
                <a:t>Better Together</a:t>
              </a:r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895A3-93F5-7944-AEE5-FACB36E109ED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059CF6-8D1F-9943-898B-158F304BF319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04F91-35AA-8E4F-AAF0-95F37C9B2FA7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684C28-7525-724C-9EAB-7DC4FF5A56E0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1E7D71-4677-3545-983E-8A7D397B4458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9B402F-C17E-CF41-85D9-62C73BC68667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5E1ECD-3484-6846-B7EF-B0B83FDF788A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1FAAAC-2C46-7A45-A7DC-8F71137BBF70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C28EED-2DF9-1C4B-B18F-FA6112A46BBA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C23FB-3FB0-1F48-9224-183CD40B520C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2C33C4-2EED-1B47-AE64-18CE95053628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2FEC70-A84A-A843-95D5-2DEE5D0F34FB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275691-F2D1-9240-A849-36C54E8F5AE4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5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60000" y="6528313"/>
            <a:ext cx="1422400" cy="167847"/>
          </a:xfrm>
        </p:spPr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157" y="5808228"/>
            <a:ext cx="2012175" cy="63152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/>
        </p:nvGrpSpPr>
        <p:grpSpPr>
          <a:xfrm>
            <a:off x="906054" y="1"/>
            <a:ext cx="5087397" cy="6859424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BE942-5C20-1049-963F-D9BDD4B704AD}"/>
              </a:ext>
            </a:extLst>
          </p:cNvPr>
          <p:cNvGrpSpPr/>
          <p:nvPr/>
        </p:nvGrpSpPr>
        <p:grpSpPr>
          <a:xfrm>
            <a:off x="5629233" y="2899040"/>
            <a:ext cx="6493017" cy="479025"/>
            <a:chOff x="4221917" y="2174278"/>
            <a:chExt cx="4869763" cy="35926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ABAC76-EE16-9C4A-A031-E26084E221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8C3CA4-D98A-0649-BB27-B61F761535E4}"/>
                </a:ext>
              </a:extLst>
            </p:cNvPr>
            <p:cNvSpPr txBox="1"/>
            <p:nvPr userDrawn="1"/>
          </p:nvSpPr>
          <p:spPr>
            <a:xfrm>
              <a:off x="6708459" y="2174278"/>
              <a:ext cx="2383221" cy="3385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2933" b="1" spc="-60">
                  <a:solidFill>
                    <a:srgbClr val="8C9599">
                      <a:lumMod val="50000"/>
                    </a:srgbClr>
                  </a:solidFill>
                </a:rPr>
                <a:t>Better Together</a:t>
              </a:r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B7303F-E15F-E84C-8DB3-E150AE7EF477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5B8ADC-EA55-6544-906B-071EFDD2ADDC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94635-322A-2C4E-94AC-588E33D0DB81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891785-D783-D04D-B092-61D9C04EA8EC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651B17-76E2-854A-9AE8-173330B26C25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B56E0-DBB7-1140-91A3-4BFC37341F76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686D8C-3165-114E-97BD-E8628EC7F395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85349C-A7B3-7645-B904-34B35CE09072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B7D536-858E-3042-939D-08F6CE80A072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FF8F98-788B-C346-AEA6-89E493CA8DEA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960768-09EF-714E-810E-CDE100123881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93E3B-566E-954B-B276-F34642446AE2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3E8253-2CAE-E147-8D81-B5BAA6E050F8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6834"/>
              <a:endParaRPr lang="en-US" sz="2933" b="1" spc="-60">
                <a:solidFill>
                  <a:srgbClr val="8C9599">
                    <a:lumMod val="50000"/>
                  </a:srgbClr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9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F815FE-B4CF-6A4A-B94A-CEF58EAFE6A1}"/>
              </a:ext>
            </a:extLst>
          </p:cNvPr>
          <p:cNvSpPr/>
          <p:nvPr/>
        </p:nvSpPr>
        <p:spPr>
          <a:xfrm>
            <a:off x="2989691" y="0"/>
            <a:ext cx="9202309" cy="5709424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687" tIns="54343" rIns="108687" bIns="54343" rtlCol="0" anchor="ctr"/>
          <a:lstStyle/>
          <a:p>
            <a:pPr algn="ctr" defTabSz="1086834"/>
            <a:endParaRPr lang="en-US" sz="2133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13" y="2389188"/>
            <a:ext cx="6080097" cy="735013"/>
          </a:xfrm>
        </p:spPr>
        <p:txBody>
          <a:bodyPr vert="horz" lIns="81515" tIns="40757" rIns="81515" bIns="40757" rtlCol="0" anchor="b">
            <a:noAutofit/>
          </a:bodyPr>
          <a:lstStyle>
            <a:lvl1pPr>
              <a:defRPr lang="en-US" sz="2933" spc="-6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FD66A-0FEA-9E43-85A5-272F33EA95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157" y="5808228"/>
            <a:ext cx="2012175" cy="63152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926EC48-BD49-014A-A1EC-F94585FABBA0}"/>
              </a:ext>
            </a:extLst>
          </p:cNvPr>
          <p:cNvGrpSpPr/>
          <p:nvPr/>
        </p:nvGrpSpPr>
        <p:grpSpPr>
          <a:xfrm>
            <a:off x="906054" y="1"/>
            <a:ext cx="5087397" cy="6859424"/>
            <a:chOff x="679539" y="1"/>
            <a:chExt cx="3815548" cy="514456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574683D-4DBB-5249-AF45-F413E53A063F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2A6D0B0A-9FFE-5C41-849B-440463C5C46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432091A-B9E0-5C4A-9F0C-8E699C05493C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96A4AACE-0F03-3C4F-B453-5659CF3A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7019" y="3124245"/>
            <a:ext cx="6059480" cy="900905"/>
          </a:xfrm>
        </p:spPr>
        <p:txBody>
          <a:bodyPr>
            <a:noAutofit/>
          </a:bodyPr>
          <a:lstStyle>
            <a:lvl1pPr marL="0" indent="0" algn="l">
              <a:buNone/>
              <a:defRPr sz="2133" b="1" spc="-60" baseline="0">
                <a:solidFill>
                  <a:schemeClr val="accent3"/>
                </a:solidFill>
              </a:defRPr>
            </a:lvl1pPr>
            <a:lvl2pPr marL="54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7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C783B4-CAA9-3043-97CE-E88A30110BD7}"/>
              </a:ext>
            </a:extLst>
          </p:cNvPr>
          <p:cNvGrpSpPr/>
          <p:nvPr/>
        </p:nvGrpSpPr>
        <p:grpSpPr>
          <a:xfrm>
            <a:off x="5321192" y="6205170"/>
            <a:ext cx="3479121" cy="306732"/>
            <a:chOff x="744483" y="4848998"/>
            <a:chExt cx="2609341" cy="2300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4A5DB9-461A-E340-AACF-9C2853D86132}"/>
                </a:ext>
              </a:extLst>
            </p:cNvPr>
            <p:cNvSpPr txBox="1"/>
            <p:nvPr userDrawn="1"/>
          </p:nvSpPr>
          <p:spPr>
            <a:xfrm>
              <a:off x="2184981" y="4879330"/>
              <a:ext cx="1168843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1333" b="1">
                  <a:solidFill>
                    <a:srgbClr val="8C9599">
                      <a:lumMod val="50000"/>
                    </a:srgbClr>
                  </a:solidFill>
                  <a:cs typeface="Arial"/>
                </a:rPr>
                <a:t>Better Together</a:t>
              </a:r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id="{1BE5FF10-1BE6-9047-82EE-93D1BC6536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333">
                  <a:solidFill>
                    <a:srgbClr val="003DA1"/>
                  </a:solidFill>
                </a:rPr>
                <a:t>UHC</a:t>
              </a:r>
              <a:r>
                <a:rPr lang="en-US" sz="1333">
                  <a:solidFill>
                    <a:srgbClr val="FF5F0E"/>
                  </a:solidFill>
                </a:rPr>
                <a:t>Technology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1D7E35-E8BA-D447-A285-6C09E8673F3D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7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371601"/>
            <a:ext cx="10515600" cy="4800600"/>
          </a:xfrm>
        </p:spPr>
        <p:txBody>
          <a:bodyPr>
            <a:noAutofit/>
          </a:bodyPr>
          <a:lstStyle>
            <a:lvl2pPr marL="407560" indent="-181137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0000" y="6538915"/>
            <a:ext cx="1422400" cy="167847"/>
          </a:xfrm>
        </p:spPr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1EAF9A4-A042-254F-8E1D-C5357A2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830"/>
            <a:ext cx="7694245" cy="700425"/>
          </a:xfrm>
          <a:prstGeom prst="rect">
            <a:avLst/>
          </a:prstGeom>
        </p:spPr>
        <p:txBody>
          <a:bodyPr vert="horz" lIns="81515" tIns="40757" rIns="81515" bIns="40757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7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8760919" y="996959"/>
            <a:ext cx="3431116" cy="5463116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71601"/>
            <a:ext cx="7694245" cy="4800600"/>
          </a:xfrm>
        </p:spPr>
        <p:txBody>
          <a:bodyPr>
            <a:noAutofit/>
          </a:bodyPr>
          <a:lstStyle>
            <a:lvl2pPr marL="407560" indent="-181137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5E8B961-8F8E-6C40-AE35-177DF27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830"/>
            <a:ext cx="7694245" cy="700425"/>
          </a:xfrm>
          <a:prstGeom prst="rect">
            <a:avLst/>
          </a:prstGeom>
        </p:spPr>
        <p:txBody>
          <a:bodyPr vert="horz" lIns="81515" tIns="40757" rIns="81515" bIns="40757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8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‹#›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CE6DDEF-F8BD-7042-9C50-A7415299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5830"/>
            <a:ext cx="7694245" cy="700425"/>
          </a:xfrm>
          <a:prstGeom prst="rect">
            <a:avLst/>
          </a:prstGeom>
        </p:spPr>
        <p:txBody>
          <a:bodyPr vert="horz" lIns="81515" tIns="40757" rIns="81515" bIns="40757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00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6FB6AC-EF27-3A48-8C2A-ECD2232A38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11915" b="14209"/>
          <a:stretch/>
        </p:blipFill>
        <p:spPr>
          <a:xfrm>
            <a:off x="3332355" y="14"/>
            <a:ext cx="8859657" cy="4473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827014"/>
            <a:ext cx="6133107" cy="622532"/>
          </a:xfrm>
        </p:spPr>
        <p:txBody>
          <a:bodyPr anchor="b">
            <a:noAutofit/>
          </a:bodyPr>
          <a:lstStyle>
            <a:lvl1pPr>
              <a:defRPr sz="2533" spc="-6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/>
        </p:nvGrpSpPr>
        <p:grpSpPr>
          <a:xfrm>
            <a:off x="906054" y="1"/>
            <a:ext cx="5087397" cy="6859424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5463145"/>
            <a:ext cx="6059480" cy="900905"/>
          </a:xfrm>
        </p:spPr>
        <p:txBody>
          <a:bodyPr>
            <a:noAutofit/>
          </a:bodyPr>
          <a:lstStyle>
            <a:lvl1pPr marL="0" indent="0" algn="l">
              <a:buNone/>
              <a:defRPr sz="2133" b="1" spc="-60" baseline="0">
                <a:solidFill>
                  <a:schemeClr val="accent3"/>
                </a:solidFill>
              </a:defRPr>
            </a:lvl1pPr>
            <a:lvl2pPr marL="54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7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C1B2AB-BBAD-E74D-900D-B1D6577B4EEF}"/>
              </a:ext>
            </a:extLst>
          </p:cNvPr>
          <p:cNvGrpSpPr/>
          <p:nvPr/>
        </p:nvGrpSpPr>
        <p:grpSpPr>
          <a:xfrm>
            <a:off x="5328406" y="6205170"/>
            <a:ext cx="3479121" cy="306732"/>
            <a:chOff x="744483" y="4848998"/>
            <a:chExt cx="2609341" cy="2300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370BE-5C48-5C43-90D3-FA8018A9022B}"/>
                </a:ext>
              </a:extLst>
            </p:cNvPr>
            <p:cNvSpPr txBox="1"/>
            <p:nvPr userDrawn="1"/>
          </p:nvSpPr>
          <p:spPr>
            <a:xfrm>
              <a:off x="2184981" y="4879330"/>
              <a:ext cx="1168843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1333" b="1">
                  <a:solidFill>
                    <a:srgbClr val="8C9599">
                      <a:lumMod val="50000"/>
                    </a:srgbClr>
                  </a:solidFill>
                  <a:cs typeface="Arial"/>
                </a:rPr>
                <a:t>Better Together</a:t>
              </a:r>
            </a:p>
          </p:txBody>
        </p:sp>
        <p:sp>
          <p:nvSpPr>
            <p:cNvPr id="21" name="Title 3">
              <a:extLst>
                <a:ext uri="{FF2B5EF4-FFF2-40B4-BE49-F238E27FC236}">
                  <a16:creationId xmlns:a16="http://schemas.microsoft.com/office/drawing/2014/main" id="{EB7D1992-1891-A542-9135-2BA4EF7A2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333">
                  <a:solidFill>
                    <a:srgbClr val="003DA1"/>
                  </a:solidFill>
                </a:rPr>
                <a:t>UHC</a:t>
              </a:r>
              <a:r>
                <a:rPr lang="en-US" sz="1333">
                  <a:solidFill>
                    <a:srgbClr val="FF5F0E"/>
                  </a:solidFill>
                </a:rPr>
                <a:t>Technology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2C6D60-2FE2-0842-BF79-2D19682FEC3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6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F41E83-83E3-824C-B05A-8A5546B4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2318" b="14800"/>
          <a:stretch/>
        </p:blipFill>
        <p:spPr>
          <a:xfrm>
            <a:off x="3231376" y="4"/>
            <a:ext cx="8960624" cy="4480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/>
        </p:nvGrpSpPr>
        <p:grpSpPr>
          <a:xfrm>
            <a:off x="906054" y="1"/>
            <a:ext cx="5087397" cy="6859424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5DD42CD-EE00-1446-8F2A-C82DE412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4827014"/>
            <a:ext cx="6133107" cy="622532"/>
          </a:xfrm>
        </p:spPr>
        <p:txBody>
          <a:bodyPr anchor="b">
            <a:noAutofit/>
          </a:bodyPr>
          <a:lstStyle>
            <a:lvl1pPr>
              <a:defRPr sz="2533" spc="-6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D8F51-BFFC-3841-A417-4C0A7270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5463145"/>
            <a:ext cx="6059480" cy="900905"/>
          </a:xfrm>
        </p:spPr>
        <p:txBody>
          <a:bodyPr>
            <a:noAutofit/>
          </a:bodyPr>
          <a:lstStyle>
            <a:lvl1pPr marL="0" indent="0" algn="l">
              <a:buNone/>
              <a:defRPr sz="2133" b="1" spc="-60" baseline="0">
                <a:solidFill>
                  <a:schemeClr val="accent3"/>
                </a:solidFill>
              </a:defRPr>
            </a:lvl1pPr>
            <a:lvl2pPr marL="54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7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8822F6-18DD-0A4E-A8D7-ED719A9B245A}"/>
              </a:ext>
            </a:extLst>
          </p:cNvPr>
          <p:cNvGrpSpPr/>
          <p:nvPr/>
        </p:nvGrpSpPr>
        <p:grpSpPr>
          <a:xfrm>
            <a:off x="5328406" y="6205170"/>
            <a:ext cx="3479121" cy="306732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4D32D-7C09-EB4A-9EC5-DB5B33369ED0}"/>
                </a:ext>
              </a:extLst>
            </p:cNvPr>
            <p:cNvSpPr txBox="1"/>
            <p:nvPr userDrawn="1"/>
          </p:nvSpPr>
          <p:spPr>
            <a:xfrm>
              <a:off x="2184981" y="4879330"/>
              <a:ext cx="1168843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1333" b="1">
                  <a:solidFill>
                    <a:srgbClr val="8C9599">
                      <a:lumMod val="50000"/>
                    </a:srgbClr>
                  </a:solidFill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17BC5B71-5229-E648-A753-F08447F372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333">
                  <a:solidFill>
                    <a:srgbClr val="003DA1"/>
                  </a:solidFill>
                </a:rPr>
                <a:t>UHC</a:t>
              </a:r>
              <a:r>
                <a:rPr lang="en-US" sz="1333">
                  <a:solidFill>
                    <a:srgbClr val="FF5F0E"/>
                  </a:solidFill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89C5A0-DA9D-4549-947B-FB5584F4750A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04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B74B01-997D-4342-8638-CC9D66A5B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b="12293"/>
          <a:stretch/>
        </p:blipFill>
        <p:spPr>
          <a:xfrm>
            <a:off x="2983571" y="0"/>
            <a:ext cx="9208429" cy="447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/>
        </p:nvGrpSpPr>
        <p:grpSpPr>
          <a:xfrm>
            <a:off x="906054" y="1"/>
            <a:ext cx="5087397" cy="6859424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1D31DB-8BCA-7042-B94D-76954AEA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4827014"/>
            <a:ext cx="6133107" cy="622532"/>
          </a:xfrm>
        </p:spPr>
        <p:txBody>
          <a:bodyPr anchor="b">
            <a:noAutofit/>
          </a:bodyPr>
          <a:lstStyle>
            <a:lvl1pPr>
              <a:defRPr sz="2533" spc="-6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E37C1BC-8CB7-5F4C-9252-0CCB4004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5463145"/>
            <a:ext cx="6059480" cy="900905"/>
          </a:xfrm>
        </p:spPr>
        <p:txBody>
          <a:bodyPr>
            <a:noAutofit/>
          </a:bodyPr>
          <a:lstStyle>
            <a:lvl1pPr marL="0" indent="0" algn="l">
              <a:buNone/>
              <a:defRPr sz="2133" b="1" spc="-60" baseline="0">
                <a:solidFill>
                  <a:schemeClr val="accent3"/>
                </a:solidFill>
              </a:defRPr>
            </a:lvl1pPr>
            <a:lvl2pPr marL="543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7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3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7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9F12B0-5D5F-2145-B861-AF9E8A85FB89}"/>
              </a:ext>
            </a:extLst>
          </p:cNvPr>
          <p:cNvGrpSpPr/>
          <p:nvPr/>
        </p:nvGrpSpPr>
        <p:grpSpPr>
          <a:xfrm>
            <a:off x="5328406" y="6205170"/>
            <a:ext cx="3479121" cy="306732"/>
            <a:chOff x="744483" y="4848998"/>
            <a:chExt cx="2609341" cy="2300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FD12B-A382-5844-A4D2-92C01109B222}"/>
                </a:ext>
              </a:extLst>
            </p:cNvPr>
            <p:cNvSpPr txBox="1"/>
            <p:nvPr userDrawn="1"/>
          </p:nvSpPr>
          <p:spPr>
            <a:xfrm>
              <a:off x="2184981" y="4879330"/>
              <a:ext cx="1168843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1333" b="1">
                  <a:solidFill>
                    <a:srgbClr val="8C9599">
                      <a:lumMod val="50000"/>
                    </a:srgbClr>
                  </a:solidFill>
                  <a:cs typeface="Arial"/>
                </a:rPr>
                <a:t>Better Together</a:t>
              </a:r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95B75683-1196-5948-9C0B-65AB17405A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333">
                  <a:solidFill>
                    <a:srgbClr val="003DA1"/>
                  </a:solidFill>
                </a:rPr>
                <a:t>UHC</a:t>
              </a:r>
              <a:r>
                <a:rPr lang="en-US" sz="1333">
                  <a:solidFill>
                    <a:srgbClr val="FF5F0E"/>
                  </a:solidFill>
                </a:rPr>
                <a:t>Technology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0786FC-F9CF-0340-A9EB-A657DA3E5FF4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8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295830"/>
            <a:ext cx="7694245" cy="700425"/>
          </a:xfrm>
          <a:prstGeom prst="rect">
            <a:avLst/>
          </a:prstGeom>
        </p:spPr>
        <p:txBody>
          <a:bodyPr vert="horz" lIns="81515" tIns="40757" rIns="81515" bIns="40757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371601"/>
            <a:ext cx="7694245" cy="4800600"/>
          </a:xfrm>
          <a:prstGeom prst="rect">
            <a:avLst/>
          </a:prstGeom>
        </p:spPr>
        <p:txBody>
          <a:bodyPr vert="horz" lIns="81515" tIns="40757" rIns="81515" bIns="4075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6528313"/>
            <a:ext cx="1422400" cy="16784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pPr defTabSz="1086834"/>
            <a:fld id="{90F9BDA0-AF0E-4BA8-B742-3B9C92A3E6FE}" type="slidenum">
              <a:rPr lang="en-US" smtClean="0">
                <a:solidFill>
                  <a:srgbClr val="8C9599"/>
                </a:solidFill>
              </a:rPr>
              <a:pPr defTabSz="1086834"/>
              <a:t>‹#›</a:t>
            </a:fld>
            <a:endParaRPr lang="en-US">
              <a:solidFill>
                <a:srgbClr val="8C9599"/>
              </a:solidFill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1219200" y="990600"/>
            <a:ext cx="10972816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4786784" y="6614149"/>
            <a:ext cx="5331909" cy="8201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 defTabSz="1086834"/>
            <a:r>
              <a:rPr lang="en-US" sz="533">
                <a:solidFill>
                  <a:srgbClr val="FFFFFF">
                    <a:lumMod val="65000"/>
                  </a:srgbClr>
                </a:solidFill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1234970" y="6394556"/>
            <a:ext cx="10957065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3048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108687" tIns="54343" rIns="108687" bIns="54343" numCol="1" rtlCol="0" anchor="ctr" anchorCtr="0" compatLnSpc="1">
            <a:prstTxWarp prst="textNoShape">
              <a:avLst/>
            </a:prstTxWarp>
          </a:bodyPr>
          <a:lstStyle/>
          <a:p>
            <a:pPr algn="ctr" defTabSz="1086834" fontAlgn="base">
              <a:spcBef>
                <a:spcPct val="0"/>
              </a:spcBef>
              <a:spcAft>
                <a:spcPct val="0"/>
              </a:spcAft>
            </a:pPr>
            <a:endParaRPr lang="en-US" sz="2533">
              <a:solidFill>
                <a:srgbClr val="00A8F7"/>
              </a:solidFill>
              <a:ea typeface="ＭＳ Ｐゴシック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BB795-6B12-8143-BD39-224A501440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865" y="240556"/>
            <a:ext cx="2012175" cy="63152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C84591-42A7-CD48-8BF3-E973F9116F26}"/>
              </a:ext>
            </a:extLst>
          </p:cNvPr>
          <p:cNvGrpSpPr/>
          <p:nvPr/>
        </p:nvGrpSpPr>
        <p:grpSpPr>
          <a:xfrm>
            <a:off x="440167" y="295825"/>
            <a:ext cx="636973" cy="858841"/>
            <a:chOff x="679539" y="1"/>
            <a:chExt cx="3815548" cy="5144568"/>
          </a:xfrm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6B50E7A6-06FD-7C42-8BA6-11059A2E76FE}"/>
                </a:ext>
              </a:extLst>
            </p:cNvPr>
            <p:cNvSpPr/>
            <p:nvPr userDrawn="1"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B505635B-F8A4-0A4D-B76F-B38ACD2EFA0A}"/>
                </a:ext>
              </a:extLst>
            </p:cNvPr>
            <p:cNvSpPr/>
            <p:nvPr userDrawn="1"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45CD8845-FF64-784F-97B0-A9EC406E4027}"/>
                </a:ext>
              </a:extLst>
            </p:cNvPr>
            <p:cNvSpPr/>
            <p:nvPr userDrawn="1"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6834"/>
              <a:endParaRPr lang="en-US" sz="2133">
                <a:solidFill>
                  <a:srgbClr val="8C9599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946B5-B7F7-3847-880B-D8559EFA6D30}"/>
              </a:ext>
            </a:extLst>
          </p:cNvPr>
          <p:cNvGrpSpPr/>
          <p:nvPr/>
        </p:nvGrpSpPr>
        <p:grpSpPr>
          <a:xfrm>
            <a:off x="934954" y="6465358"/>
            <a:ext cx="3479121" cy="306732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7686B8-9398-AB44-9F8B-556F17CC646D}"/>
                </a:ext>
              </a:extLst>
            </p:cNvPr>
            <p:cNvSpPr txBox="1"/>
            <p:nvPr userDrawn="1"/>
          </p:nvSpPr>
          <p:spPr>
            <a:xfrm>
              <a:off x="2184981" y="4879330"/>
              <a:ext cx="1168843" cy="15384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1086834"/>
              <a:r>
                <a:rPr lang="en-US" sz="1333" b="1">
                  <a:solidFill>
                    <a:srgbClr val="8C9599">
                      <a:lumMod val="50000"/>
                    </a:srgbClr>
                  </a:solidFill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7895A49F-04D5-5E48-88BF-10579EB5E39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333">
                  <a:solidFill>
                    <a:srgbClr val="003DA1"/>
                  </a:solidFill>
                </a:rPr>
                <a:t>UHC</a:t>
              </a:r>
              <a:r>
                <a:rPr lang="en-US" sz="1333">
                  <a:solidFill>
                    <a:srgbClr val="FF5F0E"/>
                  </a:solidFill>
                </a:rPr>
                <a:t>Technology</a:t>
              </a: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926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1086834" rtl="0" eaLnBrk="1" latinLnBrk="0" hangingPunct="1">
        <a:lnSpc>
          <a:spcPct val="90000"/>
        </a:lnSpc>
        <a:spcBef>
          <a:spcPct val="0"/>
        </a:spcBef>
        <a:buNone/>
        <a:defRPr sz="2933" b="1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09439" indent="-209439" algn="l" defTabSz="1086834" rtl="0" eaLnBrk="1" latinLnBrk="0" hangingPunct="1">
        <a:spcBef>
          <a:spcPts val="0"/>
        </a:spcBef>
        <a:spcAft>
          <a:spcPts val="476"/>
        </a:spcAft>
        <a:buClr>
          <a:schemeClr val="accent3"/>
        </a:buClr>
        <a:buFont typeface="Arial" panose="020B0604020202020204" pitchFamily="34" charset="0"/>
        <a:buChar char="•"/>
        <a:defRPr sz="2133" kern="1200">
          <a:solidFill>
            <a:srgbClr val="4D4D4D"/>
          </a:solidFill>
          <a:latin typeface="+mn-lt"/>
          <a:ea typeface="+mn-ea"/>
          <a:cs typeface="+mn-cs"/>
        </a:defRPr>
      </a:lvl1pPr>
      <a:lvl2pPr marL="407560" indent="-181137" algn="l" defTabSz="1086834" rtl="0" eaLnBrk="1" latinLnBrk="0" hangingPunct="1">
        <a:spcBef>
          <a:spcPts val="0"/>
        </a:spcBef>
        <a:spcAft>
          <a:spcPts val="476"/>
        </a:spcAft>
        <a:buClr>
          <a:schemeClr val="accent3"/>
        </a:buClr>
        <a:buFont typeface="Arial" panose="020B0604020202020204" pitchFamily="34" charset="0"/>
        <a:buChar char="-"/>
        <a:defRPr sz="2133" kern="1200">
          <a:solidFill>
            <a:srgbClr val="4D4D4D"/>
          </a:solidFill>
          <a:latin typeface="+mn-lt"/>
          <a:ea typeface="+mn-ea"/>
          <a:cs typeface="+mn-cs"/>
        </a:defRPr>
      </a:lvl2pPr>
      <a:lvl3pPr marL="481153" indent="0" algn="l" defTabSz="1086834" rtl="0" eaLnBrk="1" latinLnBrk="0" hangingPunct="1">
        <a:spcBef>
          <a:spcPts val="0"/>
        </a:spcBef>
        <a:spcAft>
          <a:spcPts val="476"/>
        </a:spcAft>
        <a:buClr>
          <a:schemeClr val="accent3"/>
        </a:buClr>
        <a:buFont typeface="Arial" panose="020B0604020202020204" pitchFamily="34" charset="0"/>
        <a:buNone/>
        <a:defRPr sz="2133" kern="1200">
          <a:solidFill>
            <a:srgbClr val="4D4D4D"/>
          </a:solidFill>
          <a:latin typeface="+mn-lt"/>
          <a:ea typeface="+mn-ea"/>
          <a:cs typeface="+mn-cs"/>
        </a:defRPr>
      </a:lvl3pPr>
      <a:lvl4pPr marL="888708" indent="-209439" algn="l" defTabSz="1086834" rtl="0" eaLnBrk="1" latinLnBrk="0" hangingPunct="1">
        <a:spcBef>
          <a:spcPts val="0"/>
        </a:spcBef>
        <a:spcAft>
          <a:spcPts val="476"/>
        </a:spcAft>
        <a:buClr>
          <a:schemeClr val="accent3"/>
        </a:buClr>
        <a:buFont typeface="Arial" panose="020B0604020202020204" pitchFamily="34" charset="0"/>
        <a:buChar char="–"/>
        <a:defRPr sz="2133" kern="1200">
          <a:solidFill>
            <a:srgbClr val="4D4D4D"/>
          </a:solidFill>
          <a:latin typeface="+mn-lt"/>
          <a:ea typeface="+mn-ea"/>
          <a:cs typeface="+mn-cs"/>
        </a:defRPr>
      </a:lvl4pPr>
      <a:lvl5pPr marL="1160424" indent="-271709" algn="l" defTabSz="1086834" rtl="0" eaLnBrk="1" latinLnBrk="0" hangingPunct="1">
        <a:spcBef>
          <a:spcPts val="0"/>
        </a:spcBef>
        <a:spcAft>
          <a:spcPts val="476"/>
        </a:spcAft>
        <a:buClr>
          <a:schemeClr val="accent3"/>
        </a:buClr>
        <a:buFont typeface="Arial" panose="020B0604020202020204" pitchFamily="34" charset="0"/>
        <a:buChar char="»"/>
        <a:defRPr sz="2133" kern="1200">
          <a:solidFill>
            <a:srgbClr val="4D4D4D"/>
          </a:solidFill>
          <a:latin typeface="+mn-lt"/>
          <a:ea typeface="+mn-ea"/>
          <a:cs typeface="+mn-cs"/>
        </a:defRPr>
      </a:lvl5pPr>
      <a:lvl6pPr marL="2988796" indent="-271709" algn="l" defTabSz="1086834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2133" kern="1200">
          <a:solidFill>
            <a:srgbClr val="4D4D4D"/>
          </a:solidFill>
          <a:latin typeface="+mn-lt"/>
          <a:ea typeface="+mn-ea"/>
          <a:cs typeface="+mn-cs"/>
        </a:defRPr>
      </a:lvl6pPr>
      <a:lvl7pPr marL="3532213" indent="-271709" algn="l" defTabSz="1086834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2133" kern="1200">
          <a:solidFill>
            <a:srgbClr val="4D4D4D"/>
          </a:solidFill>
          <a:latin typeface="+mn-lt"/>
          <a:ea typeface="+mn-ea"/>
          <a:cs typeface="+mn-cs"/>
        </a:defRPr>
      </a:lvl7pPr>
      <a:lvl8pPr marL="4075634" indent="-271709" algn="l" defTabSz="1086834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2133" kern="1200">
          <a:solidFill>
            <a:srgbClr val="4D4D4D"/>
          </a:solidFill>
          <a:latin typeface="+mn-lt"/>
          <a:ea typeface="+mn-ea"/>
          <a:cs typeface="+mn-cs"/>
        </a:defRPr>
      </a:lvl8pPr>
      <a:lvl9pPr marL="4347338" indent="0" algn="l" defTabSz="1086834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2133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3418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6834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0253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3668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17091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0505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3921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47338" algn="l" defTabSz="108683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6">
          <p15:clr>
            <a:srgbClr val="F26B43"/>
          </p15:clr>
        </p15:guide>
        <p15:guide id="2" pos="504">
          <p15:clr>
            <a:srgbClr val="F26B43"/>
          </p15:clr>
        </p15:guide>
        <p15:guide id="3" pos="576">
          <p15:clr>
            <a:srgbClr val="F26B43"/>
          </p15:clr>
        </p15:guide>
        <p15:guide id="4" orient="horz" pos="1476">
          <p15:clr>
            <a:srgbClr val="F26B43"/>
          </p15:clr>
        </p15:guide>
        <p15:guide id="5" pos="2592">
          <p15:clr>
            <a:srgbClr val="F26B43"/>
          </p15:clr>
        </p15:guide>
        <p15:guide id="6" orient="horz" pos="3156">
          <p15:clr>
            <a:srgbClr val="F26B43"/>
          </p15:clr>
        </p15:guide>
        <p15:guide id="7" pos="2976">
          <p15:clr>
            <a:srgbClr val="F26B43"/>
          </p15:clr>
        </p15:guide>
        <p15:guide id="8" orient="horz" pos="1548">
          <p15:clr>
            <a:srgbClr val="F26B43"/>
          </p15:clr>
        </p15:guide>
        <p15:guide id="9" orient="horz" pos="3036">
          <p15:clr>
            <a:srgbClr val="F26B43"/>
          </p15:clr>
        </p15:guide>
        <p15:guide id="10" pos="26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tedhealthgroup.com/content/dam/UHG/PDF/investors/2021/UNH-Q4-2021-Form-10-K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tedhealthgroup.com/who-we-are/businesses/optum.html" TargetMode="External"/><Relationship Id="rId2" Type="http://schemas.openxmlformats.org/officeDocument/2006/relationships/hyperlink" Target="https://www.unitedhealthgroup.com/who-we-are/businesses/unitedhealthcar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tedhealthgroup.com/content/uhg/en/what-we-do/cost-of-care.html" TargetMode="External"/><Relationship Id="rId2" Type="http://schemas.openxmlformats.org/officeDocument/2006/relationships/hyperlink" Target="https://www.unitedhealthgroup.com/content/uhg/en/what-we-do/quality-effective-care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unitedhealthgroup.com/content/uhg/en/what-we-do/better-health-outcomes.html" TargetMode="External"/><Relationship Id="rId4" Type="http://schemas.openxmlformats.org/officeDocument/2006/relationships/hyperlink" Target="https://www.unitedhealthgroup.com/content/uhg/en/what-we-do/patient-physician-relationshi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69F58-C45A-4E47-AF9F-D9385E00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UnitedHealth Group is a diversified health care company with a mission to help people live healthier lives and help make the health system work better for everyone.</a:t>
            </a:r>
          </a:p>
          <a:p>
            <a:endParaRPr lang="en-US" dirty="0"/>
          </a:p>
          <a:p>
            <a:r>
              <a:rPr lang="en-US" dirty="0"/>
              <a:t>Our two complementary businesses</a:t>
            </a:r>
          </a:p>
          <a:p>
            <a:pPr lvl="1"/>
            <a:r>
              <a:rPr lang="en-US" dirty="0"/>
              <a:t>Optum</a:t>
            </a:r>
          </a:p>
          <a:p>
            <a:pPr lvl="1"/>
            <a:r>
              <a:rPr lang="en-US" dirty="0"/>
              <a:t>UnitedHealthcare</a:t>
            </a:r>
          </a:p>
          <a:p>
            <a:pPr marL="226423" lvl="1" indent="0">
              <a:buNone/>
            </a:pPr>
            <a:endParaRPr lang="en-US" dirty="0"/>
          </a:p>
          <a:p>
            <a:pPr marL="226423" lvl="1" indent="0">
              <a:buNone/>
            </a:pPr>
            <a:r>
              <a:rPr lang="en-US" dirty="0"/>
              <a:t>Driven by this unified mission and vision to improve health care access, affordability, experiences and outcomes for the individuals and organizations we are privileged to serve.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E2201-F227-4760-BCB9-B5441A9F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1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27B7B5-4677-413F-9D98-C825C077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UHG - Overview</a:t>
            </a:r>
          </a:p>
        </p:txBody>
      </p:sp>
    </p:spTree>
    <p:extLst>
      <p:ext uri="{BB962C8B-B14F-4D97-AF65-F5344CB8AC3E}">
        <p14:creationId xmlns:p14="http://schemas.microsoft.com/office/powerpoint/2010/main" val="93592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723C2-7D8C-419E-BE0F-5AB8177F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2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FCEE8D-944B-4009-A679-3A292698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Officers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D888C-15AA-4BEB-AA21-535DFA0CC383}"/>
              </a:ext>
            </a:extLst>
          </p:cNvPr>
          <p:cNvSpPr txBox="1"/>
          <p:nvPr/>
        </p:nvSpPr>
        <p:spPr>
          <a:xfrm>
            <a:off x="4264503" y="4345423"/>
            <a:ext cx="7663157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Cory B. Alexander -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Executive Vice President, Corporate Affairs, UnitedHealth Group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Terry M. Clark -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Senior Vice President and Chief Marketing Officer, UnitedHealth Group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Richard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</a:rPr>
              <a:t>Mattera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 -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Senior Vice President and Chief Development Officer, UnitedHealth Group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Richard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</a:rPr>
              <a:t>Migliori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, M.D. -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Executive Vice President, Medical Affairs, and Chief Medical Officer, UnitedHealth Group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Dan Schumacher -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Chief Strategy and Growth Officer, UnitedHealth Group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Jennifer </a:t>
            </a:r>
            <a:r>
              <a:rPr lang="en-US" sz="1100" b="1" dirty="0" err="1">
                <a:solidFill>
                  <a:schemeClr val="tx1">
                    <a:lumMod val="50000"/>
                  </a:schemeClr>
                </a:solidFill>
              </a:rPr>
              <a:t>Smoter</a:t>
            </a:r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  -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Senior Vice President and Chief Communications Officer, UnitedHealth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484CA-6D6D-4879-BEA7-A0488B6F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27130"/>
            <a:ext cx="8658225" cy="260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617B9-1BCB-4729-8BF8-C52143D1277B}"/>
              </a:ext>
            </a:extLst>
          </p:cNvPr>
          <p:cNvSpPr txBox="1"/>
          <p:nvPr/>
        </p:nvSpPr>
        <p:spPr>
          <a:xfrm>
            <a:off x="6603152" y="6090637"/>
            <a:ext cx="558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https://www.unitedhealthgroup.com/content/dam/UHG/PDF/investors/2021/UNH-Q4-2021-Form-10-K.pdf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139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7F47FA-210B-4BBD-BBF2-7013880C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0157"/>
            <a:ext cx="10515600" cy="1638636"/>
          </a:xfrm>
        </p:spPr>
        <p:txBody>
          <a:bodyPr/>
          <a:lstStyle/>
          <a:p>
            <a:r>
              <a:rPr lang="en-US" dirty="0"/>
              <a:t>Fortune 5 Company (500 largest U.S corporation)</a:t>
            </a:r>
          </a:p>
          <a:p>
            <a:r>
              <a:rPr lang="en-US" dirty="0"/>
              <a:t>Fortune 8 Company (Global 500 – world’s largest)</a:t>
            </a:r>
          </a:p>
          <a:p>
            <a:r>
              <a:rPr lang="en-US" dirty="0"/>
              <a:t>$ 385.8 BN</a:t>
            </a:r>
          </a:p>
          <a:p>
            <a:r>
              <a:rPr lang="en-US" dirty="0"/>
              <a:t>~ 350 K Employee across the continents</a:t>
            </a:r>
          </a:p>
          <a:p>
            <a:r>
              <a:rPr lang="en-US" dirty="0"/>
              <a:t>Founded 1977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B59AB-51FD-4C37-A96C-12C08FAF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3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B52EBB-23F2-45B5-94E4-0456109B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UHG : UHC and OPTUM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A6C7A-FA97-41D8-BE67-A836644BBF3D}"/>
              </a:ext>
            </a:extLst>
          </p:cNvPr>
          <p:cNvSpPr txBox="1"/>
          <p:nvPr/>
        </p:nvSpPr>
        <p:spPr>
          <a:xfrm>
            <a:off x="770092" y="3903471"/>
            <a:ext cx="5325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>
                <a:solidFill>
                  <a:schemeClr val="tx1">
                    <a:lumMod val="50000"/>
                  </a:schemeClr>
                </a:solidFill>
                <a:hlinkClick r:id="rId2"/>
              </a:rPr>
              <a:t>UnitedHealthCare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824053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Individual &amp; Employer – 26 MN</a:t>
            </a:r>
          </a:p>
          <a:p>
            <a:pPr marL="824053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Medicare – 13 MN &amp; Medicaid – 6.9 MN</a:t>
            </a:r>
          </a:p>
          <a:p>
            <a:pPr marL="824053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UHC Global – 7.6 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AA8D0-39D8-4F6A-9C2C-FD6618C847C0}"/>
              </a:ext>
            </a:extLst>
          </p:cNvPr>
          <p:cNvSpPr txBox="1"/>
          <p:nvPr/>
        </p:nvSpPr>
        <p:spPr>
          <a:xfrm>
            <a:off x="6256492" y="3903471"/>
            <a:ext cx="5325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1153" lvl="2"/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774408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OptumHealth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(Care Delivery) – 99 MN</a:t>
            </a:r>
          </a:p>
          <a:p>
            <a:pPr marL="774408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OptumInsight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(Analytics &amp; Consulting)</a:t>
            </a:r>
          </a:p>
          <a:p>
            <a:pPr marL="774408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OptumRx – 1.3 BN adjusted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40B66-6919-4039-B84E-E5C5D8AD3F09}"/>
              </a:ext>
            </a:extLst>
          </p:cNvPr>
          <p:cNvSpPr txBox="1"/>
          <p:nvPr/>
        </p:nvSpPr>
        <p:spPr>
          <a:xfrm>
            <a:off x="6620522" y="387635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Optum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B8676-EA4C-4E43-AFAD-520107D4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hlinkClick r:id="rId2"/>
              </a:rPr>
              <a:t>Rewarding Quality &amp; Effective Care.</a:t>
            </a:r>
          </a:p>
          <a:p>
            <a:pPr lvl="1"/>
            <a:r>
              <a:rPr lang="en-US" sz="1600" dirty="0"/>
              <a:t>See how </a:t>
            </a:r>
            <a:r>
              <a:rPr lang="en-US" sz="1600" dirty="0" err="1"/>
              <a:t>OptumLabs</a:t>
            </a:r>
            <a:r>
              <a:rPr lang="en-US" sz="1600" dirty="0"/>
              <a:t> and America's Health Rankings are promoting the use of data and insights to improve care and advance evidence-based medicine</a:t>
            </a:r>
          </a:p>
          <a:p>
            <a:r>
              <a:rPr lang="en-US" sz="1600" b="1" dirty="0">
                <a:hlinkClick r:id="rId3"/>
              </a:rPr>
              <a:t>Reducing The Total Cost of Care.</a:t>
            </a:r>
          </a:p>
          <a:p>
            <a:pPr lvl="1"/>
            <a:r>
              <a:rPr lang="en-US" sz="1600" dirty="0"/>
              <a:t>Read how we are helping to reduce the total cost of care by applying value-based incentives and optimizing sites of care with Centers of Excellence.</a:t>
            </a:r>
          </a:p>
          <a:p>
            <a:r>
              <a:rPr lang="en-US" sz="1600" b="1" dirty="0">
                <a:hlinkClick r:id="rId4"/>
              </a:rPr>
              <a:t>Strengthening The Patient-Physician Relationship.</a:t>
            </a:r>
          </a:p>
          <a:p>
            <a:pPr lvl="1"/>
            <a:r>
              <a:rPr lang="en-US" sz="1600" dirty="0"/>
              <a:t>Learn how we are helping members navigate the health system with Advocate4Me and providing personalized care for families who have children with special needs.</a:t>
            </a:r>
          </a:p>
          <a:p>
            <a:r>
              <a:rPr lang="en-US" sz="1600" b="1" dirty="0">
                <a:hlinkClick r:id="rId5"/>
              </a:rPr>
              <a:t>Achieving Better Health.</a:t>
            </a:r>
          </a:p>
          <a:p>
            <a:pPr lvl="1"/>
            <a:r>
              <a:rPr lang="en-US" sz="1600" dirty="0"/>
              <a:t>See how we are strengthening home-based care with </a:t>
            </a:r>
            <a:r>
              <a:rPr lang="en-US" sz="1600" dirty="0" err="1"/>
              <a:t>HouseCalls</a:t>
            </a:r>
            <a:r>
              <a:rPr lang="en-US" sz="1600" dirty="0"/>
              <a:t> and promoting prevention and wellness with Rally®.</a:t>
            </a:r>
          </a:p>
          <a:p>
            <a:r>
              <a:rPr lang="en-US" sz="1600" b="1" u="sng" dirty="0">
                <a:solidFill>
                  <a:schemeClr val="accent1"/>
                </a:solidFill>
              </a:rPr>
              <a:t>Building Healthier Communities.</a:t>
            </a:r>
          </a:p>
          <a:p>
            <a:pPr lvl="1"/>
            <a:r>
              <a:rPr lang="en-US" sz="1600" dirty="0"/>
              <a:t>We combine our knowledge, experience and compassion – as an enterprise and as individuals – to make a meaningful difference in the communities where we live and work.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54A42-C6D8-45A3-ADF9-903B32DB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4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0EC59-9395-4EA3-BAB7-3366B108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</p:spTree>
    <p:extLst>
      <p:ext uri="{BB962C8B-B14F-4D97-AF65-F5344CB8AC3E}">
        <p14:creationId xmlns:p14="http://schemas.microsoft.com/office/powerpoint/2010/main" val="296882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122AC-F2F5-4230-8972-43E77EBD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5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37295-1E9D-4E9D-9C28-B42305E3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F2C9A20-6AD9-4D8D-84F2-3C1A8D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39435"/>
              </p:ext>
            </p:extLst>
          </p:nvPr>
        </p:nvGraphicFramePr>
        <p:xfrm>
          <a:off x="1771257" y="1343279"/>
          <a:ext cx="5766324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162">
                  <a:extLst>
                    <a:ext uri="{9D8B030D-6E8A-4147-A177-3AD203B41FA5}">
                      <a16:colId xmlns:a16="http://schemas.microsoft.com/office/drawing/2014/main" val="1691134512"/>
                    </a:ext>
                  </a:extLst>
                </a:gridCol>
                <a:gridCol w="2883162">
                  <a:extLst>
                    <a:ext uri="{9D8B030D-6E8A-4147-A177-3AD203B41FA5}">
                      <a16:colId xmlns:a16="http://schemas.microsoft.com/office/drawing/2014/main" val="638902865"/>
                    </a:ext>
                  </a:extLst>
                </a:gridCol>
              </a:tblGrid>
              <a:tr h="23557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LOB/Domain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63025"/>
                  </a:ext>
                </a:extLst>
              </a:tr>
              <a:tr h="23557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A4ME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E&amp;I(UHC)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8724"/>
                  </a:ext>
                </a:extLst>
              </a:tr>
              <a:tr h="235574"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OFSC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Optum 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8296"/>
                  </a:ext>
                </a:extLst>
              </a:tr>
              <a:tr h="23557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N4ME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M&amp;R(UHC)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92272"/>
                  </a:ext>
                </a:extLst>
              </a:tr>
              <a:tr h="28699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CURO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Optum Insight (Optum)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468"/>
                  </a:ext>
                </a:extLst>
              </a:tr>
              <a:tr h="29131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Dispensing As A Service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Optum RX (Optum)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37972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Facets Upgrade Factory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M&amp;R(UHC Tech)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47303"/>
                  </a:ext>
                </a:extLst>
              </a:tr>
              <a:tr h="275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HEMI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Optum RX (Optum)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40640"/>
                  </a:ext>
                </a:extLst>
              </a:tr>
              <a:tr h="23557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Pharmacy Central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Optum RX (UHC)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85251"/>
                  </a:ext>
                </a:extLst>
              </a:tr>
              <a:tr h="235574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Appeal Re-design 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E&amp;I (UHC)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91779"/>
                  </a:ext>
                </a:extLst>
              </a:tr>
              <a:tr h="28915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Claims Auditor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Optum Insight (Optum)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02140"/>
                  </a:ext>
                </a:extLst>
              </a:tr>
              <a:tr h="23557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MRCP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M&amp;R(UHC)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77433"/>
                  </a:ext>
                </a:extLst>
              </a:tr>
              <a:tr h="23557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USP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E&amp;I (UHC)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08158"/>
                  </a:ext>
                </a:extLst>
              </a:tr>
              <a:tr h="26487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Funded full Launch </a:t>
                      </a:r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E&amp;I (UHC)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61224"/>
                  </a:ext>
                </a:extLst>
              </a:tr>
              <a:tr h="23557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PDP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68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Provider (UHC)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8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97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8A14E-F5B9-418F-A34A-AA879E8A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6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67F499-2033-4F55-BB18-7E7B6F7C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Total 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F9997-17FE-4B2D-B607-0CB5DC0B7687}"/>
              </a:ext>
            </a:extLst>
          </p:cNvPr>
          <p:cNvSpPr txBox="1"/>
          <p:nvPr/>
        </p:nvSpPr>
        <p:spPr>
          <a:xfrm>
            <a:off x="8672033" y="1158435"/>
            <a:ext cx="2821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$ 538 UNH – As of 19</a:t>
            </a:r>
            <a:r>
              <a:rPr lang="en-US" sz="12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April 2022)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BB29E-E129-468D-BF72-C055D4C1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73" y="1158435"/>
            <a:ext cx="6286264" cy="516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09177-0C9C-4DC4-82B0-5DAC17FF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7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4EC3FA-5CBD-445F-A46D-D75004CE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UHG: Consolidated Statements of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B75F0-1679-4667-86E3-0936B7E4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50" y="1068843"/>
            <a:ext cx="6994171" cy="52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9C8CD-E131-4B4C-98FE-9D51A0C5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solidFill>
                  <a:srgbClr val="8C9599"/>
                </a:solidFill>
              </a:rPr>
              <a:pPr/>
              <a:t>8</a:t>
            </a:fld>
            <a:endParaRPr lang="en-US">
              <a:solidFill>
                <a:srgbClr val="8C9599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A473-ABF5-45D3-B6BC-1A015C70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– UHG Application Landscape (Old)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F602F-E2B1-45C1-AD76-B5DE910C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6255"/>
            <a:ext cx="9970736" cy="53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4_UHCTechnology_Templat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HCTechnology_Template_v2" id="{DBA7EF4D-AD6C-3B4E-B2E7-DFFBAC215C54}" vid="{5685A221-050E-574F-842A-A51F198A0C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CFF4431E5734B84D9A2FF0AE399D1" ma:contentTypeVersion="10" ma:contentTypeDescription="Create a new document." ma:contentTypeScope="" ma:versionID="3f421b22e76883784642b6fad7cbf9bb">
  <xsd:schema xmlns:xsd="http://www.w3.org/2001/XMLSchema" xmlns:xs="http://www.w3.org/2001/XMLSchema" xmlns:p="http://schemas.microsoft.com/office/2006/metadata/properties" xmlns:ns2="0d9795a3-adf0-4b05-925b-a4c9a514a2d6" xmlns:ns3="bf0bf127-b530-4880-ab70-68683edfad51" targetNamespace="http://schemas.microsoft.com/office/2006/metadata/properties" ma:root="true" ma:fieldsID="dfd3cdfdc6c78aeff5c8527390475215" ns2:_="" ns3:_="">
    <xsd:import namespace="0d9795a3-adf0-4b05-925b-a4c9a514a2d6"/>
    <xsd:import namespace="bf0bf127-b530-4880-ab70-68683edfa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795a3-adf0-4b05-925b-a4c9a514a2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bf127-b530-4880-ab70-68683edfad5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71EE8-D6E2-4FD0-8605-128F7CF96D7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A9473B-60FF-4FA6-AB31-C7CD4E815C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795a3-adf0-4b05-925b-a4c9a514a2d6"/>
    <ds:schemaRef ds:uri="bf0bf127-b530-4880-ab70-68683edfad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8A470A-A8B2-4EE7-A131-28890BAA03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548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4_UHCTechnology_Template</vt:lpstr>
      <vt:lpstr>UHG - Overview</vt:lpstr>
      <vt:lpstr>Executive Officers</vt:lpstr>
      <vt:lpstr>UHG : UHC and OPTUM</vt:lpstr>
      <vt:lpstr>What We Do</vt:lpstr>
      <vt:lpstr>Mapping</vt:lpstr>
      <vt:lpstr>Cumulative Total Return</vt:lpstr>
      <vt:lpstr>UHG: Consolidated Statements of Operations</vt:lpstr>
      <vt:lpstr>High level – UHG Application Landscape (Old)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Satish Dontamsetty – Sr. Director</dc:title>
  <dc:creator>Satish K Dontamsetty</dc:creator>
  <cp:lastModifiedBy>Kopuri, Ravi Kumar N</cp:lastModifiedBy>
  <cp:revision>37</cp:revision>
  <dcterms:created xsi:type="dcterms:W3CDTF">2021-04-15T07:08:17Z</dcterms:created>
  <dcterms:modified xsi:type="dcterms:W3CDTF">2022-04-25T07:22:04Z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0x010100A49CFF4431E5734B84D9A2FF0AE399D1</vt:lpwstr>
  </property>
</Properties>
</file>