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21"/>
  </p:notesMasterIdLst>
  <p:handoutMasterIdLst>
    <p:handoutMasterId r:id="rId22"/>
  </p:handoutMasterIdLst>
  <p:sldIdLst>
    <p:sldId id="369" r:id="rId5"/>
    <p:sldId id="422" r:id="rId6"/>
    <p:sldId id="424" r:id="rId7"/>
    <p:sldId id="435" r:id="rId8"/>
    <p:sldId id="336" r:id="rId9"/>
    <p:sldId id="436" r:id="rId10"/>
    <p:sldId id="439" r:id="rId11"/>
    <p:sldId id="442" r:id="rId12"/>
    <p:sldId id="440" r:id="rId13"/>
    <p:sldId id="433" r:id="rId14"/>
    <p:sldId id="444" r:id="rId15"/>
    <p:sldId id="443" r:id="rId16"/>
    <p:sldId id="445" r:id="rId17"/>
    <p:sldId id="446" r:id="rId18"/>
    <p:sldId id="434" r:id="rId19"/>
    <p:sldId id="447" r:id="rId20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lly" initials="KLT" lastIdx="15" clrIdx="0"/>
  <p:cmAuthor id="1" name="John Hodgson" initials="JH" lastIdx="4" clrIdx="1">
    <p:extLst>
      <p:ext uri="{19B8F6BF-5375-455C-9EA6-DF929625EA0E}">
        <p15:presenceInfo xmlns:p15="http://schemas.microsoft.com/office/powerpoint/2012/main" userId="S::john_o_hodgson@optum.com::938ed3b2-3858-47e2-b008-a703aa218c76" providerId="AD"/>
      </p:ext>
    </p:extLst>
  </p:cmAuthor>
  <p:cmAuthor id="2" name="Vijay Natesan" initials="VN" lastIdx="1" clrIdx="2">
    <p:extLst>
      <p:ext uri="{19B8F6BF-5375-455C-9EA6-DF929625EA0E}">
        <p15:presenceInfo xmlns:p15="http://schemas.microsoft.com/office/powerpoint/2012/main" userId="S::vijay.natesan@uhc.com::f18be79c-bdb0-48c5-bd6c-b31131b15e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FF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5D20E-817D-4A69-9E1F-8AFF87644538}" v="2" dt="2021-07-14T07:34:29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7" autoAdjust="0"/>
    <p:restoredTop sz="81969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008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-2388" y="-72"/>
      </p:cViewPr>
      <p:guideLst>
        <p:guide orient="horz" pos="2880"/>
        <p:guide pos="2160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 Natesan" userId="f18be79c-bdb0-48c5-bd6c-b31131b15e85" providerId="ADAL" clId="{B29B1A99-5A08-4D36-B646-75BAD2A63CC2}"/>
    <pc:docChg chg="custSel modSld">
      <pc:chgData name="Vijay Natesan" userId="f18be79c-bdb0-48c5-bd6c-b31131b15e85" providerId="ADAL" clId="{B29B1A99-5A08-4D36-B646-75BAD2A63CC2}" dt="2021-06-23T16:55:43.663" v="2" actId="478"/>
      <pc:docMkLst>
        <pc:docMk/>
      </pc:docMkLst>
      <pc:sldChg chg="delSp modSp mod delAnim">
        <pc:chgData name="Vijay Natesan" userId="f18be79c-bdb0-48c5-bd6c-b31131b15e85" providerId="ADAL" clId="{B29B1A99-5A08-4D36-B646-75BAD2A63CC2}" dt="2021-06-23T16:55:43.663" v="2" actId="478"/>
        <pc:sldMkLst>
          <pc:docMk/>
          <pc:sldMk cId="615877902" sldId="442"/>
        </pc:sldMkLst>
        <pc:graphicFrameChg chg="modGraphic">
          <ac:chgData name="Vijay Natesan" userId="f18be79c-bdb0-48c5-bd6c-b31131b15e85" providerId="ADAL" clId="{B29B1A99-5A08-4D36-B646-75BAD2A63CC2}" dt="2021-06-23T16:53:00.466" v="1" actId="27107"/>
          <ac:graphicFrameMkLst>
            <pc:docMk/>
            <pc:sldMk cId="615877902" sldId="442"/>
            <ac:graphicFrameMk id="100" creationId="{C05BD6FE-0B19-4F17-A310-73FEC02ABEB3}"/>
          </ac:graphicFrameMkLst>
        </pc:graphicFrameChg>
        <pc:cxnChg chg="del">
          <ac:chgData name="Vijay Natesan" userId="f18be79c-bdb0-48c5-bd6c-b31131b15e85" providerId="ADAL" clId="{B29B1A99-5A08-4D36-B646-75BAD2A63CC2}" dt="2021-06-23T16:55:43.663" v="2" actId="478"/>
          <ac:cxnSpMkLst>
            <pc:docMk/>
            <pc:sldMk cId="615877902" sldId="442"/>
            <ac:cxnSpMk id="63" creationId="{560B15B3-691E-4181-82A3-8FE5EA7D1CA3}"/>
          </ac:cxnSpMkLst>
        </pc:cxnChg>
      </pc:sldChg>
    </pc:docChg>
  </pc:docChgLst>
  <pc:docChgLst>
    <pc:chgData name="Vijay Natesan" userId="f18be79c-bdb0-48c5-bd6c-b31131b15e85" providerId="ADAL" clId="{42512608-FA61-45AB-AE47-D19F12FC75D7}"/>
    <pc:docChg chg="undo custSel modSld sldOrd">
      <pc:chgData name="Vijay Natesan" userId="f18be79c-bdb0-48c5-bd6c-b31131b15e85" providerId="ADAL" clId="{42512608-FA61-45AB-AE47-D19F12FC75D7}" dt="2020-09-30T10:28:04.716" v="500" actId="20577"/>
      <pc:docMkLst>
        <pc:docMk/>
      </pc:docMkLst>
      <pc:sldChg chg="modSp">
        <pc:chgData name="Vijay Natesan" userId="f18be79c-bdb0-48c5-bd6c-b31131b15e85" providerId="ADAL" clId="{42512608-FA61-45AB-AE47-D19F12FC75D7}" dt="2020-09-30T10:28:04.716" v="500" actId="20577"/>
        <pc:sldMkLst>
          <pc:docMk/>
          <pc:sldMk cId="3414502205" sldId="416"/>
        </pc:sldMkLst>
        <pc:spChg chg="mod">
          <ac:chgData name="Vijay Natesan" userId="f18be79c-bdb0-48c5-bd6c-b31131b15e85" providerId="ADAL" clId="{42512608-FA61-45AB-AE47-D19F12FC75D7}" dt="2020-09-30T10:08:50.898" v="26" actId="20577"/>
          <ac:spMkLst>
            <pc:docMk/>
            <pc:sldMk cId="3414502205" sldId="416"/>
            <ac:spMk id="4" creationId="{AD23780A-6D03-4617-B4AA-03E15A540BD8}"/>
          </ac:spMkLst>
        </pc:spChg>
        <pc:spChg chg="mod">
          <ac:chgData name="Vijay Natesan" userId="f18be79c-bdb0-48c5-bd6c-b31131b15e85" providerId="ADAL" clId="{42512608-FA61-45AB-AE47-D19F12FC75D7}" dt="2020-09-30T10:27:36.557" v="488" actId="20577"/>
          <ac:spMkLst>
            <pc:docMk/>
            <pc:sldMk cId="3414502205" sldId="416"/>
            <ac:spMk id="6" creationId="{B571A2DF-35DC-4DE9-A617-EBCC5BD142DA}"/>
          </ac:spMkLst>
        </pc:spChg>
        <pc:spChg chg="mod">
          <ac:chgData name="Vijay Natesan" userId="f18be79c-bdb0-48c5-bd6c-b31131b15e85" providerId="ADAL" clId="{42512608-FA61-45AB-AE47-D19F12FC75D7}" dt="2020-09-30T10:28:04.716" v="500" actId="20577"/>
          <ac:spMkLst>
            <pc:docMk/>
            <pc:sldMk cId="3414502205" sldId="416"/>
            <ac:spMk id="22" creationId="{5B282E36-363C-46D8-B8AB-48C5DFE3C08C}"/>
          </ac:spMkLst>
        </pc:spChg>
        <pc:spChg chg="mod">
          <ac:chgData name="Vijay Natesan" userId="f18be79c-bdb0-48c5-bd6c-b31131b15e85" providerId="ADAL" clId="{42512608-FA61-45AB-AE47-D19F12FC75D7}" dt="2020-09-30T10:27:47.711" v="493" actId="6549"/>
          <ac:spMkLst>
            <pc:docMk/>
            <pc:sldMk cId="3414502205" sldId="416"/>
            <ac:spMk id="23" creationId="{7F23A290-BF50-43EC-860B-54DF074D836B}"/>
          </ac:spMkLst>
        </pc:spChg>
      </pc:sldChg>
      <pc:sldChg chg="addSp delSp modSp ord">
        <pc:chgData name="Vijay Natesan" userId="f18be79c-bdb0-48c5-bd6c-b31131b15e85" providerId="ADAL" clId="{42512608-FA61-45AB-AE47-D19F12FC75D7}" dt="2020-09-30T10:27:17.093" v="481" actId="20577"/>
        <pc:sldMkLst>
          <pc:docMk/>
          <pc:sldMk cId="652773277" sldId="417"/>
        </pc:sldMkLst>
        <pc:spChg chg="mod">
          <ac:chgData name="Vijay Natesan" userId="f18be79c-bdb0-48c5-bd6c-b31131b15e85" providerId="ADAL" clId="{42512608-FA61-45AB-AE47-D19F12FC75D7}" dt="2020-09-30T10:26:33.780" v="459" actId="20577"/>
          <ac:spMkLst>
            <pc:docMk/>
            <pc:sldMk cId="652773277" sldId="417"/>
            <ac:spMk id="2" creationId="{02F60A25-E195-4CF7-B41E-EE0B8A089A9D}"/>
          </ac:spMkLst>
        </pc:spChg>
        <pc:spChg chg="mod">
          <ac:chgData name="Vijay Natesan" userId="f18be79c-bdb0-48c5-bd6c-b31131b15e85" providerId="ADAL" clId="{42512608-FA61-45AB-AE47-D19F12FC75D7}" dt="2020-09-30T10:09:26.435" v="36" actId="20577"/>
          <ac:spMkLst>
            <pc:docMk/>
            <pc:sldMk cId="652773277" sldId="417"/>
            <ac:spMk id="4" creationId="{77A3F555-DDA1-4BD5-945A-6730BCBF3AF3}"/>
          </ac:spMkLst>
        </pc:spChg>
        <pc:spChg chg="add del mod">
          <ac:chgData name="Vijay Natesan" userId="f18be79c-bdb0-48c5-bd6c-b31131b15e85" providerId="ADAL" clId="{42512608-FA61-45AB-AE47-D19F12FC75D7}" dt="2020-09-30T10:21:07.534" v="252" actId="478"/>
          <ac:spMkLst>
            <pc:docMk/>
            <pc:sldMk cId="652773277" sldId="417"/>
            <ac:spMk id="5" creationId="{D594AE57-A9E7-4A16-ACB6-FE18FFB72C3F}"/>
          </ac:spMkLst>
        </pc:spChg>
        <pc:spChg chg="mod">
          <ac:chgData name="Vijay Natesan" userId="f18be79c-bdb0-48c5-bd6c-b31131b15e85" providerId="ADAL" clId="{42512608-FA61-45AB-AE47-D19F12FC75D7}" dt="2020-09-30T10:26:56.221" v="468" actId="20577"/>
          <ac:spMkLst>
            <pc:docMk/>
            <pc:sldMk cId="652773277" sldId="417"/>
            <ac:spMk id="7" creationId="{C1ACDB6E-20F2-499E-B7A3-081606E1C686}"/>
          </ac:spMkLst>
        </pc:spChg>
        <pc:spChg chg="del">
          <ac:chgData name="Vijay Natesan" userId="f18be79c-bdb0-48c5-bd6c-b31131b15e85" providerId="ADAL" clId="{42512608-FA61-45AB-AE47-D19F12FC75D7}" dt="2020-09-30T10:19:50.416" v="250" actId="478"/>
          <ac:spMkLst>
            <pc:docMk/>
            <pc:sldMk cId="652773277" sldId="417"/>
            <ac:spMk id="21" creationId="{42984A00-7BCC-46D5-9007-D56D161F38FB}"/>
          </ac:spMkLst>
        </pc:spChg>
        <pc:spChg chg="mod">
          <ac:chgData name="Vijay Natesan" userId="f18be79c-bdb0-48c5-bd6c-b31131b15e85" providerId="ADAL" clId="{42512608-FA61-45AB-AE47-D19F12FC75D7}" dt="2020-09-30T10:26:58.836" v="470" actId="20577"/>
          <ac:spMkLst>
            <pc:docMk/>
            <pc:sldMk cId="652773277" sldId="417"/>
            <ac:spMk id="24" creationId="{E7A86142-D327-4D4E-AD84-1B989D4CF3C9}"/>
          </ac:spMkLst>
        </pc:spChg>
        <pc:spChg chg="mod">
          <ac:chgData name="Vijay Natesan" userId="f18be79c-bdb0-48c5-bd6c-b31131b15e85" providerId="ADAL" clId="{42512608-FA61-45AB-AE47-D19F12FC75D7}" dt="2020-09-30T10:21:56.886" v="269" actId="1038"/>
          <ac:spMkLst>
            <pc:docMk/>
            <pc:sldMk cId="652773277" sldId="417"/>
            <ac:spMk id="25" creationId="{4BB5BDDB-51BD-4998-9705-FA6C9072072F}"/>
          </ac:spMkLst>
        </pc:spChg>
        <pc:spChg chg="mod">
          <ac:chgData name="Vijay Natesan" userId="f18be79c-bdb0-48c5-bd6c-b31131b15e85" providerId="ADAL" clId="{42512608-FA61-45AB-AE47-D19F12FC75D7}" dt="2020-09-30T10:27:17.093" v="481" actId="20577"/>
          <ac:spMkLst>
            <pc:docMk/>
            <pc:sldMk cId="652773277" sldId="417"/>
            <ac:spMk id="26" creationId="{4DDA300C-4BAC-4EE9-A0FE-D8DCBB754CEB}"/>
          </ac:spMkLst>
        </pc:spChg>
        <pc:spChg chg="mod">
          <ac:chgData name="Vijay Natesan" userId="f18be79c-bdb0-48c5-bd6c-b31131b15e85" providerId="ADAL" clId="{42512608-FA61-45AB-AE47-D19F12FC75D7}" dt="2020-09-30T10:26:53.181" v="466" actId="20577"/>
          <ac:spMkLst>
            <pc:docMk/>
            <pc:sldMk cId="652773277" sldId="417"/>
            <ac:spMk id="27" creationId="{9B811D70-4475-44BF-9555-4F80750A6C36}"/>
          </ac:spMkLst>
        </pc:spChg>
        <pc:spChg chg="mod">
          <ac:chgData name="Vijay Natesan" userId="f18be79c-bdb0-48c5-bd6c-b31131b15e85" providerId="ADAL" clId="{42512608-FA61-45AB-AE47-D19F12FC75D7}" dt="2020-09-30T10:27:13.003" v="479" actId="20577"/>
          <ac:spMkLst>
            <pc:docMk/>
            <pc:sldMk cId="652773277" sldId="417"/>
            <ac:spMk id="29" creationId="{2315F484-6A54-4485-9ED7-0E6277647A83}"/>
          </ac:spMkLst>
        </pc:spChg>
        <pc:spChg chg="mod">
          <ac:chgData name="Vijay Natesan" userId="f18be79c-bdb0-48c5-bd6c-b31131b15e85" providerId="ADAL" clId="{42512608-FA61-45AB-AE47-D19F12FC75D7}" dt="2020-09-30T10:23:25.233" v="302" actId="1076"/>
          <ac:spMkLst>
            <pc:docMk/>
            <pc:sldMk cId="652773277" sldId="417"/>
            <ac:spMk id="30" creationId="{B3D1F942-EAEC-4068-9BFF-34A55A0AC5F7}"/>
          </ac:spMkLst>
        </pc:spChg>
        <pc:spChg chg="mod">
          <ac:chgData name="Vijay Natesan" userId="f18be79c-bdb0-48c5-bd6c-b31131b15e85" providerId="ADAL" clId="{42512608-FA61-45AB-AE47-D19F12FC75D7}" dt="2020-09-30T10:27:03.360" v="474" actId="20577"/>
          <ac:spMkLst>
            <pc:docMk/>
            <pc:sldMk cId="652773277" sldId="417"/>
            <ac:spMk id="32" creationId="{B69F59B3-1436-49B1-9E9B-93C2DA224AD4}"/>
          </ac:spMkLst>
        </pc:spChg>
        <pc:picChg chg="mod">
          <ac:chgData name="Vijay Natesan" userId="f18be79c-bdb0-48c5-bd6c-b31131b15e85" providerId="ADAL" clId="{42512608-FA61-45AB-AE47-D19F12FC75D7}" dt="2020-09-30T10:22:11.861" v="285" actId="1038"/>
          <ac:picMkLst>
            <pc:docMk/>
            <pc:sldMk cId="652773277" sldId="417"/>
            <ac:picMk id="17" creationId="{CC9D2DB4-EA02-4D09-ACE5-9FF1F0DBF426}"/>
          </ac:picMkLst>
        </pc:picChg>
        <pc:picChg chg="mod">
          <ac:chgData name="Vijay Natesan" userId="f18be79c-bdb0-48c5-bd6c-b31131b15e85" providerId="ADAL" clId="{42512608-FA61-45AB-AE47-D19F12FC75D7}" dt="2020-09-30T10:22:30.835" v="298" actId="1035"/>
          <ac:picMkLst>
            <pc:docMk/>
            <pc:sldMk cId="652773277" sldId="417"/>
            <ac:picMk id="31" creationId="{234B2C57-BEF7-4252-AA97-E368385099AC}"/>
          </ac:picMkLst>
        </pc:picChg>
        <pc:cxnChg chg="add mod">
          <ac:chgData name="Vijay Natesan" userId="f18be79c-bdb0-48c5-bd6c-b31131b15e85" providerId="ADAL" clId="{42512608-FA61-45AB-AE47-D19F12FC75D7}" dt="2020-09-30T10:22:23.379" v="286" actId="13822"/>
          <ac:cxnSpMkLst>
            <pc:docMk/>
            <pc:sldMk cId="652773277" sldId="417"/>
            <ac:cxnSpMk id="9" creationId="{38901A77-081F-43AA-BD21-3A9F83C6673F}"/>
          </ac:cxnSpMkLst>
        </pc:cxnChg>
        <pc:cxnChg chg="add mod">
          <ac:chgData name="Vijay Natesan" userId="f18be79c-bdb0-48c5-bd6c-b31131b15e85" providerId="ADAL" clId="{42512608-FA61-45AB-AE47-D19F12FC75D7}" dt="2020-09-30T10:22:23.379" v="286" actId="13822"/>
          <ac:cxnSpMkLst>
            <pc:docMk/>
            <pc:sldMk cId="652773277" sldId="417"/>
            <ac:cxnSpMk id="12" creationId="{78CD7874-90DE-4D1D-98AA-7CDFD5FA9E38}"/>
          </ac:cxnSpMkLst>
        </pc:cxnChg>
        <pc:cxnChg chg="add mod">
          <ac:chgData name="Vijay Natesan" userId="f18be79c-bdb0-48c5-bd6c-b31131b15e85" providerId="ADAL" clId="{42512608-FA61-45AB-AE47-D19F12FC75D7}" dt="2020-09-30T10:22:23.379" v="286" actId="13822"/>
          <ac:cxnSpMkLst>
            <pc:docMk/>
            <pc:sldMk cId="652773277" sldId="417"/>
            <ac:cxnSpMk id="14" creationId="{C1C067C7-2E5F-4CD4-88B4-D6227675BCCB}"/>
          </ac:cxnSpMkLst>
        </pc:cxnChg>
        <pc:cxnChg chg="add mod">
          <ac:chgData name="Vijay Natesan" userId="f18be79c-bdb0-48c5-bd6c-b31131b15e85" providerId="ADAL" clId="{42512608-FA61-45AB-AE47-D19F12FC75D7}" dt="2020-09-30T10:26:56.221" v="468" actId="20577"/>
          <ac:cxnSpMkLst>
            <pc:docMk/>
            <pc:sldMk cId="652773277" sldId="417"/>
            <ac:cxnSpMk id="16" creationId="{14EA0F91-3C93-45FD-A84D-97500C6D95C2}"/>
          </ac:cxnSpMkLst>
        </pc:cxnChg>
      </pc:sldChg>
      <pc:sldChg chg="addSp delSp modSp ord">
        <pc:chgData name="Vijay Natesan" userId="f18be79c-bdb0-48c5-bd6c-b31131b15e85" providerId="ADAL" clId="{42512608-FA61-45AB-AE47-D19F12FC75D7}" dt="2020-09-30T10:26:17.541" v="454" actId="20577"/>
        <pc:sldMkLst>
          <pc:docMk/>
          <pc:sldMk cId="1600983162" sldId="420"/>
        </pc:sldMkLst>
        <pc:spChg chg="add 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2" creationId="{95D62CF1-9081-444A-92DF-AA76909C0953}"/>
          </ac:spMkLst>
        </pc:spChg>
        <pc:spChg chg="mod">
          <ac:chgData name="Vijay Natesan" userId="f18be79c-bdb0-48c5-bd6c-b31131b15e85" providerId="ADAL" clId="{42512608-FA61-45AB-AE47-D19F12FC75D7}" dt="2020-09-30T10:26:17.541" v="454" actId="20577"/>
          <ac:spMkLst>
            <pc:docMk/>
            <pc:sldMk cId="1600983162" sldId="420"/>
            <ac:spMk id="4" creationId="{AC1E2D2B-01B1-4FBE-8273-7DC78E771ECA}"/>
          </ac:spMkLst>
        </pc:spChg>
        <pc:spChg chg="add mod">
          <ac:chgData name="Vijay Natesan" userId="f18be79c-bdb0-48c5-bd6c-b31131b15e85" providerId="ADAL" clId="{42512608-FA61-45AB-AE47-D19F12FC75D7}" dt="2020-09-30T10:26:06.819" v="443" actId="20577"/>
          <ac:spMkLst>
            <pc:docMk/>
            <pc:sldMk cId="1600983162" sldId="420"/>
            <ac:spMk id="5" creationId="{3E0075E9-6CF6-42DE-819E-8734EE6A0312}"/>
          </ac:spMkLst>
        </pc:spChg>
        <pc:spChg chg="add mod">
          <ac:chgData name="Vijay Natesan" userId="f18be79c-bdb0-48c5-bd6c-b31131b15e85" providerId="ADAL" clId="{42512608-FA61-45AB-AE47-D19F12FC75D7}" dt="2020-09-30T10:19:00.297" v="248" actId="1037"/>
          <ac:spMkLst>
            <pc:docMk/>
            <pc:sldMk cId="1600983162" sldId="420"/>
            <ac:spMk id="24" creationId="{16C74CA5-A47B-4CF0-8F13-7740DCF25697}"/>
          </ac:spMkLst>
        </pc:spChg>
        <pc:spChg chg="add 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26" creationId="{2625E745-AC64-4F1F-B845-DBAB4227206B}"/>
          </ac:spMkLst>
        </pc:spChg>
        <pc:spChg chg="add 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27" creationId="{394FB806-5FE7-45B0-8816-130D2818CBFB}"/>
          </ac:spMkLst>
        </pc:spChg>
        <pc:spChg chg="add 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28" creationId="{AAF859F9-F444-4242-A62E-8FA359A2BFDD}"/>
          </ac:spMkLst>
        </pc:spChg>
        <pc:spChg chg="add mod">
          <ac:chgData name="Vijay Natesan" userId="f18be79c-bdb0-48c5-bd6c-b31131b15e85" providerId="ADAL" clId="{42512608-FA61-45AB-AE47-D19F12FC75D7}" dt="2020-09-30T10:18:16.224" v="230" actId="1076"/>
          <ac:spMkLst>
            <pc:docMk/>
            <pc:sldMk cId="1600983162" sldId="420"/>
            <ac:spMk id="29" creationId="{5A6E91D4-02A9-48B7-B7AE-EE0E2572B989}"/>
          </ac:spMkLst>
        </pc:spChg>
        <pc:spChg chg="add mod">
          <ac:chgData name="Vijay Natesan" userId="f18be79c-bdb0-48c5-bd6c-b31131b15e85" providerId="ADAL" clId="{42512608-FA61-45AB-AE47-D19F12FC75D7}" dt="2020-09-30T10:26:08.980" v="445" actId="20577"/>
          <ac:spMkLst>
            <pc:docMk/>
            <pc:sldMk cId="1600983162" sldId="420"/>
            <ac:spMk id="31" creationId="{B5ABFAB4-286B-4110-87FE-4DCFC4D066A4}"/>
          </ac:spMkLst>
        </pc:spChg>
        <pc:spChg chg="add mod">
          <ac:chgData name="Vijay Natesan" userId="f18be79c-bdb0-48c5-bd6c-b31131b15e85" providerId="ADAL" clId="{42512608-FA61-45AB-AE47-D19F12FC75D7}" dt="2020-09-30T10:26:11.685" v="447" actId="20577"/>
          <ac:spMkLst>
            <pc:docMk/>
            <pc:sldMk cId="1600983162" sldId="420"/>
            <ac:spMk id="32" creationId="{7841BDAA-B8B3-45BE-A306-93D3F3B0D7BF}"/>
          </ac:spMkLst>
        </pc:spChg>
        <pc:spChg chg="mod">
          <ac:chgData name="Vijay Natesan" userId="f18be79c-bdb0-48c5-bd6c-b31131b15e85" providerId="ADAL" clId="{42512608-FA61-45AB-AE47-D19F12FC75D7}" dt="2020-09-30T10:17:39.147" v="221" actId="1037"/>
          <ac:spMkLst>
            <pc:docMk/>
            <pc:sldMk cId="1600983162" sldId="420"/>
            <ac:spMk id="59" creationId="{E63A19BA-DF2D-42D5-864D-A87E64C9FB02}"/>
          </ac:spMkLst>
        </pc:spChg>
        <pc:spChg chg="mod">
          <ac:chgData name="Vijay Natesan" userId="f18be79c-bdb0-48c5-bd6c-b31131b15e85" providerId="ADAL" clId="{42512608-FA61-45AB-AE47-D19F12FC75D7}" dt="2020-09-30T10:14:04.054" v="65" actId="207"/>
          <ac:spMkLst>
            <pc:docMk/>
            <pc:sldMk cId="1600983162" sldId="420"/>
            <ac:spMk id="61" creationId="{1A747C7F-D874-451A-8073-504F66247C2E}"/>
          </ac:spMkLst>
        </pc:spChg>
        <pc:spChg chg="mod">
          <ac:chgData name="Vijay Natesan" userId="f18be79c-bdb0-48c5-bd6c-b31131b15e85" providerId="ADAL" clId="{42512608-FA61-45AB-AE47-D19F12FC75D7}" dt="2020-09-30T10:18:23.489" v="233" actId="1037"/>
          <ac:spMkLst>
            <pc:docMk/>
            <pc:sldMk cId="1600983162" sldId="420"/>
            <ac:spMk id="71" creationId="{880B082D-5AD8-4A07-BC18-C8F063A89CED}"/>
          </ac:spMkLst>
        </pc:spChg>
        <pc:spChg chg="mod">
          <ac:chgData name="Vijay Natesan" userId="f18be79c-bdb0-48c5-bd6c-b31131b15e85" providerId="ADAL" clId="{42512608-FA61-45AB-AE47-D19F12FC75D7}" dt="2020-09-30T10:17:26.483" v="199" actId="1038"/>
          <ac:spMkLst>
            <pc:docMk/>
            <pc:sldMk cId="1600983162" sldId="420"/>
            <ac:spMk id="73" creationId="{270C3571-AC97-4F7E-B5D8-87D395F09B1C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4" creationId="{D6BB48EE-086E-4A0F-BFF1-8FB43D6F16FB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5" creationId="{3FAF0746-B57F-4789-BC2F-DAD04269BC60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6" creationId="{999C7408-03B2-4507-9425-C5A6F7E7FCFC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7" creationId="{452B6C3A-FFD9-4E1A-8015-99FD3C917BDD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8" creationId="{39FCBE01-6BE8-4113-8EE2-413D00E234B8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79" creationId="{1AF075CB-A00B-4BAC-92E2-246BBE085439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80" creationId="{78F769D0-5187-4164-9314-71070D46F15F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81" creationId="{72AB662F-7A6E-4E8B-9358-E5ADAEBEF02F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82" creationId="{459A0ECD-1163-4B05-A884-70CEC0A478FF}"/>
          </ac:spMkLst>
        </pc:spChg>
        <pc:spChg chg="mod">
          <ac:chgData name="Vijay Natesan" userId="f18be79c-bdb0-48c5-bd6c-b31131b15e85" providerId="ADAL" clId="{42512608-FA61-45AB-AE47-D19F12FC75D7}" dt="2020-09-30T10:16:54.411" v="191" actId="1035"/>
          <ac:spMkLst>
            <pc:docMk/>
            <pc:sldMk cId="1600983162" sldId="420"/>
            <ac:spMk id="83" creationId="{8FF6B3DD-CEEC-49AB-A5A1-248A43E1F039}"/>
          </ac:spMkLst>
        </pc:spChg>
        <pc:spChg chg="mod">
          <ac:chgData name="Vijay Natesan" userId="f18be79c-bdb0-48c5-bd6c-b31131b15e85" providerId="ADAL" clId="{42512608-FA61-45AB-AE47-D19F12FC75D7}" dt="2020-09-30T10:18:31.364" v="234" actId="20577"/>
          <ac:spMkLst>
            <pc:docMk/>
            <pc:sldMk cId="1600983162" sldId="420"/>
            <ac:spMk id="84" creationId="{48F4AEF6-D9F5-4F54-9F03-AEB26352A45F}"/>
          </ac:spMkLst>
        </pc:spChg>
        <pc:spChg chg="mod">
          <ac:chgData name="Vijay Natesan" userId="f18be79c-bdb0-48c5-bd6c-b31131b15e85" providerId="ADAL" clId="{42512608-FA61-45AB-AE47-D19F12FC75D7}" dt="2020-09-30T10:17:30.057" v="211" actId="1038"/>
          <ac:spMkLst>
            <pc:docMk/>
            <pc:sldMk cId="1600983162" sldId="420"/>
            <ac:spMk id="86" creationId="{5ABF5F8F-31D2-4D54-A91B-65CEC1CF3819}"/>
          </ac:spMkLst>
        </pc:spChg>
        <pc:spChg chg="del mod">
          <ac:chgData name="Vijay Natesan" userId="f18be79c-bdb0-48c5-bd6c-b31131b15e85" providerId="ADAL" clId="{42512608-FA61-45AB-AE47-D19F12FC75D7}" dt="2020-09-30T10:14:15.806" v="66" actId="478"/>
          <ac:spMkLst>
            <pc:docMk/>
            <pc:sldMk cId="1600983162" sldId="420"/>
            <ac:spMk id="87" creationId="{3788B2A5-65E7-4180-80F4-18877B76D8FF}"/>
          </ac:spMkLst>
        </pc:spChg>
        <pc:spChg chg="mod">
          <ac:chgData name="Vijay Natesan" userId="f18be79c-bdb0-48c5-bd6c-b31131b15e85" providerId="ADAL" clId="{42512608-FA61-45AB-AE47-D19F12FC75D7}" dt="2020-09-30T10:17:39.147" v="221" actId="1037"/>
          <ac:spMkLst>
            <pc:docMk/>
            <pc:sldMk cId="1600983162" sldId="420"/>
            <ac:spMk id="88" creationId="{0CBE074E-A712-4035-8287-0077109E5330}"/>
          </ac:spMkLst>
        </pc:spChg>
        <pc:spChg chg="mod">
          <ac:chgData name="Vijay Natesan" userId="f18be79c-bdb0-48c5-bd6c-b31131b15e85" providerId="ADAL" clId="{42512608-FA61-45AB-AE47-D19F12FC75D7}" dt="2020-09-30T10:19:00.297" v="248" actId="1037"/>
          <ac:spMkLst>
            <pc:docMk/>
            <pc:sldMk cId="1600983162" sldId="420"/>
            <ac:spMk id="89" creationId="{9E3D2066-6C37-472F-B657-BBF64C1ACD53}"/>
          </ac:spMkLst>
        </pc:spChg>
        <pc:spChg chg="mod">
          <ac:chgData name="Vijay Natesan" userId="f18be79c-bdb0-48c5-bd6c-b31131b15e85" providerId="ADAL" clId="{42512608-FA61-45AB-AE47-D19F12FC75D7}" dt="2020-09-30T10:17:39.147" v="221" actId="1037"/>
          <ac:spMkLst>
            <pc:docMk/>
            <pc:sldMk cId="1600983162" sldId="420"/>
            <ac:spMk id="90" creationId="{E23B1446-17E9-4306-ABAB-92751F72FA37}"/>
          </ac:spMkLst>
        </pc:spChg>
      </pc:sldChg>
    </pc:docChg>
  </pc:docChgLst>
  <pc:docChgLst>
    <pc:chgData name="Vijaychandar" userId="f18be79c-bdb0-48c5-bd6c-b31131b15e85" providerId="ADAL" clId="{B29B1A99-5A08-4D36-B646-75BAD2A63CC2}"/>
    <pc:docChg chg="undo custSel addSld modSld">
      <pc:chgData name="Vijaychandar" userId="f18be79c-bdb0-48c5-bd6c-b31131b15e85" providerId="ADAL" clId="{B29B1A99-5A08-4D36-B646-75BAD2A63CC2}" dt="2021-06-22T15:34:48.260" v="23" actId="20577"/>
      <pc:docMkLst>
        <pc:docMk/>
      </pc:docMkLst>
      <pc:sldChg chg="delSp modSp add mod delAnim modAnim">
        <pc:chgData name="Vijaychandar" userId="f18be79c-bdb0-48c5-bd6c-b31131b15e85" providerId="ADAL" clId="{B29B1A99-5A08-4D36-B646-75BAD2A63CC2}" dt="2021-06-22T15:34:48.260" v="23" actId="20577"/>
        <pc:sldMkLst>
          <pc:docMk/>
          <pc:sldMk cId="351318626" sldId="447"/>
        </pc:sldMkLst>
        <pc:spChg chg="mod topLvl">
          <ac:chgData name="Vijaychandar" userId="f18be79c-bdb0-48c5-bd6c-b31131b15e85" providerId="ADAL" clId="{B29B1A99-5A08-4D36-B646-75BAD2A63CC2}" dt="2021-06-22T15:34:12.240" v="5" actId="165"/>
          <ac:spMkLst>
            <pc:docMk/>
            <pc:sldMk cId="351318626" sldId="447"/>
            <ac:spMk id="17" creationId="{5CEFE8DE-2FF5-4DC8-99D0-883B28503F0F}"/>
          </ac:spMkLst>
        </pc:spChg>
        <pc:spChg chg="del mod topLvl">
          <ac:chgData name="Vijaychandar" userId="f18be79c-bdb0-48c5-bd6c-b31131b15e85" providerId="ADAL" clId="{B29B1A99-5A08-4D36-B646-75BAD2A63CC2}" dt="2021-06-22T15:34:00.987" v="2" actId="478"/>
          <ac:spMkLst>
            <pc:docMk/>
            <pc:sldMk cId="351318626" sldId="447"/>
            <ac:spMk id="21" creationId="{CB58D8E9-E452-4151-B900-7B7B2F8189F0}"/>
          </ac:spMkLst>
        </pc:spChg>
        <pc:spChg chg="del mod topLvl">
          <ac:chgData name="Vijaychandar" userId="f18be79c-bdb0-48c5-bd6c-b31131b15e85" providerId="ADAL" clId="{B29B1A99-5A08-4D36-B646-75BAD2A63CC2}" dt="2021-06-22T15:34:00.987" v="2" actId="478"/>
          <ac:spMkLst>
            <pc:docMk/>
            <pc:sldMk cId="351318626" sldId="447"/>
            <ac:spMk id="24" creationId="{94473881-6730-46B0-9E25-B4F6391BE931}"/>
          </ac:spMkLst>
        </pc:spChg>
        <pc:spChg chg="del mod topLvl">
          <ac:chgData name="Vijaychandar" userId="f18be79c-bdb0-48c5-bd6c-b31131b15e85" providerId="ADAL" clId="{B29B1A99-5A08-4D36-B646-75BAD2A63CC2}" dt="2021-06-22T15:34:00.987" v="2" actId="478"/>
          <ac:spMkLst>
            <pc:docMk/>
            <pc:sldMk cId="351318626" sldId="447"/>
            <ac:spMk id="27" creationId="{6EF45687-2C1C-4961-9B9B-2918DC130DB2}"/>
          </ac:spMkLst>
        </pc:spChg>
        <pc:spChg chg="del mod topLvl">
          <ac:chgData name="Vijaychandar" userId="f18be79c-bdb0-48c5-bd6c-b31131b15e85" providerId="ADAL" clId="{B29B1A99-5A08-4D36-B646-75BAD2A63CC2}" dt="2021-06-22T15:34:00.987" v="2" actId="478"/>
          <ac:spMkLst>
            <pc:docMk/>
            <pc:sldMk cId="351318626" sldId="447"/>
            <ac:spMk id="33" creationId="{981E5715-932A-444C-9F64-27C6D2500F0F}"/>
          </ac:spMkLst>
        </pc:spChg>
        <pc:spChg chg="del mod topLvl">
          <ac:chgData name="Vijaychandar" userId="f18be79c-bdb0-48c5-bd6c-b31131b15e85" providerId="ADAL" clId="{B29B1A99-5A08-4D36-B646-75BAD2A63CC2}" dt="2021-06-22T15:34:00.987" v="2" actId="478"/>
          <ac:spMkLst>
            <pc:docMk/>
            <pc:sldMk cId="351318626" sldId="447"/>
            <ac:spMk id="34" creationId="{FC795EDE-ADF8-4CBA-9D1E-B7DFE64BD62D}"/>
          </ac:spMkLst>
        </pc:spChg>
        <pc:spChg chg="del mod topLvl">
          <ac:chgData name="Vijaychandar" userId="f18be79c-bdb0-48c5-bd6c-b31131b15e85" providerId="ADAL" clId="{B29B1A99-5A08-4D36-B646-75BAD2A63CC2}" dt="2021-06-22T15:34:05.458" v="4" actId="478"/>
          <ac:spMkLst>
            <pc:docMk/>
            <pc:sldMk cId="351318626" sldId="447"/>
            <ac:spMk id="35" creationId="{64CB99F2-02BC-4854-8B23-D9D8AF124760}"/>
          </ac:spMkLst>
        </pc:spChg>
        <pc:spChg chg="del mod topLv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65" creationId="{0EE154A4-1877-41BC-8914-7A28D681FFCD}"/>
          </ac:spMkLst>
        </pc:spChg>
        <pc:spChg chg="del mod topLv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68" creationId="{7E9E8C2E-271D-4DF6-8C91-6835D9E952E8}"/>
          </ac:spMkLst>
        </pc:spChg>
        <pc:spChg chg="del mod topLv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71" creationId="{70F5FA88-F8DD-4D7E-A370-EC8DF14B5FDC}"/>
          </ac:spMkLst>
        </pc:spChg>
        <pc:spChg chg="de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72" creationId="{D8CC0272-D69E-4D82-AF88-F82DC96B0B39}"/>
          </ac:spMkLst>
        </pc:spChg>
        <pc:spChg chg="del mod topLv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91" creationId="{E7CD6CFA-151D-4009-BCDA-CBCEAED49BA0}"/>
          </ac:spMkLst>
        </pc:spChg>
        <pc:spChg chg="del mod topLvl">
          <ac:chgData name="Vijaychandar" userId="f18be79c-bdb0-48c5-bd6c-b31131b15e85" providerId="ADAL" clId="{B29B1A99-5A08-4D36-B646-75BAD2A63CC2}" dt="2021-06-22T15:34:23.205" v="8" actId="478"/>
          <ac:spMkLst>
            <pc:docMk/>
            <pc:sldMk cId="351318626" sldId="447"/>
            <ac:spMk id="93" creationId="{1C1AA953-6881-4828-B5F5-70FDCC722DBE}"/>
          </ac:spMkLst>
        </pc:spChg>
        <pc:spChg chg="mod topLvl">
          <ac:chgData name="Vijaychandar" userId="f18be79c-bdb0-48c5-bd6c-b31131b15e85" providerId="ADAL" clId="{B29B1A99-5A08-4D36-B646-75BAD2A63CC2}" dt="2021-06-22T15:34:39.941" v="20" actId="20577"/>
          <ac:spMkLst>
            <pc:docMk/>
            <pc:sldMk cId="351318626" sldId="447"/>
            <ac:spMk id="95" creationId="{C1B244BF-BC68-44F8-8A78-D3E7213B15B6}"/>
          </ac:spMkLst>
        </pc:spChg>
        <pc:spChg chg="mod">
          <ac:chgData name="Vijaychandar" userId="f18be79c-bdb0-48c5-bd6c-b31131b15e85" providerId="ADAL" clId="{B29B1A99-5A08-4D36-B646-75BAD2A63CC2}" dt="2021-06-22T15:34:48.260" v="23" actId="20577"/>
          <ac:spMkLst>
            <pc:docMk/>
            <pc:sldMk cId="351318626" sldId="447"/>
            <ac:spMk id="97" creationId="{2975599B-FC63-48B0-B249-BCB48AE5A286}"/>
          </ac:spMkLst>
        </pc:spChg>
        <pc:grpChg chg="del">
          <ac:chgData name="Vijaychandar" userId="f18be79c-bdb0-48c5-bd6c-b31131b15e85" providerId="ADAL" clId="{B29B1A99-5A08-4D36-B646-75BAD2A63CC2}" dt="2021-06-22T15:33:55.681" v="1" actId="165"/>
          <ac:grpSpMkLst>
            <pc:docMk/>
            <pc:sldMk cId="351318626" sldId="447"/>
            <ac:grpSpMk id="52" creationId="{D289061B-774D-42BC-A0F7-07CB194B96A2}"/>
          </ac:grpSpMkLst>
        </pc:grpChg>
        <pc:grpChg chg="del">
          <ac:chgData name="Vijaychandar" userId="f18be79c-bdb0-48c5-bd6c-b31131b15e85" providerId="ADAL" clId="{B29B1A99-5A08-4D36-B646-75BAD2A63CC2}" dt="2021-06-22T15:34:20.307" v="7" actId="165"/>
          <ac:grpSpMkLst>
            <pc:docMk/>
            <pc:sldMk cId="351318626" sldId="447"/>
            <ac:grpSpMk id="61" creationId="{AE23CD40-4658-4CA8-A204-98AECF3CF2C4}"/>
          </ac:grpSpMkLst>
        </pc:grpChg>
        <pc:grpChg chg="del">
          <ac:chgData name="Vijaychandar" userId="f18be79c-bdb0-48c5-bd6c-b31131b15e85" providerId="ADAL" clId="{B29B1A99-5A08-4D36-B646-75BAD2A63CC2}" dt="2021-06-22T15:34:12.240" v="5" actId="165"/>
          <ac:grpSpMkLst>
            <pc:docMk/>
            <pc:sldMk cId="351318626" sldId="447"/>
            <ac:grpSpMk id="102" creationId="{5636BB11-CCCD-438A-8BE2-61ADD760AE9F}"/>
          </ac:grpSpMkLst>
        </pc:grp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6" creationId="{CDA54D53-1870-4A6B-A58A-C7DCAF989B63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8" creationId="{D1E51F97-5436-4E36-90D8-E0C9189B6041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10" creationId="{BE157321-423F-49C5-BEE0-87B2CF8B3193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16" creationId="{05FB223F-B3A4-44A7-ADD7-8AE3C45C4A3F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18" creationId="{BA287F75-AE3E-444E-BFE6-15865BF153C0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19" creationId="{2B27299C-AB70-42DA-BBBA-C722BCE1D9ED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20" creationId="{D2CFF8E5-450E-41D3-AA5E-CA519E19222B}"/>
          </ac:picMkLst>
        </pc:picChg>
        <pc:picChg chg="mod topLvl">
          <ac:chgData name="Vijaychandar" userId="f18be79c-bdb0-48c5-bd6c-b31131b15e85" providerId="ADAL" clId="{B29B1A99-5A08-4D36-B646-75BAD2A63CC2}" dt="2021-06-22T15:34:12.240" v="5" actId="165"/>
          <ac:picMkLst>
            <pc:docMk/>
            <pc:sldMk cId="351318626" sldId="447"/>
            <ac:picMk id="25" creationId="{EDF5E887-096C-4ECB-A909-2682DA016716}"/>
          </ac:picMkLst>
        </pc:picChg>
        <pc:picChg chg="del mod topLvl">
          <ac:chgData name="Vijaychandar" userId="f18be79c-bdb0-48c5-bd6c-b31131b15e85" providerId="ADAL" clId="{B29B1A99-5A08-4D36-B646-75BAD2A63CC2}" dt="2021-06-22T15:34:00.987" v="2" actId="478"/>
          <ac:picMkLst>
            <pc:docMk/>
            <pc:sldMk cId="351318626" sldId="447"/>
            <ac:picMk id="32" creationId="{FED465CA-85DC-4E29-ADC5-7DAC02D07825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63" creationId="{E7964E16-BFA9-4340-A61F-F01049CA0917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66" creationId="{C3611BD4-EEF2-4EFC-BC84-ED12E8E9E1F1}"/>
          </ac:picMkLst>
        </pc:picChg>
        <pc:picChg chg="mod topLvl">
          <ac:chgData name="Vijaychandar" userId="f18be79c-bdb0-48c5-bd6c-b31131b15e85" providerId="ADAL" clId="{B29B1A99-5A08-4D36-B646-75BAD2A63CC2}" dt="2021-06-22T15:34:12.240" v="5" actId="165"/>
          <ac:picMkLst>
            <pc:docMk/>
            <pc:sldMk cId="351318626" sldId="447"/>
            <ac:picMk id="85" creationId="{4D1EA0FA-C4B0-484B-AF53-9863374AB4DF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87" creationId="{98DF44B0-839B-447C-AD03-E2477784841A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88" creationId="{ECDFE3C9-80E0-4D05-BED9-8A937B272B3A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89" creationId="{4DFD3108-EE08-4977-AC7D-BD759E50AAAD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90" creationId="{CB0B85D7-1EEE-462B-9F9F-81FDFDB7424F}"/>
          </ac:picMkLst>
        </pc:picChg>
        <pc:picChg chg="del mod topLvl">
          <ac:chgData name="Vijaychandar" userId="f18be79c-bdb0-48c5-bd6c-b31131b15e85" providerId="ADAL" clId="{B29B1A99-5A08-4D36-B646-75BAD2A63CC2}" dt="2021-06-22T15:34:23.205" v="8" actId="478"/>
          <ac:picMkLst>
            <pc:docMk/>
            <pc:sldMk cId="351318626" sldId="447"/>
            <ac:picMk id="92" creationId="{89132494-7F62-42D6-8AC2-3B382FBA0862}"/>
          </ac:picMkLst>
        </pc:picChg>
        <pc:picChg chg="mod topLvl">
          <ac:chgData name="Vijaychandar" userId="f18be79c-bdb0-48c5-bd6c-b31131b15e85" providerId="ADAL" clId="{B29B1A99-5A08-4D36-B646-75BAD2A63CC2}" dt="2021-06-22T15:34:12.240" v="5" actId="165"/>
          <ac:picMkLst>
            <pc:docMk/>
            <pc:sldMk cId="351318626" sldId="447"/>
            <ac:picMk id="94" creationId="{C326AC28-3189-4D54-97B8-54ED96111E81}"/>
          </ac:picMkLst>
        </pc:picChg>
        <pc:cxnChg chg="del mod topLvl">
          <ac:chgData name="Vijaychandar" userId="f18be79c-bdb0-48c5-bd6c-b31131b15e85" providerId="ADAL" clId="{B29B1A99-5A08-4D36-B646-75BAD2A63CC2}" dt="2021-06-22T15:34:03.137" v="3" actId="478"/>
          <ac:cxnSpMkLst>
            <pc:docMk/>
            <pc:sldMk cId="351318626" sldId="447"/>
            <ac:cxnSpMk id="5" creationId="{AE2AD110-794A-48B5-AD29-7D791C8F2A1E}"/>
          </ac:cxnSpMkLst>
        </pc:cxnChg>
        <pc:cxnChg chg="del mod topLvl">
          <ac:chgData name="Vijaychandar" userId="f18be79c-bdb0-48c5-bd6c-b31131b15e85" providerId="ADAL" clId="{B29B1A99-5A08-4D36-B646-75BAD2A63CC2}" dt="2021-06-22T15:34:27.793" v="10" actId="478"/>
          <ac:cxnSpMkLst>
            <pc:docMk/>
            <pc:sldMk cId="351318626" sldId="447"/>
            <ac:cxnSpMk id="12" creationId="{12B7B46C-D339-46F7-8929-1CF093FBDA1B}"/>
          </ac:cxnSpMkLst>
        </pc:cxnChg>
        <pc:cxnChg chg="del mod topLvl">
          <ac:chgData name="Vijaychandar" userId="f18be79c-bdb0-48c5-bd6c-b31131b15e85" providerId="ADAL" clId="{B29B1A99-5A08-4D36-B646-75BAD2A63CC2}" dt="2021-06-22T15:34:14.337" v="6" actId="478"/>
          <ac:cxnSpMkLst>
            <pc:docMk/>
            <pc:sldMk cId="351318626" sldId="447"/>
            <ac:cxnSpMk id="28" creationId="{44FC3F65-1990-497D-AA13-0699B7E689B4}"/>
          </ac:cxnSpMkLst>
        </pc:cxnChg>
        <pc:cxnChg chg="mod topLvl">
          <ac:chgData name="Vijaychandar" userId="f18be79c-bdb0-48c5-bd6c-b31131b15e85" providerId="ADAL" clId="{B29B1A99-5A08-4D36-B646-75BAD2A63CC2}" dt="2021-06-22T15:34:12.240" v="5" actId="165"/>
          <ac:cxnSpMkLst>
            <pc:docMk/>
            <pc:sldMk cId="351318626" sldId="447"/>
            <ac:cxnSpMk id="30" creationId="{5B635C59-1FAE-488C-A460-48716B45340E}"/>
          </ac:cxnSpMkLst>
        </pc:cxnChg>
        <pc:cxnChg chg="mod topLvl">
          <ac:chgData name="Vijaychandar" userId="f18be79c-bdb0-48c5-bd6c-b31131b15e85" providerId="ADAL" clId="{B29B1A99-5A08-4D36-B646-75BAD2A63CC2}" dt="2021-06-22T15:34:12.240" v="5" actId="165"/>
          <ac:cxnSpMkLst>
            <pc:docMk/>
            <pc:sldMk cId="351318626" sldId="447"/>
            <ac:cxnSpMk id="36" creationId="{FEBBAB38-3130-48FA-84C0-24BFF97B9716}"/>
          </ac:cxnSpMkLst>
        </pc:cxnChg>
        <pc:cxnChg chg="del mod topLvl">
          <ac:chgData name="Vijaychandar" userId="f18be79c-bdb0-48c5-bd6c-b31131b15e85" providerId="ADAL" clId="{B29B1A99-5A08-4D36-B646-75BAD2A63CC2}" dt="2021-06-22T15:34:25.602" v="9" actId="478"/>
          <ac:cxnSpMkLst>
            <pc:docMk/>
            <pc:sldMk cId="351318626" sldId="447"/>
            <ac:cxnSpMk id="47" creationId="{D77C6455-878D-4341-91AF-BE1D6982E197}"/>
          </ac:cxnSpMkLst>
        </pc:cxnChg>
      </pc:sldChg>
    </pc:docChg>
  </pc:docChgLst>
  <pc:docChgLst>
    <pc:chgData name="Vijay Natesan" userId="f18be79c-bdb0-48c5-bd6c-b31131b15e85" providerId="ADAL" clId="{64F5D20E-817D-4A69-9E1F-8AFF87644538}"/>
    <pc:docChg chg="undo custSel modSld">
      <pc:chgData name="Vijay Natesan" userId="f18be79c-bdb0-48c5-bd6c-b31131b15e85" providerId="ADAL" clId="{64F5D20E-817D-4A69-9E1F-8AFF87644538}" dt="2021-07-14T07:36:28.833" v="180" actId="1076"/>
      <pc:docMkLst>
        <pc:docMk/>
      </pc:docMkLst>
      <pc:sldChg chg="addSp modSp mod">
        <pc:chgData name="Vijay Natesan" userId="f18be79c-bdb0-48c5-bd6c-b31131b15e85" providerId="ADAL" clId="{64F5D20E-817D-4A69-9E1F-8AFF87644538}" dt="2021-07-14T07:36:28.833" v="180" actId="1076"/>
        <pc:sldMkLst>
          <pc:docMk/>
          <pc:sldMk cId="3134707509" sldId="435"/>
        </pc:sldMkLst>
        <pc:spChg chg="add mod">
          <ac:chgData name="Vijay Natesan" userId="f18be79c-bdb0-48c5-bd6c-b31131b15e85" providerId="ADAL" clId="{64F5D20E-817D-4A69-9E1F-8AFF87644538}" dt="2021-07-14T07:36:28.833" v="180" actId="1076"/>
          <ac:spMkLst>
            <pc:docMk/>
            <pc:sldMk cId="3134707509" sldId="435"/>
            <ac:spMk id="8" creationId="{26DBE938-C8F1-4FCF-9CDC-C3FE73561136}"/>
          </ac:spMkLst>
        </pc:spChg>
        <pc:spChg chg="mod">
          <ac:chgData name="Vijay Natesan" userId="f18be79c-bdb0-48c5-bd6c-b31131b15e85" providerId="ADAL" clId="{64F5D20E-817D-4A69-9E1F-8AFF87644538}" dt="2021-07-14T07:33:27.882" v="14" actId="1076"/>
          <ac:spMkLst>
            <pc:docMk/>
            <pc:sldMk cId="3134707509" sldId="435"/>
            <ac:spMk id="53" creationId="{089378EB-5B12-43DD-A53A-4EE342465F64}"/>
          </ac:spMkLst>
        </pc:spChg>
      </pc:sldChg>
    </pc:docChg>
  </pc:docChgLst>
  <pc:docChgLst>
    <pc:chgData name="Vijay Natesan" userId="f18be79c-bdb0-48c5-bd6c-b31131b15e85" providerId="ADAL" clId="{F83490EC-C491-46D9-9E23-F7483ABF7AD3}"/>
    <pc:docChg chg="undo custSel mod addSld delSld modSld sldOrd">
      <pc:chgData name="Vijay Natesan" userId="f18be79c-bdb0-48c5-bd6c-b31131b15e85" providerId="ADAL" clId="{F83490EC-C491-46D9-9E23-F7483ABF7AD3}" dt="2021-02-22T13:56:33.935" v="6756" actId="478"/>
      <pc:docMkLst>
        <pc:docMk/>
      </pc:docMkLst>
      <pc:sldChg chg="add">
        <pc:chgData name="Vijay Natesan" userId="f18be79c-bdb0-48c5-bd6c-b31131b15e85" providerId="ADAL" clId="{F83490EC-C491-46D9-9E23-F7483ABF7AD3}" dt="2021-02-22T13:56:30.923" v="6755"/>
        <pc:sldMkLst>
          <pc:docMk/>
          <pc:sldMk cId="2147198149" sldId="353"/>
        </pc:sldMkLst>
      </pc:sldChg>
      <pc:sldChg chg="addSp modSp mod">
        <pc:chgData name="Vijay Natesan" userId="f18be79c-bdb0-48c5-bd6c-b31131b15e85" providerId="ADAL" clId="{F83490EC-C491-46D9-9E23-F7483ABF7AD3}" dt="2021-02-19T12:07:29.148" v="5609" actId="20577"/>
        <pc:sldMkLst>
          <pc:docMk/>
          <pc:sldMk cId="2434927609" sldId="369"/>
        </pc:sldMkLst>
        <pc:spChg chg="mod">
          <ac:chgData name="Vijay Natesan" userId="f18be79c-bdb0-48c5-bd6c-b31131b15e85" providerId="ADAL" clId="{F83490EC-C491-46D9-9E23-F7483ABF7AD3}" dt="2021-02-19T11:19:47.582" v="5215" actId="6549"/>
          <ac:spMkLst>
            <pc:docMk/>
            <pc:sldMk cId="2434927609" sldId="369"/>
            <ac:spMk id="3" creationId="{7BA8D9CA-D75C-F343-8DEF-28CECE3F52C5}"/>
          </ac:spMkLst>
        </pc:spChg>
        <pc:spChg chg="add mod">
          <ac:chgData name="Vijay Natesan" userId="f18be79c-bdb0-48c5-bd6c-b31131b15e85" providerId="ADAL" clId="{F83490EC-C491-46D9-9E23-F7483ABF7AD3}" dt="2021-02-19T12:07:29.148" v="5609" actId="20577"/>
          <ac:spMkLst>
            <pc:docMk/>
            <pc:sldMk cId="2434927609" sldId="369"/>
            <ac:spMk id="4" creationId="{959D27B4-911F-407F-9F61-F0BBE51626A9}"/>
          </ac:spMkLst>
        </pc:spChg>
      </pc:sldChg>
      <pc:sldChg chg="add del">
        <pc:chgData name="Vijay Natesan" userId="f18be79c-bdb0-48c5-bd6c-b31131b15e85" providerId="ADAL" clId="{F83490EC-C491-46D9-9E23-F7483ABF7AD3}" dt="2021-02-19T11:19:03.787" v="5191" actId="47"/>
        <pc:sldMkLst>
          <pc:docMk/>
          <pc:sldMk cId="4245442274" sldId="419"/>
        </pc:sldMkLst>
      </pc:sldChg>
      <pc:sldChg chg="modSp mod">
        <pc:chgData name="Vijay Natesan" userId="f18be79c-bdb0-48c5-bd6c-b31131b15e85" providerId="ADAL" clId="{F83490EC-C491-46D9-9E23-F7483ABF7AD3}" dt="2021-02-19T12:13:05.568" v="5660" actId="20577"/>
        <pc:sldMkLst>
          <pc:docMk/>
          <pc:sldMk cId="3166581669" sldId="422"/>
        </pc:sldMkLst>
        <pc:spChg chg="mod">
          <ac:chgData name="Vijay Natesan" userId="f18be79c-bdb0-48c5-bd6c-b31131b15e85" providerId="ADAL" clId="{F83490EC-C491-46D9-9E23-F7483ABF7AD3}" dt="2021-02-19T12:12:49.625" v="5650" actId="20577"/>
          <ac:spMkLst>
            <pc:docMk/>
            <pc:sldMk cId="3166581669" sldId="422"/>
            <ac:spMk id="4" creationId="{70A326F0-37E2-4F5A-818C-8D65AA4CB037}"/>
          </ac:spMkLst>
        </pc:spChg>
        <pc:spChg chg="mod">
          <ac:chgData name="Vijay Natesan" userId="f18be79c-bdb0-48c5-bd6c-b31131b15e85" providerId="ADAL" clId="{F83490EC-C491-46D9-9E23-F7483ABF7AD3}" dt="2021-02-19T12:12:58.296" v="5656" actId="20577"/>
          <ac:spMkLst>
            <pc:docMk/>
            <pc:sldMk cId="3166581669" sldId="422"/>
            <ac:spMk id="23" creationId="{241E4AF1-CB66-485B-BFB0-7749D328708F}"/>
          </ac:spMkLst>
        </pc:spChg>
        <pc:spChg chg="mod">
          <ac:chgData name="Vijay Natesan" userId="f18be79c-bdb0-48c5-bd6c-b31131b15e85" providerId="ADAL" clId="{F83490EC-C491-46D9-9E23-F7483ABF7AD3}" dt="2021-02-19T12:13:05.568" v="5660" actId="20577"/>
          <ac:spMkLst>
            <pc:docMk/>
            <pc:sldMk cId="3166581669" sldId="422"/>
            <ac:spMk id="24" creationId="{5BCFEA8B-DDDB-49CB-8D6B-F12AE8B7EE28}"/>
          </ac:spMkLst>
        </pc:spChg>
        <pc:spChg chg="mod">
          <ac:chgData name="Vijay Natesan" userId="f18be79c-bdb0-48c5-bd6c-b31131b15e85" providerId="ADAL" clId="{F83490EC-C491-46D9-9E23-F7483ABF7AD3}" dt="2021-02-19T12:12:54.521" v="5654" actId="20577"/>
          <ac:spMkLst>
            <pc:docMk/>
            <pc:sldMk cId="3166581669" sldId="422"/>
            <ac:spMk id="30" creationId="{C0E87912-6F3A-4F83-90B5-C1181847CC8D}"/>
          </ac:spMkLst>
        </pc:spChg>
        <pc:spChg chg="mod">
          <ac:chgData name="Vijay Natesan" userId="f18be79c-bdb0-48c5-bd6c-b31131b15e85" providerId="ADAL" clId="{F83490EC-C491-46D9-9E23-F7483ABF7AD3}" dt="2021-02-19T12:12:38.706" v="5642" actId="20577"/>
          <ac:spMkLst>
            <pc:docMk/>
            <pc:sldMk cId="3166581669" sldId="422"/>
            <ac:spMk id="35" creationId="{73CD4DAE-F40D-4E14-8FF3-F4D8AC93131C}"/>
          </ac:spMkLst>
        </pc:spChg>
        <pc:spChg chg="mod">
          <ac:chgData name="Vijay Natesan" userId="f18be79c-bdb0-48c5-bd6c-b31131b15e85" providerId="ADAL" clId="{F83490EC-C491-46D9-9E23-F7483ABF7AD3}" dt="2021-02-19T12:12:41.691" v="5644" actId="20577"/>
          <ac:spMkLst>
            <pc:docMk/>
            <pc:sldMk cId="3166581669" sldId="422"/>
            <ac:spMk id="36" creationId="{74D9366D-A58F-4827-9D94-3C2CFCD0FB75}"/>
          </ac:spMkLst>
        </pc:spChg>
      </pc:sldChg>
      <pc:sldChg chg="addSp delSp modSp mod">
        <pc:chgData name="Vijay Natesan" userId="f18be79c-bdb0-48c5-bd6c-b31131b15e85" providerId="ADAL" clId="{F83490EC-C491-46D9-9E23-F7483ABF7AD3}" dt="2021-02-19T12:13:31.960" v="5666" actId="20577"/>
        <pc:sldMkLst>
          <pc:docMk/>
          <pc:sldMk cId="2093905624" sldId="423"/>
        </pc:sldMkLst>
        <pc:spChg chg="mod">
          <ac:chgData name="Vijay Natesan" userId="f18be79c-bdb0-48c5-bd6c-b31131b15e85" providerId="ADAL" clId="{F83490EC-C491-46D9-9E23-F7483ABF7AD3}" dt="2021-02-19T11:52:47.127" v="5431" actId="20577"/>
          <ac:spMkLst>
            <pc:docMk/>
            <pc:sldMk cId="2093905624" sldId="423"/>
            <ac:spMk id="2" creationId="{D2A49E1A-A4BC-405D-A625-7CD0CC2944EB}"/>
          </ac:spMkLst>
        </pc:spChg>
        <pc:spChg chg="mod">
          <ac:chgData name="Vijay Natesan" userId="f18be79c-bdb0-48c5-bd6c-b31131b15e85" providerId="ADAL" clId="{F83490EC-C491-46D9-9E23-F7483ABF7AD3}" dt="2021-02-19T12:13:31.960" v="5666" actId="20577"/>
          <ac:spMkLst>
            <pc:docMk/>
            <pc:sldMk cId="2093905624" sldId="423"/>
            <ac:spMk id="4" creationId="{90B7BDCC-E2AF-4472-8A57-A11E5056DE3C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5" creationId="{179E6837-3723-4DE7-A0B7-81EC28016DF6}"/>
          </ac:spMkLst>
        </pc:spChg>
        <pc:spChg chg="add del mod">
          <ac:chgData name="Vijay Natesan" userId="f18be79c-bdb0-48c5-bd6c-b31131b15e85" providerId="ADAL" clId="{F83490EC-C491-46D9-9E23-F7483ABF7AD3}" dt="2021-02-12T09:49:24.328" v="33" actId="478"/>
          <ac:spMkLst>
            <pc:docMk/>
            <pc:sldMk cId="2093905624" sldId="423"/>
            <ac:spMk id="5" creationId="{DCD43A1A-B7D9-4280-BEE4-C328421B0D26}"/>
          </ac:spMkLst>
        </pc:spChg>
        <pc:spChg chg="add del mod">
          <ac:chgData name="Vijay Natesan" userId="f18be79c-bdb0-48c5-bd6c-b31131b15e85" providerId="ADAL" clId="{F83490EC-C491-46D9-9E23-F7483ABF7AD3}" dt="2021-02-12T09:52:53.695" v="38" actId="478"/>
          <ac:spMkLst>
            <pc:docMk/>
            <pc:sldMk cId="2093905624" sldId="423"/>
            <ac:spMk id="6" creationId="{CCCF3065-F538-4F9A-9BD2-E73F16CF7B55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7" creationId="{6A32628A-840F-4DCE-8920-BC0665DE6D1B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7" creationId="{C2C95888-173B-4A53-AF15-BFDE3C78FB36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2" creationId="{0E487DA0-0851-465E-A497-E06935200177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12" creationId="{F593B779-2D29-4D95-99E9-82C1AE6CBD90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3" creationId="{29FF883C-187A-4E07-9CA3-443ECE4C5819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13" creationId="{67BFBAB9-387D-409D-8A02-163C4900325A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4" creationId="{6DD2A5F2-E282-4E0A-BECB-56EBBAF4CD0A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15" creationId="{57F40866-2E7E-4569-8689-2105347043DA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5" creationId="{ED33A535-31E0-451D-B003-DA3B29C5D077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6" creationId="{2195D3E6-8261-4EE3-9DF9-D4145A75913A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16" creationId="{23856DBA-AC92-40BD-864E-983537890008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7" creationId="{559985F3-C248-44CE-95D5-9081EAF611E9}"/>
          </ac:spMkLst>
        </pc:spChg>
        <pc:spChg chg="add mod">
          <ac:chgData name="Vijay Natesan" userId="f18be79c-bdb0-48c5-bd6c-b31131b15e85" providerId="ADAL" clId="{F83490EC-C491-46D9-9E23-F7483ABF7AD3}" dt="2021-02-19T12:13:23.921" v="5662" actId="20577"/>
          <ac:spMkLst>
            <pc:docMk/>
            <pc:sldMk cId="2093905624" sldId="423"/>
            <ac:spMk id="18" creationId="{8F996971-EF80-4D0E-9EE5-719D67240921}"/>
          </ac:spMkLst>
        </pc:spChg>
        <pc:spChg chg="add del mod or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19" creationId="{B5B0A414-E2CC-46BA-9976-131F25978DC3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19" creationId="{CCF56EE5-553E-4ED5-9A92-5165C966531B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20" creationId="{C0D59862-D4A3-4F22-AB5C-31E33AD88DFD}"/>
          </ac:spMkLst>
        </pc:spChg>
        <pc:spChg chg="add mod">
          <ac:chgData name="Vijay Natesan" userId="f18be79c-bdb0-48c5-bd6c-b31131b15e85" providerId="ADAL" clId="{F83490EC-C491-46D9-9E23-F7483ABF7AD3}" dt="2021-02-19T11:59:10.869" v="5476" actId="1038"/>
          <ac:spMkLst>
            <pc:docMk/>
            <pc:sldMk cId="2093905624" sldId="423"/>
            <ac:spMk id="22" creationId="{BB3C5182-1826-4610-9B78-3ECE4610644F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22" creationId="{F9084F5E-CC31-4A74-9A01-5DC10DC7EE67}"/>
          </ac:spMkLst>
        </pc:spChg>
        <pc:spChg chg="add mod">
          <ac:chgData name="Vijay Natesan" userId="f18be79c-bdb0-48c5-bd6c-b31131b15e85" providerId="ADAL" clId="{F83490EC-C491-46D9-9E23-F7483ABF7AD3}" dt="2021-02-18T07:05:47.547" v="854" actId="1076"/>
          <ac:spMkLst>
            <pc:docMk/>
            <pc:sldMk cId="2093905624" sldId="423"/>
            <ac:spMk id="23" creationId="{9FFA153B-B5C0-45FC-9A82-81E762E1E10F}"/>
          </ac:spMkLst>
        </pc:spChg>
        <pc:spChg chg="add mod">
          <ac:chgData name="Vijay Natesan" userId="f18be79c-bdb0-48c5-bd6c-b31131b15e85" providerId="ADAL" clId="{F83490EC-C491-46D9-9E23-F7483ABF7AD3}" dt="2021-02-18T07:07:57.011" v="1130" actId="1035"/>
          <ac:spMkLst>
            <pc:docMk/>
            <pc:sldMk cId="2093905624" sldId="423"/>
            <ac:spMk id="24" creationId="{B4C1CE5A-7724-4E24-A4A0-05EDC1A5FF09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24" creationId="{E7B48F9C-E47D-43D4-8E34-B670AFB6C0B8}"/>
          </ac:spMkLst>
        </pc:spChg>
        <pc:spChg chg="add del mod">
          <ac:chgData name="Vijay Natesan" userId="f18be79c-bdb0-48c5-bd6c-b31131b15e85" providerId="ADAL" clId="{F83490EC-C491-46D9-9E23-F7483ABF7AD3}" dt="2021-02-12T09:53:04.264" v="41" actId="478"/>
          <ac:spMkLst>
            <pc:docMk/>
            <pc:sldMk cId="2093905624" sldId="423"/>
            <ac:spMk id="25" creationId="{9E61FC40-D153-49DE-9B16-4CE7D100E8CA}"/>
          </ac:spMkLst>
        </pc:spChg>
        <pc:spChg chg="add del mod">
          <ac:chgData name="Vijay Natesan" userId="f18be79c-bdb0-48c5-bd6c-b31131b15e85" providerId="ADAL" clId="{F83490EC-C491-46D9-9E23-F7483ABF7AD3}" dt="2021-02-17T07:23:17.075" v="472" actId="478"/>
          <ac:spMkLst>
            <pc:docMk/>
            <pc:sldMk cId="2093905624" sldId="423"/>
            <ac:spMk id="27" creationId="{10E08835-C127-423B-8C73-2E9D568CA2CF}"/>
          </ac:spMkLst>
        </pc:spChg>
        <pc:spChg chg="add mod">
          <ac:chgData name="Vijay Natesan" userId="f18be79c-bdb0-48c5-bd6c-b31131b15e85" providerId="ADAL" clId="{F83490EC-C491-46D9-9E23-F7483ABF7AD3}" dt="2021-02-19T11:41:52.950" v="5369" actId="1037"/>
          <ac:spMkLst>
            <pc:docMk/>
            <pc:sldMk cId="2093905624" sldId="423"/>
            <ac:spMk id="29" creationId="{A83E5CF3-AAFC-4D01-A07A-4F2250DD8D0C}"/>
          </ac:spMkLst>
        </pc:spChg>
        <pc:spChg chg="add mod">
          <ac:chgData name="Vijay Natesan" userId="f18be79c-bdb0-48c5-bd6c-b31131b15e85" providerId="ADAL" clId="{F83490EC-C491-46D9-9E23-F7483ABF7AD3}" dt="2021-02-18T07:07:57.011" v="1130" actId="1035"/>
          <ac:spMkLst>
            <pc:docMk/>
            <pc:sldMk cId="2093905624" sldId="423"/>
            <ac:spMk id="30" creationId="{051B8A65-E80D-4EB2-AC9F-F84853FE3B76}"/>
          </ac:spMkLst>
        </pc:spChg>
        <pc:spChg chg="add mod">
          <ac:chgData name="Vijay Natesan" userId="f18be79c-bdb0-48c5-bd6c-b31131b15e85" providerId="ADAL" clId="{F83490EC-C491-46D9-9E23-F7483ABF7AD3}" dt="2021-02-19T11:41:52.950" v="5369" actId="1037"/>
          <ac:spMkLst>
            <pc:docMk/>
            <pc:sldMk cId="2093905624" sldId="423"/>
            <ac:spMk id="31" creationId="{5F3C1B6D-B277-417C-BAEB-24D8A03709C7}"/>
          </ac:spMkLst>
        </pc:spChg>
        <pc:picChg chg="add mod">
          <ac:chgData name="Vijay Natesan" userId="f18be79c-bdb0-48c5-bd6c-b31131b15e85" providerId="ADAL" clId="{F83490EC-C491-46D9-9E23-F7483ABF7AD3}" dt="2021-02-18T07:07:57.011" v="1130" actId="1035"/>
          <ac:picMkLst>
            <pc:docMk/>
            <pc:sldMk cId="2093905624" sldId="423"/>
            <ac:picMk id="6" creationId="{8A71F8E5-EA5A-4D21-9685-C3B7C1E42404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8" creationId="{3D8D9189-2140-4B53-895E-C6B660FBE4A9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8" creationId="{F502AED1-3D4E-4C5D-BB3A-0B071560DD67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9" creationId="{792359E1-EAE8-40EC-9997-1ED122B85012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9" creationId="{E6E23FE3-7441-49D3-80C5-6DB6581B0D68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10" creationId="{79A99E26-D384-4A9A-A086-45CA18E4CEAC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10" creationId="{B303F07A-E221-4F0F-A8C5-1A957AE86FF2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11" creationId="{89421DF4-3B34-4611-B5F8-E5C99FAC9ECD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11" creationId="{A62B6B68-6CB2-48E7-B35D-F105ADFFA34A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14" creationId="{BB287679-9414-4847-9C26-A27D83286944}"/>
          </ac:picMkLst>
        </pc:picChg>
        <pc:picChg chg="add mod">
          <ac:chgData name="Vijay Natesan" userId="f18be79c-bdb0-48c5-bd6c-b31131b15e85" providerId="ADAL" clId="{F83490EC-C491-46D9-9E23-F7483ABF7AD3}" dt="2021-02-18T07:05:47.547" v="854" actId="1076"/>
          <ac:picMkLst>
            <pc:docMk/>
            <pc:sldMk cId="2093905624" sldId="423"/>
            <ac:picMk id="17" creationId="{63FE3E90-4B96-4381-87A6-59E8DE885F6E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18" creationId="{F78DB2C5-553D-4969-BC24-231293030899}"/>
          </ac:picMkLst>
        </pc:picChg>
        <pc:picChg chg="add del mod">
          <ac:chgData name="Vijay Natesan" userId="f18be79c-bdb0-48c5-bd6c-b31131b15e85" providerId="ADAL" clId="{F83490EC-C491-46D9-9E23-F7483ABF7AD3}" dt="2021-02-17T07:19:59.867" v="318" actId="478"/>
          <ac:picMkLst>
            <pc:docMk/>
            <pc:sldMk cId="2093905624" sldId="423"/>
            <ac:picMk id="20" creationId="{C7156104-053A-483E-942C-B9912780D842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21" creationId="{ABB2CB08-7BFF-41E5-BD34-2D07FA0D74C2}"/>
          </ac:picMkLst>
        </pc:picChg>
        <pc:picChg chg="add mod">
          <ac:chgData name="Vijay Natesan" userId="f18be79c-bdb0-48c5-bd6c-b31131b15e85" providerId="ADAL" clId="{F83490EC-C491-46D9-9E23-F7483ABF7AD3}" dt="2021-02-19T11:59:10.869" v="5476" actId="1038"/>
          <ac:picMkLst>
            <pc:docMk/>
            <pc:sldMk cId="2093905624" sldId="423"/>
            <ac:picMk id="21" creationId="{E8556ED3-D7D7-467F-BA32-D88856307AC7}"/>
          </ac:picMkLst>
        </pc:picChg>
        <pc:picChg chg="add del mod">
          <ac:chgData name="Vijay Natesan" userId="f18be79c-bdb0-48c5-bd6c-b31131b15e85" providerId="ADAL" clId="{F83490EC-C491-46D9-9E23-F7483ABF7AD3}" dt="2021-02-12T09:53:04.264" v="41" actId="478"/>
          <ac:picMkLst>
            <pc:docMk/>
            <pc:sldMk cId="2093905624" sldId="423"/>
            <ac:picMk id="23" creationId="{925D3B93-15A1-478B-AA68-E3AAEC1B773F}"/>
          </ac:picMkLst>
        </pc:picChg>
        <pc:picChg chg="add del mod">
          <ac:chgData name="Vijay Natesan" userId="f18be79c-bdb0-48c5-bd6c-b31131b15e85" providerId="ADAL" clId="{F83490EC-C491-46D9-9E23-F7483ABF7AD3}" dt="2021-02-17T07:23:17.075" v="472" actId="478"/>
          <ac:picMkLst>
            <pc:docMk/>
            <pc:sldMk cId="2093905624" sldId="423"/>
            <ac:picMk id="26" creationId="{67336CE8-B2B2-4154-9BC4-AD93F67C25C7}"/>
          </ac:picMkLst>
        </pc:picChg>
        <pc:picChg chg="add mod">
          <ac:chgData name="Vijay Natesan" userId="f18be79c-bdb0-48c5-bd6c-b31131b15e85" providerId="ADAL" clId="{F83490EC-C491-46D9-9E23-F7483ABF7AD3}" dt="2021-02-19T11:41:52.950" v="5369" actId="1037"/>
          <ac:picMkLst>
            <pc:docMk/>
            <pc:sldMk cId="2093905624" sldId="423"/>
            <ac:picMk id="28" creationId="{3B065923-3E26-435C-BE42-6C461C6C359A}"/>
          </ac:picMkLst>
        </pc:picChg>
        <pc:cxnChg chg="add del">
          <ac:chgData name="Vijay Natesan" userId="f18be79c-bdb0-48c5-bd6c-b31131b15e85" providerId="ADAL" clId="{F83490EC-C491-46D9-9E23-F7483ABF7AD3}" dt="2021-02-19T11:58:38.985" v="5461" actId="11529"/>
          <ac:cxnSpMkLst>
            <pc:docMk/>
            <pc:sldMk cId="2093905624" sldId="423"/>
            <ac:cxnSpMk id="25" creationId="{7A80F76C-7FCB-4D3B-8470-A1B3C23786D9}"/>
          </ac:cxnSpMkLst>
        </pc:cxnChg>
        <pc:cxnChg chg="add del mod">
          <ac:chgData name="Vijay Natesan" userId="f18be79c-bdb0-48c5-bd6c-b31131b15e85" providerId="ADAL" clId="{F83490EC-C491-46D9-9E23-F7483ABF7AD3}" dt="2021-02-19T11:59:20.811" v="5479" actId="21"/>
          <ac:cxnSpMkLst>
            <pc:docMk/>
            <pc:sldMk cId="2093905624" sldId="423"/>
            <ac:cxnSpMk id="27" creationId="{E899FC3F-4D33-42A1-BBC8-C5CD8742B21A}"/>
          </ac:cxnSpMkLst>
        </pc:cxnChg>
      </pc:sldChg>
      <pc:sldChg chg="modSp mod">
        <pc:chgData name="Vijay Natesan" userId="f18be79c-bdb0-48c5-bd6c-b31131b15e85" providerId="ADAL" clId="{F83490EC-C491-46D9-9E23-F7483ABF7AD3}" dt="2021-02-19T11:19:33.829" v="5211" actId="20577"/>
        <pc:sldMkLst>
          <pc:docMk/>
          <pc:sldMk cId="1087987192" sldId="424"/>
        </pc:sldMkLst>
        <pc:spChg chg="mod">
          <ac:chgData name="Vijay Natesan" userId="f18be79c-bdb0-48c5-bd6c-b31131b15e85" providerId="ADAL" clId="{F83490EC-C491-46D9-9E23-F7483ABF7AD3}" dt="2021-02-19T11:19:33.829" v="5211" actId="20577"/>
          <ac:spMkLst>
            <pc:docMk/>
            <pc:sldMk cId="1087987192" sldId="424"/>
            <ac:spMk id="5" creationId="{29253A4D-253B-4B5E-805F-6B0C21E5ACB7}"/>
          </ac:spMkLst>
        </pc:spChg>
      </pc:sldChg>
      <pc:sldChg chg="modSp add del">
        <pc:chgData name="Vijay Natesan" userId="f18be79c-bdb0-48c5-bd6c-b31131b15e85" providerId="ADAL" clId="{F83490EC-C491-46D9-9E23-F7483ABF7AD3}" dt="2021-02-12T09:10:08.569" v="9" actId="2696"/>
        <pc:sldMkLst>
          <pc:docMk/>
          <pc:sldMk cId="1618378379" sldId="425"/>
        </pc:sldMkLst>
        <pc:spChg chg="mod">
          <ac:chgData name="Vijay Natesan" userId="f18be79c-bdb0-48c5-bd6c-b31131b15e85" providerId="ADAL" clId="{F83490EC-C491-46D9-9E23-F7483ABF7AD3}" dt="2021-02-12T09:09:54.032" v="8" actId="20577"/>
          <ac:spMkLst>
            <pc:docMk/>
            <pc:sldMk cId="1618378379" sldId="425"/>
            <ac:spMk id="4" creationId="{931A9954-D77A-4507-BD4E-0055287475AF}"/>
          </ac:spMkLst>
        </pc:spChg>
      </pc:sldChg>
      <pc:sldChg chg="modSp add del">
        <pc:chgData name="Vijay Natesan" userId="f18be79c-bdb0-48c5-bd6c-b31131b15e85" providerId="ADAL" clId="{F83490EC-C491-46D9-9E23-F7483ABF7AD3}" dt="2021-02-17T07:24:42.779" v="556" actId="2696"/>
        <pc:sldMkLst>
          <pc:docMk/>
          <pc:sldMk cId="2250276750" sldId="425"/>
        </pc:sldMkLst>
        <pc:spChg chg="mod">
          <ac:chgData name="Vijay Natesan" userId="f18be79c-bdb0-48c5-bd6c-b31131b15e85" providerId="ADAL" clId="{F83490EC-C491-46D9-9E23-F7483ABF7AD3}" dt="2021-02-17T07:24:34.387" v="555" actId="20577"/>
          <ac:spMkLst>
            <pc:docMk/>
            <pc:sldMk cId="2250276750" sldId="425"/>
            <ac:spMk id="4" creationId="{90B7BDCC-E2AF-4472-8A57-A11E5056DE3C}"/>
          </ac:spMkLst>
        </pc:spChg>
      </pc:sldChg>
      <pc:sldChg chg="addSp delSp modSp add mod">
        <pc:chgData name="Vijay Natesan" userId="f18be79c-bdb0-48c5-bd6c-b31131b15e85" providerId="ADAL" clId="{F83490EC-C491-46D9-9E23-F7483ABF7AD3}" dt="2021-02-18T09:37:47.092" v="1904" actId="27636"/>
        <pc:sldMkLst>
          <pc:docMk/>
          <pc:sldMk cId="3070033687" sldId="425"/>
        </pc:sldMkLst>
        <pc:spChg chg="del">
          <ac:chgData name="Vijay Natesan" userId="f18be79c-bdb0-48c5-bd6c-b31131b15e85" providerId="ADAL" clId="{F83490EC-C491-46D9-9E23-F7483ABF7AD3}" dt="2021-02-17T07:25:10.347" v="621" actId="478"/>
          <ac:spMkLst>
            <pc:docMk/>
            <pc:sldMk cId="3070033687" sldId="425"/>
            <ac:spMk id="2" creationId="{6126EB77-D539-4FE8-8342-E146FEA70CE6}"/>
          </ac:spMkLst>
        </pc:spChg>
        <pc:spChg chg="mod">
          <ac:chgData name="Vijay Natesan" userId="f18be79c-bdb0-48c5-bd6c-b31131b15e85" providerId="ADAL" clId="{F83490EC-C491-46D9-9E23-F7483ABF7AD3}" dt="2021-02-18T09:37:47.092" v="1904" actId="27636"/>
          <ac:spMkLst>
            <pc:docMk/>
            <pc:sldMk cId="3070033687" sldId="425"/>
            <ac:spMk id="4" creationId="{6EB8861C-BC75-420A-8081-141A3F3AA934}"/>
          </ac:spMkLst>
        </pc:spChg>
        <pc:picChg chg="add mod">
          <ac:chgData name="Vijay Natesan" userId="f18be79c-bdb0-48c5-bd6c-b31131b15e85" providerId="ADAL" clId="{F83490EC-C491-46D9-9E23-F7483ABF7AD3}" dt="2021-02-17T07:25:27.332" v="626" actId="1076"/>
          <ac:picMkLst>
            <pc:docMk/>
            <pc:sldMk cId="3070033687" sldId="425"/>
            <ac:picMk id="5" creationId="{C57814EA-29FB-4853-A246-6D8A46A7D67A}"/>
          </ac:picMkLst>
        </pc:picChg>
        <pc:picChg chg="add mod">
          <ac:chgData name="Vijay Natesan" userId="f18be79c-bdb0-48c5-bd6c-b31131b15e85" providerId="ADAL" clId="{F83490EC-C491-46D9-9E23-F7483ABF7AD3}" dt="2021-02-17T07:25:26.184" v="625" actId="1076"/>
          <ac:picMkLst>
            <pc:docMk/>
            <pc:sldMk cId="3070033687" sldId="425"/>
            <ac:picMk id="6" creationId="{B9129ADE-71DB-4B99-8F5C-61562FD0EC5F}"/>
          </ac:picMkLst>
        </pc:picChg>
      </pc:sldChg>
      <pc:sldChg chg="addSp delSp modSp add mod">
        <pc:chgData name="Vijay Natesan" userId="f18be79c-bdb0-48c5-bd6c-b31131b15e85" providerId="ADAL" clId="{F83490EC-C491-46D9-9E23-F7483ABF7AD3}" dt="2021-02-19T12:13:41.649" v="5674" actId="1037"/>
        <pc:sldMkLst>
          <pc:docMk/>
          <pc:sldMk cId="3828810138" sldId="426"/>
        </pc:sldMkLst>
        <pc:spChg chg="mod">
          <ac:chgData name="Vijay Natesan" userId="f18be79c-bdb0-48c5-bd6c-b31131b15e85" providerId="ADAL" clId="{F83490EC-C491-46D9-9E23-F7483ABF7AD3}" dt="2021-02-19T11:53:42.311" v="5439" actId="20577"/>
          <ac:spMkLst>
            <pc:docMk/>
            <pc:sldMk cId="3828810138" sldId="426"/>
            <ac:spMk id="2" creationId="{D2A49E1A-A4BC-405D-A625-7CD0CC2944EB}"/>
          </ac:spMkLst>
        </pc:spChg>
        <pc:spChg chg="mod">
          <ac:chgData name="Vijay Natesan" userId="f18be79c-bdb0-48c5-bd6c-b31131b15e85" providerId="ADAL" clId="{F83490EC-C491-46D9-9E23-F7483ABF7AD3}" dt="2021-02-17T10:51:52.461" v="643" actId="20577"/>
          <ac:spMkLst>
            <pc:docMk/>
            <pc:sldMk cId="3828810138" sldId="426"/>
            <ac:spMk id="4" creationId="{90B7BDCC-E2AF-4472-8A57-A11E5056DE3C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5" creationId="{179E6837-3723-4DE7-A0B7-81EC28016DF6}"/>
          </ac:spMkLst>
        </pc:spChg>
        <pc:spChg chg="mod">
          <ac:chgData name="Vijay Natesan" userId="f18be79c-bdb0-48c5-bd6c-b31131b15e85" providerId="ADAL" clId="{F83490EC-C491-46D9-9E23-F7483ABF7AD3}" dt="2021-02-19T11:42:50.039" v="5410" actId="1037"/>
          <ac:spMkLst>
            <pc:docMk/>
            <pc:sldMk cId="3828810138" sldId="426"/>
            <ac:spMk id="7" creationId="{6A32628A-840F-4DCE-8920-BC0665DE6D1B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2" creationId="{F593B779-2D29-4D95-99E9-82C1AE6CBD90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3" creationId="{67BFBAB9-387D-409D-8A02-163C4900325A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5" creationId="{57F40866-2E7E-4569-8689-2105347043DA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6" creationId="{23856DBA-AC92-40BD-864E-983537890008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8" creationId="{8F996971-EF80-4D0E-9EE5-719D67240921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19" creationId="{B5B0A414-E2CC-46BA-9976-131F25978DC3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22" creationId="{BB3C5182-1826-4610-9B78-3ECE4610644F}"/>
          </ac:spMkLst>
        </pc:spChg>
        <pc:spChg chg="del">
          <ac:chgData name="Vijay Natesan" userId="f18be79c-bdb0-48c5-bd6c-b31131b15e85" providerId="ADAL" clId="{F83490EC-C491-46D9-9E23-F7483ABF7AD3}" dt="2021-02-17T11:00:34.385" v="678" actId="478"/>
          <ac:spMkLst>
            <pc:docMk/>
            <pc:sldMk cId="3828810138" sldId="426"/>
            <ac:spMk id="23" creationId="{9FFA153B-B5C0-45FC-9A82-81E762E1E10F}"/>
          </ac:spMkLst>
        </pc:spChg>
        <pc:spChg chg="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24" creationId="{B4C1CE5A-7724-4E24-A4A0-05EDC1A5FF09}"/>
          </ac:spMkLst>
        </pc:spChg>
        <pc:spChg chg="add 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26" creationId="{A3BFC930-D291-4C1B-9609-8B1D2106397C}"/>
          </ac:spMkLst>
        </pc:spChg>
        <pc:spChg chg="del">
          <ac:chgData name="Vijay Natesan" userId="f18be79c-bdb0-48c5-bd6c-b31131b15e85" providerId="ADAL" clId="{F83490EC-C491-46D9-9E23-F7483ABF7AD3}" dt="2021-02-17T15:32:30.165" v="790" actId="478"/>
          <ac:spMkLst>
            <pc:docMk/>
            <pc:sldMk cId="3828810138" sldId="426"/>
            <ac:spMk id="29" creationId="{A83E5CF3-AAFC-4D01-A07A-4F2250DD8D0C}"/>
          </ac:spMkLst>
        </pc:spChg>
        <pc:spChg chg="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30" creationId="{051B8A65-E80D-4EB2-AC9F-F84853FE3B76}"/>
          </ac:spMkLst>
        </pc:spChg>
        <pc:spChg chg="del">
          <ac:chgData name="Vijay Natesan" userId="f18be79c-bdb0-48c5-bd6c-b31131b15e85" providerId="ADAL" clId="{F83490EC-C491-46D9-9E23-F7483ABF7AD3}" dt="2021-02-17T15:32:26.357" v="789" actId="478"/>
          <ac:spMkLst>
            <pc:docMk/>
            <pc:sldMk cId="3828810138" sldId="426"/>
            <ac:spMk id="31" creationId="{5F3C1B6D-B277-417C-BAEB-24D8A03709C7}"/>
          </ac:spMkLst>
        </pc:spChg>
        <pc:spChg chg="add 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31" creationId="{83C67253-6883-4D48-9FAA-9A4874818B09}"/>
          </ac:spMkLst>
        </pc:spChg>
        <pc:spChg chg="add del mod">
          <ac:chgData name="Vijay Natesan" userId="f18be79c-bdb0-48c5-bd6c-b31131b15e85" providerId="ADAL" clId="{F83490EC-C491-46D9-9E23-F7483ABF7AD3}" dt="2021-02-18T07:08:20.747" v="1131" actId="478"/>
          <ac:spMkLst>
            <pc:docMk/>
            <pc:sldMk cId="3828810138" sldId="426"/>
            <ac:spMk id="33" creationId="{8013E982-CDD0-4F3E-8BC0-36E2C44C6BC3}"/>
          </ac:spMkLst>
        </pc:spChg>
        <pc:spChg chg="add del mod">
          <ac:chgData name="Vijay Natesan" userId="f18be79c-bdb0-48c5-bd6c-b31131b15e85" providerId="ADAL" clId="{F83490EC-C491-46D9-9E23-F7483ABF7AD3}" dt="2021-02-18T07:08:20.747" v="1131" actId="478"/>
          <ac:spMkLst>
            <pc:docMk/>
            <pc:sldMk cId="3828810138" sldId="426"/>
            <ac:spMk id="35" creationId="{9AACD47A-3377-4159-BC43-926C3DDDCD50}"/>
          </ac:spMkLst>
        </pc:spChg>
        <pc:spChg chg="add mod">
          <ac:chgData name="Vijay Natesan" userId="f18be79c-bdb0-48c5-bd6c-b31131b15e85" providerId="ADAL" clId="{F83490EC-C491-46D9-9E23-F7483ABF7AD3}" dt="2021-02-19T12:13:41.649" v="5674" actId="1037"/>
          <ac:spMkLst>
            <pc:docMk/>
            <pc:sldMk cId="3828810138" sldId="426"/>
            <ac:spMk id="36" creationId="{81D3B6A0-D271-49C3-AC26-ED29139099F0}"/>
          </ac:spMkLst>
        </pc:spChg>
        <pc:spChg chg="add mod">
          <ac:chgData name="Vijay Natesan" userId="f18be79c-bdb0-48c5-bd6c-b31131b15e85" providerId="ADAL" clId="{F83490EC-C491-46D9-9E23-F7483ABF7AD3}" dt="2021-02-19T11:42:35.551" v="5394" actId="1038"/>
          <ac:spMkLst>
            <pc:docMk/>
            <pc:sldMk cId="3828810138" sldId="426"/>
            <ac:spMk id="37" creationId="{9A8A1DC7-AB11-4FAB-8C52-A5DA43E95D99}"/>
          </ac:spMkLst>
        </pc:spChg>
        <pc:spChg chg="add mod">
          <ac:chgData name="Vijay Natesan" userId="f18be79c-bdb0-48c5-bd6c-b31131b15e85" providerId="ADAL" clId="{F83490EC-C491-46D9-9E23-F7483ABF7AD3}" dt="2021-02-19T11:59:36.761" v="5499" actId="1038"/>
          <ac:spMkLst>
            <pc:docMk/>
            <pc:sldMk cId="3828810138" sldId="426"/>
            <ac:spMk id="38" creationId="{4D3C19AA-F3B5-459A-9AB4-663B823EC549}"/>
          </ac:spMkLst>
        </pc:spChg>
        <pc:spChg chg="add 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41" creationId="{CC7FC1A6-2328-436C-9438-786E04F4F1A9}"/>
          </ac:spMkLst>
        </pc:spChg>
        <pc:spChg chg="add 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42" creationId="{2CCA6FEC-B91F-48B4-A38E-577C29F8405E}"/>
          </ac:spMkLst>
        </pc:spChg>
        <pc:spChg chg="add mod">
          <ac:chgData name="Vijay Natesan" userId="f18be79c-bdb0-48c5-bd6c-b31131b15e85" providerId="ADAL" clId="{F83490EC-C491-46D9-9E23-F7483ABF7AD3}" dt="2021-02-19T11:59:43.425" v="5503" actId="1037"/>
          <ac:spMkLst>
            <pc:docMk/>
            <pc:sldMk cId="3828810138" sldId="426"/>
            <ac:spMk id="43" creationId="{2DB9D5A0-7EEC-43CA-A80E-2EFAA7B10E9F}"/>
          </ac:spMkLst>
        </pc:spChg>
        <pc:spChg chg="add del mod">
          <ac:chgData name="Vijay Natesan" userId="f18be79c-bdb0-48c5-bd6c-b31131b15e85" providerId="ADAL" clId="{F83490EC-C491-46D9-9E23-F7483ABF7AD3}" dt="2021-02-18T07:12:12.052" v="1197" actId="478"/>
          <ac:spMkLst>
            <pc:docMk/>
            <pc:sldMk cId="3828810138" sldId="426"/>
            <ac:spMk id="45" creationId="{8F83286D-CE0A-4677-8BBF-FB63E9655A8B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46" creationId="{06849EDB-36E3-41E4-846D-AFC927470044}"/>
          </ac:spMkLst>
        </pc:spChg>
        <pc:spChg chg="add mod">
          <ac:chgData name="Vijay Natesan" userId="f18be79c-bdb0-48c5-bd6c-b31131b15e85" providerId="ADAL" clId="{F83490EC-C491-46D9-9E23-F7483ABF7AD3}" dt="2021-02-19T11:59:43.425" v="5503" actId="1037"/>
          <ac:spMkLst>
            <pc:docMk/>
            <pc:sldMk cId="3828810138" sldId="426"/>
            <ac:spMk id="46" creationId="{D5237D09-4BF2-46A6-92B5-A5A67B7B878D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47" creationId="{515DC08E-AFBA-42F7-9D55-0B611523D9CB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48" creationId="{21993822-9C77-4ABE-8E50-6DCBCC2B03D0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50" creationId="{469C11FF-0F57-4E94-B4EF-1EFA2C907C37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55" creationId="{1E1BAE08-6095-441B-AB76-434AD0F0729C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56" creationId="{9F70C3E1-7032-4EFC-98D2-DE143016ABB5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58" creationId="{0899E43A-6035-4FC0-9DE8-E7B0862F401B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59" creationId="{F68A391C-3F02-49B8-AE4F-6F88E49E2D0F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1" creationId="{75EAAA29-600C-4092-8C49-539269BCE998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2" creationId="{9BA58EEB-4154-4A04-B0DC-DBD52B7697AF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4" creationId="{5ED8034C-24FA-4595-B3B1-ADE8323FA0F3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5" creationId="{B1215F6C-E065-4036-8674-2E74A02DD481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6" creationId="{7B7EAADD-1911-4822-B81C-E1D714A57481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8" creationId="{B1FE8E8C-E34A-43A6-8BA5-D796797725AB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69" creationId="{B59D2256-EFA3-4E22-8315-DAF0FD40A46D}"/>
          </ac:spMkLst>
        </pc:spChg>
        <pc:spChg chg="add del">
          <ac:chgData name="Vijay Natesan" userId="f18be79c-bdb0-48c5-bd6c-b31131b15e85" providerId="ADAL" clId="{F83490EC-C491-46D9-9E23-F7483ABF7AD3}" dt="2021-02-17T15:33:23.775" v="841"/>
          <ac:spMkLst>
            <pc:docMk/>
            <pc:sldMk cId="3828810138" sldId="426"/>
            <ac:spMk id="70" creationId="{2FB5CA68-B2B7-40EE-A2E3-74CBA024A719}"/>
          </ac:spMkLst>
        </pc:spChg>
        <pc:spChg chg="add mod">
          <ac:chgData name="Vijay Natesan" userId="f18be79c-bdb0-48c5-bd6c-b31131b15e85" providerId="ADAL" clId="{F83490EC-C491-46D9-9E23-F7483ABF7AD3}" dt="2021-02-18T07:20:31.018" v="1505" actId="1035"/>
          <ac:spMkLst>
            <pc:docMk/>
            <pc:sldMk cId="3828810138" sldId="426"/>
            <ac:spMk id="71" creationId="{D3CE4491-4B4A-45EB-91B3-20BF4F2BC9E8}"/>
          </ac:spMkLst>
        </pc:spChg>
        <pc:picChg chg="del mod">
          <ac:chgData name="Vijay Natesan" userId="f18be79c-bdb0-48c5-bd6c-b31131b15e85" providerId="ADAL" clId="{F83490EC-C491-46D9-9E23-F7483ABF7AD3}" dt="2021-02-18T07:09:07.434" v="1144" actId="478"/>
          <ac:picMkLst>
            <pc:docMk/>
            <pc:sldMk cId="3828810138" sldId="426"/>
            <ac:picMk id="6" creationId="{8A71F8E5-EA5A-4D21-9685-C3B7C1E42404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8" creationId="{3D8D9189-2140-4B53-895E-C6B660FBE4A9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8" creationId="{98A4DA9E-A4E3-4461-97F2-C86227D4A7B5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9" creationId="{792359E1-EAE8-40EC-9997-1ED122B85012}"/>
          </ac:picMkLst>
        </pc:picChg>
        <pc:picChg chg="add mod">
          <ac:chgData name="Vijay Natesan" userId="f18be79c-bdb0-48c5-bd6c-b31131b15e85" providerId="ADAL" clId="{F83490EC-C491-46D9-9E23-F7483ABF7AD3}" dt="2021-02-19T11:42:40.207" v="5402" actId="1037"/>
          <ac:picMkLst>
            <pc:docMk/>
            <pc:sldMk cId="3828810138" sldId="426"/>
            <ac:picMk id="10" creationId="{6F1C13A4-5275-4A69-8B3B-4E9DF66E513D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10" creationId="{79A99E26-D384-4A9A-A086-45CA18E4CEAC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11" creationId="{A62B6B68-6CB2-48E7-B35D-F105ADFFA34A}"/>
          </ac:picMkLst>
        </pc:picChg>
        <pc:picChg chg="add mod">
          <ac:chgData name="Vijay Natesan" userId="f18be79c-bdb0-48c5-bd6c-b31131b15e85" providerId="ADAL" clId="{F83490EC-C491-46D9-9E23-F7483ABF7AD3}" dt="2021-02-19T12:13:41.649" v="5674" actId="1037"/>
          <ac:picMkLst>
            <pc:docMk/>
            <pc:sldMk cId="3828810138" sldId="426"/>
            <ac:picMk id="12" creationId="{8FF65954-50BA-4F46-914A-3CAE74270313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14" creationId="{8CEF0A55-9C33-4869-9FB7-D911DB368F7A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14" creationId="{BB287679-9414-4847-9C26-A27D83286944}"/>
          </ac:picMkLst>
        </pc:picChg>
        <pc:picChg chg="add mod">
          <ac:chgData name="Vijay Natesan" userId="f18be79c-bdb0-48c5-bd6c-b31131b15e85" providerId="ADAL" clId="{F83490EC-C491-46D9-9E23-F7483ABF7AD3}" dt="2021-02-19T11:59:43.425" v="5503" actId="1037"/>
          <ac:picMkLst>
            <pc:docMk/>
            <pc:sldMk cId="3828810138" sldId="426"/>
            <ac:picMk id="16" creationId="{372DB219-25D5-412A-AC29-C9503731CA52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17" creationId="{63FE3E90-4B96-4381-87A6-59E8DE885F6E}"/>
          </ac:picMkLst>
        </pc:picChg>
        <pc:picChg chg="del">
          <ac:chgData name="Vijay Natesan" userId="f18be79c-bdb0-48c5-bd6c-b31131b15e85" providerId="ADAL" clId="{F83490EC-C491-46D9-9E23-F7483ABF7AD3}" dt="2021-02-17T11:00:34.385" v="678" actId="478"/>
          <ac:picMkLst>
            <pc:docMk/>
            <pc:sldMk cId="3828810138" sldId="426"/>
            <ac:picMk id="21" creationId="{E8556ED3-D7D7-467F-BA32-D88856307AC7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25" creationId="{023F7B45-3E35-4EC0-9F70-77FF47FA7034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27" creationId="{AD83A8B7-5D10-4BA4-8728-231B4F23BF05}"/>
          </ac:picMkLst>
        </pc:picChg>
        <pc:picChg chg="del">
          <ac:chgData name="Vijay Natesan" userId="f18be79c-bdb0-48c5-bd6c-b31131b15e85" providerId="ADAL" clId="{F83490EC-C491-46D9-9E23-F7483ABF7AD3}" dt="2021-02-17T15:32:30.165" v="790" actId="478"/>
          <ac:picMkLst>
            <pc:docMk/>
            <pc:sldMk cId="3828810138" sldId="426"/>
            <ac:picMk id="28" creationId="{3B065923-3E26-435C-BE42-6C461C6C359A}"/>
          </ac:picMkLst>
        </pc:picChg>
        <pc:picChg chg="add del mod">
          <ac:chgData name="Vijay Natesan" userId="f18be79c-bdb0-48c5-bd6c-b31131b15e85" providerId="ADAL" clId="{F83490EC-C491-46D9-9E23-F7483ABF7AD3}" dt="2021-02-18T07:08:23.530" v="1132" actId="478"/>
          <ac:picMkLst>
            <pc:docMk/>
            <pc:sldMk cId="3828810138" sldId="426"/>
            <ac:picMk id="32" creationId="{DF0B8A5B-C516-431F-949C-2B83A51CAC85}"/>
          </ac:picMkLst>
        </pc:picChg>
        <pc:picChg chg="add del mod">
          <ac:chgData name="Vijay Natesan" userId="f18be79c-bdb0-48c5-bd6c-b31131b15e85" providerId="ADAL" clId="{F83490EC-C491-46D9-9E23-F7483ABF7AD3}" dt="2021-02-18T07:08:23.530" v="1132" actId="478"/>
          <ac:picMkLst>
            <pc:docMk/>
            <pc:sldMk cId="3828810138" sldId="426"/>
            <ac:picMk id="34" creationId="{533389A3-008A-47BB-8BBC-2291F22B4EBB}"/>
          </ac:picMkLst>
        </pc:picChg>
        <pc:picChg chg="add del mod">
          <ac:chgData name="Vijay Natesan" userId="f18be79c-bdb0-48c5-bd6c-b31131b15e85" providerId="ADAL" clId="{F83490EC-C491-46D9-9E23-F7483ABF7AD3}" dt="2021-02-17T11:02:08.369" v="702" actId="478"/>
          <ac:picMkLst>
            <pc:docMk/>
            <pc:sldMk cId="3828810138" sldId="426"/>
            <ac:picMk id="36" creationId="{FC36BC85-C7D4-4C1B-8E8E-F1D8086C3410}"/>
          </ac:picMkLst>
        </pc:picChg>
        <pc:picChg chg="add del mod">
          <ac:chgData name="Vijay Natesan" userId="f18be79c-bdb0-48c5-bd6c-b31131b15e85" providerId="ADAL" clId="{F83490EC-C491-46D9-9E23-F7483ABF7AD3}" dt="2021-02-17T11:03:36.329" v="715" actId="478"/>
          <ac:picMkLst>
            <pc:docMk/>
            <pc:sldMk cId="3828810138" sldId="426"/>
            <ac:picMk id="37" creationId="{B784AF11-8822-463E-8CED-05DACF54A281}"/>
          </ac:picMkLst>
        </pc:picChg>
        <pc:picChg chg="add del mod">
          <ac:chgData name="Vijay Natesan" userId="f18be79c-bdb0-48c5-bd6c-b31131b15e85" providerId="ADAL" clId="{F83490EC-C491-46D9-9E23-F7483ABF7AD3}" dt="2021-02-17T11:03:36.329" v="715" actId="478"/>
          <ac:picMkLst>
            <pc:docMk/>
            <pc:sldMk cId="3828810138" sldId="426"/>
            <ac:picMk id="38" creationId="{924D860C-C3E2-42BF-84C0-0563CE45BE3D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39" creationId="{9A641D30-752B-4027-B45B-475E74E7EEFF}"/>
          </ac:picMkLst>
        </pc:picChg>
        <pc:picChg chg="add mod">
          <ac:chgData name="Vijay Natesan" userId="f18be79c-bdb0-48c5-bd6c-b31131b15e85" providerId="ADAL" clId="{F83490EC-C491-46D9-9E23-F7483ABF7AD3}" dt="2021-02-18T07:20:31.018" v="1505" actId="1035"/>
          <ac:picMkLst>
            <pc:docMk/>
            <pc:sldMk cId="3828810138" sldId="426"/>
            <ac:picMk id="40" creationId="{FFA78B7B-8FA5-49FF-90B9-E70F60762BAE}"/>
          </ac:picMkLst>
        </pc:picChg>
        <pc:picChg chg="add del mod">
          <ac:chgData name="Vijay Natesan" userId="f18be79c-bdb0-48c5-bd6c-b31131b15e85" providerId="ADAL" clId="{F83490EC-C491-46D9-9E23-F7483ABF7AD3}" dt="2021-02-18T07:12:12.052" v="1197" actId="478"/>
          <ac:picMkLst>
            <pc:docMk/>
            <pc:sldMk cId="3828810138" sldId="426"/>
            <ac:picMk id="44" creationId="{BD1861C2-71FB-4724-872A-E58B0A84B193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49" creationId="{9939F066-9BB6-4C48-8EA9-F18C286AE07B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51" creationId="{76DF1A21-FD2B-4092-9C90-541367FD5D10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52" creationId="{B2E639FE-190F-4C1B-9A55-B86A02182CAC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53" creationId="{C4654528-123D-45D8-AB03-085608BD4A61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54" creationId="{839007C0-0232-4D92-A4F1-E556F7C14626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57" creationId="{50CA3279-5BC6-483A-B6C9-B17A0B88F8D0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60" creationId="{EA7B4340-AA8F-4984-B4C4-0AD6CD00463C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63" creationId="{D3864940-071F-40AA-8AEA-2D647F3A8A88}"/>
          </ac:picMkLst>
        </pc:picChg>
        <pc:picChg chg="add del">
          <ac:chgData name="Vijay Natesan" userId="f18be79c-bdb0-48c5-bd6c-b31131b15e85" providerId="ADAL" clId="{F83490EC-C491-46D9-9E23-F7483ABF7AD3}" dt="2021-02-17T15:33:23.775" v="841"/>
          <ac:picMkLst>
            <pc:docMk/>
            <pc:sldMk cId="3828810138" sldId="426"/>
            <ac:picMk id="67" creationId="{F3CFBEDA-68EC-42D6-9F48-5B9E54947E37}"/>
          </ac:picMkLst>
        </pc:picChg>
        <pc:cxnChg chg="add del mod">
          <ac:chgData name="Vijay Natesan" userId="f18be79c-bdb0-48c5-bd6c-b31131b15e85" providerId="ADAL" clId="{F83490EC-C491-46D9-9E23-F7483ABF7AD3}" dt="2021-02-19T11:59:52.190" v="5504" actId="21"/>
          <ac:cxnSpMkLst>
            <pc:docMk/>
            <pc:sldMk cId="3828810138" sldId="426"/>
            <ac:cxnSpMk id="28" creationId="{4FE988FE-9A32-4774-93F6-C942B3DAAB9B}"/>
          </ac:cxnSpMkLst>
        </pc:cxnChg>
      </pc:sldChg>
      <pc:sldChg chg="addSp delSp modSp add mod">
        <pc:chgData name="Vijay Natesan" userId="f18be79c-bdb0-48c5-bd6c-b31131b15e85" providerId="ADAL" clId="{F83490EC-C491-46D9-9E23-F7483ABF7AD3}" dt="2021-02-18T09:38:08.297" v="1911" actId="1076"/>
        <pc:sldMkLst>
          <pc:docMk/>
          <pc:sldMk cId="1897309462" sldId="427"/>
        </pc:sldMkLst>
        <pc:spChg chg="mod">
          <ac:chgData name="Vijay Natesan" userId="f18be79c-bdb0-48c5-bd6c-b31131b15e85" providerId="ADAL" clId="{F83490EC-C491-46D9-9E23-F7483ABF7AD3}" dt="2021-02-18T09:37:42.300" v="1900" actId="27636"/>
          <ac:spMkLst>
            <pc:docMk/>
            <pc:sldMk cId="1897309462" sldId="427"/>
            <ac:spMk id="4" creationId="{6EB8861C-BC75-420A-8081-141A3F3AA934}"/>
          </ac:spMkLst>
        </pc:spChg>
        <pc:picChg chg="del">
          <ac:chgData name="Vijay Natesan" userId="f18be79c-bdb0-48c5-bd6c-b31131b15e85" providerId="ADAL" clId="{F83490EC-C491-46D9-9E23-F7483ABF7AD3}" dt="2021-02-18T09:37:54.863" v="1905" actId="478"/>
          <ac:picMkLst>
            <pc:docMk/>
            <pc:sldMk cId="1897309462" sldId="427"/>
            <ac:picMk id="5" creationId="{C57814EA-29FB-4853-A246-6D8A46A7D67A}"/>
          </ac:picMkLst>
        </pc:picChg>
        <pc:picChg chg="del">
          <ac:chgData name="Vijay Natesan" userId="f18be79c-bdb0-48c5-bd6c-b31131b15e85" providerId="ADAL" clId="{F83490EC-C491-46D9-9E23-F7483ABF7AD3}" dt="2021-02-18T09:37:54.863" v="1905" actId="478"/>
          <ac:picMkLst>
            <pc:docMk/>
            <pc:sldMk cId="1897309462" sldId="427"/>
            <ac:picMk id="6" creationId="{B9129ADE-71DB-4B99-8F5C-61562FD0EC5F}"/>
          </ac:picMkLst>
        </pc:picChg>
        <pc:picChg chg="add mod">
          <ac:chgData name="Vijay Natesan" userId="f18be79c-bdb0-48c5-bd6c-b31131b15e85" providerId="ADAL" clId="{F83490EC-C491-46D9-9E23-F7483ABF7AD3}" dt="2021-02-18T09:38:03.104" v="1908" actId="14100"/>
          <ac:picMkLst>
            <pc:docMk/>
            <pc:sldMk cId="1897309462" sldId="427"/>
            <ac:picMk id="7" creationId="{BB15DD4C-BF50-434C-8C8C-DA4B4BFBD16C}"/>
          </ac:picMkLst>
        </pc:picChg>
        <pc:picChg chg="add mod">
          <ac:chgData name="Vijay Natesan" userId="f18be79c-bdb0-48c5-bd6c-b31131b15e85" providerId="ADAL" clId="{F83490EC-C491-46D9-9E23-F7483ABF7AD3}" dt="2021-02-18T09:38:08.297" v="1911" actId="1076"/>
          <ac:picMkLst>
            <pc:docMk/>
            <pc:sldMk cId="1897309462" sldId="427"/>
            <ac:picMk id="8" creationId="{8844AE1B-6AE6-4D82-B381-BB8736A2F5B4}"/>
          </ac:picMkLst>
        </pc:picChg>
      </pc:sldChg>
      <pc:sldChg chg="add del">
        <pc:chgData name="Vijay Natesan" userId="f18be79c-bdb0-48c5-bd6c-b31131b15e85" providerId="ADAL" clId="{F83490EC-C491-46D9-9E23-F7483ABF7AD3}" dt="2021-02-18T09:37:30.612" v="1869"/>
        <pc:sldMkLst>
          <pc:docMk/>
          <pc:sldMk cId="3652270859" sldId="427"/>
        </pc:sldMkLst>
      </pc:sldChg>
      <pc:sldChg chg="addSp delSp modSp add mod ord">
        <pc:chgData name="Vijay Natesan" userId="f18be79c-bdb0-48c5-bd6c-b31131b15e85" providerId="ADAL" clId="{F83490EC-C491-46D9-9E23-F7483ABF7AD3}" dt="2021-02-19T12:00:35.128" v="5554" actId="478"/>
        <pc:sldMkLst>
          <pc:docMk/>
          <pc:sldMk cId="325243906" sldId="428"/>
        </pc:sldMkLst>
        <pc:spChg chg="mod">
          <ac:chgData name="Vijay Natesan" userId="f18be79c-bdb0-48c5-bd6c-b31131b15e85" providerId="ADAL" clId="{F83490EC-C491-46D9-9E23-F7483ABF7AD3}" dt="2021-02-19T11:57:13.280" v="5459" actId="6549"/>
          <ac:spMkLst>
            <pc:docMk/>
            <pc:sldMk cId="325243906" sldId="428"/>
            <ac:spMk id="2" creationId="{D2A49E1A-A4BC-405D-A625-7CD0CC2944EB}"/>
          </ac:spMkLst>
        </pc:spChg>
        <pc:spChg chg="mod">
          <ac:chgData name="Vijay Natesan" userId="f18be79c-bdb0-48c5-bd6c-b31131b15e85" providerId="ADAL" clId="{F83490EC-C491-46D9-9E23-F7483ABF7AD3}" dt="2021-02-18T09:38:32.496" v="1936" actId="20577"/>
          <ac:spMkLst>
            <pc:docMk/>
            <pc:sldMk cId="325243906" sldId="428"/>
            <ac:spMk id="4" creationId="{90B7BDCC-E2AF-4472-8A57-A11E5056DE3C}"/>
          </ac:spMkLst>
        </pc:spChg>
        <pc:spChg chg="mod">
          <ac:chgData name="Vijay Natesan" userId="f18be79c-bdb0-48c5-bd6c-b31131b15e85" providerId="ADAL" clId="{F83490EC-C491-46D9-9E23-F7483ABF7AD3}" dt="2021-02-18T09:46:09.307" v="2142" actId="1037"/>
          <ac:spMkLst>
            <pc:docMk/>
            <pc:sldMk cId="325243906" sldId="428"/>
            <ac:spMk id="7" creationId="{6A32628A-840F-4DCE-8920-BC0665DE6D1B}"/>
          </ac:spMkLst>
        </pc:spChg>
        <pc:spChg chg="del">
          <ac:chgData name="Vijay Natesan" userId="f18be79c-bdb0-48c5-bd6c-b31131b15e85" providerId="ADAL" clId="{F83490EC-C491-46D9-9E23-F7483ABF7AD3}" dt="2021-02-18T09:44:27.697" v="2088" actId="478"/>
          <ac:spMkLst>
            <pc:docMk/>
            <pc:sldMk cId="325243906" sldId="428"/>
            <ac:spMk id="24" creationId="{B4C1CE5A-7724-4E24-A4A0-05EDC1A5FF09}"/>
          </ac:spMkLst>
        </pc:spChg>
        <pc:spChg chg="del">
          <ac:chgData name="Vijay Natesan" userId="f18be79c-bdb0-48c5-bd6c-b31131b15e85" providerId="ADAL" clId="{F83490EC-C491-46D9-9E23-F7483ABF7AD3}" dt="2021-02-18T09:42:00.130" v="1937" actId="478"/>
          <ac:spMkLst>
            <pc:docMk/>
            <pc:sldMk cId="325243906" sldId="428"/>
            <ac:spMk id="26" creationId="{A3BFC930-D291-4C1B-9609-8B1D2106397C}"/>
          </ac:spMkLst>
        </pc:spChg>
        <pc:spChg chg="add mod">
          <ac:chgData name="Vijay Natesan" userId="f18be79c-bdb0-48c5-bd6c-b31131b15e85" providerId="ADAL" clId="{F83490EC-C491-46D9-9E23-F7483ABF7AD3}" dt="2021-02-18T09:47:29.243" v="2200" actId="1037"/>
          <ac:spMkLst>
            <pc:docMk/>
            <pc:sldMk cId="325243906" sldId="428"/>
            <ac:spMk id="29" creationId="{77382DEB-076E-4F2F-A6E0-FF19E2D66E3F}"/>
          </ac:spMkLst>
        </pc:spChg>
        <pc:spChg chg="mod">
          <ac:chgData name="Vijay Natesan" userId="f18be79c-bdb0-48c5-bd6c-b31131b15e85" providerId="ADAL" clId="{F83490EC-C491-46D9-9E23-F7483ABF7AD3}" dt="2021-02-18T09:44:41.762" v="2112" actId="1035"/>
          <ac:spMkLst>
            <pc:docMk/>
            <pc:sldMk cId="325243906" sldId="428"/>
            <ac:spMk id="30" creationId="{051B8A65-E80D-4EB2-AC9F-F84853FE3B76}"/>
          </ac:spMkLst>
        </pc:spChg>
        <pc:spChg chg="del">
          <ac:chgData name="Vijay Natesan" userId="f18be79c-bdb0-48c5-bd6c-b31131b15e85" providerId="ADAL" clId="{F83490EC-C491-46D9-9E23-F7483ABF7AD3}" dt="2021-02-18T09:42:03.634" v="1938" actId="478"/>
          <ac:spMkLst>
            <pc:docMk/>
            <pc:sldMk cId="325243906" sldId="428"/>
            <ac:spMk id="31" creationId="{83C67253-6883-4D48-9FAA-9A4874818B09}"/>
          </ac:spMkLst>
        </pc:spChg>
        <pc:spChg chg="add mod">
          <ac:chgData name="Vijay Natesan" userId="f18be79c-bdb0-48c5-bd6c-b31131b15e85" providerId="ADAL" clId="{F83490EC-C491-46D9-9E23-F7483ABF7AD3}" dt="2021-02-18T09:44:41.762" v="2112" actId="1035"/>
          <ac:spMkLst>
            <pc:docMk/>
            <pc:sldMk cId="325243906" sldId="428"/>
            <ac:spMk id="32" creationId="{02989EB0-6C71-4D23-BB35-68F9088C5AA0}"/>
          </ac:spMkLst>
        </pc:spChg>
        <pc:spChg chg="add mod">
          <ac:chgData name="Vijay Natesan" userId="f18be79c-bdb0-48c5-bd6c-b31131b15e85" providerId="ADAL" clId="{F83490EC-C491-46D9-9E23-F7483ABF7AD3}" dt="2021-02-18T09:44:34.192" v="2089" actId="1076"/>
          <ac:spMkLst>
            <pc:docMk/>
            <pc:sldMk cId="325243906" sldId="428"/>
            <ac:spMk id="34" creationId="{9553BCBC-6DE3-49B3-BDBF-414897430BD0}"/>
          </ac:spMkLst>
        </pc:spChg>
        <pc:spChg chg="add mod">
          <ac:chgData name="Vijay Natesan" userId="f18be79c-bdb0-48c5-bd6c-b31131b15e85" providerId="ADAL" clId="{F83490EC-C491-46D9-9E23-F7483ABF7AD3}" dt="2021-02-19T10:08:31.871" v="2387" actId="1076"/>
          <ac:spMkLst>
            <pc:docMk/>
            <pc:sldMk cId="325243906" sldId="428"/>
            <ac:spMk id="35" creationId="{E896EC9F-91AD-4446-8544-EE4CAE7F2FD2}"/>
          </ac:spMkLst>
        </pc:spChg>
        <pc:spChg chg="del">
          <ac:chgData name="Vijay Natesan" userId="f18be79c-bdb0-48c5-bd6c-b31131b15e85" providerId="ADAL" clId="{F83490EC-C491-46D9-9E23-F7483ABF7AD3}" dt="2021-02-18T09:42:07.929" v="1939" actId="478"/>
          <ac:spMkLst>
            <pc:docMk/>
            <pc:sldMk cId="325243906" sldId="428"/>
            <ac:spMk id="36" creationId="{81D3B6A0-D271-49C3-AC26-ED29139099F0}"/>
          </ac:spMkLst>
        </pc:spChg>
        <pc:spChg chg="mod">
          <ac:chgData name="Vijay Natesan" userId="f18be79c-bdb0-48c5-bd6c-b31131b15e85" providerId="ADAL" clId="{F83490EC-C491-46D9-9E23-F7483ABF7AD3}" dt="2021-02-19T10:08:31.871" v="2387" actId="1076"/>
          <ac:spMkLst>
            <pc:docMk/>
            <pc:sldMk cId="325243906" sldId="428"/>
            <ac:spMk id="37" creationId="{9A8A1DC7-AB11-4FAB-8C52-A5DA43E95D99}"/>
          </ac:spMkLst>
        </pc:spChg>
        <pc:spChg chg="del">
          <ac:chgData name="Vijay Natesan" userId="f18be79c-bdb0-48c5-bd6c-b31131b15e85" providerId="ADAL" clId="{F83490EC-C491-46D9-9E23-F7483ABF7AD3}" dt="2021-02-18T09:42:07.929" v="1939" actId="478"/>
          <ac:spMkLst>
            <pc:docMk/>
            <pc:sldMk cId="325243906" sldId="428"/>
            <ac:spMk id="38" creationId="{4D3C19AA-F3B5-459A-9AB4-663B823EC549}"/>
          </ac:spMkLst>
        </pc:spChg>
        <pc:spChg chg="mod">
          <ac:chgData name="Vijay Natesan" userId="f18be79c-bdb0-48c5-bd6c-b31131b15e85" providerId="ADAL" clId="{F83490EC-C491-46D9-9E23-F7483ABF7AD3}" dt="2021-02-18T09:44:41.762" v="2112" actId="1035"/>
          <ac:spMkLst>
            <pc:docMk/>
            <pc:sldMk cId="325243906" sldId="428"/>
            <ac:spMk id="41" creationId="{CC7FC1A6-2328-436C-9438-786E04F4F1A9}"/>
          </ac:spMkLst>
        </pc:spChg>
        <pc:spChg chg="mod">
          <ac:chgData name="Vijay Natesan" userId="f18be79c-bdb0-48c5-bd6c-b31131b15e85" providerId="ADAL" clId="{F83490EC-C491-46D9-9E23-F7483ABF7AD3}" dt="2021-02-18T09:44:41.762" v="2112" actId="1035"/>
          <ac:spMkLst>
            <pc:docMk/>
            <pc:sldMk cId="325243906" sldId="428"/>
            <ac:spMk id="42" creationId="{2CCA6FEC-B91F-48B4-A38E-577C29F8405E}"/>
          </ac:spMkLst>
        </pc:spChg>
        <pc:spChg chg="mod">
          <ac:chgData name="Vijay Natesan" userId="f18be79c-bdb0-48c5-bd6c-b31131b15e85" providerId="ADAL" clId="{F83490EC-C491-46D9-9E23-F7483ABF7AD3}" dt="2021-02-19T10:08:31.871" v="2387" actId="1076"/>
          <ac:spMkLst>
            <pc:docMk/>
            <pc:sldMk cId="325243906" sldId="428"/>
            <ac:spMk id="43" creationId="{2DB9D5A0-7EEC-43CA-A80E-2EFAA7B10E9F}"/>
          </ac:spMkLst>
        </pc:spChg>
        <pc:spChg chg="add mod">
          <ac:chgData name="Vijay Natesan" userId="f18be79c-bdb0-48c5-bd6c-b31131b15e85" providerId="ADAL" clId="{F83490EC-C491-46D9-9E23-F7483ABF7AD3}" dt="2021-02-18T09:47:34.812" v="2202" actId="1035"/>
          <ac:spMkLst>
            <pc:docMk/>
            <pc:sldMk cId="325243906" sldId="428"/>
            <ac:spMk id="44" creationId="{78224CD7-A3D4-42B1-A5E8-9633F2932EDD}"/>
          </ac:spMkLst>
        </pc:spChg>
        <pc:spChg chg="add mod">
          <ac:chgData name="Vijay Natesan" userId="f18be79c-bdb0-48c5-bd6c-b31131b15e85" providerId="ADAL" clId="{F83490EC-C491-46D9-9E23-F7483ABF7AD3}" dt="2021-02-18T09:47:47.051" v="2207" actId="14100"/>
          <ac:spMkLst>
            <pc:docMk/>
            <pc:sldMk cId="325243906" sldId="428"/>
            <ac:spMk id="45" creationId="{3E05E6AF-8C20-4CF7-82BD-25D7411DA949}"/>
          </ac:spMkLst>
        </pc:spChg>
        <pc:spChg chg="mod">
          <ac:chgData name="Vijay Natesan" userId="f18be79c-bdb0-48c5-bd6c-b31131b15e85" providerId="ADAL" clId="{F83490EC-C491-46D9-9E23-F7483ABF7AD3}" dt="2021-02-19T10:08:40.646" v="2388" actId="1076"/>
          <ac:spMkLst>
            <pc:docMk/>
            <pc:sldMk cId="325243906" sldId="428"/>
            <ac:spMk id="46" creationId="{D5237D09-4BF2-46A6-92B5-A5A67B7B878D}"/>
          </ac:spMkLst>
        </pc:spChg>
        <pc:spChg chg="add del mod">
          <ac:chgData name="Vijay Natesan" userId="f18be79c-bdb0-48c5-bd6c-b31131b15e85" providerId="ADAL" clId="{F83490EC-C491-46D9-9E23-F7483ABF7AD3}" dt="2021-02-19T10:54:40.378" v="4006" actId="21"/>
          <ac:spMkLst>
            <pc:docMk/>
            <pc:sldMk cId="325243906" sldId="428"/>
            <ac:spMk id="71" creationId="{D3CE4491-4B4A-45EB-91B3-20BF4F2BC9E8}"/>
          </ac:spMkLst>
        </pc:spChg>
        <pc:picChg chg="add mod">
          <ac:chgData name="Vijay Natesan" userId="f18be79c-bdb0-48c5-bd6c-b31131b15e85" providerId="ADAL" clId="{F83490EC-C491-46D9-9E23-F7483ABF7AD3}" dt="2021-02-18T09:47:25.736" v="2185" actId="1037"/>
          <ac:picMkLst>
            <pc:docMk/>
            <pc:sldMk cId="325243906" sldId="428"/>
            <ac:picMk id="6" creationId="{717E8D2E-AFA3-4CE2-808B-1BBCFF90741F}"/>
          </ac:picMkLst>
        </pc:picChg>
        <pc:picChg chg="del">
          <ac:chgData name="Vijay Natesan" userId="f18be79c-bdb0-48c5-bd6c-b31131b15e85" providerId="ADAL" clId="{F83490EC-C491-46D9-9E23-F7483ABF7AD3}" dt="2021-02-18T09:44:27.697" v="2088" actId="478"/>
          <ac:picMkLst>
            <pc:docMk/>
            <pc:sldMk cId="325243906" sldId="428"/>
            <ac:picMk id="8" creationId="{98A4DA9E-A4E3-4461-97F2-C86227D4A7B5}"/>
          </ac:picMkLst>
        </pc:picChg>
        <pc:picChg chg="del">
          <ac:chgData name="Vijay Natesan" userId="f18be79c-bdb0-48c5-bd6c-b31131b15e85" providerId="ADAL" clId="{F83490EC-C491-46D9-9E23-F7483ABF7AD3}" dt="2021-02-18T09:42:00.130" v="1937" actId="478"/>
          <ac:picMkLst>
            <pc:docMk/>
            <pc:sldMk cId="325243906" sldId="428"/>
            <ac:picMk id="10" creationId="{6F1C13A4-5275-4A69-8B3B-4E9DF66E513D}"/>
          </ac:picMkLst>
        </pc:picChg>
        <pc:picChg chg="add mod">
          <ac:chgData name="Vijay Natesan" userId="f18be79c-bdb0-48c5-bd6c-b31131b15e85" providerId="ADAL" clId="{F83490EC-C491-46D9-9E23-F7483ABF7AD3}" dt="2021-02-19T10:08:47.922" v="2389" actId="1076"/>
          <ac:picMkLst>
            <pc:docMk/>
            <pc:sldMk cId="325243906" sldId="428"/>
            <ac:picMk id="11" creationId="{C9D766C4-8AEC-4D62-A81D-C0C3112413EB}"/>
          </ac:picMkLst>
        </pc:picChg>
        <pc:picChg chg="del">
          <ac:chgData name="Vijay Natesan" userId="f18be79c-bdb0-48c5-bd6c-b31131b15e85" providerId="ADAL" clId="{F83490EC-C491-46D9-9E23-F7483ABF7AD3}" dt="2021-02-18T09:42:07.929" v="1939" actId="478"/>
          <ac:picMkLst>
            <pc:docMk/>
            <pc:sldMk cId="325243906" sldId="428"/>
            <ac:picMk id="12" creationId="{8FF65954-50BA-4F46-914A-3CAE74270313}"/>
          </ac:picMkLst>
        </pc:picChg>
        <pc:picChg chg="del">
          <ac:chgData name="Vijay Natesan" userId="f18be79c-bdb0-48c5-bd6c-b31131b15e85" providerId="ADAL" clId="{F83490EC-C491-46D9-9E23-F7483ABF7AD3}" dt="2021-02-18T09:42:03.634" v="1938" actId="478"/>
          <ac:picMkLst>
            <pc:docMk/>
            <pc:sldMk cId="325243906" sldId="428"/>
            <ac:picMk id="14" creationId="{8CEF0A55-9C33-4869-9FB7-D911DB368F7A}"/>
          </ac:picMkLst>
        </pc:picChg>
        <pc:picChg chg="add mod">
          <ac:chgData name="Vijay Natesan" userId="f18be79c-bdb0-48c5-bd6c-b31131b15e85" providerId="ADAL" clId="{F83490EC-C491-46D9-9E23-F7483ABF7AD3}" dt="2021-02-18T09:47:37.715" v="2204" actId="1035"/>
          <ac:picMkLst>
            <pc:docMk/>
            <pc:sldMk cId="325243906" sldId="428"/>
            <ac:picMk id="15" creationId="{933944EE-3AA0-42B9-98D5-5378884DE838}"/>
          </ac:picMkLst>
        </pc:picChg>
        <pc:picChg chg="mod">
          <ac:chgData name="Vijay Natesan" userId="f18be79c-bdb0-48c5-bd6c-b31131b15e85" providerId="ADAL" clId="{F83490EC-C491-46D9-9E23-F7483ABF7AD3}" dt="2021-02-19T10:08:40.646" v="2388" actId="1076"/>
          <ac:picMkLst>
            <pc:docMk/>
            <pc:sldMk cId="325243906" sldId="428"/>
            <ac:picMk id="16" creationId="{372DB219-25D5-412A-AC29-C9503731CA52}"/>
          </ac:picMkLst>
        </pc:picChg>
        <pc:picChg chg="mod">
          <ac:chgData name="Vijay Natesan" userId="f18be79c-bdb0-48c5-bd6c-b31131b15e85" providerId="ADAL" clId="{F83490EC-C491-46D9-9E23-F7483ABF7AD3}" dt="2021-02-18T09:44:41.762" v="2112" actId="1035"/>
          <ac:picMkLst>
            <pc:docMk/>
            <pc:sldMk cId="325243906" sldId="428"/>
            <ac:picMk id="25" creationId="{023F7B45-3E35-4EC0-9F70-77FF47FA7034}"/>
          </ac:picMkLst>
        </pc:picChg>
        <pc:picChg chg="mod">
          <ac:chgData name="Vijay Natesan" userId="f18be79c-bdb0-48c5-bd6c-b31131b15e85" providerId="ADAL" clId="{F83490EC-C491-46D9-9E23-F7483ABF7AD3}" dt="2021-02-18T09:44:41.762" v="2112" actId="1035"/>
          <ac:picMkLst>
            <pc:docMk/>
            <pc:sldMk cId="325243906" sldId="428"/>
            <ac:picMk id="27" creationId="{AD83A8B7-5D10-4BA4-8728-231B4F23BF05}"/>
          </ac:picMkLst>
        </pc:picChg>
        <pc:picChg chg="add mod">
          <ac:chgData name="Vijay Natesan" userId="f18be79c-bdb0-48c5-bd6c-b31131b15e85" providerId="ADAL" clId="{F83490EC-C491-46D9-9E23-F7483ABF7AD3}" dt="2021-02-18T09:44:34.192" v="2089" actId="1076"/>
          <ac:picMkLst>
            <pc:docMk/>
            <pc:sldMk cId="325243906" sldId="428"/>
            <ac:picMk id="33" creationId="{5783DCA2-A7C7-462C-A262-C44BB8347D5B}"/>
          </ac:picMkLst>
        </pc:picChg>
        <pc:picChg chg="mod">
          <ac:chgData name="Vijay Natesan" userId="f18be79c-bdb0-48c5-bd6c-b31131b15e85" providerId="ADAL" clId="{F83490EC-C491-46D9-9E23-F7483ABF7AD3}" dt="2021-02-18T09:44:41.762" v="2112" actId="1035"/>
          <ac:picMkLst>
            <pc:docMk/>
            <pc:sldMk cId="325243906" sldId="428"/>
            <ac:picMk id="39" creationId="{9A641D30-752B-4027-B45B-475E74E7EEFF}"/>
          </ac:picMkLst>
        </pc:picChg>
        <pc:picChg chg="mod">
          <ac:chgData name="Vijay Natesan" userId="f18be79c-bdb0-48c5-bd6c-b31131b15e85" providerId="ADAL" clId="{F83490EC-C491-46D9-9E23-F7483ABF7AD3}" dt="2021-02-18T09:44:41.762" v="2112" actId="1035"/>
          <ac:picMkLst>
            <pc:docMk/>
            <pc:sldMk cId="325243906" sldId="428"/>
            <ac:picMk id="40" creationId="{FFA78B7B-8FA5-49FF-90B9-E70F60762BAE}"/>
          </ac:picMkLst>
        </pc:picChg>
        <pc:cxnChg chg="add del mod">
          <ac:chgData name="Vijay Natesan" userId="f18be79c-bdb0-48c5-bd6c-b31131b15e85" providerId="ADAL" clId="{F83490EC-C491-46D9-9E23-F7483ABF7AD3}" dt="2021-02-19T12:00:35.128" v="5554" actId="478"/>
          <ac:cxnSpMkLst>
            <pc:docMk/>
            <pc:sldMk cId="325243906" sldId="428"/>
            <ac:cxnSpMk id="28" creationId="{374EAB66-49FF-4F3E-AD40-5263CACDEC63}"/>
          </ac:cxnSpMkLst>
        </pc:cxnChg>
      </pc:sldChg>
      <pc:sldChg chg="addSp delSp modSp add mod ord">
        <pc:chgData name="Vijay Natesan" userId="f18be79c-bdb0-48c5-bd6c-b31131b15e85" providerId="ADAL" clId="{F83490EC-C491-46D9-9E23-F7483ABF7AD3}" dt="2021-02-19T12:10:27.426" v="5640" actId="1038"/>
        <pc:sldMkLst>
          <pc:docMk/>
          <pc:sldMk cId="290718381" sldId="429"/>
        </pc:sldMkLst>
        <pc:spChg chg="mod">
          <ac:chgData name="Vijay Natesan" userId="f18be79c-bdb0-48c5-bd6c-b31131b15e85" providerId="ADAL" clId="{F83490EC-C491-46D9-9E23-F7483ABF7AD3}" dt="2021-02-18T09:53:32.286" v="2242" actId="6549"/>
          <ac:spMkLst>
            <pc:docMk/>
            <pc:sldMk cId="290718381" sldId="429"/>
            <ac:spMk id="4" creationId="{6EB8861C-BC75-420A-8081-141A3F3AA934}"/>
          </ac:spMkLst>
        </pc:spChg>
        <pc:picChg chg="add mod">
          <ac:chgData name="Vijay Natesan" userId="f18be79c-bdb0-48c5-bd6c-b31131b15e85" providerId="ADAL" clId="{F83490EC-C491-46D9-9E23-F7483ABF7AD3}" dt="2021-02-19T12:10:27.426" v="5640" actId="1038"/>
          <ac:picMkLst>
            <pc:docMk/>
            <pc:sldMk cId="290718381" sldId="429"/>
            <ac:picMk id="6" creationId="{EC76E773-C877-4A3A-9E56-75CFC4BB2B6D}"/>
          </ac:picMkLst>
        </pc:picChg>
        <pc:picChg chg="del">
          <ac:chgData name="Vijay Natesan" userId="f18be79c-bdb0-48c5-bd6c-b31131b15e85" providerId="ADAL" clId="{F83490EC-C491-46D9-9E23-F7483ABF7AD3}" dt="2021-02-18T09:52:56.681" v="2223" actId="478"/>
          <ac:picMkLst>
            <pc:docMk/>
            <pc:sldMk cId="290718381" sldId="429"/>
            <ac:picMk id="7" creationId="{BB15DD4C-BF50-434C-8C8C-DA4B4BFBD16C}"/>
          </ac:picMkLst>
        </pc:picChg>
        <pc:picChg chg="del">
          <ac:chgData name="Vijay Natesan" userId="f18be79c-bdb0-48c5-bd6c-b31131b15e85" providerId="ADAL" clId="{F83490EC-C491-46D9-9E23-F7483ABF7AD3}" dt="2021-02-18T09:52:56.681" v="2223" actId="478"/>
          <ac:picMkLst>
            <pc:docMk/>
            <pc:sldMk cId="290718381" sldId="429"/>
            <ac:picMk id="8" creationId="{8844AE1B-6AE6-4D82-B381-BB8736A2F5B4}"/>
          </ac:picMkLst>
        </pc:picChg>
        <pc:picChg chg="add mod">
          <ac:chgData name="Vijay Natesan" userId="f18be79c-bdb0-48c5-bd6c-b31131b15e85" providerId="ADAL" clId="{F83490EC-C491-46D9-9E23-F7483ABF7AD3}" dt="2021-02-19T12:10:27.426" v="5640" actId="1038"/>
          <ac:picMkLst>
            <pc:docMk/>
            <pc:sldMk cId="290718381" sldId="429"/>
            <ac:picMk id="9" creationId="{C5DE15AB-CD95-41DF-B033-0DD70887873F}"/>
          </ac:picMkLst>
        </pc:picChg>
        <pc:picChg chg="add mod">
          <ac:chgData name="Vijay Natesan" userId="f18be79c-bdb0-48c5-bd6c-b31131b15e85" providerId="ADAL" clId="{F83490EC-C491-46D9-9E23-F7483ABF7AD3}" dt="2021-02-19T12:10:27.426" v="5640" actId="1038"/>
          <ac:picMkLst>
            <pc:docMk/>
            <pc:sldMk cId="290718381" sldId="429"/>
            <ac:picMk id="10" creationId="{B3323FF2-E16A-4B7B-8A19-B9C94A2E0634}"/>
          </ac:picMkLst>
        </pc:picChg>
        <pc:picChg chg="add mod">
          <ac:chgData name="Vijay Natesan" userId="f18be79c-bdb0-48c5-bd6c-b31131b15e85" providerId="ADAL" clId="{F83490EC-C491-46D9-9E23-F7483ABF7AD3}" dt="2021-02-19T12:10:27.426" v="5640" actId="1038"/>
          <ac:picMkLst>
            <pc:docMk/>
            <pc:sldMk cId="290718381" sldId="429"/>
            <ac:picMk id="11" creationId="{CF80DCD3-A3C6-4479-9A81-1883723D8A46}"/>
          </ac:picMkLst>
        </pc:picChg>
      </pc:sldChg>
      <pc:sldChg chg="addSp delSp modSp add mod">
        <pc:chgData name="Vijay Natesan" userId="f18be79c-bdb0-48c5-bd6c-b31131b15e85" providerId="ADAL" clId="{F83490EC-C491-46D9-9E23-F7483ABF7AD3}" dt="2021-02-19T12:00:26.744" v="5549" actId="478"/>
        <pc:sldMkLst>
          <pc:docMk/>
          <pc:sldMk cId="3603994934" sldId="430"/>
        </pc:sldMkLst>
        <pc:spChg chg="mod">
          <ac:chgData name="Vijay Natesan" userId="f18be79c-bdb0-48c5-bd6c-b31131b15e85" providerId="ADAL" clId="{F83490EC-C491-46D9-9E23-F7483ABF7AD3}" dt="2021-02-19T11:55:12.593" v="5448" actId="6549"/>
          <ac:spMkLst>
            <pc:docMk/>
            <pc:sldMk cId="3603994934" sldId="430"/>
            <ac:spMk id="2" creationId="{D2A49E1A-A4BC-405D-A625-7CD0CC2944EB}"/>
          </ac:spMkLst>
        </pc:spChg>
        <pc:spChg chg="mod">
          <ac:chgData name="Vijay Natesan" userId="f18be79c-bdb0-48c5-bd6c-b31131b15e85" providerId="ADAL" clId="{F83490EC-C491-46D9-9E23-F7483ABF7AD3}" dt="2021-02-19T10:33:26.790" v="3704" actId="20577"/>
          <ac:spMkLst>
            <pc:docMk/>
            <pc:sldMk cId="3603994934" sldId="430"/>
            <ac:spMk id="4" creationId="{90B7BDCC-E2AF-4472-8A57-A11E5056DE3C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7" creationId="{6A32628A-840F-4DCE-8920-BC0665DE6D1B}"/>
          </ac:spMkLst>
        </pc:spChg>
        <pc:spChg chg="del">
          <ac:chgData name="Vijay Natesan" userId="f18be79c-bdb0-48c5-bd6c-b31131b15e85" providerId="ADAL" clId="{F83490EC-C491-46D9-9E23-F7483ABF7AD3}" dt="2021-02-18T10:21:48.221" v="2282" actId="478"/>
          <ac:spMkLst>
            <pc:docMk/>
            <pc:sldMk cId="3603994934" sldId="430"/>
            <ac:spMk id="24" creationId="{B4C1CE5A-7724-4E24-A4A0-05EDC1A5FF09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26" creationId="{A3BFC930-D291-4C1B-9609-8B1D2106397C}"/>
          </ac:spMkLst>
        </pc:spChg>
        <pc:spChg chg="add del mod">
          <ac:chgData name="Vijay Natesan" userId="f18be79c-bdb0-48c5-bd6c-b31131b15e85" providerId="ADAL" clId="{F83490EC-C491-46D9-9E23-F7483ABF7AD3}" dt="2021-02-19T10:57:22.865" v="4253" actId="21"/>
          <ac:spMkLst>
            <pc:docMk/>
            <pc:sldMk cId="3603994934" sldId="430"/>
            <ac:spMk id="29" creationId="{200C512F-5D0A-48B4-A347-71F409A3B94E}"/>
          </ac:spMkLst>
        </pc:spChg>
        <pc:spChg chg="add 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29" creationId="{4A09D237-B166-4996-87D7-2883924A8B89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30" creationId="{051B8A65-E80D-4EB2-AC9F-F84853FE3B76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31" creationId="{83C67253-6883-4D48-9FAA-9A4874818B09}"/>
          </ac:spMkLst>
        </pc:spChg>
        <pc:spChg chg="add del mod">
          <ac:chgData name="Vijay Natesan" userId="f18be79c-bdb0-48c5-bd6c-b31131b15e85" providerId="ADAL" clId="{F83490EC-C491-46D9-9E23-F7483ABF7AD3}" dt="2021-02-19T10:32:47.271" v="3680" actId="478"/>
          <ac:spMkLst>
            <pc:docMk/>
            <pc:sldMk cId="3603994934" sldId="430"/>
            <ac:spMk id="33" creationId="{38583998-4448-4CDC-9ACC-807E26537C91}"/>
          </ac:spMkLst>
        </pc:spChg>
        <pc:spChg chg="add 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34" creationId="{9AD703C0-B85F-4C84-BB3A-2902F39B395D}"/>
          </ac:spMkLst>
        </pc:spChg>
        <pc:spChg chg="add del mod">
          <ac:chgData name="Vijay Natesan" userId="f18be79c-bdb0-48c5-bd6c-b31131b15e85" providerId="ADAL" clId="{F83490EC-C491-46D9-9E23-F7483ABF7AD3}" dt="2021-02-19T10:31:26.349" v="3579" actId="478"/>
          <ac:spMkLst>
            <pc:docMk/>
            <pc:sldMk cId="3603994934" sldId="430"/>
            <ac:spMk id="35" creationId="{6AEA1E0F-5BC5-404C-8BAB-D36AA1B0428C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36" creationId="{81D3B6A0-D271-49C3-AC26-ED29139099F0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37" creationId="{9A8A1DC7-AB11-4FAB-8C52-A5DA43E95D99}"/>
          </ac:spMkLst>
        </pc:spChg>
        <pc:spChg chg="mod">
          <ac:chgData name="Vijay Natesan" userId="f18be79c-bdb0-48c5-bd6c-b31131b15e85" providerId="ADAL" clId="{F83490EC-C491-46D9-9E23-F7483ABF7AD3}" dt="2021-02-19T12:00:10.951" v="5538" actId="1038"/>
          <ac:spMkLst>
            <pc:docMk/>
            <pc:sldMk cId="3603994934" sldId="430"/>
            <ac:spMk id="38" creationId="{4D3C19AA-F3B5-459A-9AB4-663B823EC549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41" creationId="{CC7FC1A6-2328-436C-9438-786E04F4F1A9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42" creationId="{2CCA6FEC-B91F-48B4-A38E-577C29F8405E}"/>
          </ac:spMkLst>
        </pc:spChg>
        <pc:spChg chg="mod">
          <ac:chgData name="Vijay Natesan" userId="f18be79c-bdb0-48c5-bd6c-b31131b15e85" providerId="ADAL" clId="{F83490EC-C491-46D9-9E23-F7483ABF7AD3}" dt="2021-02-19T12:00:20.017" v="5548" actId="1037"/>
          <ac:spMkLst>
            <pc:docMk/>
            <pc:sldMk cId="3603994934" sldId="430"/>
            <ac:spMk id="43" creationId="{2DB9D5A0-7EEC-43CA-A80E-2EFAA7B10E9F}"/>
          </ac:spMkLst>
        </pc:spChg>
        <pc:spChg chg="add 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44" creationId="{317F4274-0F51-44D7-ABDD-C7FB7CF170DB}"/>
          </ac:spMkLst>
        </pc:spChg>
        <pc:spChg chg="mod">
          <ac:chgData name="Vijay Natesan" userId="f18be79c-bdb0-48c5-bd6c-b31131b15e85" providerId="ADAL" clId="{F83490EC-C491-46D9-9E23-F7483ABF7AD3}" dt="2021-02-19T12:00:20.017" v="5548" actId="1037"/>
          <ac:spMkLst>
            <pc:docMk/>
            <pc:sldMk cId="3603994934" sldId="430"/>
            <ac:spMk id="46" creationId="{D5237D09-4BF2-46A6-92B5-A5A67B7B878D}"/>
          </ac:spMkLst>
        </pc:spChg>
        <pc:spChg chg="mod">
          <ac:chgData name="Vijay Natesan" userId="f18be79c-bdb0-48c5-bd6c-b31131b15e85" providerId="ADAL" clId="{F83490EC-C491-46D9-9E23-F7483ABF7AD3}" dt="2021-02-19T11:30:48.855" v="5303" actId="1076"/>
          <ac:spMkLst>
            <pc:docMk/>
            <pc:sldMk cId="3603994934" sldId="430"/>
            <ac:spMk id="71" creationId="{D3CE4491-4B4A-45EB-91B3-20BF4F2BC9E8}"/>
          </ac:spMkLst>
        </pc:spChg>
        <pc:picChg chg="add 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6" creationId="{288E9CF0-B726-433F-AE0F-93CAE463D16A}"/>
          </ac:picMkLst>
        </pc:picChg>
        <pc:picChg chg="del">
          <ac:chgData name="Vijay Natesan" userId="f18be79c-bdb0-48c5-bd6c-b31131b15e85" providerId="ADAL" clId="{F83490EC-C491-46D9-9E23-F7483ABF7AD3}" dt="2021-02-18T10:21:46.061" v="2281" actId="478"/>
          <ac:picMkLst>
            <pc:docMk/>
            <pc:sldMk cId="3603994934" sldId="430"/>
            <ac:picMk id="8" creationId="{98A4DA9E-A4E3-4461-97F2-C86227D4A7B5}"/>
          </ac:picMkLst>
        </pc:picChg>
        <pc:picChg chg="add del mod">
          <ac:chgData name="Vijay Natesan" userId="f18be79c-bdb0-48c5-bd6c-b31131b15e85" providerId="ADAL" clId="{F83490EC-C491-46D9-9E23-F7483ABF7AD3}" dt="2021-02-19T10:31:26.349" v="3579" actId="478"/>
          <ac:picMkLst>
            <pc:docMk/>
            <pc:sldMk cId="3603994934" sldId="430"/>
            <ac:picMk id="9" creationId="{E174D883-9F16-495E-A165-D7E7F0B9B0C8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10" creationId="{6F1C13A4-5275-4A69-8B3B-4E9DF66E513D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12" creationId="{8FF65954-50BA-4F46-914A-3CAE74270313}"/>
          </ac:picMkLst>
        </pc:picChg>
        <pc:picChg chg="add 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13" creationId="{EE7BBE3E-46D3-45BD-9C0A-D6D6601156BE}"/>
          </ac:picMkLst>
        </pc:picChg>
        <pc:picChg chg="del mod">
          <ac:chgData name="Vijay Natesan" userId="f18be79c-bdb0-48c5-bd6c-b31131b15e85" providerId="ADAL" clId="{F83490EC-C491-46D9-9E23-F7483ABF7AD3}" dt="2021-02-19T10:30:54.525" v="3514" actId="478"/>
          <ac:picMkLst>
            <pc:docMk/>
            <pc:sldMk cId="3603994934" sldId="430"/>
            <ac:picMk id="14" creationId="{8CEF0A55-9C33-4869-9FB7-D911DB368F7A}"/>
          </ac:picMkLst>
        </pc:picChg>
        <pc:picChg chg="mod">
          <ac:chgData name="Vijay Natesan" userId="f18be79c-bdb0-48c5-bd6c-b31131b15e85" providerId="ADAL" clId="{F83490EC-C491-46D9-9E23-F7483ABF7AD3}" dt="2021-02-19T12:00:20.017" v="5548" actId="1037"/>
          <ac:picMkLst>
            <pc:docMk/>
            <pc:sldMk cId="3603994934" sldId="430"/>
            <ac:picMk id="16" creationId="{372DB219-25D5-412A-AC29-C9503731CA52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25" creationId="{023F7B45-3E35-4EC0-9F70-77FF47FA7034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27" creationId="{AD83A8B7-5D10-4BA4-8728-231B4F23BF05}"/>
          </ac:picMkLst>
        </pc:picChg>
        <pc:picChg chg="add 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28" creationId="{93FBA217-2C86-4453-842E-156608BC02CC}"/>
          </ac:picMkLst>
        </pc:picChg>
        <pc:picChg chg="add del mod">
          <ac:chgData name="Vijay Natesan" userId="f18be79c-bdb0-48c5-bd6c-b31131b15e85" providerId="ADAL" clId="{F83490EC-C491-46D9-9E23-F7483ABF7AD3}" dt="2021-02-19T10:57:22.865" v="4253" actId="21"/>
          <ac:picMkLst>
            <pc:docMk/>
            <pc:sldMk cId="3603994934" sldId="430"/>
            <ac:picMk id="28" creationId="{EDE5F5C3-534B-48F0-9090-E18AD9AD6FC0}"/>
          </ac:picMkLst>
        </pc:picChg>
        <pc:picChg chg="add del mod">
          <ac:chgData name="Vijay Natesan" userId="f18be79c-bdb0-48c5-bd6c-b31131b15e85" providerId="ADAL" clId="{F83490EC-C491-46D9-9E23-F7483ABF7AD3}" dt="2021-02-19T10:32:47.271" v="3680" actId="478"/>
          <ac:picMkLst>
            <pc:docMk/>
            <pc:sldMk cId="3603994934" sldId="430"/>
            <ac:picMk id="32" creationId="{E9D269CC-097F-4C67-B3A3-D2000A94D0A1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39" creationId="{9A641D30-752B-4027-B45B-475E74E7EEFF}"/>
          </ac:picMkLst>
        </pc:picChg>
        <pc:picChg chg="mod">
          <ac:chgData name="Vijay Natesan" userId="f18be79c-bdb0-48c5-bd6c-b31131b15e85" providerId="ADAL" clId="{F83490EC-C491-46D9-9E23-F7483ABF7AD3}" dt="2021-02-19T11:30:48.855" v="5303" actId="1076"/>
          <ac:picMkLst>
            <pc:docMk/>
            <pc:sldMk cId="3603994934" sldId="430"/>
            <ac:picMk id="40" creationId="{FFA78B7B-8FA5-49FF-90B9-E70F60762BAE}"/>
          </ac:picMkLst>
        </pc:picChg>
        <pc:cxnChg chg="add del mod">
          <ac:chgData name="Vijay Natesan" userId="f18be79c-bdb0-48c5-bd6c-b31131b15e85" providerId="ADAL" clId="{F83490EC-C491-46D9-9E23-F7483ABF7AD3}" dt="2021-02-19T12:00:26.744" v="5549" actId="478"/>
          <ac:cxnSpMkLst>
            <pc:docMk/>
            <pc:sldMk cId="3603994934" sldId="430"/>
            <ac:cxnSpMk id="32" creationId="{0BAB32D2-5499-4DCD-B980-4F3D898E0EC9}"/>
          </ac:cxnSpMkLst>
        </pc:cxnChg>
      </pc:sldChg>
      <pc:sldChg chg="addSp delSp modSp add mod">
        <pc:chgData name="Vijay Natesan" userId="f18be79c-bdb0-48c5-bd6c-b31131b15e85" providerId="ADAL" clId="{F83490EC-C491-46D9-9E23-F7483ABF7AD3}" dt="2021-02-19T10:34:50.492" v="3744" actId="1076"/>
        <pc:sldMkLst>
          <pc:docMk/>
          <pc:sldMk cId="2253214179" sldId="431"/>
        </pc:sldMkLst>
        <pc:spChg chg="mod">
          <ac:chgData name="Vijay Natesan" userId="f18be79c-bdb0-48c5-bd6c-b31131b15e85" providerId="ADAL" clId="{F83490EC-C491-46D9-9E23-F7483ABF7AD3}" dt="2021-02-19T10:33:55.835" v="3735" actId="20577"/>
          <ac:spMkLst>
            <pc:docMk/>
            <pc:sldMk cId="2253214179" sldId="431"/>
            <ac:spMk id="4" creationId="{6EB8861C-BC75-420A-8081-141A3F3AA934}"/>
          </ac:spMkLst>
        </pc:spChg>
        <pc:picChg chg="add mod">
          <ac:chgData name="Vijay Natesan" userId="f18be79c-bdb0-48c5-bd6c-b31131b15e85" providerId="ADAL" clId="{F83490EC-C491-46D9-9E23-F7483ABF7AD3}" dt="2021-02-19T10:34:50.492" v="3744" actId="1076"/>
          <ac:picMkLst>
            <pc:docMk/>
            <pc:sldMk cId="2253214179" sldId="431"/>
            <ac:picMk id="6" creationId="{00000000-0008-0000-0000-000003000000}"/>
          </ac:picMkLst>
        </pc:picChg>
        <pc:picChg chg="del">
          <ac:chgData name="Vijay Natesan" userId="f18be79c-bdb0-48c5-bd6c-b31131b15e85" providerId="ADAL" clId="{F83490EC-C491-46D9-9E23-F7483ABF7AD3}" dt="2021-02-19T10:33:57.844" v="3736" actId="478"/>
          <ac:picMkLst>
            <pc:docMk/>
            <pc:sldMk cId="2253214179" sldId="431"/>
            <ac:picMk id="7" creationId="{BB15DD4C-BF50-434C-8C8C-DA4B4BFBD16C}"/>
          </ac:picMkLst>
        </pc:picChg>
        <pc:picChg chg="del">
          <ac:chgData name="Vijay Natesan" userId="f18be79c-bdb0-48c5-bd6c-b31131b15e85" providerId="ADAL" clId="{F83490EC-C491-46D9-9E23-F7483ABF7AD3}" dt="2021-02-19T10:33:59.583" v="3737" actId="478"/>
          <ac:picMkLst>
            <pc:docMk/>
            <pc:sldMk cId="2253214179" sldId="431"/>
            <ac:picMk id="8" creationId="{8844AE1B-6AE6-4D82-B381-BB8736A2F5B4}"/>
          </ac:picMkLst>
        </pc:picChg>
      </pc:sldChg>
      <pc:sldChg chg="addSp delSp modSp add mod ord">
        <pc:chgData name="Vijay Natesan" userId="f18be79c-bdb0-48c5-bd6c-b31131b15e85" providerId="ADAL" clId="{F83490EC-C491-46D9-9E23-F7483ABF7AD3}" dt="2021-02-19T12:14:24.456" v="5678" actId="1036"/>
        <pc:sldMkLst>
          <pc:docMk/>
          <pc:sldMk cId="673497236" sldId="432"/>
        </pc:sldMkLst>
        <pc:spChg chg="mod">
          <ac:chgData name="Vijay Natesan" userId="f18be79c-bdb0-48c5-bd6c-b31131b15e85" providerId="ADAL" clId="{F83490EC-C491-46D9-9E23-F7483ABF7AD3}" dt="2021-02-19T12:14:24.456" v="5678" actId="1036"/>
          <ac:spMkLst>
            <pc:docMk/>
            <pc:sldMk cId="673497236" sldId="432"/>
            <ac:spMk id="2" creationId="{D2A49E1A-A4BC-405D-A625-7CD0CC2944EB}"/>
          </ac:spMkLst>
        </pc:spChg>
        <pc:spChg chg="mod">
          <ac:chgData name="Vijay Natesan" userId="f18be79c-bdb0-48c5-bd6c-b31131b15e85" providerId="ADAL" clId="{F83490EC-C491-46D9-9E23-F7483ABF7AD3}" dt="2021-02-19T11:11:38.403" v="4645" actId="20577"/>
          <ac:spMkLst>
            <pc:docMk/>
            <pc:sldMk cId="673497236" sldId="432"/>
            <ac:spMk id="4" creationId="{90B7BDCC-E2AF-4472-8A57-A11E5056DE3C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7" creationId="{6A32628A-840F-4DCE-8920-BC0665DE6D1B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26" creationId="{A3BFC930-D291-4C1B-9609-8B1D2106397C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29" creationId="{200C512F-5D0A-48B4-A347-71F409A3B94E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0" creationId="{051B8A65-E80D-4EB2-AC9F-F84853FE3B76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1" creationId="{83C67253-6883-4D48-9FAA-9A4874818B09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33" creationId="{47587EE7-972F-4408-A498-5D79A4B052C3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4" creationId="{9AD703C0-B85F-4C84-BB3A-2902F39B395D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6" creationId="{81D3B6A0-D271-49C3-AC26-ED29139099F0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7" creationId="{9A8A1DC7-AB11-4FAB-8C52-A5DA43E95D99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38" creationId="{4D3C19AA-F3B5-459A-9AB4-663B823EC549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41" creationId="{CC7FC1A6-2328-436C-9438-786E04F4F1A9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42" creationId="{2CCA6FEC-B91F-48B4-A38E-577C29F8405E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43" creationId="{2DB9D5A0-7EEC-43CA-A80E-2EFAA7B10E9F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44" creationId="{317F4274-0F51-44D7-ABDD-C7FB7CF170DB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45" creationId="{0382C00F-36B0-4721-80C6-DA70075E87F3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46" creationId="{D5237D09-4BF2-46A6-92B5-A5A67B7B878D}"/>
          </ac:spMkLst>
        </pc:spChg>
        <pc:spChg chg="add del mod">
          <ac:chgData name="Vijay Natesan" userId="f18be79c-bdb0-48c5-bd6c-b31131b15e85" providerId="ADAL" clId="{F83490EC-C491-46D9-9E23-F7483ABF7AD3}" dt="2021-02-19T10:44:45.056" v="3827"/>
          <ac:spMkLst>
            <pc:docMk/>
            <pc:sldMk cId="673497236" sldId="432"/>
            <ac:spMk id="47" creationId="{E2E90864-CCCE-4FDE-BFA0-46B4CE1A726A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49" creationId="{C8CB0417-3BD0-4456-9CDC-547408EC9698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1" creationId="{D54CA071-E114-47C9-A4CA-1F67164D1B87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3" creationId="{D217184E-BD52-4A11-AC90-8C2DEB9288D9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4" creationId="{479AA840-ABAC-4A1E-AEB0-0E692A0A32D3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5" creationId="{D7FB908C-5C91-4933-B7E5-C403B3449918}"/>
          </ac:spMkLst>
        </pc:spChg>
        <pc:spChg chg="add del mod">
          <ac:chgData name="Vijay Natesan" userId="f18be79c-bdb0-48c5-bd6c-b31131b15e85" providerId="ADAL" clId="{F83490EC-C491-46D9-9E23-F7483ABF7AD3}" dt="2021-02-19T10:55:01.785" v="4013"/>
          <ac:spMkLst>
            <pc:docMk/>
            <pc:sldMk cId="673497236" sldId="432"/>
            <ac:spMk id="56" creationId="{B60ADF89-1C1F-48EE-8E00-88B60FA7CFDF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7" creationId="{C8B988A1-CDEC-46B6-8D6E-B176739F880D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8" creationId="{3E860BE2-D9B9-42E3-AE06-FA8C0357B8E8}"/>
          </ac:spMkLst>
        </pc:spChg>
        <pc:spChg chg="add mo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59" creationId="{AE2C7F0E-4EFB-4AA6-98DC-528B59D56AB9}"/>
          </ac:spMkLst>
        </pc:spChg>
        <pc:spChg chg="add mod ord">
          <ac:chgData name="Vijay Natesan" userId="f18be79c-bdb0-48c5-bd6c-b31131b15e85" providerId="ADAL" clId="{F83490EC-C491-46D9-9E23-F7483ABF7AD3}" dt="2021-02-19T11:00:30.414" v="4371" actId="1035"/>
          <ac:spMkLst>
            <pc:docMk/>
            <pc:sldMk cId="673497236" sldId="432"/>
            <ac:spMk id="60" creationId="{28B49B70-9B18-4F97-9DA2-1994388CA3CF}"/>
          </ac:spMkLst>
        </pc:spChg>
        <pc:spChg chg="add del mod">
          <ac:chgData name="Vijay Natesan" userId="f18be79c-bdb0-48c5-bd6c-b31131b15e85" providerId="ADAL" clId="{F83490EC-C491-46D9-9E23-F7483ABF7AD3}" dt="2021-02-19T11:05:00.009" v="4434" actId="478"/>
          <ac:spMkLst>
            <pc:docMk/>
            <pc:sldMk cId="673497236" sldId="432"/>
            <ac:spMk id="62" creationId="{0780AB54-E19C-48B8-A8E4-7650C118DD11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64" creationId="{4BE5588E-7526-4D74-9FB9-D0A3D5F6BC9B}"/>
          </ac:spMkLst>
        </pc:spChg>
        <pc:spChg chg="add del mod">
          <ac:chgData name="Vijay Natesan" userId="f18be79c-bdb0-48c5-bd6c-b31131b15e85" providerId="ADAL" clId="{F83490EC-C491-46D9-9E23-F7483ABF7AD3}" dt="2021-02-19T11:02:18.457" v="4416" actId="478"/>
          <ac:spMkLst>
            <pc:docMk/>
            <pc:sldMk cId="673497236" sldId="432"/>
            <ac:spMk id="65" creationId="{E67EB8D5-D7E5-49FE-85F4-F33AE1515C9A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68" creationId="{F605547D-3B77-48F0-A566-C5ADBBA59F6B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69" creationId="{8668BA27-BAB9-4801-BCBE-826943921232}"/>
          </ac:spMkLst>
        </pc:spChg>
        <pc:spChg chg="add del">
          <ac:chgData name="Vijay Natesan" userId="f18be79c-bdb0-48c5-bd6c-b31131b15e85" providerId="ADAL" clId="{F83490EC-C491-46D9-9E23-F7483ABF7AD3}" dt="2021-02-19T11:05:56.099" v="4450" actId="11529"/>
          <ac:spMkLst>
            <pc:docMk/>
            <pc:sldMk cId="673497236" sldId="432"/>
            <ac:spMk id="70" creationId="{72316A3A-4452-4F16-BFD5-8D8DAFB69384}"/>
          </ac:spMkLst>
        </pc:spChg>
        <pc:spChg chg="del">
          <ac:chgData name="Vijay Natesan" userId="f18be79c-bdb0-48c5-bd6c-b31131b15e85" providerId="ADAL" clId="{F83490EC-C491-46D9-9E23-F7483ABF7AD3}" dt="2021-02-19T10:36:56.343" v="3770" actId="478"/>
          <ac:spMkLst>
            <pc:docMk/>
            <pc:sldMk cId="673497236" sldId="432"/>
            <ac:spMk id="71" creationId="{D3CE4491-4B4A-45EB-91B3-20BF4F2BC9E8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80" creationId="{3E3308A7-5018-41DE-A26F-42C1256BE771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81" creationId="{9127E288-56B7-4331-9880-F0AAB0C13095}"/>
          </ac:spMkLst>
        </pc:spChg>
        <pc:spChg chg="add del mod">
          <ac:chgData name="Vijay Natesan" userId="f18be79c-bdb0-48c5-bd6c-b31131b15e85" providerId="ADAL" clId="{F83490EC-C491-46D9-9E23-F7483ABF7AD3}" dt="2021-02-19T11:09:06.076" v="4509" actId="478"/>
          <ac:spMkLst>
            <pc:docMk/>
            <pc:sldMk cId="673497236" sldId="432"/>
            <ac:spMk id="84" creationId="{CA1D8720-D776-4D1A-8673-63783FB61D0E}"/>
          </ac:spMkLst>
        </pc:spChg>
        <pc:spChg chg="add mod">
          <ac:chgData name="Vijay Natesan" userId="f18be79c-bdb0-48c5-bd6c-b31131b15e85" providerId="ADAL" clId="{F83490EC-C491-46D9-9E23-F7483ABF7AD3}" dt="2021-02-19T11:31:38.558" v="5332" actId="1037"/>
          <ac:spMkLst>
            <pc:docMk/>
            <pc:sldMk cId="673497236" sldId="432"/>
            <ac:spMk id="87" creationId="{65C6D3D3-3B89-4664-8959-5F3AA7C0DB3D}"/>
          </ac:spMkLst>
        </pc:sp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6" creationId="{288E9CF0-B726-433F-AE0F-93CAE463D16A}"/>
          </ac:picMkLst>
        </pc:picChg>
        <pc:picChg chg="add del mod">
          <ac:chgData name="Vijay Natesan" userId="f18be79c-bdb0-48c5-bd6c-b31131b15e85" providerId="ADAL" clId="{F83490EC-C491-46D9-9E23-F7483ABF7AD3}" dt="2021-02-19T10:51:55.855" v="3938" actId="478"/>
          <ac:picMkLst>
            <pc:docMk/>
            <pc:sldMk cId="673497236" sldId="432"/>
            <ac:picMk id="8" creationId="{4C9DC83E-DFBA-4E8A-ADE1-B470C3840711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10" creationId="{6F1C13A4-5275-4A69-8B3B-4E9DF66E513D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11" creationId="{665E3378-46FC-428F-AADA-010DF23F9A98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12" creationId="{8FF65954-50BA-4F46-914A-3CAE74270313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13" creationId="{EE7BBE3E-46D3-45BD-9C0A-D6D6601156BE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15" creationId="{0AAA575E-66CA-47F4-B714-EA50614C8C0E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16" creationId="{372DB219-25D5-412A-AC29-C9503731CA52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18" creationId="{90649D29-D1A0-4AAE-8E4D-012D8C1A635F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20" creationId="{55569642-A258-4694-A67F-391FE828699B}"/>
          </ac:picMkLst>
        </pc:picChg>
        <pc:picChg chg="add del mod">
          <ac:chgData name="Vijay Natesan" userId="f18be79c-bdb0-48c5-bd6c-b31131b15e85" providerId="ADAL" clId="{F83490EC-C491-46D9-9E23-F7483ABF7AD3}" dt="2021-02-19T11:02:18.457" v="4416" actId="478"/>
          <ac:picMkLst>
            <pc:docMk/>
            <pc:sldMk cId="673497236" sldId="432"/>
            <ac:picMk id="22" creationId="{40687F75-DE94-4D81-B516-6DF1FD267C85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25" creationId="{023F7B45-3E35-4EC0-9F70-77FF47FA7034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27" creationId="{AD83A8B7-5D10-4BA4-8728-231B4F23BF05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28" creationId="{EDE5F5C3-534B-48F0-9090-E18AD9AD6FC0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32" creationId="{8E5F3EE9-318D-482A-B888-CB1B95BBF77D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35" creationId="{2625C3BB-AC37-4B10-A15D-4F46D4DC392E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39" creationId="{9A641D30-752B-4027-B45B-475E74E7EEFF}"/>
          </ac:picMkLst>
        </pc:picChg>
        <pc:picChg chg="del">
          <ac:chgData name="Vijay Natesan" userId="f18be79c-bdb0-48c5-bd6c-b31131b15e85" providerId="ADAL" clId="{F83490EC-C491-46D9-9E23-F7483ABF7AD3}" dt="2021-02-19T10:36:56.343" v="3770" actId="478"/>
          <ac:picMkLst>
            <pc:docMk/>
            <pc:sldMk cId="673497236" sldId="432"/>
            <ac:picMk id="40" creationId="{FFA78B7B-8FA5-49FF-90B9-E70F60762BAE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48" creationId="{4CD25A9E-9485-473F-A035-341050A1395E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50" creationId="{D6C0E74A-12EB-44A7-9A23-0DBC9A042DB7}"/>
          </ac:picMkLst>
        </pc:picChg>
        <pc:picChg chg="add mod">
          <ac:chgData name="Vijay Natesan" userId="f18be79c-bdb0-48c5-bd6c-b31131b15e85" providerId="ADAL" clId="{F83490EC-C491-46D9-9E23-F7483ABF7AD3}" dt="2021-02-19T11:00:30.414" v="4371" actId="1035"/>
          <ac:picMkLst>
            <pc:docMk/>
            <pc:sldMk cId="673497236" sldId="432"/>
            <ac:picMk id="52" creationId="{1FC8C027-B32B-4FF0-9D6E-89533F9A65C0}"/>
          </ac:picMkLst>
        </pc:picChg>
        <pc:picChg chg="add del mod">
          <ac:chgData name="Vijay Natesan" userId="f18be79c-bdb0-48c5-bd6c-b31131b15e85" providerId="ADAL" clId="{F83490EC-C491-46D9-9E23-F7483ABF7AD3}" dt="2021-02-19T11:05:00.009" v="4434" actId="478"/>
          <ac:picMkLst>
            <pc:docMk/>
            <pc:sldMk cId="673497236" sldId="432"/>
            <ac:picMk id="61" creationId="{2F3F445C-755F-4D80-B362-816380865AA9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63" creationId="{F9415C7F-2C00-40E0-8641-E248A589454B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66" creationId="{767F69C3-F408-4D97-85D7-BF549D3F2EE7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67" creationId="{22E2277E-1BA1-4877-A51A-2F797DE9C296}"/>
          </ac:picMkLst>
        </pc:picChg>
        <pc:picChg chg="add del mod">
          <ac:chgData name="Vijay Natesan" userId="f18be79c-bdb0-48c5-bd6c-b31131b15e85" providerId="ADAL" clId="{F83490EC-C491-46D9-9E23-F7483ABF7AD3}" dt="2021-02-19T11:09:12.706" v="4512" actId="478"/>
          <ac:picMkLst>
            <pc:docMk/>
            <pc:sldMk cId="673497236" sldId="432"/>
            <ac:picMk id="83" creationId="{38DFD14F-6438-43BD-AEF5-41F2B79EC096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85" creationId="{7EB7B5C2-A6FA-4A0B-81A9-497962468953}"/>
          </ac:picMkLst>
        </pc:picChg>
        <pc:picChg chg="add mod">
          <ac:chgData name="Vijay Natesan" userId="f18be79c-bdb0-48c5-bd6c-b31131b15e85" providerId="ADAL" clId="{F83490EC-C491-46D9-9E23-F7483ABF7AD3}" dt="2021-02-19T11:31:38.558" v="5332" actId="1037"/>
          <ac:picMkLst>
            <pc:docMk/>
            <pc:sldMk cId="673497236" sldId="432"/>
            <ac:picMk id="86" creationId="{5BC03EC8-5C9E-4B71-A69F-A520A0EA4793}"/>
          </ac:picMkLst>
        </pc:picChg>
        <pc:cxnChg chg="add del mod">
          <ac:chgData name="Vijay Natesan" userId="f18be79c-bdb0-48c5-bd6c-b31131b15e85" providerId="ADAL" clId="{F83490EC-C491-46D9-9E23-F7483ABF7AD3}" dt="2021-02-19T11:05:39.379" v="4448" actId="11529"/>
          <ac:cxnSpMkLst>
            <pc:docMk/>
            <pc:sldMk cId="673497236" sldId="432"/>
            <ac:cxnSpMk id="24" creationId="{DD14F0B4-26E7-4CC0-AC22-4BEB884604AA}"/>
          </ac:cxnSpMkLst>
        </pc:cxnChg>
        <pc:cxnChg chg="add del mod">
          <ac:chgData name="Vijay Natesan" userId="f18be79c-bdb0-48c5-bd6c-b31131b15e85" providerId="ADAL" clId="{F83490EC-C491-46D9-9E23-F7483ABF7AD3}" dt="2021-02-19T12:00:01.880" v="5518" actId="478"/>
          <ac:cxnSpMkLst>
            <pc:docMk/>
            <pc:sldMk cId="673497236" sldId="432"/>
            <ac:cxnSpMk id="37" creationId="{00AF8A7C-92B5-4114-A726-D90B35120000}"/>
          </ac:cxnSpMkLst>
        </pc:cxnChg>
        <pc:cxnChg chg="add mod">
          <ac:chgData name="Vijay Natesan" userId="f18be79c-bdb0-48c5-bd6c-b31131b15e85" providerId="ADAL" clId="{F83490EC-C491-46D9-9E23-F7483ABF7AD3}" dt="2021-02-19T11:31:38.558" v="5332" actId="1037"/>
          <ac:cxnSpMkLst>
            <pc:docMk/>
            <pc:sldMk cId="673497236" sldId="432"/>
            <ac:cxnSpMk id="73" creationId="{325D3885-DC62-4056-A7F2-E7FF4424298E}"/>
          </ac:cxnSpMkLst>
        </pc:cxnChg>
      </pc:sldChg>
      <pc:sldChg chg="addSp delSp modSp add mod ord">
        <pc:chgData name="Vijay Natesan" userId="f18be79c-bdb0-48c5-bd6c-b31131b15e85" providerId="ADAL" clId="{F83490EC-C491-46D9-9E23-F7483ABF7AD3}" dt="2021-02-19T11:44:04.112" v="5420"/>
        <pc:sldMkLst>
          <pc:docMk/>
          <pc:sldMk cId="1114808088" sldId="433"/>
        </pc:sldMkLst>
        <pc:spChg chg="add mod">
          <ac:chgData name="Vijay Natesan" userId="f18be79c-bdb0-48c5-bd6c-b31131b15e85" providerId="ADAL" clId="{F83490EC-C491-46D9-9E23-F7483ABF7AD3}" dt="2021-02-19T11:17:38.665" v="5087" actId="14100"/>
          <ac:spMkLst>
            <pc:docMk/>
            <pc:sldMk cId="1114808088" sldId="433"/>
            <ac:spMk id="7" creationId="{E32B74AD-0D68-4722-93B1-A99A4D5570D8}"/>
          </ac:spMkLst>
        </pc:spChg>
        <pc:graphicFrameChg chg="add mod">
          <ac:chgData name="Vijay Natesan" userId="f18be79c-bdb0-48c5-bd6c-b31131b15e85" providerId="ADAL" clId="{F83490EC-C491-46D9-9E23-F7483ABF7AD3}" dt="2021-02-19T11:17:40.877" v="5088" actId="14100"/>
          <ac:graphicFrameMkLst>
            <pc:docMk/>
            <pc:sldMk cId="1114808088" sldId="433"/>
            <ac:graphicFrameMk id="5" creationId="{A7FDCAB2-9174-4327-B70D-AC7D6563EE61}"/>
          </ac:graphicFrameMkLst>
        </pc:graphicFrameChg>
        <pc:picChg chg="del">
          <ac:chgData name="Vijay Natesan" userId="f18be79c-bdb0-48c5-bd6c-b31131b15e85" providerId="ADAL" clId="{F83490EC-C491-46D9-9E23-F7483ABF7AD3}" dt="2021-02-19T11:16:53.405" v="5076" actId="478"/>
          <ac:picMkLst>
            <pc:docMk/>
            <pc:sldMk cId="1114808088" sldId="433"/>
            <ac:picMk id="6" creationId="{00000000-0008-0000-0000-000003000000}"/>
          </ac:picMkLst>
        </pc:picChg>
      </pc:sldChg>
      <pc:sldChg chg="addSp delSp modSp new mod modClrScheme chgLayout">
        <pc:chgData name="Vijay Natesan" userId="f18be79c-bdb0-48c5-bd6c-b31131b15e85" providerId="ADAL" clId="{F83490EC-C491-46D9-9E23-F7483ABF7AD3}" dt="2021-02-19T11:18:59.117" v="5190" actId="20577"/>
        <pc:sldMkLst>
          <pc:docMk/>
          <pc:sldMk cId="1074268156" sldId="434"/>
        </pc:sldMkLst>
        <pc:spChg chg="del">
          <ac:chgData name="Vijay Natesan" userId="f18be79c-bdb0-48c5-bd6c-b31131b15e85" providerId="ADAL" clId="{F83490EC-C491-46D9-9E23-F7483ABF7AD3}" dt="2021-02-19T11:18:24.844" v="5136"/>
          <ac:spMkLst>
            <pc:docMk/>
            <pc:sldMk cId="1074268156" sldId="434"/>
            <ac:spMk id="2" creationId="{BEE22874-7C71-403B-BAEB-966CE771822A}"/>
          </ac:spMkLst>
        </pc:spChg>
        <pc:spChg chg="mod modVis">
          <ac:chgData name="Vijay Natesan" userId="f18be79c-bdb0-48c5-bd6c-b31131b15e85" providerId="ADAL" clId="{F83490EC-C491-46D9-9E23-F7483ABF7AD3}" dt="2021-02-19T11:18:35.936" v="5139" actId="26606"/>
          <ac:spMkLst>
            <pc:docMk/>
            <pc:sldMk cId="1074268156" sldId="434"/>
            <ac:spMk id="3" creationId="{003AEE3B-6109-47AE-8C82-9FDB08E19C71}"/>
          </ac:spMkLst>
        </pc:spChg>
        <pc:spChg chg="del">
          <ac:chgData name="Vijay Natesan" userId="f18be79c-bdb0-48c5-bd6c-b31131b15e85" providerId="ADAL" clId="{F83490EC-C491-46D9-9E23-F7483ABF7AD3}" dt="2021-02-19T11:18:24.844" v="5136"/>
          <ac:spMkLst>
            <pc:docMk/>
            <pc:sldMk cId="1074268156" sldId="434"/>
            <ac:spMk id="4" creationId="{3917DE46-9363-4174-A22D-EA9B862AD131}"/>
          </ac:spMkLst>
        </pc:spChg>
        <pc:spChg chg="add del mod">
          <ac:chgData name="Vijay Natesan" userId="f18be79c-bdb0-48c5-bd6c-b31131b15e85" providerId="ADAL" clId="{F83490EC-C491-46D9-9E23-F7483ABF7AD3}" dt="2021-02-19T11:18:35.936" v="5139" actId="26606"/>
          <ac:spMkLst>
            <pc:docMk/>
            <pc:sldMk cId="1074268156" sldId="434"/>
            <ac:spMk id="5" creationId="{23097C43-CD7D-43DF-AC51-E01DF137ED92}"/>
          </ac:spMkLst>
        </pc:spChg>
        <pc:spChg chg="add del mod">
          <ac:chgData name="Vijay Natesan" userId="f18be79c-bdb0-48c5-bd6c-b31131b15e85" providerId="ADAL" clId="{F83490EC-C491-46D9-9E23-F7483ABF7AD3}" dt="2021-02-19T11:18:35.936" v="5139" actId="26606"/>
          <ac:spMkLst>
            <pc:docMk/>
            <pc:sldMk cId="1074268156" sldId="434"/>
            <ac:spMk id="6" creationId="{D1A73B40-4A2F-4D0C-80D5-DD4942F270EE}"/>
          </ac:spMkLst>
        </pc:spChg>
        <pc:spChg chg="add mod">
          <ac:chgData name="Vijay Natesan" userId="f18be79c-bdb0-48c5-bd6c-b31131b15e85" providerId="ADAL" clId="{F83490EC-C491-46D9-9E23-F7483ABF7AD3}" dt="2021-02-19T11:18:42.875" v="5162" actId="20577"/>
          <ac:spMkLst>
            <pc:docMk/>
            <pc:sldMk cId="1074268156" sldId="434"/>
            <ac:spMk id="11" creationId="{42547CE4-C84C-4E12-8E1A-3CEADE4778CB}"/>
          </ac:spMkLst>
        </pc:spChg>
        <pc:spChg chg="add del mod">
          <ac:chgData name="Vijay Natesan" userId="f18be79c-bdb0-48c5-bd6c-b31131b15e85" providerId="ADAL" clId="{F83490EC-C491-46D9-9E23-F7483ABF7AD3}" dt="2021-02-19T11:18:59.117" v="5190" actId="20577"/>
          <ac:spMkLst>
            <pc:docMk/>
            <pc:sldMk cId="1074268156" sldId="434"/>
            <ac:spMk id="13" creationId="{48E1FD50-516D-4FAC-BB1C-601F2D798D58}"/>
          </ac:spMkLst>
        </pc:spChg>
      </pc:sldChg>
      <pc:sldChg chg="modSp new del mod">
        <pc:chgData name="Vijay Natesan" userId="f18be79c-bdb0-48c5-bd6c-b31131b15e85" providerId="ADAL" clId="{F83490EC-C491-46D9-9E23-F7483ABF7AD3}" dt="2021-02-19T11:18:13.668" v="5134" actId="47"/>
        <pc:sldMkLst>
          <pc:docMk/>
          <pc:sldMk cId="3433052089" sldId="434"/>
        </pc:sldMkLst>
        <pc:spChg chg="mod">
          <ac:chgData name="Vijay Natesan" userId="f18be79c-bdb0-48c5-bd6c-b31131b15e85" providerId="ADAL" clId="{F83490EC-C491-46D9-9E23-F7483ABF7AD3}" dt="2021-02-19T11:18:10.260" v="5133" actId="20577"/>
          <ac:spMkLst>
            <pc:docMk/>
            <pc:sldMk cId="3433052089" sldId="434"/>
            <ac:spMk id="4" creationId="{6B72C1D0-5123-49EF-BB31-D7C05EC36338}"/>
          </ac:spMkLst>
        </pc:spChg>
      </pc:sldChg>
      <pc:sldChg chg="new del">
        <pc:chgData name="Vijay Natesan" userId="f18be79c-bdb0-48c5-bd6c-b31131b15e85" providerId="ADAL" clId="{F83490EC-C491-46D9-9E23-F7483ABF7AD3}" dt="2021-02-19T11:19:23.747" v="5193" actId="47"/>
        <pc:sldMkLst>
          <pc:docMk/>
          <pc:sldMk cId="1158547367" sldId="435"/>
        </pc:sldMkLst>
      </pc:sldChg>
      <pc:sldChg chg="addSp modSp new del mod">
        <pc:chgData name="Vijay Natesan" userId="f18be79c-bdb0-48c5-bd6c-b31131b15e85" providerId="ADAL" clId="{F83490EC-C491-46D9-9E23-F7483ABF7AD3}" dt="2021-02-22T13:51:12.258" v="6753" actId="47"/>
        <pc:sldMkLst>
          <pc:docMk/>
          <pc:sldMk cId="1749826950" sldId="435"/>
        </pc:sldMkLst>
        <pc:spChg chg="add mod">
          <ac:chgData name="Vijay Natesan" userId="f18be79c-bdb0-48c5-bd6c-b31131b15e85" providerId="ADAL" clId="{F83490EC-C491-46D9-9E23-F7483ABF7AD3}" dt="2021-02-20T17:37:06.784" v="5695" actId="20577"/>
          <ac:spMkLst>
            <pc:docMk/>
            <pc:sldMk cId="1749826950" sldId="435"/>
            <ac:spMk id="2" creationId="{90A425BC-983D-4E87-B8D4-4C14C3B7716A}"/>
          </ac:spMkLst>
        </pc:spChg>
        <pc:spChg chg="add mod">
          <ac:chgData name="Vijay Natesan" userId="f18be79c-bdb0-48c5-bd6c-b31131b15e85" providerId="ADAL" clId="{F83490EC-C491-46D9-9E23-F7483ABF7AD3}" dt="2021-02-20T17:49:22.364" v="6752" actId="20577"/>
          <ac:spMkLst>
            <pc:docMk/>
            <pc:sldMk cId="1749826950" sldId="435"/>
            <ac:spMk id="3" creationId="{637B6394-7100-4897-B399-C008AC313E32}"/>
          </ac:spMkLst>
        </pc:spChg>
      </pc:sldChg>
      <pc:sldChg chg="delSp add mod">
        <pc:chgData name="Vijay Natesan" userId="f18be79c-bdb0-48c5-bd6c-b31131b15e85" providerId="ADAL" clId="{F83490EC-C491-46D9-9E23-F7483ABF7AD3}" dt="2021-02-22T13:56:33.935" v="6756" actId="478"/>
        <pc:sldMkLst>
          <pc:docMk/>
          <pc:sldMk cId="2365877370" sldId="435"/>
        </pc:sldMkLst>
        <pc:spChg chg="del">
          <ac:chgData name="Vijay Natesan" userId="f18be79c-bdb0-48c5-bd6c-b31131b15e85" providerId="ADAL" clId="{F83490EC-C491-46D9-9E23-F7483ABF7AD3}" dt="2021-02-22T13:56:33.935" v="6756" actId="478"/>
          <ac:spMkLst>
            <pc:docMk/>
            <pc:sldMk cId="2365877370" sldId="435"/>
            <ac:spMk id="4" creationId="{959D27B4-911F-407F-9F61-F0BBE51626A9}"/>
          </ac:spMkLst>
        </pc:spChg>
      </pc:sldChg>
    </pc:docChg>
  </pc:docChgLst>
  <pc:docChgLst>
    <pc:chgData name="Vijaychandar" userId="f18be79c-bdb0-48c5-bd6c-b31131b15e85" providerId="ADAL" clId="{F83490EC-C491-46D9-9E23-F7483ABF7AD3}"/>
    <pc:docChg chg="custSel addSld delSld modSld">
      <pc:chgData name="Vijaychandar" userId="f18be79c-bdb0-48c5-bd6c-b31131b15e85" providerId="ADAL" clId="{F83490EC-C491-46D9-9E23-F7483ABF7AD3}" dt="2021-02-11T14:28:09.740" v="92" actId="20577"/>
      <pc:docMkLst>
        <pc:docMk/>
      </pc:docMkLst>
      <pc:sldChg chg="del">
        <pc:chgData name="Vijaychandar" userId="f18be79c-bdb0-48c5-bd6c-b31131b15e85" providerId="ADAL" clId="{F83490EC-C491-46D9-9E23-F7483ABF7AD3}" dt="2021-02-11T13:49:47.067" v="2" actId="2696"/>
        <pc:sldMkLst>
          <pc:docMk/>
          <pc:sldMk cId="3414502205" sldId="416"/>
        </pc:sldMkLst>
      </pc:sldChg>
      <pc:sldChg chg="del">
        <pc:chgData name="Vijaychandar" userId="f18be79c-bdb0-48c5-bd6c-b31131b15e85" providerId="ADAL" clId="{F83490EC-C491-46D9-9E23-F7483ABF7AD3}" dt="2021-02-11T13:49:45.981" v="1" actId="2696"/>
        <pc:sldMkLst>
          <pc:docMk/>
          <pc:sldMk cId="652773277" sldId="417"/>
        </pc:sldMkLst>
      </pc:sldChg>
      <pc:sldChg chg="del">
        <pc:chgData name="Vijaychandar" userId="f18be79c-bdb0-48c5-bd6c-b31131b15e85" providerId="ADAL" clId="{F83490EC-C491-46D9-9E23-F7483ABF7AD3}" dt="2021-02-11T13:49:45.008" v="0" actId="2696"/>
        <pc:sldMkLst>
          <pc:docMk/>
          <pc:sldMk cId="1600983162" sldId="420"/>
        </pc:sldMkLst>
      </pc:sldChg>
      <pc:sldChg chg="modSp add">
        <pc:chgData name="Vijaychandar" userId="f18be79c-bdb0-48c5-bd6c-b31131b15e85" providerId="ADAL" clId="{F83490EC-C491-46D9-9E23-F7483ABF7AD3}" dt="2021-02-11T14:28:09.740" v="92" actId="20577"/>
        <pc:sldMkLst>
          <pc:docMk/>
          <pc:sldMk cId="2093905624" sldId="423"/>
        </pc:sldMkLst>
        <pc:spChg chg="mod">
          <ac:chgData name="Vijaychandar" userId="f18be79c-bdb0-48c5-bd6c-b31131b15e85" providerId="ADAL" clId="{F83490EC-C491-46D9-9E23-F7483ABF7AD3}" dt="2021-02-11T14:28:09.740" v="92" actId="20577"/>
          <ac:spMkLst>
            <pc:docMk/>
            <pc:sldMk cId="2093905624" sldId="423"/>
            <ac:spMk id="4" creationId="{90B7BDCC-E2AF-4472-8A57-A11E5056DE3C}"/>
          </ac:spMkLst>
        </pc:spChg>
      </pc:sldChg>
      <pc:sldChg chg="addSp delSp modSp add">
        <pc:chgData name="Vijaychandar" userId="f18be79c-bdb0-48c5-bd6c-b31131b15e85" providerId="ADAL" clId="{F83490EC-C491-46D9-9E23-F7483ABF7AD3}" dt="2021-02-11T14:23:21.421" v="53" actId="478"/>
        <pc:sldMkLst>
          <pc:docMk/>
          <pc:sldMk cId="1087987192" sldId="424"/>
        </pc:sldMkLst>
        <pc:spChg chg="del">
          <ac:chgData name="Vijaychandar" userId="f18be79c-bdb0-48c5-bd6c-b31131b15e85" providerId="ADAL" clId="{F83490EC-C491-46D9-9E23-F7483ABF7AD3}" dt="2021-02-11T13:50:05.576" v="5"/>
          <ac:spMkLst>
            <pc:docMk/>
            <pc:sldMk cId="1087987192" sldId="424"/>
            <ac:spMk id="2" creationId="{388F1BFB-1964-4E4D-A3E6-703188E45447}"/>
          </ac:spMkLst>
        </pc:spChg>
        <pc:spChg chg="del">
          <ac:chgData name="Vijaychandar" userId="f18be79c-bdb0-48c5-bd6c-b31131b15e85" providerId="ADAL" clId="{F83490EC-C491-46D9-9E23-F7483ABF7AD3}" dt="2021-02-11T13:50:05.576" v="5"/>
          <ac:spMkLst>
            <pc:docMk/>
            <pc:sldMk cId="1087987192" sldId="424"/>
            <ac:spMk id="4" creationId="{85405661-B45A-4FBD-9B4B-CFD4F1A39415}"/>
          </ac:spMkLst>
        </pc:spChg>
        <pc:spChg chg="add mod">
          <ac:chgData name="Vijaychandar" userId="f18be79c-bdb0-48c5-bd6c-b31131b15e85" providerId="ADAL" clId="{F83490EC-C491-46D9-9E23-F7483ABF7AD3}" dt="2021-02-11T14:23:16.339" v="52" actId="20577"/>
          <ac:spMkLst>
            <pc:docMk/>
            <pc:sldMk cId="1087987192" sldId="424"/>
            <ac:spMk id="5" creationId="{29253A4D-253B-4B5E-805F-6B0C21E5ACB7}"/>
          </ac:spMkLst>
        </pc:spChg>
        <pc:spChg chg="add del mod">
          <ac:chgData name="Vijaychandar" userId="f18be79c-bdb0-48c5-bd6c-b31131b15e85" providerId="ADAL" clId="{F83490EC-C491-46D9-9E23-F7483ABF7AD3}" dt="2021-02-11T14:23:21.421" v="53" actId="478"/>
          <ac:spMkLst>
            <pc:docMk/>
            <pc:sldMk cId="1087987192" sldId="424"/>
            <ac:spMk id="6" creationId="{DF44D8F3-E104-4890-8395-22D451D1D1D4}"/>
          </ac:spMkLst>
        </pc:spChg>
      </pc:sldChg>
    </pc:docChg>
  </pc:docChgLst>
  <pc:docChgLst>
    <pc:chgData name="Vijay Natesan" userId="f18be79c-bdb0-48c5-bd6c-b31131b15e85" providerId="ADAL" clId="{C225233E-E154-4CA0-BD65-A5E26738E7EF}"/>
    <pc:docChg chg="undo custSel addSld delSld modSld sldOrd">
      <pc:chgData name="Vijay Natesan" userId="f18be79c-bdb0-48c5-bd6c-b31131b15e85" providerId="ADAL" clId="{C225233E-E154-4CA0-BD65-A5E26738E7EF}" dt="2021-05-27T09:34:12.517" v="6743"/>
      <pc:docMkLst>
        <pc:docMk/>
      </pc:docMkLst>
      <pc:sldChg chg="modSp add del mod">
        <pc:chgData name="Vijay Natesan" userId="f18be79c-bdb0-48c5-bd6c-b31131b15e85" providerId="ADAL" clId="{C225233E-E154-4CA0-BD65-A5E26738E7EF}" dt="2021-05-17T10:53:57.285" v="16" actId="47"/>
        <pc:sldMkLst>
          <pc:docMk/>
          <pc:sldMk cId="209140102" sldId="256"/>
        </pc:sldMkLst>
        <pc:spChg chg="mod">
          <ac:chgData name="Vijay Natesan" userId="f18be79c-bdb0-48c5-bd6c-b31131b15e85" providerId="ADAL" clId="{C225233E-E154-4CA0-BD65-A5E26738E7EF}" dt="2021-05-17T10:53:44.337" v="15" actId="6549"/>
          <ac:spMkLst>
            <pc:docMk/>
            <pc:sldMk cId="209140102" sldId="256"/>
            <ac:spMk id="2" creationId="{07A270AC-9767-47C3-AC80-E50B7889E15F}"/>
          </ac:spMkLst>
        </pc:spChg>
      </pc:sldChg>
      <pc:sldChg chg="add del">
        <pc:chgData name="Vijay Natesan" userId="f18be79c-bdb0-48c5-bd6c-b31131b15e85" providerId="ADAL" clId="{C225233E-E154-4CA0-BD65-A5E26738E7EF}" dt="2021-05-17T10:53:57.285" v="16" actId="47"/>
        <pc:sldMkLst>
          <pc:docMk/>
          <pc:sldMk cId="2032083684" sldId="258"/>
        </pc:sldMkLst>
      </pc:sldChg>
      <pc:sldChg chg="modSp add del mod">
        <pc:chgData name="Vijay Natesan" userId="f18be79c-bdb0-48c5-bd6c-b31131b15e85" providerId="ADAL" clId="{C225233E-E154-4CA0-BD65-A5E26738E7EF}" dt="2021-05-17T10:53:57.285" v="16" actId="47"/>
        <pc:sldMkLst>
          <pc:docMk/>
          <pc:sldMk cId="1892448107" sldId="259"/>
        </pc:sldMkLst>
        <pc:spChg chg="mod">
          <ac:chgData name="Vijay Natesan" userId="f18be79c-bdb0-48c5-bd6c-b31131b15e85" providerId="ADAL" clId="{C225233E-E154-4CA0-BD65-A5E26738E7EF}" dt="2021-05-17T10:53:31.800" v="14" actId="27636"/>
          <ac:spMkLst>
            <pc:docMk/>
            <pc:sldMk cId="1892448107" sldId="259"/>
            <ac:spMk id="9" creationId="{C6D64517-7EB0-40E9-9D16-930AC4CA2D06}"/>
          </ac:spMkLst>
        </pc:spChg>
      </pc:sldChg>
      <pc:sldChg chg="add del">
        <pc:chgData name="Vijay Natesan" userId="f18be79c-bdb0-48c5-bd6c-b31131b15e85" providerId="ADAL" clId="{C225233E-E154-4CA0-BD65-A5E26738E7EF}" dt="2021-05-17T10:53:57.285" v="16" actId="47"/>
        <pc:sldMkLst>
          <pc:docMk/>
          <pc:sldMk cId="4122899173" sldId="260"/>
        </pc:sldMkLst>
      </pc:sldChg>
      <pc:sldChg chg="modSp add del mod modTransition">
        <pc:chgData name="Vijay Natesan" userId="f18be79c-bdb0-48c5-bd6c-b31131b15e85" providerId="ADAL" clId="{C225233E-E154-4CA0-BD65-A5E26738E7EF}" dt="2021-05-24T13:24:06.410" v="3432" actId="47"/>
        <pc:sldMkLst>
          <pc:docMk/>
          <pc:sldMk cId="4185876154" sldId="326"/>
        </pc:sldMkLst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2" creationId="{3F526CD2-A090-4F66-AD25-316ED171F66D}"/>
          </ac:spMkLst>
        </pc:spChg>
        <pc:spChg chg="mod">
          <ac:chgData name="Vijay Natesan" userId="f18be79c-bdb0-48c5-bd6c-b31131b15e85" providerId="ADAL" clId="{C225233E-E154-4CA0-BD65-A5E26738E7EF}" dt="2021-05-24T13:16:56.831" v="3396"/>
          <ac:spMkLst>
            <pc:docMk/>
            <pc:sldMk cId="4185876154" sldId="326"/>
            <ac:spMk id="4" creationId="{E8123B0A-2FBC-4FEF-882C-F2E28A870EA0}"/>
          </ac:spMkLst>
        </pc:spChg>
        <pc:spChg chg="mod">
          <ac:chgData name="Vijay Natesan" userId="f18be79c-bdb0-48c5-bd6c-b31131b15e85" providerId="ADAL" clId="{C225233E-E154-4CA0-BD65-A5E26738E7EF}" dt="2021-05-24T13:17:15.298" v="3421" actId="20577"/>
          <ac:spMkLst>
            <pc:docMk/>
            <pc:sldMk cId="4185876154" sldId="326"/>
            <ac:spMk id="6" creationId="{B054E976-93AB-4689-B21D-F23FD76735BC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7" creationId="{418673D9-605E-4E3B-9C59-690E5606AE9C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9" creationId="{3C935B85-B4B6-47B8-AA90-4FB0474996F3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2" creationId="{FEBB9080-842C-446D-BF5C-A01179C1AFB2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3" creationId="{F3D993A9-4632-4D50-B055-2EC66511B7EF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4" creationId="{31310A33-28F5-447F-B93E-7D73546289AA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5" creationId="{EAD677A5-99C8-414B-B8AC-1EF9AC871EDD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7" creationId="{883C7D55-19C4-4675-BCA9-06F99E2EE0C1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19" creationId="{D3E9FB54-8E20-4537-9AED-38151BB361D4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20" creationId="{7CC3636D-6B36-4DB2-B3EF-4BC355499BBD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21" creationId="{2ED3FFAE-1927-47F3-93FC-B861A07370D0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22" creationId="{5AD9BF9B-F347-4ED5-A4F6-3C0D5E6063EB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23" creationId="{B6909A13-7FDA-467F-8EDA-D05E5F879C7A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34" creationId="{027C7704-EEB6-475D-904D-1CE21C0DA310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36" creationId="{222291CA-F49F-4383-8B5D-1FAF996861A4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37" creationId="{DCE3FE99-CBD5-4C22-842C-1CD9AC6A1A2E}"/>
          </ac:spMkLst>
        </pc:spChg>
        <pc:spChg chg="mod">
          <ac:chgData name="Vijay Natesan" userId="f18be79c-bdb0-48c5-bd6c-b31131b15e85" providerId="ADAL" clId="{C225233E-E154-4CA0-BD65-A5E26738E7EF}" dt="2021-05-24T13:17:09.030" v="3398" actId="1076"/>
          <ac:spMkLst>
            <pc:docMk/>
            <pc:sldMk cId="4185876154" sldId="326"/>
            <ac:spMk id="38" creationId="{EBF201DB-1C32-45C5-B94A-3F6F8243C563}"/>
          </ac:spMkLst>
        </pc:spChg>
        <pc:picChg chg="mod">
          <ac:chgData name="Vijay Natesan" userId="f18be79c-bdb0-48c5-bd6c-b31131b15e85" providerId="ADAL" clId="{C225233E-E154-4CA0-BD65-A5E26738E7EF}" dt="2021-05-24T13:17:09.030" v="3398" actId="1076"/>
          <ac:picMkLst>
            <pc:docMk/>
            <pc:sldMk cId="4185876154" sldId="326"/>
            <ac:picMk id="11" creationId="{A6447681-A95D-4DC6-BD67-BD9A7005AF34}"/>
          </ac:picMkLst>
        </pc:pic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25" creationId="{53250CB4-444A-4BC7-9A12-DFD12C4C1328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27" creationId="{8E780E8C-39D9-4518-AC8B-6C2E6F2FDB1A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29" creationId="{0388BBC6-7B78-4ADF-BA3E-8A40B24176F0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31" creationId="{9DD19F52-C777-4075-A52B-79647A5DC9DF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33" creationId="{8012FC46-D677-4B29-A729-3138F712DA30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35" creationId="{B62EDED5-E258-4D77-AFF6-D77596B51E96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40" creationId="{DC7056CD-2D2C-40D8-A038-790F6D69D382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41" creationId="{5FEA1DD6-6C24-4741-B3D7-075FBE563522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45" creationId="{26307D48-B852-440D-867E-F7466C014D41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47" creationId="{7063C5B6-A702-4B25-AB8B-995CA50D71C1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49" creationId="{C48159C5-4B72-4AD5-91BA-F87DE65A1D2D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51" creationId="{03AD1CD2-F3E6-456E-9ADE-4347EBE1FAAE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53" creationId="{B3730793-EAD6-4B7D-B2E6-37E89D2803E9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54" creationId="{B2C2A898-8407-4CF6-9F88-4156077D5AA5}"/>
          </ac:cxnSpMkLst>
        </pc:cxnChg>
        <pc:cxnChg chg="mod">
          <ac:chgData name="Vijay Natesan" userId="f18be79c-bdb0-48c5-bd6c-b31131b15e85" providerId="ADAL" clId="{C225233E-E154-4CA0-BD65-A5E26738E7EF}" dt="2021-05-24T13:17:09.030" v="3398" actId="1076"/>
          <ac:cxnSpMkLst>
            <pc:docMk/>
            <pc:sldMk cId="4185876154" sldId="326"/>
            <ac:cxnSpMk id="58" creationId="{290A46E8-22FD-4FAA-BDA5-042A9F9F1466}"/>
          </ac:cxnSpMkLst>
        </pc:cxnChg>
      </pc:sldChg>
      <pc:sldChg chg="delSp modSp add mod delAnim modAnim">
        <pc:chgData name="Vijay Natesan" userId="f18be79c-bdb0-48c5-bd6c-b31131b15e85" providerId="ADAL" clId="{C225233E-E154-4CA0-BD65-A5E26738E7EF}" dt="2021-05-24T09:27:05.933" v="2959" actId="1076"/>
        <pc:sldMkLst>
          <pc:docMk/>
          <pc:sldMk cId="651295140" sldId="336"/>
        </pc:sldMkLst>
        <pc:spChg chg="mod">
          <ac:chgData name="Vijay Natesan" userId="f18be79c-bdb0-48c5-bd6c-b31131b15e85" providerId="ADAL" clId="{C225233E-E154-4CA0-BD65-A5E26738E7EF}" dt="2021-05-21T06:35:40.674" v="2004" actId="20577"/>
          <ac:spMkLst>
            <pc:docMk/>
            <pc:sldMk cId="651295140" sldId="336"/>
            <ac:spMk id="2" creationId="{76F44AC9-984B-4B81-837D-DE7762C0EF9E}"/>
          </ac:spMkLst>
        </pc:spChg>
        <pc:spChg chg="mod">
          <ac:chgData name="Vijay Natesan" userId="f18be79c-bdb0-48c5-bd6c-b31131b15e85" providerId="ADAL" clId="{C225233E-E154-4CA0-BD65-A5E26738E7EF}" dt="2021-05-17T12:56:04.509" v="670" actId="207"/>
          <ac:spMkLst>
            <pc:docMk/>
            <pc:sldMk cId="651295140" sldId="336"/>
            <ac:spMk id="3" creationId="{65BFC89A-6ECD-4784-BC0F-F5D51C6AB3D8}"/>
          </ac:spMkLst>
        </pc:spChg>
        <pc:spChg chg="del">
          <ac:chgData name="Vijay Natesan" userId="f18be79c-bdb0-48c5-bd6c-b31131b15e85" providerId="ADAL" clId="{C225233E-E154-4CA0-BD65-A5E26738E7EF}" dt="2021-05-17T11:23:21.498" v="630" actId="478"/>
          <ac:spMkLst>
            <pc:docMk/>
            <pc:sldMk cId="651295140" sldId="336"/>
            <ac:spMk id="4" creationId="{23EDE05F-F3E6-48F9-AD52-46378064666A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7" creationId="{0E256390-8736-4CED-A829-0A068614ED6A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9" creationId="{1FED338D-D44E-43AB-9F86-16C95534899B}"/>
          </ac:spMkLst>
        </pc:spChg>
        <pc:spChg chg="mod">
          <ac:chgData name="Vijay Natesan" userId="f18be79c-bdb0-48c5-bd6c-b31131b15e85" providerId="ADAL" clId="{C225233E-E154-4CA0-BD65-A5E26738E7EF}" dt="2021-05-17T12:57:07.270" v="677" actId="1076"/>
          <ac:spMkLst>
            <pc:docMk/>
            <pc:sldMk cId="651295140" sldId="336"/>
            <ac:spMk id="11" creationId="{A4EAB7E6-ECA0-49D1-844F-7777BB8A7070}"/>
          </ac:spMkLst>
        </pc:spChg>
        <pc:spChg chg="mod">
          <ac:chgData name="Vijay Natesan" userId="f18be79c-bdb0-48c5-bd6c-b31131b15e85" providerId="ADAL" clId="{C225233E-E154-4CA0-BD65-A5E26738E7EF}" dt="2021-05-17T12:56:54.924" v="676" actId="33524"/>
          <ac:spMkLst>
            <pc:docMk/>
            <pc:sldMk cId="651295140" sldId="336"/>
            <ac:spMk id="12" creationId="{3D90FFC5-6A7C-4929-81A7-89F33960009C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16" creationId="{F082C8AE-69B8-4B75-B56B-539535CF12FC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18" creationId="{04DF8926-3364-4C94-B58A-86764E889CC0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20" creationId="{4D7BEF22-6870-4AF6-989C-65636CBF4C2E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22" creationId="{411EDFA2-96D8-4ED9-9AB1-8B1C3A65BAF3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24" creationId="{8DFC2287-8FA9-47BC-8CA1-7F4A9E972E2A}"/>
          </ac:spMkLst>
        </pc:spChg>
        <pc:spChg chg="mod">
          <ac:chgData name="Vijay Natesan" userId="f18be79c-bdb0-48c5-bd6c-b31131b15e85" providerId="ADAL" clId="{C225233E-E154-4CA0-BD65-A5E26738E7EF}" dt="2021-05-17T12:56:20.749" v="675" actId="14100"/>
          <ac:spMkLst>
            <pc:docMk/>
            <pc:sldMk cId="651295140" sldId="336"/>
            <ac:spMk id="34" creationId="{4532552B-3EC2-4A6E-86A1-ED370B046E7D}"/>
          </ac:spMkLst>
        </pc:spChg>
        <pc:spChg chg="mod">
          <ac:chgData name="Vijay Natesan" userId="f18be79c-bdb0-48c5-bd6c-b31131b15e85" providerId="ADAL" clId="{C225233E-E154-4CA0-BD65-A5E26738E7EF}" dt="2021-05-17T12:56:11.965" v="674" actId="113"/>
          <ac:spMkLst>
            <pc:docMk/>
            <pc:sldMk cId="651295140" sldId="336"/>
            <ac:spMk id="35" creationId="{05627681-4C3D-4B26-82B9-D94E4AEBC703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37" creationId="{4C2DB7B2-A963-4B0A-97A4-A1A92C5666A5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38" creationId="{175C7491-1728-4E45-A15B-E00C66CA078F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42" creationId="{7718A48A-BE18-479A-9EAA-F0353BE3F950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43" creationId="{BAD34509-E3C8-49AF-B09E-71DC1C20418F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44" creationId="{721F56B8-2714-4593-B93C-C215E938FCA0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46" creationId="{1AD40885-4D68-406C-859E-7E10C93B384A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47" creationId="{9C5D7FA6-D24D-4294-A1E6-CD16CDDF9FF2}"/>
          </ac:spMkLst>
        </pc:spChg>
        <pc:spChg chg="mod">
          <ac:chgData name="Vijay Natesan" userId="f18be79c-bdb0-48c5-bd6c-b31131b15e85" providerId="ADAL" clId="{C225233E-E154-4CA0-BD65-A5E26738E7EF}" dt="2021-05-17T11:23:34.743" v="640" actId="1076"/>
          <ac:spMkLst>
            <pc:docMk/>
            <pc:sldMk cId="651295140" sldId="336"/>
            <ac:spMk id="48" creationId="{F60CCE82-F82F-40A2-826B-4DE76DDC097E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49" creationId="{9254AC01-30F9-4716-9F70-589F0CBB4AC1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50" creationId="{CFC87C46-48CC-4A91-A298-51D24FEA7315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53" creationId="{52EEE9F6-B07F-4971-ACE8-639C3FE97FEE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54" creationId="{998AB1CC-C187-4DA4-BA18-B0D526D9D693}"/>
          </ac:spMkLst>
        </pc:spChg>
        <pc:spChg chg="del mod">
          <ac:chgData name="Vijay Natesan" userId="f18be79c-bdb0-48c5-bd6c-b31131b15e85" providerId="ADAL" clId="{C225233E-E154-4CA0-BD65-A5E26738E7EF}" dt="2021-05-17T11:23:57.348" v="641" actId="478"/>
          <ac:spMkLst>
            <pc:docMk/>
            <pc:sldMk cId="651295140" sldId="336"/>
            <ac:spMk id="55" creationId="{EDDF26F9-7560-422F-B491-EA5EF4F5F439}"/>
          </ac:spMkLst>
        </pc:spChg>
        <pc:spChg chg="del mod">
          <ac:chgData name="Vijay Natesan" userId="f18be79c-bdb0-48c5-bd6c-b31131b15e85" providerId="ADAL" clId="{C225233E-E154-4CA0-BD65-A5E26738E7EF}" dt="2021-05-17T11:23:57.348" v="641" actId="478"/>
          <ac:spMkLst>
            <pc:docMk/>
            <pc:sldMk cId="651295140" sldId="336"/>
            <ac:spMk id="57" creationId="{96814325-05EE-4871-B2F5-EF7001714552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59" creationId="{A7D3E01D-368D-43E8-ADE7-D3FF60EE4425}"/>
          </ac:spMkLst>
        </pc:spChg>
        <pc:spChg chg="mod">
          <ac:chgData name="Vijay Natesan" userId="f18be79c-bdb0-48c5-bd6c-b31131b15e85" providerId="ADAL" clId="{C225233E-E154-4CA0-BD65-A5E26738E7EF}" dt="2021-05-17T11:24:04.713" v="642" actId="1076"/>
          <ac:spMkLst>
            <pc:docMk/>
            <pc:sldMk cId="651295140" sldId="336"/>
            <ac:spMk id="60" creationId="{6C4AEE0C-AA39-46C4-AADE-2D4073D319E3}"/>
          </ac:spMkLst>
        </pc:spChg>
        <pc:spChg chg="mod">
          <ac:chgData name="Vijay Natesan" userId="f18be79c-bdb0-48c5-bd6c-b31131b15e85" providerId="ADAL" clId="{C225233E-E154-4CA0-BD65-A5E26738E7EF}" dt="2021-05-24T09:27:05.933" v="2959" actId="1076"/>
          <ac:spMkLst>
            <pc:docMk/>
            <pc:sldMk cId="651295140" sldId="336"/>
            <ac:spMk id="61" creationId="{230C6A8A-A02A-452E-AE34-F8BB4D644F7B}"/>
          </ac:spMkLst>
        </pc:spChg>
        <pc:spChg chg="del mod">
          <ac:chgData name="Vijay Natesan" userId="f18be79c-bdb0-48c5-bd6c-b31131b15e85" providerId="ADAL" clId="{C225233E-E154-4CA0-BD65-A5E26738E7EF}" dt="2021-05-17T11:23:57.348" v="641" actId="478"/>
          <ac:spMkLst>
            <pc:docMk/>
            <pc:sldMk cId="651295140" sldId="336"/>
            <ac:spMk id="62" creationId="{8F0F64D0-6BF5-4044-ACEF-656A44304BF6}"/>
          </ac:spMkLst>
        </pc:sp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6" creationId="{33E5217C-BEB2-4E49-B8E4-5EE863086FA2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8" creationId="{D788CC53-2B6C-40AA-A8EB-6A746ECF7AFB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10" creationId="{1DA69769-53CF-41F8-B834-9E346574CD74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13" creationId="{73E546A4-F4C9-431E-B578-8FE5A9017834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15" creationId="{C961DB38-77C2-4B9F-A09A-91E0C4348ED3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17" creationId="{039A369E-2ADA-4E2A-B959-4C120FE8A5D6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19" creationId="{6079E966-3E8A-4001-B5F8-E63AC82623A4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1" creationId="{29895BA9-8875-4B95-A801-34BD7D46DC09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3" creationId="{8FF7865F-585F-4F72-A039-E61B407F8594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5" creationId="{C57D240A-A270-48FB-B89E-3DF762E01CBD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6" creationId="{D295513D-1083-4E73-88CE-3BDD6DF3E39F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7" creationId="{97298D2F-A167-46F6-8BC1-90DF91E50F9D}"/>
          </ac:picMkLst>
        </pc:picChg>
        <pc:picChg chg="mod">
          <ac:chgData name="Vijay Natesan" userId="f18be79c-bdb0-48c5-bd6c-b31131b15e85" providerId="ADAL" clId="{C225233E-E154-4CA0-BD65-A5E26738E7EF}" dt="2021-05-17T11:23:34.743" v="640" actId="1076"/>
          <ac:picMkLst>
            <pc:docMk/>
            <pc:sldMk cId="651295140" sldId="336"/>
            <ac:picMk id="28" creationId="{08935E8E-411A-461F-ABB6-311458DF0752}"/>
          </ac:picMkLst>
        </pc:picChg>
        <pc:picChg chg="del mod">
          <ac:chgData name="Vijay Natesan" userId="f18be79c-bdb0-48c5-bd6c-b31131b15e85" providerId="ADAL" clId="{C225233E-E154-4CA0-BD65-A5E26738E7EF}" dt="2021-05-17T11:23:57.348" v="641" actId="478"/>
          <ac:picMkLst>
            <pc:docMk/>
            <pc:sldMk cId="651295140" sldId="336"/>
            <ac:picMk id="29" creationId="{4C7EBBAD-FE2E-4572-977D-4B587620F1FD}"/>
          </ac:picMkLst>
        </pc:picChg>
        <pc:picChg chg="mod">
          <ac:chgData name="Vijay Natesan" userId="f18be79c-bdb0-48c5-bd6c-b31131b15e85" providerId="ADAL" clId="{C225233E-E154-4CA0-BD65-A5E26738E7EF}" dt="2021-05-17T11:24:04.713" v="642" actId="1076"/>
          <ac:picMkLst>
            <pc:docMk/>
            <pc:sldMk cId="651295140" sldId="336"/>
            <ac:picMk id="52" creationId="{AE07F266-C0A5-42EC-9020-5AA53BCA2064}"/>
          </ac:picMkLst>
        </pc:picChg>
        <pc:picChg chg="mod">
          <ac:chgData name="Vijay Natesan" userId="f18be79c-bdb0-48c5-bd6c-b31131b15e85" providerId="ADAL" clId="{C225233E-E154-4CA0-BD65-A5E26738E7EF}" dt="2021-05-17T11:24:04.713" v="642" actId="1076"/>
          <ac:picMkLst>
            <pc:docMk/>
            <pc:sldMk cId="651295140" sldId="336"/>
            <ac:picMk id="56" creationId="{7C302CBD-1886-4F19-93E6-52D501DEAA02}"/>
          </ac:picMkLst>
        </pc:picChg>
        <pc:picChg chg="mod">
          <ac:chgData name="Vijay Natesan" userId="f18be79c-bdb0-48c5-bd6c-b31131b15e85" providerId="ADAL" clId="{C225233E-E154-4CA0-BD65-A5E26738E7EF}" dt="2021-05-17T11:24:04.713" v="642" actId="1076"/>
          <ac:picMkLst>
            <pc:docMk/>
            <pc:sldMk cId="651295140" sldId="336"/>
            <ac:picMk id="58" creationId="{F239CE15-C000-477E-957C-3F1026D2F09E}"/>
          </ac:picMkLst>
        </pc:picChg>
      </pc:sldChg>
      <pc:sldChg chg="delSp mod">
        <pc:chgData name="Vijay Natesan" userId="f18be79c-bdb0-48c5-bd6c-b31131b15e85" providerId="ADAL" clId="{C225233E-E154-4CA0-BD65-A5E26738E7EF}" dt="2021-05-25T05:53:02.537" v="3484" actId="478"/>
        <pc:sldMkLst>
          <pc:docMk/>
          <pc:sldMk cId="2434927609" sldId="369"/>
        </pc:sldMkLst>
        <pc:spChg chg="del">
          <ac:chgData name="Vijay Natesan" userId="f18be79c-bdb0-48c5-bd6c-b31131b15e85" providerId="ADAL" clId="{C225233E-E154-4CA0-BD65-A5E26738E7EF}" dt="2021-05-25T05:53:02.537" v="3484" actId="478"/>
          <ac:spMkLst>
            <pc:docMk/>
            <pc:sldMk cId="2434927609" sldId="369"/>
            <ac:spMk id="4" creationId="{959D27B4-911F-407F-9F61-F0BBE51626A9}"/>
          </ac:spMkLst>
        </pc:spChg>
      </pc:sldChg>
      <pc:sldChg chg="modSp mod">
        <pc:chgData name="Vijay Natesan" userId="f18be79c-bdb0-48c5-bd6c-b31131b15e85" providerId="ADAL" clId="{C225233E-E154-4CA0-BD65-A5E26738E7EF}" dt="2021-05-17T10:47:23.819" v="2" actId="20577"/>
        <pc:sldMkLst>
          <pc:docMk/>
          <pc:sldMk cId="3166581669" sldId="422"/>
        </pc:sldMkLst>
        <pc:spChg chg="mod">
          <ac:chgData name="Vijay Natesan" userId="f18be79c-bdb0-48c5-bd6c-b31131b15e85" providerId="ADAL" clId="{C225233E-E154-4CA0-BD65-A5E26738E7EF}" dt="2021-05-17T10:47:23.819" v="2" actId="20577"/>
          <ac:spMkLst>
            <pc:docMk/>
            <pc:sldMk cId="3166581669" sldId="422"/>
            <ac:spMk id="32" creationId="{06A915A9-1FC6-4666-983C-020F8CC02C39}"/>
          </ac:spMkLst>
        </pc:spChg>
      </pc:sldChg>
      <pc:sldChg chg="del">
        <pc:chgData name="Vijay Natesan" userId="f18be79c-bdb0-48c5-bd6c-b31131b15e85" providerId="ADAL" clId="{C225233E-E154-4CA0-BD65-A5E26738E7EF}" dt="2021-05-17T12:05:52.289" v="664" actId="47"/>
        <pc:sldMkLst>
          <pc:docMk/>
          <pc:sldMk cId="2093905624" sldId="423"/>
        </pc:sldMkLst>
      </pc:sldChg>
      <pc:sldChg chg="del">
        <pc:chgData name="Vijay Natesan" userId="f18be79c-bdb0-48c5-bd6c-b31131b15e85" providerId="ADAL" clId="{C225233E-E154-4CA0-BD65-A5E26738E7EF}" dt="2021-05-17T12:05:52.931" v="665" actId="47"/>
        <pc:sldMkLst>
          <pc:docMk/>
          <pc:sldMk cId="3070033687" sldId="425"/>
        </pc:sldMkLst>
      </pc:sldChg>
      <pc:sldChg chg="del">
        <pc:chgData name="Vijay Natesan" userId="f18be79c-bdb0-48c5-bd6c-b31131b15e85" providerId="ADAL" clId="{C225233E-E154-4CA0-BD65-A5E26738E7EF}" dt="2021-05-27T08:29:40.477" v="5802" actId="47"/>
        <pc:sldMkLst>
          <pc:docMk/>
          <pc:sldMk cId="3828810138" sldId="426"/>
        </pc:sldMkLst>
      </pc:sldChg>
      <pc:sldChg chg="del">
        <pc:chgData name="Vijay Natesan" userId="f18be79c-bdb0-48c5-bd6c-b31131b15e85" providerId="ADAL" clId="{C225233E-E154-4CA0-BD65-A5E26738E7EF}" dt="2021-05-27T08:29:41.199" v="5803" actId="47"/>
        <pc:sldMkLst>
          <pc:docMk/>
          <pc:sldMk cId="1897309462" sldId="427"/>
        </pc:sldMkLst>
      </pc:sldChg>
      <pc:sldChg chg="del">
        <pc:chgData name="Vijay Natesan" userId="f18be79c-bdb0-48c5-bd6c-b31131b15e85" providerId="ADAL" clId="{C225233E-E154-4CA0-BD65-A5E26738E7EF}" dt="2021-05-24T13:18:05.591" v="3424" actId="47"/>
        <pc:sldMkLst>
          <pc:docMk/>
          <pc:sldMk cId="325243906" sldId="428"/>
        </pc:sldMkLst>
      </pc:sldChg>
      <pc:sldChg chg="del">
        <pc:chgData name="Vijay Natesan" userId="f18be79c-bdb0-48c5-bd6c-b31131b15e85" providerId="ADAL" clId="{C225233E-E154-4CA0-BD65-A5E26738E7EF}" dt="2021-05-24T13:18:05.591" v="3424" actId="47"/>
        <pc:sldMkLst>
          <pc:docMk/>
          <pc:sldMk cId="290718381" sldId="429"/>
        </pc:sldMkLst>
      </pc:sldChg>
      <pc:sldChg chg="del">
        <pc:chgData name="Vijay Natesan" userId="f18be79c-bdb0-48c5-bd6c-b31131b15e85" providerId="ADAL" clId="{C225233E-E154-4CA0-BD65-A5E26738E7EF}" dt="2021-05-27T08:29:42.803" v="5804" actId="47"/>
        <pc:sldMkLst>
          <pc:docMk/>
          <pc:sldMk cId="3603994934" sldId="430"/>
        </pc:sldMkLst>
      </pc:sldChg>
      <pc:sldChg chg="addSp delSp modSp del mod">
        <pc:chgData name="Vijay Natesan" userId="f18be79c-bdb0-48c5-bd6c-b31131b15e85" providerId="ADAL" clId="{C225233E-E154-4CA0-BD65-A5E26738E7EF}" dt="2021-05-27T09:05:22.852" v="5833" actId="47"/>
        <pc:sldMkLst>
          <pc:docMk/>
          <pc:sldMk cId="2253214179" sldId="431"/>
        </pc:sldMkLst>
        <pc:spChg chg="mod">
          <ac:chgData name="Vijay Natesan" userId="f18be79c-bdb0-48c5-bd6c-b31131b15e85" providerId="ADAL" clId="{C225233E-E154-4CA0-BD65-A5E26738E7EF}" dt="2021-05-27T08:32:06.241" v="5831" actId="20577"/>
          <ac:spMkLst>
            <pc:docMk/>
            <pc:sldMk cId="2253214179" sldId="431"/>
            <ac:spMk id="4" creationId="{6EB8861C-BC75-420A-8081-141A3F3AA934}"/>
          </ac:spMkLst>
        </pc:spChg>
        <pc:graphicFrameChg chg="add del mod">
          <ac:chgData name="Vijay Natesan" userId="f18be79c-bdb0-48c5-bd6c-b31131b15e85" providerId="ADAL" clId="{C225233E-E154-4CA0-BD65-A5E26738E7EF}" dt="2021-05-27T08:31:58.389" v="5815" actId="478"/>
          <ac:graphicFrameMkLst>
            <pc:docMk/>
            <pc:sldMk cId="2253214179" sldId="431"/>
            <ac:graphicFrameMk id="5" creationId="{00000000-0008-0000-0100-000002000000}"/>
          </ac:graphicFrameMkLst>
        </pc:graphicFrameChg>
        <pc:picChg chg="del">
          <ac:chgData name="Vijay Natesan" userId="f18be79c-bdb0-48c5-bd6c-b31131b15e85" providerId="ADAL" clId="{C225233E-E154-4CA0-BD65-A5E26738E7EF}" dt="2021-05-27T08:31:35.074" v="5805" actId="478"/>
          <ac:picMkLst>
            <pc:docMk/>
            <pc:sldMk cId="2253214179" sldId="431"/>
            <ac:picMk id="6" creationId="{00000000-0008-0000-0000-000003000000}"/>
          </ac:picMkLst>
        </pc:picChg>
      </pc:sldChg>
      <pc:sldChg chg="modSp del mod ord">
        <pc:chgData name="Vijay Natesan" userId="f18be79c-bdb0-48c5-bd6c-b31131b15e85" providerId="ADAL" clId="{C225233E-E154-4CA0-BD65-A5E26738E7EF}" dt="2021-05-27T09:23:10.252" v="6667" actId="47"/>
        <pc:sldMkLst>
          <pc:docMk/>
          <pc:sldMk cId="673497236" sldId="432"/>
        </pc:sldMkLst>
        <pc:spChg chg="mod">
          <ac:chgData name="Vijay Natesan" userId="f18be79c-bdb0-48c5-bd6c-b31131b15e85" providerId="ADAL" clId="{C225233E-E154-4CA0-BD65-A5E26738E7EF}" dt="2021-05-24T08:20:40.665" v="2603" actId="1076"/>
          <ac:spMkLst>
            <pc:docMk/>
            <pc:sldMk cId="673497236" sldId="432"/>
            <ac:spMk id="55" creationId="{D7FB908C-5C91-4933-B7E5-C403B3449918}"/>
          </ac:spMkLst>
        </pc:spChg>
        <pc:spChg chg="mod">
          <ac:chgData name="Vijay Natesan" userId="f18be79c-bdb0-48c5-bd6c-b31131b15e85" providerId="ADAL" clId="{C225233E-E154-4CA0-BD65-A5E26738E7EF}" dt="2021-05-24T08:52:47.391" v="2743" actId="1076"/>
          <ac:spMkLst>
            <pc:docMk/>
            <pc:sldMk cId="673497236" sldId="432"/>
            <ac:spMk id="68" creationId="{F605547D-3B77-48F0-A566-C5ADBBA59F6B}"/>
          </ac:spMkLst>
        </pc:spChg>
      </pc:sldChg>
      <pc:sldChg chg="ord">
        <pc:chgData name="Vijay Natesan" userId="f18be79c-bdb0-48c5-bd6c-b31131b15e85" providerId="ADAL" clId="{C225233E-E154-4CA0-BD65-A5E26738E7EF}" dt="2021-05-24T13:17:20.219" v="3423"/>
        <pc:sldMkLst>
          <pc:docMk/>
          <pc:sldMk cId="1114808088" sldId="433"/>
        </pc:sldMkLst>
      </pc:sldChg>
      <pc:sldChg chg="new del">
        <pc:chgData name="Vijay Natesan" userId="f18be79c-bdb0-48c5-bd6c-b31131b15e85" providerId="ADAL" clId="{C225233E-E154-4CA0-BD65-A5E26738E7EF}" dt="2021-05-17T10:50:21.916" v="4" actId="47"/>
        <pc:sldMkLst>
          <pc:docMk/>
          <pc:sldMk cId="2163536590" sldId="435"/>
        </pc:sldMkLst>
      </pc:sldChg>
      <pc:sldChg chg="addSp delSp modSp add mod modAnim">
        <pc:chgData name="Vijay Natesan" userId="f18be79c-bdb0-48c5-bd6c-b31131b15e85" providerId="ADAL" clId="{C225233E-E154-4CA0-BD65-A5E26738E7EF}" dt="2021-05-27T09:26:22.221" v="6686"/>
        <pc:sldMkLst>
          <pc:docMk/>
          <pc:sldMk cId="3134707509" sldId="435"/>
        </pc:sldMkLst>
        <pc:spChg chg="mod">
          <ac:chgData name="Vijay Natesan" userId="f18be79c-bdb0-48c5-bd6c-b31131b15e85" providerId="ADAL" clId="{C225233E-E154-4CA0-BD65-A5E26738E7EF}" dt="2021-05-17T11:16:51.914" v="465" actId="255"/>
          <ac:spMkLst>
            <pc:docMk/>
            <pc:sldMk cId="3134707509" sldId="435"/>
            <ac:spMk id="2" creationId="{D2A49E1A-A4BC-405D-A625-7CD0CC2944EB}"/>
          </ac:spMkLst>
        </pc:spChg>
        <pc:spChg chg="add del mod">
          <ac:chgData name="Vijay Natesan" userId="f18be79c-bdb0-48c5-bd6c-b31131b15e85" providerId="ADAL" clId="{C225233E-E154-4CA0-BD65-A5E26738E7EF}" dt="2021-05-17T10:59:59.911" v="141" actId="478"/>
          <ac:spMkLst>
            <pc:docMk/>
            <pc:sldMk cId="3134707509" sldId="435"/>
            <ac:spMk id="3" creationId="{7C029617-23A1-4E9B-84B6-7015C4F5C079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5" creationId="{179E6837-3723-4DE7-A0B7-81EC28016DF6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7" creationId="{6A32628A-840F-4DCE-8920-BC0665DE6D1B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2" creationId="{F593B779-2D29-4D95-99E9-82C1AE6CBD90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3" creationId="{67BFBAB9-387D-409D-8A02-163C4900325A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5" creationId="{57F40866-2E7E-4569-8689-2105347043DA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6" creationId="{23856DBA-AC92-40BD-864E-983537890008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8" creationId="{8F996971-EF80-4D0E-9EE5-719D67240921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19" creationId="{B5B0A414-E2CC-46BA-9976-131F25978DC3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22" creationId="{BB3C5182-1826-4610-9B78-3ECE4610644F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23" creationId="{9FFA153B-B5C0-45FC-9A82-81E762E1E10F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24" creationId="{B4C1CE5A-7724-4E24-A4A0-05EDC1A5FF09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29" creationId="{A83E5CF3-AAFC-4D01-A07A-4F2250DD8D0C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30" creationId="{051B8A65-E80D-4EB2-AC9F-F84853FE3B76}"/>
          </ac:spMkLst>
        </pc:spChg>
        <pc:spChg chg="del">
          <ac:chgData name="Vijay Natesan" userId="f18be79c-bdb0-48c5-bd6c-b31131b15e85" providerId="ADAL" clId="{C225233E-E154-4CA0-BD65-A5E26738E7EF}" dt="2021-05-17T10:51:01.226" v="6" actId="478"/>
          <ac:spMkLst>
            <pc:docMk/>
            <pc:sldMk cId="3134707509" sldId="435"/>
            <ac:spMk id="31" creationId="{5F3C1B6D-B277-417C-BAEB-24D8A03709C7}"/>
          </ac:spMkLst>
        </pc:spChg>
        <pc:spChg chg="add mod">
          <ac:chgData name="Vijay Natesan" userId="f18be79c-bdb0-48c5-bd6c-b31131b15e85" providerId="ADAL" clId="{C225233E-E154-4CA0-BD65-A5E26738E7EF}" dt="2021-05-27T09:23:39.302" v="6670" actId="164"/>
          <ac:spMkLst>
            <pc:docMk/>
            <pc:sldMk cId="3134707509" sldId="435"/>
            <ac:spMk id="35" creationId="{6CD0DDD6-7B10-4FA4-9127-7150B6C856AD}"/>
          </ac:spMkLst>
        </pc:spChg>
        <pc:spChg chg="add del mod">
          <ac:chgData name="Vijay Natesan" userId="f18be79c-bdb0-48c5-bd6c-b31131b15e85" providerId="ADAL" clId="{C225233E-E154-4CA0-BD65-A5E26738E7EF}" dt="2021-05-17T10:59:13.366" v="128" actId="478"/>
          <ac:spMkLst>
            <pc:docMk/>
            <pc:sldMk cId="3134707509" sldId="435"/>
            <ac:spMk id="36" creationId="{C6F63A72-AE6B-4AE3-A30F-41B095B4C4DF}"/>
          </ac:spMkLst>
        </pc:spChg>
        <pc:spChg chg="add mod">
          <ac:chgData name="Vijay Natesan" userId="f18be79c-bdb0-48c5-bd6c-b31131b15e85" providerId="ADAL" clId="{C225233E-E154-4CA0-BD65-A5E26738E7EF}" dt="2021-05-27T09:23:55.221" v="6673" actId="164"/>
          <ac:spMkLst>
            <pc:docMk/>
            <pc:sldMk cId="3134707509" sldId="435"/>
            <ac:spMk id="37" creationId="{9A626662-757F-4382-9595-D47BEB4693AB}"/>
          </ac:spMkLst>
        </pc:spChg>
        <pc:spChg chg="add del mod">
          <ac:chgData name="Vijay Natesan" userId="f18be79c-bdb0-48c5-bd6c-b31131b15e85" providerId="ADAL" clId="{C225233E-E154-4CA0-BD65-A5E26738E7EF}" dt="2021-05-17T10:59:58.207" v="140" actId="478"/>
          <ac:spMkLst>
            <pc:docMk/>
            <pc:sldMk cId="3134707509" sldId="435"/>
            <ac:spMk id="38" creationId="{A89B6A47-7C9C-42E3-8B9D-78A57F820370}"/>
          </ac:spMkLst>
        </pc:spChg>
        <pc:spChg chg="add mod">
          <ac:chgData name="Vijay Natesan" userId="f18be79c-bdb0-48c5-bd6c-b31131b15e85" providerId="ADAL" clId="{C225233E-E154-4CA0-BD65-A5E26738E7EF}" dt="2021-05-27T09:23:33.218" v="6669" actId="164"/>
          <ac:spMkLst>
            <pc:docMk/>
            <pc:sldMk cId="3134707509" sldId="435"/>
            <ac:spMk id="39" creationId="{3C9A0A45-14A6-4353-8412-2813D3665431}"/>
          </ac:spMkLst>
        </pc:spChg>
        <pc:spChg chg="add mod">
          <ac:chgData name="Vijay Natesan" userId="f18be79c-bdb0-48c5-bd6c-b31131b15e85" providerId="ADAL" clId="{C225233E-E154-4CA0-BD65-A5E26738E7EF}" dt="2021-05-27T09:23:46.530" v="6671" actId="164"/>
          <ac:spMkLst>
            <pc:docMk/>
            <pc:sldMk cId="3134707509" sldId="435"/>
            <ac:spMk id="40" creationId="{C2ED4B6A-598E-4D8B-AE50-2C57F434B801}"/>
          </ac:spMkLst>
        </pc:spChg>
        <pc:spChg chg="add mod">
          <ac:chgData name="Vijay Natesan" userId="f18be79c-bdb0-48c5-bd6c-b31131b15e85" providerId="ADAL" clId="{C225233E-E154-4CA0-BD65-A5E26738E7EF}" dt="2021-05-27T09:23:33.218" v="6669" actId="164"/>
          <ac:spMkLst>
            <pc:docMk/>
            <pc:sldMk cId="3134707509" sldId="435"/>
            <ac:spMk id="41" creationId="{79D538FD-64FB-4C7B-A4BB-96347FF63EAE}"/>
          </ac:spMkLst>
        </pc:spChg>
        <pc:spChg chg="add del mod">
          <ac:chgData name="Vijay Natesan" userId="f18be79c-bdb0-48c5-bd6c-b31131b15e85" providerId="ADAL" clId="{C225233E-E154-4CA0-BD65-A5E26738E7EF}" dt="2021-05-17T11:03:58.096" v="204"/>
          <ac:spMkLst>
            <pc:docMk/>
            <pc:sldMk cId="3134707509" sldId="435"/>
            <ac:spMk id="42" creationId="{FC7C24FA-5D72-4D52-9C77-5E8BEECE414F}"/>
          </ac:spMkLst>
        </pc:spChg>
        <pc:spChg chg="add mod">
          <ac:chgData name="Vijay Natesan" userId="f18be79c-bdb0-48c5-bd6c-b31131b15e85" providerId="ADAL" clId="{C225233E-E154-4CA0-BD65-A5E26738E7EF}" dt="2021-05-27T09:23:39.302" v="6670" actId="164"/>
          <ac:spMkLst>
            <pc:docMk/>
            <pc:sldMk cId="3134707509" sldId="435"/>
            <ac:spMk id="43" creationId="{92CEB27D-473E-4024-B2AB-6F36BC7049BA}"/>
          </ac:spMkLst>
        </pc:spChg>
        <pc:spChg chg="add mod">
          <ac:chgData name="Vijay Natesan" userId="f18be79c-bdb0-48c5-bd6c-b31131b15e85" providerId="ADAL" clId="{C225233E-E154-4CA0-BD65-A5E26738E7EF}" dt="2021-05-27T09:23:46.530" v="6671" actId="164"/>
          <ac:spMkLst>
            <pc:docMk/>
            <pc:sldMk cId="3134707509" sldId="435"/>
            <ac:spMk id="44" creationId="{9D04B11E-CE10-40D0-A8F1-854C946382EC}"/>
          </ac:spMkLst>
        </pc:spChg>
        <pc:spChg chg="add mod">
          <ac:chgData name="Vijay Natesan" userId="f18be79c-bdb0-48c5-bd6c-b31131b15e85" providerId="ADAL" clId="{C225233E-E154-4CA0-BD65-A5E26738E7EF}" dt="2021-05-27T09:23:55.221" v="6673" actId="164"/>
          <ac:spMkLst>
            <pc:docMk/>
            <pc:sldMk cId="3134707509" sldId="435"/>
            <ac:spMk id="45" creationId="{6FCE6F6C-1D76-4054-A8D0-4CA21EC53813}"/>
          </ac:spMkLst>
        </pc:spChg>
        <pc:spChg chg="add mod">
          <ac:chgData name="Vijay Natesan" userId="f18be79c-bdb0-48c5-bd6c-b31131b15e85" providerId="ADAL" clId="{C225233E-E154-4CA0-BD65-A5E26738E7EF}" dt="2021-05-27T09:23:33.218" v="6669" actId="164"/>
          <ac:spMkLst>
            <pc:docMk/>
            <pc:sldMk cId="3134707509" sldId="435"/>
            <ac:spMk id="46" creationId="{D3246F7C-4A99-40AC-ABAF-82E4CD256D47}"/>
          </ac:spMkLst>
        </pc:spChg>
        <pc:spChg chg="add del mod">
          <ac:chgData name="Vijay Natesan" userId="f18be79c-bdb0-48c5-bd6c-b31131b15e85" providerId="ADAL" clId="{C225233E-E154-4CA0-BD65-A5E26738E7EF}" dt="2021-05-17T11:17:36.713" v="471" actId="478"/>
          <ac:spMkLst>
            <pc:docMk/>
            <pc:sldMk cId="3134707509" sldId="435"/>
            <ac:spMk id="47" creationId="{54C1BE47-77E8-420C-AEEC-AB6A44E0439A}"/>
          </ac:spMkLst>
        </pc:spChg>
        <pc:spChg chg="add del mod">
          <ac:chgData name="Vijay Natesan" userId="f18be79c-bdb0-48c5-bd6c-b31131b15e85" providerId="ADAL" clId="{C225233E-E154-4CA0-BD65-A5E26738E7EF}" dt="2021-05-17T11:17:39.185" v="472" actId="478"/>
          <ac:spMkLst>
            <pc:docMk/>
            <pc:sldMk cId="3134707509" sldId="435"/>
            <ac:spMk id="48" creationId="{318A993F-69AE-4D7B-B595-63D3AF5165C0}"/>
          </ac:spMkLst>
        </pc:spChg>
        <pc:spChg chg="add del mod">
          <ac:chgData name="Vijay Natesan" userId="f18be79c-bdb0-48c5-bd6c-b31131b15e85" providerId="ADAL" clId="{C225233E-E154-4CA0-BD65-A5E26738E7EF}" dt="2021-05-17T11:17:36.713" v="471" actId="478"/>
          <ac:spMkLst>
            <pc:docMk/>
            <pc:sldMk cId="3134707509" sldId="435"/>
            <ac:spMk id="49" creationId="{F2FF1D69-F9EF-4E3A-B56E-4A1A69E84A50}"/>
          </ac:spMkLst>
        </pc:spChg>
        <pc:spChg chg="add mod">
          <ac:chgData name="Vijay Natesan" userId="f18be79c-bdb0-48c5-bd6c-b31131b15e85" providerId="ADAL" clId="{C225233E-E154-4CA0-BD65-A5E26738E7EF}" dt="2021-05-27T09:23:39.302" v="6670" actId="164"/>
          <ac:spMkLst>
            <pc:docMk/>
            <pc:sldMk cId="3134707509" sldId="435"/>
            <ac:spMk id="50" creationId="{A21C0E54-8626-43DE-BCE4-DF80932645E9}"/>
          </ac:spMkLst>
        </pc:spChg>
        <pc:spChg chg="add mod">
          <ac:chgData name="Vijay Natesan" userId="f18be79c-bdb0-48c5-bd6c-b31131b15e85" providerId="ADAL" clId="{C225233E-E154-4CA0-BD65-A5E26738E7EF}" dt="2021-05-27T09:23:46.530" v="6671" actId="164"/>
          <ac:spMkLst>
            <pc:docMk/>
            <pc:sldMk cId="3134707509" sldId="435"/>
            <ac:spMk id="51" creationId="{D8E95DD7-7B39-4D06-9D4B-AFB50640214F}"/>
          </ac:spMkLst>
        </pc:spChg>
        <pc:spChg chg="add mod">
          <ac:chgData name="Vijay Natesan" userId="f18be79c-bdb0-48c5-bd6c-b31131b15e85" providerId="ADAL" clId="{C225233E-E154-4CA0-BD65-A5E26738E7EF}" dt="2021-05-27T09:23:55.221" v="6673" actId="164"/>
          <ac:spMkLst>
            <pc:docMk/>
            <pc:sldMk cId="3134707509" sldId="435"/>
            <ac:spMk id="52" creationId="{DE555BB1-2F5B-420F-8278-61A64302B392}"/>
          </ac:spMkLst>
        </pc:spChg>
        <pc:spChg chg="add mod ord">
          <ac:chgData name="Vijay Natesan" userId="f18be79c-bdb0-48c5-bd6c-b31131b15e85" providerId="ADAL" clId="{C225233E-E154-4CA0-BD65-A5E26738E7EF}" dt="2021-05-27T09:23:24.889" v="6668" actId="167"/>
          <ac:spMkLst>
            <pc:docMk/>
            <pc:sldMk cId="3134707509" sldId="435"/>
            <ac:spMk id="53" creationId="{089378EB-5B12-43DD-A53A-4EE342465F64}"/>
          </ac:spMkLst>
        </pc:spChg>
        <pc:grpChg chg="add mod">
          <ac:chgData name="Vijay Natesan" userId="f18be79c-bdb0-48c5-bd6c-b31131b15e85" providerId="ADAL" clId="{C225233E-E154-4CA0-BD65-A5E26738E7EF}" dt="2021-05-27T09:23:33.218" v="6669" actId="164"/>
          <ac:grpSpMkLst>
            <pc:docMk/>
            <pc:sldMk cId="3134707509" sldId="435"/>
            <ac:grpSpMk id="3" creationId="{6EE944C6-84AC-4152-AC28-1371278D9A84}"/>
          </ac:grpSpMkLst>
        </pc:grpChg>
        <pc:grpChg chg="add mod">
          <ac:chgData name="Vijay Natesan" userId="f18be79c-bdb0-48c5-bd6c-b31131b15e85" providerId="ADAL" clId="{C225233E-E154-4CA0-BD65-A5E26738E7EF}" dt="2021-05-27T09:23:39.302" v="6670" actId="164"/>
          <ac:grpSpMkLst>
            <pc:docMk/>
            <pc:sldMk cId="3134707509" sldId="435"/>
            <ac:grpSpMk id="5" creationId="{49CDB01C-8C3F-4481-B873-74F43860E103}"/>
          </ac:grpSpMkLst>
        </pc:grpChg>
        <pc:grpChg chg="add mod">
          <ac:chgData name="Vijay Natesan" userId="f18be79c-bdb0-48c5-bd6c-b31131b15e85" providerId="ADAL" clId="{C225233E-E154-4CA0-BD65-A5E26738E7EF}" dt="2021-05-27T09:23:46.530" v="6671" actId="164"/>
          <ac:grpSpMkLst>
            <pc:docMk/>
            <pc:sldMk cId="3134707509" sldId="435"/>
            <ac:grpSpMk id="6" creationId="{D8DAA97A-169B-4EF9-B5F0-C0F88E796C50}"/>
          </ac:grpSpMkLst>
        </pc:grpChg>
        <pc:grpChg chg="add mod">
          <ac:chgData name="Vijay Natesan" userId="f18be79c-bdb0-48c5-bd6c-b31131b15e85" providerId="ADAL" clId="{C225233E-E154-4CA0-BD65-A5E26738E7EF}" dt="2021-05-27T09:23:55.221" v="6673" actId="164"/>
          <ac:grpSpMkLst>
            <pc:docMk/>
            <pc:sldMk cId="3134707509" sldId="435"/>
            <ac:grpSpMk id="7" creationId="{0FB8362F-8F72-4482-9170-8728490EE2ED}"/>
          </ac:grpSpMkLst>
        </pc:grpChg>
        <pc:picChg chg="del">
          <ac:chgData name="Vijay Natesan" userId="f18be79c-bdb0-48c5-bd6c-b31131b15e85" providerId="ADAL" clId="{C225233E-E154-4CA0-BD65-A5E26738E7EF}" dt="2021-05-17T10:51:05.183" v="7" actId="478"/>
          <ac:picMkLst>
            <pc:docMk/>
            <pc:sldMk cId="3134707509" sldId="435"/>
            <ac:picMk id="6" creationId="{8A71F8E5-EA5A-4D21-9685-C3B7C1E42404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8" creationId="{3D8D9189-2140-4B53-895E-C6B660FBE4A9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9" creationId="{792359E1-EAE8-40EC-9997-1ED122B85012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10" creationId="{79A99E26-D384-4A9A-A086-45CA18E4CEAC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11" creationId="{A62B6B68-6CB2-48E7-B35D-F105ADFFA34A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14" creationId="{BB287679-9414-4847-9C26-A27D83286944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17" creationId="{63FE3E90-4B96-4381-87A6-59E8DE885F6E}"/>
          </ac:picMkLst>
        </pc:picChg>
        <pc:picChg chg="add mod">
          <ac:chgData name="Vijay Natesan" userId="f18be79c-bdb0-48c5-bd6c-b31131b15e85" providerId="ADAL" clId="{C225233E-E154-4CA0-BD65-A5E26738E7EF}" dt="2021-05-17T11:19:41.633" v="547" actId="1036"/>
          <ac:picMkLst>
            <pc:docMk/>
            <pc:sldMk cId="3134707509" sldId="435"/>
            <ac:picMk id="20" creationId="{6DB4ED62-21B0-4760-83E4-5EDE5945BC05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21" creationId="{E8556ED3-D7D7-467F-BA32-D88856307AC7}"/>
          </ac:picMkLst>
        </pc:picChg>
        <pc:picChg chg="add mod">
          <ac:chgData name="Vijay Natesan" userId="f18be79c-bdb0-48c5-bd6c-b31131b15e85" providerId="ADAL" clId="{C225233E-E154-4CA0-BD65-A5E26738E7EF}" dt="2021-05-17T11:19:41.633" v="547" actId="1036"/>
          <ac:picMkLst>
            <pc:docMk/>
            <pc:sldMk cId="3134707509" sldId="435"/>
            <ac:picMk id="25" creationId="{B1588DB0-BE21-4538-BCC3-3813D51E86FE}"/>
          </ac:picMkLst>
        </pc:picChg>
        <pc:picChg chg="add mod">
          <ac:chgData name="Vijay Natesan" userId="f18be79c-bdb0-48c5-bd6c-b31131b15e85" providerId="ADAL" clId="{C225233E-E154-4CA0-BD65-A5E26738E7EF}" dt="2021-05-17T11:18:28.783" v="500" actId="1076"/>
          <ac:picMkLst>
            <pc:docMk/>
            <pc:sldMk cId="3134707509" sldId="435"/>
            <ac:picMk id="26" creationId="{25F751A6-FB15-455B-93A3-500ABEB01702}"/>
          </ac:picMkLst>
        </pc:picChg>
        <pc:picChg chg="add del mod">
          <ac:chgData name="Vijay Natesan" userId="f18be79c-bdb0-48c5-bd6c-b31131b15e85" providerId="ADAL" clId="{C225233E-E154-4CA0-BD65-A5E26738E7EF}" dt="2021-05-17T10:59:45.652" v="133" actId="478"/>
          <ac:picMkLst>
            <pc:docMk/>
            <pc:sldMk cId="3134707509" sldId="435"/>
            <ac:picMk id="27" creationId="{07F5216B-206E-47B1-874C-573DF8F81136}"/>
          </ac:picMkLst>
        </pc:picChg>
        <pc:picChg chg="del">
          <ac:chgData name="Vijay Natesan" userId="f18be79c-bdb0-48c5-bd6c-b31131b15e85" providerId="ADAL" clId="{C225233E-E154-4CA0-BD65-A5E26738E7EF}" dt="2021-05-17T10:51:01.226" v="6" actId="478"/>
          <ac:picMkLst>
            <pc:docMk/>
            <pc:sldMk cId="3134707509" sldId="435"/>
            <ac:picMk id="28" creationId="{3B065923-3E26-435C-BE42-6C461C6C359A}"/>
          </ac:picMkLst>
        </pc:picChg>
        <pc:picChg chg="add del mod">
          <ac:chgData name="Vijay Natesan" userId="f18be79c-bdb0-48c5-bd6c-b31131b15e85" providerId="ADAL" clId="{C225233E-E154-4CA0-BD65-A5E26738E7EF}" dt="2021-05-17T10:59:45.652" v="133" actId="478"/>
          <ac:picMkLst>
            <pc:docMk/>
            <pc:sldMk cId="3134707509" sldId="435"/>
            <ac:picMk id="32" creationId="{0E5E578D-FA7D-456F-AC2B-426B14DF55FD}"/>
          </ac:picMkLst>
        </pc:picChg>
        <pc:picChg chg="add mod">
          <ac:chgData name="Vijay Natesan" userId="f18be79c-bdb0-48c5-bd6c-b31131b15e85" providerId="ADAL" clId="{C225233E-E154-4CA0-BD65-A5E26738E7EF}" dt="2021-05-17T11:18:23.863" v="498" actId="1036"/>
          <ac:picMkLst>
            <pc:docMk/>
            <pc:sldMk cId="3134707509" sldId="435"/>
            <ac:picMk id="33" creationId="{EBCAF711-E200-4A67-9356-E5C04E1389AB}"/>
          </ac:picMkLst>
        </pc:picChg>
        <pc:picChg chg="add mod">
          <ac:chgData name="Vijay Natesan" userId="f18be79c-bdb0-48c5-bd6c-b31131b15e85" providerId="ADAL" clId="{C225233E-E154-4CA0-BD65-A5E26738E7EF}" dt="2021-05-17T11:18:23.863" v="498" actId="1036"/>
          <ac:picMkLst>
            <pc:docMk/>
            <pc:sldMk cId="3134707509" sldId="435"/>
            <ac:picMk id="34" creationId="{FF5E4E8A-8D2A-4BED-99B1-F2F34E9C85A3}"/>
          </ac:picMkLst>
        </pc:picChg>
      </pc:sldChg>
      <pc:sldChg chg="addSp delSp modSp new mod modAnim">
        <pc:chgData name="Vijay Natesan" userId="f18be79c-bdb0-48c5-bd6c-b31131b15e85" providerId="ADAL" clId="{C225233E-E154-4CA0-BD65-A5E26738E7EF}" dt="2021-05-18T13:46:12.185" v="953"/>
        <pc:sldMkLst>
          <pc:docMk/>
          <pc:sldMk cId="3690692064" sldId="436"/>
        </pc:sldMkLst>
        <pc:spChg chg="del">
          <ac:chgData name="Vijay Natesan" userId="f18be79c-bdb0-48c5-bd6c-b31131b15e85" providerId="ADAL" clId="{C225233E-E154-4CA0-BD65-A5E26738E7EF}" dt="2021-05-17T11:21:05.217" v="618" actId="478"/>
          <ac:spMkLst>
            <pc:docMk/>
            <pc:sldMk cId="3690692064" sldId="436"/>
            <ac:spMk id="2" creationId="{5D3C4A90-958B-438B-8B47-5CE85C6378FD}"/>
          </ac:spMkLst>
        </pc:spChg>
        <pc:spChg chg="add del mod">
          <ac:chgData name="Vijay Natesan" userId="f18be79c-bdb0-48c5-bd6c-b31131b15e85" providerId="ADAL" clId="{C225233E-E154-4CA0-BD65-A5E26738E7EF}" dt="2021-05-18T13:46:12.185" v="953"/>
          <ac:spMkLst>
            <pc:docMk/>
            <pc:sldMk cId="3690692064" sldId="436"/>
            <ac:spMk id="2" creationId="{B2197004-B322-4BFC-B506-6B656AFC1442}"/>
          </ac:spMkLst>
        </pc:spChg>
        <pc:spChg chg="mod">
          <ac:chgData name="Vijay Natesan" userId="f18be79c-bdb0-48c5-bd6c-b31131b15e85" providerId="ADAL" clId="{C225233E-E154-4CA0-BD65-A5E26738E7EF}" dt="2021-05-17T11:24:43.226" v="658" actId="20577"/>
          <ac:spMkLst>
            <pc:docMk/>
            <pc:sldMk cId="3690692064" sldId="436"/>
            <ac:spMk id="3" creationId="{CD3D6293-9975-4E3F-A2A3-43F8A8292B74}"/>
          </ac:spMkLst>
        </pc:spChg>
        <pc:spChg chg="add del mod">
          <ac:chgData name="Vijay Natesan" userId="f18be79c-bdb0-48c5-bd6c-b31131b15e85" providerId="ADAL" clId="{C225233E-E154-4CA0-BD65-A5E26738E7EF}" dt="2021-05-17T11:22:53.834" v="621" actId="478"/>
          <ac:spMkLst>
            <pc:docMk/>
            <pc:sldMk cId="3690692064" sldId="436"/>
            <ac:spMk id="4" creationId="{F092541C-9E4C-4892-8F39-427D948866E0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9" creationId="{3BA51C35-2F69-46D0-B0A6-86F4743483FE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0" creationId="{4304F934-DA8E-4E40-92B2-31854DCD9A9C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1" creationId="{98863047-3E13-42E9-886C-5F07CF5DC3F8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2" creationId="{0C76C498-76C0-4852-A965-D55216A0B0F7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3" creationId="{F08D1853-44CE-43B0-8C04-52CFCF2F6007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4" creationId="{786A51D1-946C-4688-AC77-D91E3CA16056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6" creationId="{79B7384D-8788-4C1B-8544-7E93262C8788}"/>
          </ac:spMkLst>
        </pc:spChg>
        <pc:spChg chg="add del mod">
          <ac:chgData name="Vijay Natesan" userId="f18be79c-bdb0-48c5-bd6c-b31131b15e85" providerId="ADAL" clId="{C225233E-E154-4CA0-BD65-A5E26738E7EF}" dt="2021-05-17T11:22:56.636" v="622" actId="478"/>
          <ac:spMkLst>
            <pc:docMk/>
            <pc:sldMk cId="3690692064" sldId="436"/>
            <ac:spMk id="17" creationId="{020EA484-8CDB-4758-A390-D8E8931D4A27}"/>
          </ac:spMkLst>
        </pc:spChg>
        <pc:spChg chg="add del mod">
          <ac:chgData name="Vijay Natesan" userId="f18be79c-bdb0-48c5-bd6c-b31131b15e85" providerId="ADAL" clId="{C225233E-E154-4CA0-BD65-A5E26738E7EF}" dt="2021-05-17T11:22:59.376" v="623" actId="478"/>
          <ac:spMkLst>
            <pc:docMk/>
            <pc:sldMk cId="3690692064" sldId="436"/>
            <ac:spMk id="19" creationId="{390E6A5E-B585-49BA-8761-252E41558BB1}"/>
          </ac:spMkLst>
        </pc:spChg>
        <pc:spChg chg="add del mod">
          <ac:chgData name="Vijay Natesan" userId="f18be79c-bdb0-48c5-bd6c-b31131b15e85" providerId="ADAL" clId="{C225233E-E154-4CA0-BD65-A5E26738E7EF}" dt="2021-05-17T11:23:05.954" v="626" actId="478"/>
          <ac:spMkLst>
            <pc:docMk/>
            <pc:sldMk cId="3690692064" sldId="436"/>
            <ac:spMk id="21" creationId="{32B99E09-6C36-4426-86B1-C0E3C4DCF55E}"/>
          </ac:spMkLst>
        </pc:spChg>
        <pc:spChg chg="add del mod">
          <ac:chgData name="Vijay Natesan" userId="f18be79c-bdb0-48c5-bd6c-b31131b15e85" providerId="ADAL" clId="{C225233E-E154-4CA0-BD65-A5E26738E7EF}" dt="2021-05-17T11:23:01.089" v="624" actId="478"/>
          <ac:spMkLst>
            <pc:docMk/>
            <pc:sldMk cId="3690692064" sldId="436"/>
            <ac:spMk id="22" creationId="{7A76A2A7-5411-4434-9100-3DF132B4C72E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3" creationId="{6D3611F7-EFFA-4536-BE5F-C2E16ADCD699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4" creationId="{4CD047FB-4150-42B9-9BEF-75C660EEB7CA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5" creationId="{2E7A12DF-1F21-49E0-8905-6CD5B014CE6C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6" creationId="{C10913B0-1047-43AB-9855-4E4936B28B37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7" creationId="{C28A0CE5-D9F2-49AB-B757-FBEE499F25FB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29" creationId="{DB91265F-F913-4CD6-A33A-15F3DFDBCE33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33" creationId="{B13A3B43-7E67-4124-A7CA-FA16C10ADA69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35" creationId="{801D5E94-6743-411E-B9D1-D03731868F59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37" creationId="{6422D95B-9599-4B1C-8751-690CA1CE06F7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39" creationId="{309C4B64-21F7-47AA-8852-D5C5B2764DC2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1" creationId="{115E36D7-3352-42B9-8B52-24D92A85C147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2" creationId="{D6A6A045-0AAE-4D72-8A71-02A5A00FE449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6" creationId="{7710AB24-F6BD-4C0C-A0AE-C3ED1A14749A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7" creationId="{4C3A49B8-81C7-4F1E-9F77-3E30DB5F7C3E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8" creationId="{BC604031-DC55-4C7F-B3C2-16094E069F9C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49" creationId="{2BF0B699-C0B1-4E92-BA04-AA831242BEB6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50" creationId="{B46C2112-2878-4307-8063-B8927158ABD2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51" creationId="{B95162B4-EC96-4A58-9726-63B22F28546B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53" creationId="{C68BBE4F-C29D-40D5-829D-2A1B8299AF0A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54" creationId="{679A5F60-198A-47AB-B8A9-8E64C02CB96F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57" creationId="{B2B66C0D-1928-4AFB-B175-19BEA58F5035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0" creationId="{83F13B7D-0916-43A7-B4D7-73A0FEBF7CEC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1" creationId="{5090B041-0563-4FCF-BA8E-8AF9448B17BD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2" creationId="{53B1CE9C-B8BA-4CDA-85F8-5AE1C182942F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3" creationId="{B8F6E53E-ECB2-465A-9F06-FA3168919F9A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4" creationId="{F9398285-C696-47EA-8E47-7A8DA59425D8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5" creationId="{766E4CA6-5208-449A-AC6F-FB58EC330B70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6" creationId="{64A9C32D-789C-45C1-B014-CEE27FE14EB1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7" creationId="{08FFC524-A375-4B20-83C1-BCB3AD641C68}"/>
          </ac:spMkLst>
        </pc:spChg>
        <pc:spChg chg="add del mod">
          <ac:chgData name="Vijay Natesan" userId="f18be79c-bdb0-48c5-bd6c-b31131b15e85" providerId="ADAL" clId="{C225233E-E154-4CA0-BD65-A5E26738E7EF}" dt="2021-05-17T11:23:10.042" v="628"/>
          <ac:spMkLst>
            <pc:docMk/>
            <pc:sldMk cId="3690692064" sldId="436"/>
            <ac:spMk id="68" creationId="{B108C674-27D2-4447-B348-7CDCEFA6C69E}"/>
          </ac:spMkLst>
        </pc:spChg>
        <pc:spChg chg="add mod">
          <ac:chgData name="Vijay Natesan" userId="f18be79c-bdb0-48c5-bd6c-b31131b15e85" providerId="ADAL" clId="{C225233E-E154-4CA0-BD65-A5E26738E7EF}" dt="2021-05-17T11:25:01.708" v="663" actId="6549"/>
          <ac:spMkLst>
            <pc:docMk/>
            <pc:sldMk cId="3690692064" sldId="436"/>
            <ac:spMk id="70" creationId="{DCB56BE6-FF3B-4504-8C44-200288E2B00D}"/>
          </ac:spMkLst>
        </pc:sp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5" creationId="{B30C0601-65A1-4EDA-AA94-1BB143119481}"/>
          </ac:picMkLst>
        </pc:pic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6" creationId="{7F933947-81C4-4516-B585-A4E57A2B6BA4}"/>
          </ac:picMkLst>
        </pc:pic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7" creationId="{F810FE71-6BDA-4A25-A820-2BCF71FFC14D}"/>
          </ac:picMkLst>
        </pc:pic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8" creationId="{9C9C426B-FF49-42BF-ACDA-2D1EBF4CF1C4}"/>
          </ac:picMkLst>
        </pc:pic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15" creationId="{AF72241A-BE6B-4847-BB47-BAA0092DFB73}"/>
          </ac:picMkLst>
        </pc:picChg>
        <pc:picChg chg="add del mod">
          <ac:chgData name="Vijay Natesan" userId="f18be79c-bdb0-48c5-bd6c-b31131b15e85" providerId="ADAL" clId="{C225233E-E154-4CA0-BD65-A5E26738E7EF}" dt="2021-05-17T11:22:56.636" v="622" actId="478"/>
          <ac:picMkLst>
            <pc:docMk/>
            <pc:sldMk cId="3690692064" sldId="436"/>
            <ac:picMk id="18" creationId="{EFA78EBB-B99F-46C8-866B-625AF2A5F331}"/>
          </ac:picMkLst>
        </pc:picChg>
        <pc:picChg chg="add del mod">
          <ac:chgData name="Vijay Natesan" userId="f18be79c-bdb0-48c5-bd6c-b31131b15e85" providerId="ADAL" clId="{C225233E-E154-4CA0-BD65-A5E26738E7EF}" dt="2021-05-17T11:23:03.676" v="625" actId="478"/>
          <ac:picMkLst>
            <pc:docMk/>
            <pc:sldMk cId="3690692064" sldId="436"/>
            <ac:picMk id="20" creationId="{C302B6E1-48EC-473F-BAF4-50A95D8BB942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28" creationId="{5B201695-C7B6-491A-955A-662A2BE37F31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0" creationId="{19DF3D7B-A05D-4807-A83E-8C7FD16B85FA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1" creationId="{BD8CEE7E-297D-42D6-A8B9-7B799CECA776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2" creationId="{FEBB7136-5C7C-4B37-B2EB-FDFF4920648A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4" creationId="{AB573769-65A8-4290-92BC-BDDCBD0A5A4E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6" creationId="{D6CF7ACB-9267-4F04-827D-1C44DF07C8DF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38" creationId="{FFBAC7DA-9C08-4132-9C1E-38345BE743FE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40" creationId="{802DEB11-C59C-488A-B4E3-56F2443838F2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43" creationId="{7FC52803-27A0-41BE-A1A8-014FFE285A04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44" creationId="{BB361D2C-254C-4645-A339-515A25299170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45" creationId="{A4DF6280-B4D6-482A-B05B-2175B9F59496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52" creationId="{4079E032-9D2A-4111-A9EA-14A72C4F85EA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55" creationId="{7D2F5AF4-2C14-4D4D-B1E9-BF751FB4DCF0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56" creationId="{74D1FF37-2733-4153-803D-516288D4A7C2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58" creationId="{03FEAA07-0FAE-429F-844A-0D120BAB3463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59" creationId="{99002BCE-971F-4B33-AE7A-4C2EDE9F3D77}"/>
          </ac:picMkLst>
        </pc:picChg>
        <pc:picChg chg="add del mod">
          <ac:chgData name="Vijay Natesan" userId="f18be79c-bdb0-48c5-bd6c-b31131b15e85" providerId="ADAL" clId="{C225233E-E154-4CA0-BD65-A5E26738E7EF}" dt="2021-05-17T11:23:10.042" v="628"/>
          <ac:picMkLst>
            <pc:docMk/>
            <pc:sldMk cId="3690692064" sldId="436"/>
            <ac:picMk id="69" creationId="{733D3C99-647C-457D-9217-8B8224B684EF}"/>
          </ac:picMkLst>
        </pc:picChg>
      </pc:sldChg>
      <pc:sldChg chg="addSp delSp modSp add del mod">
        <pc:chgData name="Vijay Natesan" userId="f18be79c-bdb0-48c5-bd6c-b31131b15e85" providerId="ADAL" clId="{C225233E-E154-4CA0-BD65-A5E26738E7EF}" dt="2021-05-19T06:27:54.753" v="1199" actId="47"/>
        <pc:sldMkLst>
          <pc:docMk/>
          <pc:sldMk cId="290578587" sldId="437"/>
        </pc:sldMkLst>
        <pc:spChg chg="mod">
          <ac:chgData name="Vijay Natesan" userId="f18be79c-bdb0-48c5-bd6c-b31131b15e85" providerId="ADAL" clId="{C225233E-E154-4CA0-BD65-A5E26738E7EF}" dt="2021-05-18T09:28:35.648" v="827" actId="404"/>
          <ac:spMkLst>
            <pc:docMk/>
            <pc:sldMk cId="290578587" sldId="437"/>
            <ac:spMk id="2" creationId="{D2A49E1A-A4BC-405D-A625-7CD0CC2944EB}"/>
          </ac:spMkLst>
        </pc:spChg>
        <pc:spChg chg="add mod">
          <ac:chgData name="Vijay Natesan" userId="f18be79c-bdb0-48c5-bd6c-b31131b15e85" providerId="ADAL" clId="{C225233E-E154-4CA0-BD65-A5E26738E7EF}" dt="2021-05-18T10:31:53.535" v="951" actId="1076"/>
          <ac:spMkLst>
            <pc:docMk/>
            <pc:sldMk cId="290578587" sldId="437"/>
            <ac:spMk id="3" creationId="{D14272E4-D21B-4839-8C69-318A3D175059}"/>
          </ac:spMkLst>
        </pc:spChg>
        <pc:spChg chg="add mod">
          <ac:chgData name="Vijay Natesan" userId="f18be79c-bdb0-48c5-bd6c-b31131b15e85" providerId="ADAL" clId="{C225233E-E154-4CA0-BD65-A5E26738E7EF}" dt="2021-05-18T10:31:53.535" v="951" actId="1076"/>
          <ac:spMkLst>
            <pc:docMk/>
            <pc:sldMk cId="290578587" sldId="437"/>
            <ac:spMk id="5" creationId="{1D1FC1F1-45CC-41F0-B09C-E266504620C6}"/>
          </ac:spMkLst>
        </pc:spChg>
        <pc:spChg chg="add mod">
          <ac:chgData name="Vijay Natesan" userId="f18be79c-bdb0-48c5-bd6c-b31131b15e85" providerId="ADAL" clId="{C225233E-E154-4CA0-BD65-A5E26738E7EF}" dt="2021-05-18T10:31:53.535" v="951" actId="1076"/>
          <ac:spMkLst>
            <pc:docMk/>
            <pc:sldMk cId="290578587" sldId="437"/>
            <ac:spMk id="6" creationId="{BB9953CB-28EA-450C-B538-D30F20AFBD97}"/>
          </ac:spMkLst>
        </pc:spChg>
        <pc:spChg chg="add mod">
          <ac:chgData name="Vijay Natesan" userId="f18be79c-bdb0-48c5-bd6c-b31131b15e85" providerId="ADAL" clId="{C225233E-E154-4CA0-BD65-A5E26738E7EF}" dt="2021-05-18T10:31:53.535" v="951" actId="1076"/>
          <ac:spMkLst>
            <pc:docMk/>
            <pc:sldMk cId="290578587" sldId="437"/>
            <ac:spMk id="7" creationId="{6FF0A52A-CBCB-443B-89B4-62183D8576E9}"/>
          </ac:spMkLst>
        </pc:spChg>
        <pc:spChg chg="add mod">
          <ac:chgData name="Vijay Natesan" userId="f18be79c-bdb0-48c5-bd6c-b31131b15e85" providerId="ADAL" clId="{C225233E-E154-4CA0-BD65-A5E26738E7EF}" dt="2021-05-18T10:12:59.825" v="946" actId="255"/>
          <ac:spMkLst>
            <pc:docMk/>
            <pc:sldMk cId="290578587" sldId="437"/>
            <ac:spMk id="8" creationId="{2592CF98-8CBB-41AA-99CC-187F6BA4DEAF}"/>
          </ac:spMkLst>
        </pc:spChg>
        <pc:spChg chg="add mod">
          <ac:chgData name="Vijay Natesan" userId="f18be79c-bdb0-48c5-bd6c-b31131b15e85" providerId="ADAL" clId="{C225233E-E154-4CA0-BD65-A5E26738E7EF}" dt="2021-05-18T10:12:41.869" v="944" actId="1076"/>
          <ac:spMkLst>
            <pc:docMk/>
            <pc:sldMk cId="290578587" sldId="437"/>
            <ac:spMk id="9" creationId="{AFB14A50-BB99-4FFC-8D71-5846946FC989}"/>
          </ac:spMkLst>
        </pc:spChg>
        <pc:spChg chg="add mod">
          <ac:chgData name="Vijay Natesan" userId="f18be79c-bdb0-48c5-bd6c-b31131b15e85" providerId="ADAL" clId="{C225233E-E154-4CA0-BD65-A5E26738E7EF}" dt="2021-05-18T10:12:59.825" v="946" actId="255"/>
          <ac:spMkLst>
            <pc:docMk/>
            <pc:sldMk cId="290578587" sldId="437"/>
            <ac:spMk id="10" creationId="{C76428E1-2523-4807-931D-80DA4F5A90C2}"/>
          </ac:spMkLst>
        </pc:spChg>
        <pc:spChg chg="add mod">
          <ac:chgData name="Vijay Natesan" userId="f18be79c-bdb0-48c5-bd6c-b31131b15e85" providerId="ADAL" clId="{C225233E-E154-4CA0-BD65-A5E26738E7EF}" dt="2021-05-18T10:12:41.869" v="944" actId="1076"/>
          <ac:spMkLst>
            <pc:docMk/>
            <pc:sldMk cId="290578587" sldId="437"/>
            <ac:spMk id="11" creationId="{B5FC6CC9-12E2-4F0F-B339-6895DA392500}"/>
          </ac:spMkLst>
        </pc:spChg>
        <pc:spChg chg="add mod">
          <ac:chgData name="Vijay Natesan" userId="f18be79c-bdb0-48c5-bd6c-b31131b15e85" providerId="ADAL" clId="{C225233E-E154-4CA0-BD65-A5E26738E7EF}" dt="2021-05-18T10:12:59.825" v="946" actId="255"/>
          <ac:spMkLst>
            <pc:docMk/>
            <pc:sldMk cId="290578587" sldId="437"/>
            <ac:spMk id="12" creationId="{F052863F-A752-455F-B2D7-490B45B45C47}"/>
          </ac:spMkLst>
        </pc:spChg>
        <pc:spChg chg="add mod">
          <ac:chgData name="Vijay Natesan" userId="f18be79c-bdb0-48c5-bd6c-b31131b15e85" providerId="ADAL" clId="{C225233E-E154-4CA0-BD65-A5E26738E7EF}" dt="2021-05-18T10:12:41.869" v="944" actId="1076"/>
          <ac:spMkLst>
            <pc:docMk/>
            <pc:sldMk cId="290578587" sldId="437"/>
            <ac:spMk id="13" creationId="{3E464B6F-FF27-4393-801D-C1A47D411B96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33" creationId="{47587EE7-972F-4408-A498-5D79A4B052C3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45" creationId="{0382C00F-36B0-4721-80C6-DA70075E87F3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49" creationId="{C8CB0417-3BD0-4456-9CDC-547408EC9698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1" creationId="{D54CA071-E114-47C9-A4CA-1F67164D1B87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3" creationId="{D217184E-BD52-4A11-AC90-8C2DEB9288D9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4" creationId="{479AA840-ABAC-4A1E-AEB0-0E692A0A32D3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5" creationId="{D7FB908C-5C91-4933-B7E5-C403B3449918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7" creationId="{C8B988A1-CDEC-46B6-8D6E-B176739F880D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8" creationId="{3E860BE2-D9B9-42E3-AE06-FA8C0357B8E8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59" creationId="{AE2C7F0E-4EFB-4AA6-98DC-528B59D56AB9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60" creationId="{28B49B70-9B18-4F97-9DA2-1994388CA3CF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64" creationId="{4BE5588E-7526-4D74-9FB9-D0A3D5F6BC9B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68" creationId="{F605547D-3B77-48F0-A566-C5ADBBA59F6B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69" creationId="{8668BA27-BAB9-4801-BCBE-826943921232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80" creationId="{3E3308A7-5018-41DE-A26F-42C1256BE771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81" creationId="{9127E288-56B7-4331-9880-F0AAB0C13095}"/>
          </ac:spMkLst>
        </pc:spChg>
        <pc:spChg chg="del">
          <ac:chgData name="Vijay Natesan" userId="f18be79c-bdb0-48c5-bd6c-b31131b15e85" providerId="ADAL" clId="{C225233E-E154-4CA0-BD65-A5E26738E7EF}" dt="2021-05-17T13:51:09.514" v="679" actId="478"/>
          <ac:spMkLst>
            <pc:docMk/>
            <pc:sldMk cId="290578587" sldId="437"/>
            <ac:spMk id="87" creationId="{65C6D3D3-3B89-4664-8959-5F3AA7C0DB3D}"/>
          </ac:spMkLst>
        </pc:sp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11" creationId="{665E3378-46FC-428F-AADA-010DF23F9A98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15" creationId="{0AAA575E-66CA-47F4-B714-EA50614C8C0E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18" creationId="{90649D29-D1A0-4AAE-8E4D-012D8C1A635F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20" creationId="{55569642-A258-4694-A67F-391FE828699B}"/>
          </ac:picMkLst>
        </pc:picChg>
        <pc:picChg chg="del">
          <ac:chgData name="Vijay Natesan" userId="f18be79c-bdb0-48c5-bd6c-b31131b15e85" providerId="ADAL" clId="{C225233E-E154-4CA0-BD65-A5E26738E7EF}" dt="2021-05-17T13:51:15.255" v="680" actId="478"/>
          <ac:picMkLst>
            <pc:docMk/>
            <pc:sldMk cId="290578587" sldId="437"/>
            <ac:picMk id="32" creationId="{8E5F3EE9-318D-482A-B888-CB1B95BBF77D}"/>
          </ac:picMkLst>
        </pc:picChg>
        <pc:picChg chg="del">
          <ac:chgData name="Vijay Natesan" userId="f18be79c-bdb0-48c5-bd6c-b31131b15e85" providerId="ADAL" clId="{C225233E-E154-4CA0-BD65-A5E26738E7EF}" dt="2021-05-17T13:51:15.255" v="680" actId="478"/>
          <ac:picMkLst>
            <pc:docMk/>
            <pc:sldMk cId="290578587" sldId="437"/>
            <ac:picMk id="35" creationId="{2625C3BB-AC37-4B10-A15D-4F46D4DC392E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48" creationId="{4CD25A9E-9485-473F-A035-341050A1395E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50" creationId="{D6C0E74A-12EB-44A7-9A23-0DBC9A042DB7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52" creationId="{1FC8C027-B32B-4FF0-9D6E-89533F9A65C0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63" creationId="{F9415C7F-2C00-40E0-8641-E248A589454B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66" creationId="{767F69C3-F408-4D97-85D7-BF549D3F2EE7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67" creationId="{22E2277E-1BA1-4877-A51A-2F797DE9C296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85" creationId="{7EB7B5C2-A6FA-4A0B-81A9-497962468953}"/>
          </ac:picMkLst>
        </pc:picChg>
        <pc:picChg chg="del">
          <ac:chgData name="Vijay Natesan" userId="f18be79c-bdb0-48c5-bd6c-b31131b15e85" providerId="ADAL" clId="{C225233E-E154-4CA0-BD65-A5E26738E7EF}" dt="2021-05-17T13:51:09.514" v="679" actId="478"/>
          <ac:picMkLst>
            <pc:docMk/>
            <pc:sldMk cId="290578587" sldId="437"/>
            <ac:picMk id="86" creationId="{5BC03EC8-5C9E-4B71-A69F-A520A0EA4793}"/>
          </ac:picMkLst>
        </pc:picChg>
        <pc:cxnChg chg="del mod">
          <ac:chgData name="Vijay Natesan" userId="f18be79c-bdb0-48c5-bd6c-b31131b15e85" providerId="ADAL" clId="{C225233E-E154-4CA0-BD65-A5E26738E7EF}" dt="2021-05-17T13:51:09.514" v="679" actId="478"/>
          <ac:cxnSpMkLst>
            <pc:docMk/>
            <pc:sldMk cId="290578587" sldId="437"/>
            <ac:cxnSpMk id="73" creationId="{325D3885-DC62-4056-A7F2-E7FF4424298E}"/>
          </ac:cxnSpMkLst>
        </pc:cxnChg>
      </pc:sldChg>
      <pc:sldChg chg="addSp delSp modSp add del mod">
        <pc:chgData name="Vijay Natesan" userId="f18be79c-bdb0-48c5-bd6c-b31131b15e85" providerId="ADAL" clId="{C225233E-E154-4CA0-BD65-A5E26738E7EF}" dt="2021-05-21T06:18:42.960" v="1393" actId="47"/>
        <pc:sldMkLst>
          <pc:docMk/>
          <pc:sldMk cId="3943218719" sldId="438"/>
        </pc:sldMkLst>
        <pc:spChg chg="del mod">
          <ac:chgData name="Vijay Natesan" userId="f18be79c-bdb0-48c5-bd6c-b31131b15e85" providerId="ADAL" clId="{C225233E-E154-4CA0-BD65-A5E26738E7EF}" dt="2021-05-18T14:30:29.350" v="1141" actId="478"/>
          <ac:spMkLst>
            <pc:docMk/>
            <pc:sldMk cId="3943218719" sldId="438"/>
            <ac:spMk id="2" creationId="{D2A49E1A-A4BC-405D-A625-7CD0CC2944EB}"/>
          </ac:spMkLst>
        </pc:spChg>
        <pc:spChg chg="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3" creationId="{D14272E4-D21B-4839-8C69-318A3D175059}"/>
          </ac:spMkLst>
        </pc:spChg>
        <pc:spChg chg="mod">
          <ac:chgData name="Vijay Natesan" userId="f18be79c-bdb0-48c5-bd6c-b31131b15e85" providerId="ADAL" clId="{C225233E-E154-4CA0-BD65-A5E26738E7EF}" dt="2021-05-18T14:30:14.630" v="1138" actId="20577"/>
          <ac:spMkLst>
            <pc:docMk/>
            <pc:sldMk cId="3943218719" sldId="438"/>
            <ac:spMk id="4" creationId="{90B7BDCC-E2AF-4472-8A57-A11E5056DE3C}"/>
          </ac:spMkLst>
        </pc:spChg>
        <pc:spChg chg="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5" creationId="{1D1FC1F1-45CC-41F0-B09C-E266504620C6}"/>
          </ac:spMkLst>
        </pc:spChg>
        <pc:spChg chg="del mod">
          <ac:chgData name="Vijay Natesan" userId="f18be79c-bdb0-48c5-bd6c-b31131b15e85" providerId="ADAL" clId="{C225233E-E154-4CA0-BD65-A5E26738E7EF}" dt="2021-05-18T14:30:26.823" v="1140" actId="478"/>
          <ac:spMkLst>
            <pc:docMk/>
            <pc:sldMk cId="3943218719" sldId="438"/>
            <ac:spMk id="6" creationId="{BB9953CB-28EA-450C-B538-D30F20AFBD97}"/>
          </ac:spMkLst>
        </pc:spChg>
        <pc:spChg chg="del mod">
          <ac:chgData name="Vijay Natesan" userId="f18be79c-bdb0-48c5-bd6c-b31131b15e85" providerId="ADAL" clId="{C225233E-E154-4CA0-BD65-A5E26738E7EF}" dt="2021-05-18T14:30:23.727" v="1139" actId="478"/>
          <ac:spMkLst>
            <pc:docMk/>
            <pc:sldMk cId="3943218719" sldId="438"/>
            <ac:spMk id="7" creationId="{6FF0A52A-CBCB-443B-89B4-62183D8576E9}"/>
          </ac:spMkLst>
        </pc:spChg>
        <pc:spChg chg="del">
          <ac:chgData name="Vijay Natesan" userId="f18be79c-bdb0-48c5-bd6c-b31131b15e85" providerId="ADAL" clId="{C225233E-E154-4CA0-BD65-A5E26738E7EF}" dt="2021-05-18T13:49:45.212" v="1008" actId="478"/>
          <ac:spMkLst>
            <pc:docMk/>
            <pc:sldMk cId="3943218719" sldId="438"/>
            <ac:spMk id="8" creationId="{2592CF98-8CBB-41AA-99CC-187F6BA4DEAF}"/>
          </ac:spMkLst>
        </pc:spChg>
        <pc:spChg chg="del mod">
          <ac:chgData name="Vijay Natesan" userId="f18be79c-bdb0-48c5-bd6c-b31131b15e85" providerId="ADAL" clId="{C225233E-E154-4CA0-BD65-A5E26738E7EF}" dt="2021-05-18T14:30:23.727" v="1139" actId="478"/>
          <ac:spMkLst>
            <pc:docMk/>
            <pc:sldMk cId="3943218719" sldId="438"/>
            <ac:spMk id="9" creationId="{AFB14A50-BB99-4FFC-8D71-5846946FC989}"/>
          </ac:spMkLst>
        </pc:spChg>
        <pc:spChg chg="mod">
          <ac:chgData name="Vijay Natesan" userId="f18be79c-bdb0-48c5-bd6c-b31131b15e85" providerId="ADAL" clId="{C225233E-E154-4CA0-BD65-A5E26738E7EF}" dt="2021-05-21T06:13:46.394" v="1327" actId="1036"/>
          <ac:spMkLst>
            <pc:docMk/>
            <pc:sldMk cId="3943218719" sldId="438"/>
            <ac:spMk id="10" creationId="{C76428E1-2523-4807-931D-80DA4F5A90C2}"/>
          </ac:spMkLst>
        </pc:spChg>
        <pc:spChg chg="del mod">
          <ac:chgData name="Vijay Natesan" userId="f18be79c-bdb0-48c5-bd6c-b31131b15e85" providerId="ADAL" clId="{C225233E-E154-4CA0-BD65-A5E26738E7EF}" dt="2021-05-18T14:30:23.727" v="1139" actId="478"/>
          <ac:spMkLst>
            <pc:docMk/>
            <pc:sldMk cId="3943218719" sldId="438"/>
            <ac:spMk id="11" creationId="{B5FC6CC9-12E2-4F0F-B339-6895DA392500}"/>
          </ac:spMkLst>
        </pc:spChg>
        <pc:spChg chg="del">
          <ac:chgData name="Vijay Natesan" userId="f18be79c-bdb0-48c5-bd6c-b31131b15e85" providerId="ADAL" clId="{C225233E-E154-4CA0-BD65-A5E26738E7EF}" dt="2021-05-18T13:49:46.865" v="1009" actId="478"/>
          <ac:spMkLst>
            <pc:docMk/>
            <pc:sldMk cId="3943218719" sldId="438"/>
            <ac:spMk id="12" creationId="{F052863F-A752-455F-B2D7-490B45B45C47}"/>
          </ac:spMkLst>
        </pc:spChg>
        <pc:spChg chg="del mod">
          <ac:chgData name="Vijay Natesan" userId="f18be79c-bdb0-48c5-bd6c-b31131b15e85" providerId="ADAL" clId="{C225233E-E154-4CA0-BD65-A5E26738E7EF}" dt="2021-05-18T14:30:23.727" v="1139" actId="478"/>
          <ac:spMkLst>
            <pc:docMk/>
            <pc:sldMk cId="3943218719" sldId="438"/>
            <ac:spMk id="13" creationId="{3E464B6F-FF27-4393-801D-C1A47D411B96}"/>
          </ac:spMkLst>
        </pc:spChg>
        <pc:spChg chg="add mod">
          <ac:chgData name="Vijay Natesan" userId="f18be79c-bdb0-48c5-bd6c-b31131b15e85" providerId="ADAL" clId="{C225233E-E154-4CA0-BD65-A5E26738E7EF}" dt="2021-05-21T06:13:03.765" v="1300" actId="1035"/>
          <ac:spMkLst>
            <pc:docMk/>
            <pc:sldMk cId="3943218719" sldId="438"/>
            <ac:spMk id="14" creationId="{6C713F33-0C77-4F78-BA96-EA2DB2EF4F4B}"/>
          </ac:spMkLst>
        </pc:spChg>
        <pc:spChg chg="add 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15" creationId="{35F845FE-9393-4F31-8A15-798D751379EC}"/>
          </ac:spMkLst>
        </pc:spChg>
        <pc:spChg chg="add 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16" creationId="{5D166A89-A93E-4BC4-8072-28B81AD95985}"/>
          </ac:spMkLst>
        </pc:spChg>
        <pc:spChg chg="add del mod">
          <ac:chgData name="Vijay Natesan" userId="f18be79c-bdb0-48c5-bd6c-b31131b15e85" providerId="ADAL" clId="{C225233E-E154-4CA0-BD65-A5E26738E7EF}" dt="2021-05-21T05:28:05.011" v="1269" actId="478"/>
          <ac:spMkLst>
            <pc:docMk/>
            <pc:sldMk cId="3943218719" sldId="438"/>
            <ac:spMk id="17" creationId="{E5F776CE-ABC5-4EDE-9178-085FAC3FE0F8}"/>
          </ac:spMkLst>
        </pc:spChg>
        <pc:spChg chg="add mod">
          <ac:chgData name="Vijay Natesan" userId="f18be79c-bdb0-48c5-bd6c-b31131b15e85" providerId="ADAL" clId="{C225233E-E154-4CA0-BD65-A5E26738E7EF}" dt="2021-05-21T06:13:46.394" v="1327" actId="1036"/>
          <ac:spMkLst>
            <pc:docMk/>
            <pc:sldMk cId="3943218719" sldId="438"/>
            <ac:spMk id="18" creationId="{1557400E-7004-44D9-9CD4-1B7DFBB894B7}"/>
          </ac:spMkLst>
        </pc:spChg>
        <pc:spChg chg="add mod">
          <ac:chgData name="Vijay Natesan" userId="f18be79c-bdb0-48c5-bd6c-b31131b15e85" providerId="ADAL" clId="{C225233E-E154-4CA0-BD65-A5E26738E7EF}" dt="2021-05-21T06:13:03.765" v="1300" actId="1035"/>
          <ac:spMkLst>
            <pc:docMk/>
            <pc:sldMk cId="3943218719" sldId="438"/>
            <ac:spMk id="25" creationId="{8E187F89-C685-42D4-944F-7CE4B58104D6}"/>
          </ac:spMkLst>
        </pc:spChg>
        <pc:spChg chg="add mod">
          <ac:chgData name="Vijay Natesan" userId="f18be79c-bdb0-48c5-bd6c-b31131b15e85" providerId="ADAL" clId="{C225233E-E154-4CA0-BD65-A5E26738E7EF}" dt="2021-05-21T06:13:03.765" v="1300" actId="1035"/>
          <ac:spMkLst>
            <pc:docMk/>
            <pc:sldMk cId="3943218719" sldId="438"/>
            <ac:spMk id="33" creationId="{2BA05B52-74CA-49D9-9374-8B1729AB6ADD}"/>
          </ac:spMkLst>
        </pc:spChg>
        <pc:spChg chg="add del">
          <ac:chgData name="Vijay Natesan" userId="f18be79c-bdb0-48c5-bd6c-b31131b15e85" providerId="ADAL" clId="{C225233E-E154-4CA0-BD65-A5E26738E7EF}" dt="2021-05-18T13:53:36.120" v="1076" actId="478"/>
          <ac:spMkLst>
            <pc:docMk/>
            <pc:sldMk cId="3943218719" sldId="438"/>
            <ac:spMk id="50" creationId="{8EA55FCB-53F3-449F-A9BB-C4AC9A47C93D}"/>
          </ac:spMkLst>
        </pc:spChg>
        <pc:spChg chg="add del mod">
          <ac:chgData name="Vijay Natesan" userId="f18be79c-bdb0-48c5-bd6c-b31131b15e85" providerId="ADAL" clId="{C225233E-E154-4CA0-BD65-A5E26738E7EF}" dt="2021-05-21T05:28:31.600" v="1273" actId="478"/>
          <ac:spMkLst>
            <pc:docMk/>
            <pc:sldMk cId="3943218719" sldId="438"/>
            <ac:spMk id="51" creationId="{8848C6A7-7693-486A-89AA-204B0B077204}"/>
          </ac:spMkLst>
        </pc:spChg>
        <pc:spChg chg="add del mod">
          <ac:chgData name="Vijay Natesan" userId="f18be79c-bdb0-48c5-bd6c-b31131b15e85" providerId="ADAL" clId="{C225233E-E154-4CA0-BD65-A5E26738E7EF}" dt="2021-05-18T14:30:39.280" v="1142" actId="478"/>
          <ac:spMkLst>
            <pc:docMk/>
            <pc:sldMk cId="3943218719" sldId="438"/>
            <ac:spMk id="64" creationId="{366B580D-9CD5-495D-8A26-BFCA628655C7}"/>
          </ac:spMkLst>
        </pc:spChg>
        <pc:spChg chg="add 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65" creationId="{5D6D0745-881C-42EE-8B6A-F7604E94A2BB}"/>
          </ac:spMkLst>
        </pc:spChg>
        <pc:spChg chg="add mod">
          <ac:chgData name="Vijay Natesan" userId="f18be79c-bdb0-48c5-bd6c-b31131b15e85" providerId="ADAL" clId="{C225233E-E154-4CA0-BD65-A5E26738E7EF}" dt="2021-05-21T05:17:56.462" v="1259" actId="1076"/>
          <ac:spMkLst>
            <pc:docMk/>
            <pc:sldMk cId="3943218719" sldId="438"/>
            <ac:spMk id="66" creationId="{436B9049-A4AA-48E5-94E8-344A72C629F6}"/>
          </ac:spMkLst>
        </pc:spChg>
        <pc:spChg chg="add mod">
          <ac:chgData name="Vijay Natesan" userId="f18be79c-bdb0-48c5-bd6c-b31131b15e85" providerId="ADAL" clId="{C225233E-E154-4CA0-BD65-A5E26738E7EF}" dt="2021-05-21T06:13:03.765" v="1300" actId="1035"/>
          <ac:spMkLst>
            <pc:docMk/>
            <pc:sldMk cId="3943218719" sldId="438"/>
            <ac:spMk id="72" creationId="{AC562DBD-EA8D-4C8E-B052-4545390A57D5}"/>
          </ac:spMkLst>
        </pc:spChg>
        <pc:cxnChg chg="add mod">
          <ac:chgData name="Vijay Natesan" userId="f18be79c-bdb0-48c5-bd6c-b31131b15e85" providerId="ADAL" clId="{C225233E-E154-4CA0-BD65-A5E26738E7EF}" dt="2021-05-21T06:13:13.036" v="1301" actId="14100"/>
          <ac:cxnSpMkLst>
            <pc:docMk/>
            <pc:sldMk cId="3943218719" sldId="438"/>
            <ac:cxnSpMk id="7" creationId="{D840C09D-44DA-40A2-8E19-6C38EA16F420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11" creationId="{129575E4-8A3E-4320-98E4-800FD48BEAAF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20" creationId="{32976FBC-1D08-430B-BA12-96C5A8322A27}"/>
          </ac:cxnSpMkLst>
        </pc:cxnChg>
        <pc:cxnChg chg="add del mod">
          <ac:chgData name="Vijay Natesan" userId="f18be79c-bdb0-48c5-bd6c-b31131b15e85" providerId="ADAL" clId="{C225233E-E154-4CA0-BD65-A5E26738E7EF}" dt="2021-05-18T13:50:51.239" v="1045" actId="478"/>
          <ac:cxnSpMkLst>
            <pc:docMk/>
            <pc:sldMk cId="3943218719" sldId="438"/>
            <ac:cxnSpMk id="22" creationId="{74906928-B82F-4ED6-9FEB-AAE478BF704F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24" creationId="{683113C2-294D-4950-89E2-3BF96B25C09C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26" creationId="{B312ECE0-8A94-43B1-8424-7539B4338FCD}"/>
          </ac:cxnSpMkLst>
        </pc:cxnChg>
        <pc:cxnChg chg="add del mod">
          <ac:chgData name="Vijay Natesan" userId="f18be79c-bdb0-48c5-bd6c-b31131b15e85" providerId="ADAL" clId="{C225233E-E154-4CA0-BD65-A5E26738E7EF}" dt="2021-05-18T13:55:46.912" v="1085" actId="478"/>
          <ac:cxnSpMkLst>
            <pc:docMk/>
            <pc:sldMk cId="3943218719" sldId="438"/>
            <ac:cxnSpMk id="28" creationId="{3B27AAAB-0E18-4049-B231-FD4035305292}"/>
          </ac:cxnSpMkLst>
        </pc:cxnChg>
        <pc:cxnChg chg="add mod">
          <ac:chgData name="Vijay Natesan" userId="f18be79c-bdb0-48c5-bd6c-b31131b15e85" providerId="ADAL" clId="{C225233E-E154-4CA0-BD65-A5E26738E7EF}" dt="2021-05-21T05:17:56.462" v="1259" actId="1076"/>
          <ac:cxnSpMkLst>
            <pc:docMk/>
            <pc:sldMk cId="3943218719" sldId="438"/>
            <ac:cxnSpMk id="30" creationId="{69729BE9-9068-4071-9E5B-7542F119206F}"/>
          </ac:cxnSpMkLst>
        </pc:cxnChg>
        <pc:cxnChg chg="add mod">
          <ac:chgData name="Vijay Natesan" userId="f18be79c-bdb0-48c5-bd6c-b31131b15e85" providerId="ADAL" clId="{C225233E-E154-4CA0-BD65-A5E26738E7EF}" dt="2021-05-21T06:13:46.394" v="1327" actId="1036"/>
          <ac:cxnSpMkLst>
            <pc:docMk/>
            <pc:sldMk cId="3943218719" sldId="438"/>
            <ac:cxnSpMk id="32" creationId="{4792B80E-ECB7-4039-9912-06A07B909C49}"/>
          </ac:cxnSpMkLst>
        </pc:cxnChg>
        <pc:cxnChg chg="add mod">
          <ac:chgData name="Vijay Natesan" userId="f18be79c-bdb0-48c5-bd6c-b31131b15e85" providerId="ADAL" clId="{C225233E-E154-4CA0-BD65-A5E26738E7EF}" dt="2021-05-21T06:13:46.394" v="1327" actId="1036"/>
          <ac:cxnSpMkLst>
            <pc:docMk/>
            <pc:sldMk cId="3943218719" sldId="438"/>
            <ac:cxnSpMk id="35" creationId="{470979F8-C3D1-4BC3-95B6-2A2DA4A17CF9}"/>
          </ac:cxnSpMkLst>
        </pc:cxnChg>
        <pc:cxnChg chg="add del mod">
          <ac:chgData name="Vijay Natesan" userId="f18be79c-bdb0-48c5-bd6c-b31131b15e85" providerId="ADAL" clId="{C225233E-E154-4CA0-BD65-A5E26738E7EF}" dt="2021-05-18T13:52:26.289" v="1058" actId="478"/>
          <ac:cxnSpMkLst>
            <pc:docMk/>
            <pc:sldMk cId="3943218719" sldId="438"/>
            <ac:cxnSpMk id="39" creationId="{C3B1E0BA-0510-477B-9950-A9A621794BC1}"/>
          </ac:cxnSpMkLst>
        </pc:cxnChg>
        <pc:cxnChg chg="add del mod">
          <ac:chgData name="Vijay Natesan" userId="f18be79c-bdb0-48c5-bd6c-b31131b15e85" providerId="ADAL" clId="{C225233E-E154-4CA0-BD65-A5E26738E7EF}" dt="2021-05-21T05:28:07.149" v="1270" actId="478"/>
          <ac:cxnSpMkLst>
            <pc:docMk/>
            <pc:sldMk cId="3943218719" sldId="438"/>
            <ac:cxnSpMk id="43" creationId="{D1FC9F22-A959-4C53-BC59-83843F4E9D75}"/>
          </ac:cxnSpMkLst>
        </pc:cxnChg>
        <pc:cxnChg chg="add mod">
          <ac:chgData name="Vijay Natesan" userId="f18be79c-bdb0-48c5-bd6c-b31131b15e85" providerId="ADAL" clId="{C225233E-E154-4CA0-BD65-A5E26738E7EF}" dt="2021-05-21T06:13:46.394" v="1327" actId="1036"/>
          <ac:cxnSpMkLst>
            <pc:docMk/>
            <pc:sldMk cId="3943218719" sldId="438"/>
            <ac:cxnSpMk id="45" creationId="{ADEA8511-E200-4A30-A53E-22F494B3018D}"/>
          </ac:cxnSpMkLst>
        </pc:cxnChg>
        <pc:cxnChg chg="add del mod">
          <ac:chgData name="Vijay Natesan" userId="f18be79c-bdb0-48c5-bd6c-b31131b15e85" providerId="ADAL" clId="{C225233E-E154-4CA0-BD65-A5E26738E7EF}" dt="2021-05-18T13:55:38.953" v="1083" actId="478"/>
          <ac:cxnSpMkLst>
            <pc:docMk/>
            <pc:sldMk cId="3943218719" sldId="438"/>
            <ac:cxnSpMk id="48" creationId="{2597DDE9-64DA-4A07-8B01-A84C301ADB33}"/>
          </ac:cxnSpMkLst>
        </pc:cxnChg>
        <pc:cxnChg chg="add del mod">
          <ac:chgData name="Vijay Natesan" userId="f18be79c-bdb0-48c5-bd6c-b31131b15e85" providerId="ADAL" clId="{C225233E-E154-4CA0-BD65-A5E26738E7EF}" dt="2021-05-21T06:12:49.461" v="1278" actId="478"/>
          <ac:cxnSpMkLst>
            <pc:docMk/>
            <pc:sldMk cId="3943218719" sldId="438"/>
            <ac:cxnSpMk id="50" creationId="{26CAC5C2-B8A9-4B91-8F14-B5618B12A947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53" creationId="{59E6BCA2-BDD3-4898-8A66-879D3E08A753}"/>
          </ac:cxnSpMkLst>
        </pc:cxnChg>
        <pc:cxnChg chg="add mod">
          <ac:chgData name="Vijay Natesan" userId="f18be79c-bdb0-48c5-bd6c-b31131b15e85" providerId="ADAL" clId="{C225233E-E154-4CA0-BD65-A5E26738E7EF}" dt="2021-05-21T05:17:56.462" v="1259" actId="1076"/>
          <ac:cxnSpMkLst>
            <pc:docMk/>
            <pc:sldMk cId="3943218719" sldId="438"/>
            <ac:cxnSpMk id="58" creationId="{DB8FD6A0-D9DB-42B8-8D31-34B45D6B55CE}"/>
          </ac:cxnSpMkLst>
        </pc:cxnChg>
        <pc:cxnChg chg="add mod">
          <ac:chgData name="Vijay Natesan" userId="f18be79c-bdb0-48c5-bd6c-b31131b15e85" providerId="ADAL" clId="{C225233E-E154-4CA0-BD65-A5E26738E7EF}" dt="2021-05-21T06:13:29.796" v="1305" actId="14100"/>
          <ac:cxnSpMkLst>
            <pc:docMk/>
            <pc:sldMk cId="3943218719" sldId="438"/>
            <ac:cxnSpMk id="60" creationId="{0A9B2F53-0141-4CB6-9F56-C5784F98B676}"/>
          </ac:cxnSpMkLst>
        </pc:cxnChg>
        <pc:cxnChg chg="add del mod">
          <ac:chgData name="Vijay Natesan" userId="f18be79c-bdb0-48c5-bd6c-b31131b15e85" providerId="ADAL" clId="{C225233E-E154-4CA0-BD65-A5E26738E7EF}" dt="2021-05-21T05:28:44.628" v="1275" actId="11529"/>
          <ac:cxnSpMkLst>
            <pc:docMk/>
            <pc:sldMk cId="3943218719" sldId="438"/>
            <ac:cxnSpMk id="63" creationId="{6F7914A3-23AF-4361-8D93-A814C7AA1811}"/>
          </ac:cxnSpMkLst>
        </pc:cxnChg>
        <pc:cxnChg chg="add mod">
          <ac:chgData name="Vijay Natesan" userId="f18be79c-bdb0-48c5-bd6c-b31131b15e85" providerId="ADAL" clId="{C225233E-E154-4CA0-BD65-A5E26738E7EF}" dt="2021-05-21T06:13:50.205" v="1328" actId="14100"/>
          <ac:cxnSpMkLst>
            <pc:docMk/>
            <pc:sldMk cId="3943218719" sldId="438"/>
            <ac:cxnSpMk id="67" creationId="{1C5C6D63-337F-495F-AAA8-52FABB7FE639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70" creationId="{3BB7307B-833A-490C-B65F-918153F27721}"/>
          </ac:cxnSpMkLst>
        </pc:cxnChg>
        <pc:cxnChg chg="add mod">
          <ac:chgData name="Vijay Natesan" userId="f18be79c-bdb0-48c5-bd6c-b31131b15e85" providerId="ADAL" clId="{C225233E-E154-4CA0-BD65-A5E26738E7EF}" dt="2021-05-21T06:13:03.765" v="1300" actId="1035"/>
          <ac:cxnSpMkLst>
            <pc:docMk/>
            <pc:sldMk cId="3943218719" sldId="438"/>
            <ac:cxnSpMk id="75" creationId="{3E2F95BC-1B55-41CF-8923-18DA9817C963}"/>
          </ac:cxnSpMkLst>
        </pc:cxnChg>
        <pc:cxnChg chg="add mod">
          <ac:chgData name="Vijay Natesan" userId="f18be79c-bdb0-48c5-bd6c-b31131b15e85" providerId="ADAL" clId="{C225233E-E154-4CA0-BD65-A5E26738E7EF}" dt="2021-05-21T05:17:56.462" v="1259" actId="1076"/>
          <ac:cxnSpMkLst>
            <pc:docMk/>
            <pc:sldMk cId="3943218719" sldId="438"/>
            <ac:cxnSpMk id="78" creationId="{14AB3C67-7A92-411C-B0A2-243E417C7DD3}"/>
          </ac:cxnSpMkLst>
        </pc:cxnChg>
        <pc:cxnChg chg="add del mod">
          <ac:chgData name="Vijay Natesan" userId="f18be79c-bdb0-48c5-bd6c-b31131b15e85" providerId="ADAL" clId="{C225233E-E154-4CA0-BD65-A5E26738E7EF}" dt="2021-05-21T05:15:31.372" v="1202" actId="478"/>
          <ac:cxnSpMkLst>
            <pc:docMk/>
            <pc:sldMk cId="3943218719" sldId="438"/>
            <ac:cxnSpMk id="83" creationId="{95F59B68-9EBD-435A-9596-80AB57F0097A}"/>
          </ac:cxnSpMkLst>
        </pc:cxnChg>
      </pc:sldChg>
      <pc:sldChg chg="add del">
        <pc:chgData name="Vijay Natesan" userId="f18be79c-bdb0-48c5-bd6c-b31131b15e85" providerId="ADAL" clId="{C225233E-E154-4CA0-BD65-A5E26738E7EF}" dt="2021-05-21T06:15:06.314" v="1329" actId="47"/>
        <pc:sldMkLst>
          <pc:docMk/>
          <pc:sldMk cId="775958124" sldId="439"/>
        </pc:sldMkLst>
      </pc:sldChg>
      <pc:sldChg chg="addSp delSp modSp add mod">
        <pc:chgData name="Vijay Natesan" userId="f18be79c-bdb0-48c5-bd6c-b31131b15e85" providerId="ADAL" clId="{C225233E-E154-4CA0-BD65-A5E26738E7EF}" dt="2021-05-25T05:53:39.955" v="3486" actId="13822"/>
        <pc:sldMkLst>
          <pc:docMk/>
          <pc:sldMk cId="3838483908" sldId="439"/>
        </pc:sldMkLst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3" creationId="{D14272E4-D21B-4839-8C69-318A3D175059}"/>
          </ac:spMkLst>
        </pc:spChg>
        <pc:spChg chg="mod">
          <ac:chgData name="Vijay Natesan" userId="f18be79c-bdb0-48c5-bd6c-b31131b15e85" providerId="ADAL" clId="{C225233E-E154-4CA0-BD65-A5E26738E7EF}" dt="2021-05-21T06:18:54.462" v="1394"/>
          <ac:spMkLst>
            <pc:docMk/>
            <pc:sldMk cId="3838483908" sldId="439"/>
            <ac:spMk id="4" creationId="{90B7BDCC-E2AF-4472-8A57-A11E5056DE3C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5" creationId="{1D1FC1F1-45CC-41F0-B09C-E266504620C6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10" creationId="{C76428E1-2523-4807-931D-80DA4F5A90C2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14" creationId="{6C713F33-0C77-4F78-BA96-EA2DB2EF4F4B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15" creationId="{35F845FE-9393-4F31-8A15-798D751379EC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16" creationId="{5D166A89-A93E-4BC4-8072-28B81AD95985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18" creationId="{1557400E-7004-44D9-9CD4-1B7DFBB894B7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25" creationId="{8E187F89-C685-42D4-944F-7CE4B58104D6}"/>
          </ac:spMkLst>
        </pc:spChg>
        <pc:spChg chg="add">
          <ac:chgData name="Vijay Natesan" userId="f18be79c-bdb0-48c5-bd6c-b31131b15e85" providerId="ADAL" clId="{C225233E-E154-4CA0-BD65-A5E26738E7EF}" dt="2021-05-21T06:28:33.171" v="1921" actId="11529"/>
          <ac:spMkLst>
            <pc:docMk/>
            <pc:sldMk cId="3838483908" sldId="439"/>
            <ac:spMk id="28" creationId="{DD1C04AE-1409-48E7-A480-481DC0E5B27D}"/>
          </ac:spMkLst>
        </pc:spChg>
        <pc:spChg chg="add del mod">
          <ac:chgData name="Vijay Natesan" userId="f18be79c-bdb0-48c5-bd6c-b31131b15e85" providerId="ADAL" clId="{C225233E-E154-4CA0-BD65-A5E26738E7EF}" dt="2021-05-21T10:58:03.225" v="2009" actId="478"/>
          <ac:spMkLst>
            <pc:docMk/>
            <pc:sldMk cId="3838483908" sldId="439"/>
            <ac:spMk id="29" creationId="{CC82412B-E61C-4B2B-8A01-2E77A82025FD}"/>
          </ac:spMkLst>
        </pc:spChg>
        <pc:spChg chg="add 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31" creationId="{46EEEFED-5503-4EB7-BB06-ABA0661BEF85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33" creationId="{2BA05B52-74CA-49D9-9374-8B1729AB6ADD}"/>
          </ac:spMkLst>
        </pc:spChg>
        <pc:spChg chg="add">
          <ac:chgData name="Vijay Natesan" userId="f18be79c-bdb0-48c5-bd6c-b31131b15e85" providerId="ADAL" clId="{C225233E-E154-4CA0-BD65-A5E26738E7EF}" dt="2021-05-21T10:58:15.190" v="2010" actId="11529"/>
          <ac:spMkLst>
            <pc:docMk/>
            <pc:sldMk cId="3838483908" sldId="439"/>
            <ac:spMk id="34" creationId="{0BA61DFD-AF93-4372-B991-F8D758254C17}"/>
          </ac:spMkLst>
        </pc:spChg>
        <pc:spChg chg="add mod">
          <ac:chgData name="Vijay Natesan" userId="f18be79c-bdb0-48c5-bd6c-b31131b15e85" providerId="ADAL" clId="{C225233E-E154-4CA0-BD65-A5E26738E7EF}" dt="2021-05-21T10:58:49.104" v="2037" actId="207"/>
          <ac:spMkLst>
            <pc:docMk/>
            <pc:sldMk cId="3838483908" sldId="439"/>
            <ac:spMk id="36" creationId="{402DF4BF-BB4C-4F41-B9D5-8454F2524FC0}"/>
          </ac:spMkLst>
        </pc:spChg>
        <pc:spChg chg="add 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37" creationId="{EE056DBF-84E8-40DE-ACA4-0FF821325B33}"/>
          </ac:spMkLst>
        </pc:spChg>
        <pc:spChg chg="add mod">
          <ac:chgData name="Vijay Natesan" userId="f18be79c-bdb0-48c5-bd6c-b31131b15e85" providerId="ADAL" clId="{C225233E-E154-4CA0-BD65-A5E26738E7EF}" dt="2021-05-21T06:27:36.182" v="1866" actId="20577"/>
          <ac:spMkLst>
            <pc:docMk/>
            <pc:sldMk cId="3838483908" sldId="439"/>
            <ac:spMk id="46" creationId="{5682A047-1481-411D-AE65-AD8746C661EA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65" creationId="{5D6D0745-881C-42EE-8B6A-F7604E94A2BB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66" creationId="{436B9049-A4AA-48E5-94E8-344A72C629F6}"/>
          </ac:spMkLst>
        </pc:spChg>
        <pc:spChg chg="mod">
          <ac:chgData name="Vijay Natesan" userId="f18be79c-bdb0-48c5-bd6c-b31131b15e85" providerId="ADAL" clId="{C225233E-E154-4CA0-BD65-A5E26738E7EF}" dt="2021-05-21T06:28:08.410" v="1920" actId="1036"/>
          <ac:spMkLst>
            <pc:docMk/>
            <pc:sldMk cId="3838483908" sldId="439"/>
            <ac:spMk id="72" creationId="{AC562DBD-EA8D-4C8E-B052-4545390A57D5}"/>
          </ac:spMkLst>
        </pc:spChg>
        <pc:cxnChg chg="add 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6" creationId="{43EED940-599E-46F8-BF25-CA4A84AE7A47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7" creationId="{D840C09D-44DA-40A2-8E19-6C38EA16F420}"/>
          </ac:cxnSpMkLst>
        </pc:cxnChg>
        <pc:cxnChg chg="add mod">
          <ac:chgData name="Vijay Natesan" userId="f18be79c-bdb0-48c5-bd6c-b31131b15e85" providerId="ADAL" clId="{C225233E-E154-4CA0-BD65-A5E26738E7EF}" dt="2021-05-25T05:53:39.955" v="3486" actId="13822"/>
          <ac:cxnSpMkLst>
            <pc:docMk/>
            <pc:sldMk cId="3838483908" sldId="439"/>
            <ac:cxnSpMk id="8" creationId="{7D472498-1A6C-4297-B086-E77C98B741CB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11" creationId="{129575E4-8A3E-4320-98E4-800FD48BEAAF}"/>
          </ac:cxnSpMkLst>
        </pc:cxnChg>
        <pc:cxnChg chg="add 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19" creationId="{1E7E029A-2F03-4BCD-83DE-EF8B0B1B58F5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20" creationId="{32976FBC-1D08-430B-BA12-96C5A8322A27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24" creationId="{683113C2-294D-4950-89E2-3BF96B25C09C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26" creationId="{B312ECE0-8A94-43B1-8424-7539B4338FCD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30" creationId="{69729BE9-9068-4071-9E5B-7542F119206F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32" creationId="{4792B80E-ECB7-4039-9912-06A07B909C49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35" creationId="{470979F8-C3D1-4BC3-95B6-2A2DA4A17CF9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45" creationId="{ADEA8511-E200-4A30-A53E-22F494B3018D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53" creationId="{59E6BCA2-BDD3-4898-8A66-879D3E08A753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58" creationId="{DB8FD6A0-D9DB-42B8-8D31-34B45D6B55CE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60" creationId="{0A9B2F53-0141-4CB6-9F56-C5784F98B676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67" creationId="{1C5C6D63-337F-495F-AAA8-52FABB7FE639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70" creationId="{3BB7307B-833A-490C-B65F-918153F27721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75" creationId="{3E2F95BC-1B55-41CF-8923-18DA9817C963}"/>
          </ac:cxnSpMkLst>
        </pc:cxnChg>
        <pc:cxnChg chg="mod">
          <ac:chgData name="Vijay Natesan" userId="f18be79c-bdb0-48c5-bd6c-b31131b15e85" providerId="ADAL" clId="{C225233E-E154-4CA0-BD65-A5E26738E7EF}" dt="2021-05-21T06:28:08.410" v="1920" actId="1036"/>
          <ac:cxnSpMkLst>
            <pc:docMk/>
            <pc:sldMk cId="3838483908" sldId="439"/>
            <ac:cxnSpMk id="78" creationId="{14AB3C67-7A92-411C-B0A2-243E417C7DD3}"/>
          </ac:cxnSpMkLst>
        </pc:cxnChg>
      </pc:sldChg>
      <pc:sldChg chg="addSp delSp modSp new add del mod addCm delCm">
        <pc:chgData name="Vijay Natesan" userId="f18be79c-bdb0-48c5-bd6c-b31131b15e85" providerId="ADAL" clId="{C225233E-E154-4CA0-BD65-A5E26738E7EF}" dt="2021-05-26T10:25:57.047" v="4573" actId="1076"/>
        <pc:sldMkLst>
          <pc:docMk/>
          <pc:sldMk cId="728954304" sldId="440"/>
        </pc:sldMkLst>
        <pc:spChg chg="del">
          <ac:chgData name="Vijay Natesan" userId="f18be79c-bdb0-48c5-bd6c-b31131b15e85" providerId="ADAL" clId="{C225233E-E154-4CA0-BD65-A5E26738E7EF}" dt="2021-05-21T06:35:48.827" v="2006" actId="478"/>
          <ac:spMkLst>
            <pc:docMk/>
            <pc:sldMk cId="728954304" sldId="440"/>
            <ac:spMk id="2" creationId="{6EC4C671-5D31-4750-8737-50B1576130B9}"/>
          </ac:spMkLst>
        </pc:spChg>
        <pc:spChg chg="mod">
          <ac:chgData name="Vijay Natesan" userId="f18be79c-bdb0-48c5-bd6c-b31131b15e85" providerId="ADAL" clId="{C225233E-E154-4CA0-BD65-A5E26738E7EF}" dt="2021-05-24T12:58:18.313" v="3013" actId="1076"/>
          <ac:spMkLst>
            <pc:docMk/>
            <pc:sldMk cId="728954304" sldId="440"/>
            <ac:spMk id="3" creationId="{B98D0025-36B6-4E48-A524-3E11D3E17094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4" creationId="{CAE55A35-F9B1-4E68-8083-85333239A38A}"/>
          </ac:spMkLst>
        </pc:spChg>
        <pc:spChg chg="add del">
          <ac:chgData name="Vijay Natesan" userId="f18be79c-bdb0-48c5-bd6c-b31131b15e85" providerId="ADAL" clId="{C225233E-E154-4CA0-BD65-A5E26738E7EF}" dt="2021-05-24T08:18:15.458" v="2600" actId="11529"/>
          <ac:spMkLst>
            <pc:docMk/>
            <pc:sldMk cId="728954304" sldId="440"/>
            <ac:spMk id="5" creationId="{30E6F107-A610-4716-9B93-8A0454349F7D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6" creationId="{69DC9F11-C7CF-40A2-A000-F5716301EB85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8" creationId="{446F1B4A-A2F8-49F5-B310-73B2E0E4F036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0" creationId="{B9127A59-3C42-437C-BE1A-E729DC9DED19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2" creationId="{499A1B8A-E97A-47B5-BE8F-A7508EEFAA61}"/>
          </ac:spMkLst>
        </pc:spChg>
        <pc:spChg chg="add mod">
          <ac:chgData name="Vijay Natesan" userId="f18be79c-bdb0-48c5-bd6c-b31131b15e85" providerId="ADAL" clId="{C225233E-E154-4CA0-BD65-A5E26738E7EF}" dt="2021-05-24T13:10:53.573" v="3235" actId="1076"/>
          <ac:spMkLst>
            <pc:docMk/>
            <pc:sldMk cId="728954304" sldId="440"/>
            <ac:spMk id="13" creationId="{0A4813F2-B498-4C9B-A310-EA7A1EB69790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14" creationId="{1B0C0455-FB7A-4F35-96A5-C67FB5B20C3B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4" creationId="{F2D07CF4-D24F-4FBD-927B-F496D71ACAFF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6" creationId="{A922D6F7-21B4-4601-9949-5E1F74447FC8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8" creationId="{AF723BCA-75B8-43F1-A15F-7A6FCF729D99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19" creationId="{1FD9926C-B521-4649-AF03-D22D44CC4487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20" creationId="{7962C105-41F7-467B-91CB-5F9020A98578}"/>
          </ac:spMkLst>
        </pc:spChg>
        <pc:spChg chg="add del mod">
          <ac:chgData name="Vijay Natesan" userId="f18be79c-bdb0-48c5-bd6c-b31131b15e85" providerId="ADAL" clId="{C225233E-E154-4CA0-BD65-A5E26738E7EF}" dt="2021-05-21T13:16:58.831" v="2038" actId="478"/>
          <ac:spMkLst>
            <pc:docMk/>
            <pc:sldMk cId="728954304" sldId="440"/>
            <ac:spMk id="21" creationId="{A8A1D05E-2D22-4D9C-A643-0EFEB4B9D30D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24" creationId="{9E20A9BA-4A97-4EA7-8753-EC036FF5589F}"/>
          </ac:spMkLst>
        </pc:spChg>
        <pc:spChg chg="add del mod">
          <ac:chgData name="Vijay Natesan" userId="f18be79c-bdb0-48c5-bd6c-b31131b15e85" providerId="ADAL" clId="{C225233E-E154-4CA0-BD65-A5E26738E7EF}" dt="2021-05-24T12:57:33.454" v="3006" actId="478"/>
          <ac:spMkLst>
            <pc:docMk/>
            <pc:sldMk cId="728954304" sldId="440"/>
            <ac:spMk id="30" creationId="{1201DA47-744E-49A6-9D89-8158F91730D7}"/>
          </ac:spMkLst>
        </pc:spChg>
        <pc:spChg chg="add del mod">
          <ac:chgData name="Vijay Natesan" userId="f18be79c-bdb0-48c5-bd6c-b31131b15e85" providerId="ADAL" clId="{C225233E-E154-4CA0-BD65-A5E26738E7EF}" dt="2021-05-24T08:20:47.111" v="2605"/>
          <ac:spMkLst>
            <pc:docMk/>
            <pc:sldMk cId="728954304" sldId="440"/>
            <ac:spMk id="34" creationId="{99C45F5D-7E22-4479-ABCB-A786F0BFD969}"/>
          </ac:spMkLst>
        </pc:spChg>
        <pc:spChg chg="add del mod">
          <ac:chgData name="Vijay Natesan" userId="f18be79c-bdb0-48c5-bd6c-b31131b15e85" providerId="ADAL" clId="{C225233E-E154-4CA0-BD65-A5E26738E7EF}" dt="2021-05-24T08:20:47.111" v="2605"/>
          <ac:spMkLst>
            <pc:docMk/>
            <pc:sldMk cId="728954304" sldId="440"/>
            <ac:spMk id="35" creationId="{A51C7A90-C1A0-4323-9565-557E4C449EB1}"/>
          </ac:spMkLst>
        </pc:spChg>
        <pc:spChg chg="add del mod">
          <ac:chgData name="Vijay Natesan" userId="f18be79c-bdb0-48c5-bd6c-b31131b15e85" providerId="ADAL" clId="{C225233E-E154-4CA0-BD65-A5E26738E7EF}" dt="2021-05-24T08:20:47.111" v="2605"/>
          <ac:spMkLst>
            <pc:docMk/>
            <pc:sldMk cId="728954304" sldId="440"/>
            <ac:spMk id="36" creationId="{76D36D10-F7DE-4892-A3F5-2A3DF54551C2}"/>
          </ac:spMkLst>
        </pc:spChg>
        <pc:spChg chg="add del mod">
          <ac:chgData name="Vijay Natesan" userId="f18be79c-bdb0-48c5-bd6c-b31131b15e85" providerId="ADAL" clId="{C225233E-E154-4CA0-BD65-A5E26738E7EF}" dt="2021-05-24T08:20:47.111" v="2605"/>
          <ac:spMkLst>
            <pc:docMk/>
            <pc:sldMk cId="728954304" sldId="440"/>
            <ac:spMk id="37" creationId="{3D42929C-48F5-47BE-A17A-0E458D1559A5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38" creationId="{EA5FF000-8B27-4044-8D3E-188FFB2269A2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40" creationId="{A1821B08-960D-4ACD-BF6D-6CDF4D1A0A41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46" creationId="{548DB60A-F8E4-4CE4-9783-2CCC1C895BBE}"/>
          </ac:spMkLst>
        </pc:spChg>
        <pc:spChg chg="add del mod">
          <ac:chgData name="Vijay Natesan" userId="f18be79c-bdb0-48c5-bd6c-b31131b15e85" providerId="ADAL" clId="{C225233E-E154-4CA0-BD65-A5E26738E7EF}" dt="2021-05-24T08:20:47.111" v="2605"/>
          <ac:spMkLst>
            <pc:docMk/>
            <pc:sldMk cId="728954304" sldId="440"/>
            <ac:spMk id="47" creationId="{688FB26B-988D-432F-A9F4-D03498F5BCD4}"/>
          </ac:spMkLst>
        </pc:spChg>
        <pc:spChg chg="add del mod">
          <ac:chgData name="Vijay Natesan" userId="f18be79c-bdb0-48c5-bd6c-b31131b15e85" providerId="ADAL" clId="{C225233E-E154-4CA0-BD65-A5E26738E7EF}" dt="2021-05-24T12:57:40.223" v="3008" actId="478"/>
          <ac:spMkLst>
            <pc:docMk/>
            <pc:sldMk cId="728954304" sldId="440"/>
            <ac:spMk id="57" creationId="{A899BA43-11E7-4AEC-900C-209E460E695D}"/>
          </ac:spMkLst>
        </pc:spChg>
        <pc:spChg chg="add del mod">
          <ac:chgData name="Vijay Natesan" userId="f18be79c-bdb0-48c5-bd6c-b31131b15e85" providerId="ADAL" clId="{C225233E-E154-4CA0-BD65-A5E26738E7EF}" dt="2021-05-24T08:50:18.342" v="2642"/>
          <ac:spMkLst>
            <pc:docMk/>
            <pc:sldMk cId="728954304" sldId="440"/>
            <ac:spMk id="59" creationId="{C3C957B1-CE87-48CE-A876-A234CD1FB679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60" creationId="{06569FB5-F507-4D7A-9B64-E11C45F603F6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66" creationId="{4B731FED-8A35-4F9C-A308-DA540DCE3B9A}"/>
          </ac:spMkLst>
        </pc:spChg>
        <pc:spChg chg="add del mod">
          <ac:chgData name="Vijay Natesan" userId="f18be79c-bdb0-48c5-bd6c-b31131b15e85" providerId="ADAL" clId="{C225233E-E154-4CA0-BD65-A5E26738E7EF}" dt="2021-05-24T08:51:55.455" v="2732" actId="478"/>
          <ac:spMkLst>
            <pc:docMk/>
            <pc:sldMk cId="728954304" sldId="440"/>
            <ac:spMk id="69" creationId="{64CB0FC5-9EEE-4837-A0FB-2DD5644DDD4D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72" creationId="{35CA4C71-5BEB-4D61-9DFC-239D68A438AD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75" creationId="{B07F66A7-9D2E-453E-8DAA-F23C55439BE0}"/>
          </ac:spMkLst>
        </pc:spChg>
        <pc:spChg chg="add del mod">
          <ac:chgData name="Vijay Natesan" userId="f18be79c-bdb0-48c5-bd6c-b31131b15e85" providerId="ADAL" clId="{C225233E-E154-4CA0-BD65-A5E26738E7EF}" dt="2021-05-24T08:52:42.559" v="2741"/>
          <ac:spMkLst>
            <pc:docMk/>
            <pc:sldMk cId="728954304" sldId="440"/>
            <ac:spMk id="76" creationId="{C6B15A3A-1B9C-4A4F-9391-1A551BA7B5FB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93" creationId="{A6B900A0-8458-4990-BA5B-D637C117D92D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94" creationId="{B2F90D42-4367-4594-BB69-9EE0E6AA6755}"/>
          </ac:spMkLst>
        </pc:spChg>
        <pc:spChg chg="add del mo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95" creationId="{10F7A355-444E-4687-BF88-84CC005F9BD1}"/>
          </ac:spMkLst>
        </pc:spChg>
        <pc:spChg chg="add del mod ord">
          <ac:chgData name="Vijay Natesan" userId="f18be79c-bdb0-48c5-bd6c-b31131b15e85" providerId="ADAL" clId="{C225233E-E154-4CA0-BD65-A5E26738E7EF}" dt="2021-05-24T13:07:52.613" v="3183" actId="478"/>
          <ac:spMkLst>
            <pc:docMk/>
            <pc:sldMk cId="728954304" sldId="440"/>
            <ac:spMk id="96" creationId="{72CA5541-5AB1-4855-8B6B-70AF72F1607A}"/>
          </ac:spMkLst>
        </pc:spChg>
        <pc:spChg chg="add mod">
          <ac:chgData name="Vijay Natesan" userId="f18be79c-bdb0-48c5-bd6c-b31131b15e85" providerId="ADAL" clId="{C225233E-E154-4CA0-BD65-A5E26738E7EF}" dt="2021-05-24T13:14:30.415" v="3294" actId="1037"/>
          <ac:spMkLst>
            <pc:docMk/>
            <pc:sldMk cId="728954304" sldId="440"/>
            <ac:spMk id="98" creationId="{01A9F3A0-210E-4251-AB0F-037E9B2327B2}"/>
          </ac:spMkLst>
        </pc:spChg>
        <pc:spChg chg="add del mod">
          <ac:chgData name="Vijay Natesan" userId="f18be79c-bdb0-48c5-bd6c-b31131b15e85" providerId="ADAL" clId="{C225233E-E154-4CA0-BD65-A5E26738E7EF}" dt="2021-05-24T13:10:47.857" v="3233" actId="478"/>
          <ac:spMkLst>
            <pc:docMk/>
            <pc:sldMk cId="728954304" sldId="440"/>
            <ac:spMk id="99" creationId="{9C245415-BE6B-4D3C-BE47-7FDCC2D12A70}"/>
          </ac:spMkLst>
        </pc:spChg>
        <pc:spChg chg="add mod">
          <ac:chgData name="Vijay Natesan" userId="f18be79c-bdb0-48c5-bd6c-b31131b15e85" providerId="ADAL" clId="{C225233E-E154-4CA0-BD65-A5E26738E7EF}" dt="2021-05-26T10:25:57.047" v="4573" actId="1076"/>
          <ac:spMkLst>
            <pc:docMk/>
            <pc:sldMk cId="728954304" sldId="440"/>
            <ac:spMk id="104" creationId="{EB1B9B5E-A3BA-4C99-A56F-9F034A712D0D}"/>
          </ac:spMkLst>
        </pc:spChg>
        <pc:spChg chg="add mod">
          <ac:chgData name="Vijay Natesan" userId="f18be79c-bdb0-48c5-bd6c-b31131b15e85" providerId="ADAL" clId="{C225233E-E154-4CA0-BD65-A5E26738E7EF}" dt="2021-05-24T13:14:16.497" v="3284" actId="404"/>
          <ac:spMkLst>
            <pc:docMk/>
            <pc:sldMk cId="728954304" sldId="440"/>
            <ac:spMk id="105" creationId="{B22CA0C5-724F-4F2C-9F7B-AC345B9DB8C9}"/>
          </ac:spMkLst>
        </pc:spChg>
        <pc:spChg chg="add mod">
          <ac:chgData name="Vijay Natesan" userId="f18be79c-bdb0-48c5-bd6c-b31131b15e85" providerId="ADAL" clId="{C225233E-E154-4CA0-BD65-A5E26738E7EF}" dt="2021-05-24T13:14:24.184" v="3285" actId="404"/>
          <ac:spMkLst>
            <pc:docMk/>
            <pc:sldMk cId="728954304" sldId="440"/>
            <ac:spMk id="108" creationId="{20827C4D-1662-444F-AB77-8B8C3778CC39}"/>
          </ac:spMkLst>
        </pc:spChg>
        <pc:spChg chg="add mod ord">
          <ac:chgData name="Vijay Natesan" userId="f18be79c-bdb0-48c5-bd6c-b31131b15e85" providerId="ADAL" clId="{C225233E-E154-4CA0-BD65-A5E26738E7EF}" dt="2021-05-26T10:25:53.359" v="4571" actId="1076"/>
          <ac:spMkLst>
            <pc:docMk/>
            <pc:sldMk cId="728954304" sldId="440"/>
            <ac:spMk id="109" creationId="{39B2B569-2C10-449F-AD04-8E65F545EF78}"/>
          </ac:spMkLst>
        </pc:spChg>
        <pc:spChg chg="add mod">
          <ac:chgData name="Vijay Natesan" userId="f18be79c-bdb0-48c5-bd6c-b31131b15e85" providerId="ADAL" clId="{C225233E-E154-4CA0-BD65-A5E26738E7EF}" dt="2021-05-24T13:16:15.247" v="3394" actId="1035"/>
          <ac:spMkLst>
            <pc:docMk/>
            <pc:sldMk cId="728954304" sldId="440"/>
            <ac:spMk id="110" creationId="{1DB3ECC8-D03F-4877-A4EA-EFEAD5838E65}"/>
          </ac:spMkLst>
        </pc:spChg>
        <pc:graphicFrameChg chg="add del">
          <ac:chgData name="Vijay Natesan" userId="f18be79c-bdb0-48c5-bd6c-b31131b15e85" providerId="ADAL" clId="{C225233E-E154-4CA0-BD65-A5E26738E7EF}" dt="2021-05-21T13:48:19.904" v="2241" actId="478"/>
          <ac:graphicFrameMkLst>
            <pc:docMk/>
            <pc:sldMk cId="728954304" sldId="440"/>
            <ac:graphicFrameMk id="90" creationId="{A7B74E9C-0429-4838-A3FF-F884C15CD99E}"/>
          </ac:graphicFrameMkLst>
        </pc:graphicFrameChg>
        <pc:graphicFrameChg chg="add del mod modGraphic">
          <ac:chgData name="Vijay Natesan" userId="f18be79c-bdb0-48c5-bd6c-b31131b15e85" providerId="ADAL" clId="{C225233E-E154-4CA0-BD65-A5E26738E7EF}" dt="2021-05-24T12:57:33.454" v="3006" actId="478"/>
          <ac:graphicFrameMkLst>
            <pc:docMk/>
            <pc:sldMk cId="728954304" sldId="440"/>
            <ac:graphicFrameMk id="91" creationId="{2079120F-9BCA-47FE-B20B-B8CBA60A6BDE}"/>
          </ac:graphicFrameMkLst>
        </pc:graphicFrameChg>
        <pc:graphicFrameChg chg="add del mod modGraphic">
          <ac:chgData name="Vijay Natesan" userId="f18be79c-bdb0-48c5-bd6c-b31131b15e85" providerId="ADAL" clId="{C225233E-E154-4CA0-BD65-A5E26738E7EF}" dt="2021-05-24T13:07:52.613" v="3183" actId="478"/>
          <ac:graphicFrameMkLst>
            <pc:docMk/>
            <pc:sldMk cId="728954304" sldId="440"/>
            <ac:graphicFrameMk id="100" creationId="{C05BD6FE-0B19-4F17-A310-73FEC02ABEB3}"/>
          </ac:graphicFrameMkLst>
        </pc:graphicFrame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5" creationId="{0EC6BCA8-AEF4-47D5-A5DA-8F471515077B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7" creationId="{F35B97BD-8542-4864-9DF6-324310F3ADCF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9" creationId="{0C4CD7CA-2544-4871-B49F-98C818C70E41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9" creationId="{6CF50DED-F86A-445B-A3C2-6379A3D134A3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11" creationId="{48016FE8-BFF0-4856-A7C5-8DB28D6683C6}"/>
          </ac:picMkLst>
        </pc:picChg>
        <pc:picChg chg="add del mod">
          <ac:chgData name="Vijay Natesan" userId="f18be79c-bdb0-48c5-bd6c-b31131b15e85" providerId="ADAL" clId="{C225233E-E154-4CA0-BD65-A5E26738E7EF}" dt="2021-05-24T13:10:49.832" v="3234" actId="478"/>
          <ac:picMkLst>
            <pc:docMk/>
            <pc:sldMk cId="728954304" sldId="440"/>
            <ac:picMk id="11" creationId="{78C8991A-F9AE-46EB-B43A-CFAB1AC8960E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13" creationId="{C24ED948-4615-4424-A614-CEDC246ED238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15" creationId="{231717C1-6E58-459E-BC08-762048CE0CF1}"/>
          </ac:picMkLst>
        </pc:picChg>
        <pc:picChg chg="add del mod">
          <ac:chgData name="Vijay Natesan" userId="f18be79c-bdb0-48c5-bd6c-b31131b15e85" providerId="ADAL" clId="{C225233E-E154-4CA0-BD65-A5E26738E7EF}" dt="2021-05-21T13:16:58.831" v="2038" actId="478"/>
          <ac:picMkLst>
            <pc:docMk/>
            <pc:sldMk cId="728954304" sldId="440"/>
            <ac:picMk id="17" creationId="{A177A310-68DC-4639-91A6-AD735079CFCA}"/>
          </ac:picMkLst>
        </pc:picChg>
        <pc:picChg chg="add del mod">
          <ac:chgData name="Vijay Natesan" userId="f18be79c-bdb0-48c5-bd6c-b31131b15e85" providerId="ADAL" clId="{C225233E-E154-4CA0-BD65-A5E26738E7EF}" dt="2021-05-21T13:24:51.265" v="2187" actId="478"/>
          <ac:picMkLst>
            <pc:docMk/>
            <pc:sldMk cId="728954304" sldId="440"/>
            <ac:picMk id="23" creationId="{A9836846-A19D-4A13-A749-1B58746DABF6}"/>
          </ac:picMkLst>
        </pc:picChg>
        <pc:picChg chg="add mod">
          <ac:chgData name="Vijay Natesan" userId="f18be79c-bdb0-48c5-bd6c-b31131b15e85" providerId="ADAL" clId="{C225233E-E154-4CA0-BD65-A5E26738E7EF}" dt="2021-05-24T13:16:15.247" v="3394" actId="1035"/>
          <ac:picMkLst>
            <pc:docMk/>
            <pc:sldMk cId="728954304" sldId="440"/>
            <ac:picMk id="23" creationId="{D3F2BAD4-2EAE-4286-8414-19E58B62CB99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25" creationId="{85D0E452-752F-4A36-B361-37C02A988F1D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26" creationId="{C840A7F5-1EFB-4FA5-A672-1CF8F0F3A256}"/>
          </ac:picMkLst>
        </pc:picChg>
        <pc:picChg chg="add del mod">
          <ac:chgData name="Vijay Natesan" userId="f18be79c-bdb0-48c5-bd6c-b31131b15e85" providerId="ADAL" clId="{C225233E-E154-4CA0-BD65-A5E26738E7EF}" dt="2021-05-21T13:20:08.962" v="2086"/>
          <ac:picMkLst>
            <pc:docMk/>
            <pc:sldMk cId="728954304" sldId="440"/>
            <ac:picMk id="27" creationId="{74DFF6DF-2F69-4F14-8563-6B974FD2EF3C}"/>
          </ac:picMkLst>
        </pc:picChg>
        <pc:picChg chg="add del mod">
          <ac:chgData name="Vijay Natesan" userId="f18be79c-bdb0-48c5-bd6c-b31131b15e85" providerId="ADAL" clId="{C225233E-E154-4CA0-BD65-A5E26738E7EF}" dt="2021-05-21T13:20:08.606" v="2085"/>
          <ac:picMkLst>
            <pc:docMk/>
            <pc:sldMk cId="728954304" sldId="440"/>
            <ac:picMk id="28" creationId="{2ED0205A-46B5-418A-B089-01BB56C93D84}"/>
          </ac:picMkLst>
        </pc:picChg>
        <pc:picChg chg="add del mod">
          <ac:chgData name="Vijay Natesan" userId="f18be79c-bdb0-48c5-bd6c-b31131b15e85" providerId="ADAL" clId="{C225233E-E154-4CA0-BD65-A5E26738E7EF}" dt="2021-05-21T13:20:08.606" v="2085"/>
          <ac:picMkLst>
            <pc:docMk/>
            <pc:sldMk cId="728954304" sldId="440"/>
            <ac:picMk id="29" creationId="{CEDD8F87-A566-40C6-B388-E5456F3B48CF}"/>
          </ac:picMkLst>
        </pc:picChg>
        <pc:picChg chg="add del mod">
          <ac:chgData name="Vijay Natesan" userId="f18be79c-bdb0-48c5-bd6c-b31131b15e85" providerId="ADAL" clId="{C225233E-E154-4CA0-BD65-A5E26738E7EF}" dt="2021-05-21T13:20:08.606" v="2085"/>
          <ac:picMkLst>
            <pc:docMk/>
            <pc:sldMk cId="728954304" sldId="440"/>
            <ac:picMk id="30" creationId="{08CDE227-86E9-4BA6-AEA5-64D18C5B5A7B}"/>
          </ac:picMkLst>
        </pc:picChg>
        <pc:picChg chg="add del mod">
          <ac:chgData name="Vijay Natesan" userId="f18be79c-bdb0-48c5-bd6c-b31131b15e85" providerId="ADAL" clId="{C225233E-E154-4CA0-BD65-A5E26738E7EF}" dt="2021-05-21T13:20:08.606" v="2085"/>
          <ac:picMkLst>
            <pc:docMk/>
            <pc:sldMk cId="728954304" sldId="440"/>
            <ac:picMk id="31" creationId="{6B29727A-10E5-4157-BF9B-4B7ADD21A211}"/>
          </ac:picMkLst>
        </pc:picChg>
        <pc:picChg chg="add del mod">
          <ac:chgData name="Vijay Natesan" userId="f18be79c-bdb0-48c5-bd6c-b31131b15e85" providerId="ADAL" clId="{C225233E-E154-4CA0-BD65-A5E26738E7EF}" dt="2021-05-21T13:20:07.670" v="2083"/>
          <ac:picMkLst>
            <pc:docMk/>
            <pc:sldMk cId="728954304" sldId="440"/>
            <ac:picMk id="32" creationId="{7B99B28F-3B78-4B12-A5F2-ACA495C6B943}"/>
          </ac:picMkLst>
        </pc:picChg>
        <pc:picChg chg="add del mod">
          <ac:chgData name="Vijay Natesan" userId="f18be79c-bdb0-48c5-bd6c-b31131b15e85" providerId="ADAL" clId="{C225233E-E154-4CA0-BD65-A5E26738E7EF}" dt="2021-05-21T13:20:07.670" v="2083"/>
          <ac:picMkLst>
            <pc:docMk/>
            <pc:sldMk cId="728954304" sldId="440"/>
            <ac:picMk id="33" creationId="{CB47BD4B-462E-4524-A875-E2C2DE461EC0}"/>
          </ac:picMkLst>
        </pc:picChg>
        <pc:picChg chg="add del mod">
          <ac:chgData name="Vijay Natesan" userId="f18be79c-bdb0-48c5-bd6c-b31131b15e85" providerId="ADAL" clId="{C225233E-E154-4CA0-BD65-A5E26738E7EF}" dt="2021-05-21T13:20:07.670" v="2083"/>
          <ac:picMkLst>
            <pc:docMk/>
            <pc:sldMk cId="728954304" sldId="440"/>
            <ac:picMk id="34" creationId="{31C4AB18-17BD-484B-9524-AFB014A49D6A}"/>
          </ac:picMkLst>
        </pc:picChg>
        <pc:picChg chg="add del mod">
          <ac:chgData name="Vijay Natesan" userId="f18be79c-bdb0-48c5-bd6c-b31131b15e85" providerId="ADAL" clId="{C225233E-E154-4CA0-BD65-A5E26738E7EF}" dt="2021-05-21T13:20:07.670" v="2083"/>
          <ac:picMkLst>
            <pc:docMk/>
            <pc:sldMk cId="728954304" sldId="440"/>
            <ac:picMk id="35" creationId="{2F35D13A-E020-4A3E-8167-6036C1EF2D78}"/>
          </ac:picMkLst>
        </pc:picChg>
        <pc:picChg chg="add del mod">
          <ac:chgData name="Vijay Natesan" userId="f18be79c-bdb0-48c5-bd6c-b31131b15e85" providerId="ADAL" clId="{C225233E-E154-4CA0-BD65-A5E26738E7EF}" dt="2021-05-21T13:24:49.409" v="2186" actId="478"/>
          <ac:picMkLst>
            <pc:docMk/>
            <pc:sldMk cId="728954304" sldId="440"/>
            <ac:picMk id="36" creationId="{1B73490D-C6ED-429A-9AB3-BA7A88B2CFD6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37" creationId="{81E7C553-2D62-448D-8C3B-D0836CB8D9E3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39" creationId="{0946B156-1896-4126-9FDF-F4FD1D780D59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41" creationId="{0A153CF1-4007-44DD-A5C3-AB03DB8B4629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42" creationId="{1D2E862D-9F3C-421E-9A01-FFFE9F885EAB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43" creationId="{08C15833-2CED-48EC-9D88-2EF9A435C734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44" creationId="{21D721B4-BF8A-4563-BBD8-58C8F01A45EE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45" creationId="{4AC775C1-3DC4-4B82-B168-F6260C294420}"/>
          </ac:picMkLst>
        </pc:picChg>
        <pc:picChg chg="add del mod">
          <ac:chgData name="Vijay Natesan" userId="f18be79c-bdb0-48c5-bd6c-b31131b15e85" providerId="ADAL" clId="{C225233E-E154-4CA0-BD65-A5E26738E7EF}" dt="2021-05-21T13:23:05.043" v="2161"/>
          <ac:picMkLst>
            <pc:docMk/>
            <pc:sldMk cId="728954304" sldId="440"/>
            <ac:picMk id="47" creationId="{4D9138E4-0458-4C9E-AFFD-8FAE9FEA6861}"/>
          </ac:picMkLst>
        </pc:picChg>
        <pc:picChg chg="add del mod">
          <ac:chgData name="Vijay Natesan" userId="f18be79c-bdb0-48c5-bd6c-b31131b15e85" providerId="ADAL" clId="{C225233E-E154-4CA0-BD65-A5E26738E7EF}" dt="2021-05-21T13:23:05.043" v="2161"/>
          <ac:picMkLst>
            <pc:docMk/>
            <pc:sldMk cId="728954304" sldId="440"/>
            <ac:picMk id="48" creationId="{4C491D5F-BF0F-4ACA-A86A-8F41426C9C6B}"/>
          </ac:picMkLst>
        </pc:picChg>
        <pc:picChg chg="add del mod">
          <ac:chgData name="Vijay Natesan" userId="f18be79c-bdb0-48c5-bd6c-b31131b15e85" providerId="ADAL" clId="{C225233E-E154-4CA0-BD65-A5E26738E7EF}" dt="2021-05-21T13:23:05.043" v="2161"/>
          <ac:picMkLst>
            <pc:docMk/>
            <pc:sldMk cId="728954304" sldId="440"/>
            <ac:picMk id="49" creationId="{8D1CA9BA-E9A0-4884-8B92-1F3C7BC200A0}"/>
          </ac:picMkLst>
        </pc:picChg>
        <pc:picChg chg="add del mod">
          <ac:chgData name="Vijay Natesan" userId="f18be79c-bdb0-48c5-bd6c-b31131b15e85" providerId="ADAL" clId="{C225233E-E154-4CA0-BD65-A5E26738E7EF}" dt="2021-05-24T12:57:38.079" v="3007" actId="478"/>
          <ac:picMkLst>
            <pc:docMk/>
            <pc:sldMk cId="728954304" sldId="440"/>
            <ac:picMk id="49" creationId="{AE06C643-DC51-48A1-904D-1886761ACDFF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50" creationId="{6CAD43FE-82D3-4D8E-A97D-2BD6FEC0C7B2}"/>
          </ac:picMkLst>
        </pc:picChg>
        <pc:picChg chg="add del mod">
          <ac:chgData name="Vijay Natesan" userId="f18be79c-bdb0-48c5-bd6c-b31131b15e85" providerId="ADAL" clId="{C225233E-E154-4CA0-BD65-A5E26738E7EF}" dt="2021-05-24T12:57:38.079" v="3007" actId="478"/>
          <ac:picMkLst>
            <pc:docMk/>
            <pc:sldMk cId="728954304" sldId="440"/>
            <ac:picMk id="51" creationId="{CA627608-D746-4C8E-BD4F-6C916FBB6981}"/>
          </ac:picMkLst>
        </pc:picChg>
        <pc:picChg chg="add del mod">
          <ac:chgData name="Vijay Natesan" userId="f18be79c-bdb0-48c5-bd6c-b31131b15e85" providerId="ADAL" clId="{C225233E-E154-4CA0-BD65-A5E26738E7EF}" dt="2021-05-21T13:24:20.472" v="2174" actId="478"/>
          <ac:picMkLst>
            <pc:docMk/>
            <pc:sldMk cId="728954304" sldId="440"/>
            <ac:picMk id="51" creationId="{CDAA8069-A4C0-4BE3-9CBA-0117D43D3767}"/>
          </ac:picMkLst>
        </pc:picChg>
        <pc:picChg chg="add del mod">
          <ac:chgData name="Vijay Natesan" userId="f18be79c-bdb0-48c5-bd6c-b31131b15e85" providerId="ADAL" clId="{C225233E-E154-4CA0-BD65-A5E26738E7EF}" dt="2021-05-24T12:57:38.079" v="3007" actId="478"/>
          <ac:picMkLst>
            <pc:docMk/>
            <pc:sldMk cId="728954304" sldId="440"/>
            <ac:picMk id="52" creationId="{529DE7B1-9E29-4367-BCC1-23F04F5AAE64}"/>
          </ac:picMkLst>
        </pc:picChg>
        <pc:picChg chg="add del mod">
          <ac:chgData name="Vijay Natesan" userId="f18be79c-bdb0-48c5-bd6c-b31131b15e85" providerId="ADAL" clId="{C225233E-E154-4CA0-BD65-A5E26738E7EF}" dt="2021-05-21T13:26:45.031" v="2196" actId="478"/>
          <ac:picMkLst>
            <pc:docMk/>
            <pc:sldMk cId="728954304" sldId="440"/>
            <ac:picMk id="52" creationId="{CE9EB5CA-4275-4358-8E84-8190AC5F56B0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53" creationId="{FE3D2B3A-8572-4806-B6B3-BBFEAB043AB5}"/>
          </ac:picMkLst>
        </pc:picChg>
        <pc:picChg chg="add del mod">
          <ac:chgData name="Vijay Natesan" userId="f18be79c-bdb0-48c5-bd6c-b31131b15e85" providerId="ADAL" clId="{C225233E-E154-4CA0-BD65-A5E26738E7EF}" dt="2021-05-21T13:26:41.943" v="2195" actId="478"/>
          <ac:picMkLst>
            <pc:docMk/>
            <pc:sldMk cId="728954304" sldId="440"/>
            <ac:picMk id="54" creationId="{01DB827E-5055-4249-ABAA-6694464EE817}"/>
          </ac:picMkLst>
        </pc:picChg>
        <pc:picChg chg="add del mod">
          <ac:chgData name="Vijay Natesan" userId="f18be79c-bdb0-48c5-bd6c-b31131b15e85" providerId="ADAL" clId="{C225233E-E154-4CA0-BD65-A5E26738E7EF}" dt="2021-05-24T12:57:38.079" v="3007" actId="478"/>
          <ac:picMkLst>
            <pc:docMk/>
            <pc:sldMk cId="728954304" sldId="440"/>
            <ac:picMk id="54" creationId="{50E3D500-C16C-4483-B820-186173471ED2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55" creationId="{01604521-17F7-4FE0-ACA6-400EA844235C}"/>
          </ac:picMkLst>
        </pc:picChg>
        <pc:picChg chg="add del mod">
          <ac:chgData name="Vijay Natesan" userId="f18be79c-bdb0-48c5-bd6c-b31131b15e85" providerId="ADAL" clId="{C225233E-E154-4CA0-BD65-A5E26738E7EF}" dt="2021-05-21T13:24:22.161" v="2175" actId="478"/>
          <ac:picMkLst>
            <pc:docMk/>
            <pc:sldMk cId="728954304" sldId="440"/>
            <ac:picMk id="56" creationId="{E80D9558-C24B-4F23-8462-C4C2B2DC6BCD}"/>
          </ac:picMkLst>
        </pc:picChg>
        <pc:picChg chg="add del mod">
          <ac:chgData name="Vijay Natesan" userId="f18be79c-bdb0-48c5-bd6c-b31131b15e85" providerId="ADAL" clId="{C225233E-E154-4CA0-BD65-A5E26738E7EF}" dt="2021-05-24T12:57:38.079" v="3007" actId="478"/>
          <ac:picMkLst>
            <pc:docMk/>
            <pc:sldMk cId="728954304" sldId="440"/>
            <ac:picMk id="56" creationId="{F52B9E72-F76D-481D-87C0-D779A71CDC1B}"/>
          </ac:picMkLst>
        </pc:picChg>
        <pc:picChg chg="add del mod">
          <ac:chgData name="Vijay Natesan" userId="f18be79c-bdb0-48c5-bd6c-b31131b15e85" providerId="ADAL" clId="{C225233E-E154-4CA0-BD65-A5E26738E7EF}" dt="2021-05-21T13:26:45.031" v="2196" actId="478"/>
          <ac:picMkLst>
            <pc:docMk/>
            <pc:sldMk cId="728954304" sldId="440"/>
            <ac:picMk id="57" creationId="{17C9CC8E-171B-4F12-9A7A-A1A16F43B770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58" creationId="{EECB5ED7-36AF-40D1-BF13-55E311D1DF84}"/>
          </ac:picMkLst>
        </pc:picChg>
        <pc:picChg chg="add del mod">
          <ac:chgData name="Vijay Natesan" userId="f18be79c-bdb0-48c5-bd6c-b31131b15e85" providerId="ADAL" clId="{C225233E-E154-4CA0-BD65-A5E26738E7EF}" dt="2021-05-21T13:26:41.943" v="2195" actId="478"/>
          <ac:picMkLst>
            <pc:docMk/>
            <pc:sldMk cId="728954304" sldId="440"/>
            <ac:picMk id="59" creationId="{29CF5D41-28DC-4F35-99A9-5641830E76C9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0" creationId="{978EB431-0E42-4AE5-8E0D-EE4B4B3DF4B5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61" creationId="{7B4559FD-36BE-42A0-AA37-8FEC097731A2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1" creationId="{C0572AE6-FA3D-49B5-A59F-E4C4A55A2DC1}"/>
          </ac:picMkLst>
        </pc:picChg>
        <pc:picChg chg="add del mod">
          <ac:chgData name="Vijay Natesan" userId="f18be79c-bdb0-48c5-bd6c-b31131b15e85" providerId="ADAL" clId="{C225233E-E154-4CA0-BD65-A5E26738E7EF}" dt="2021-05-24T08:51:12.879" v="2686" actId="478"/>
          <ac:picMkLst>
            <pc:docMk/>
            <pc:sldMk cId="728954304" sldId="440"/>
            <ac:picMk id="62" creationId="{66477084-7FA3-4D04-952B-39381D24B88E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2" creationId="{EB9B1349-C476-4FC3-9B66-A30167930656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3" creationId="{0A7EC933-31A5-47E0-8EAA-7E5B4DE56D3B}"/>
          </ac:picMkLst>
        </pc:picChg>
        <pc:picChg chg="add del mod">
          <ac:chgData name="Vijay Natesan" userId="f18be79c-bdb0-48c5-bd6c-b31131b15e85" providerId="ADAL" clId="{C225233E-E154-4CA0-BD65-A5E26738E7EF}" dt="2021-05-24T08:51:12.200" v="2685" actId="478"/>
          <ac:picMkLst>
            <pc:docMk/>
            <pc:sldMk cId="728954304" sldId="440"/>
            <ac:picMk id="63" creationId="{91F4A69B-E66F-4AF9-9373-E575A3BB43A1}"/>
          </ac:picMkLst>
        </pc:picChg>
        <pc:picChg chg="add del mod">
          <ac:chgData name="Vijay Natesan" userId="f18be79c-bdb0-48c5-bd6c-b31131b15e85" providerId="ADAL" clId="{C225233E-E154-4CA0-BD65-A5E26738E7EF}" dt="2021-05-24T08:51:13.542" v="2687" actId="478"/>
          <ac:picMkLst>
            <pc:docMk/>
            <pc:sldMk cId="728954304" sldId="440"/>
            <ac:picMk id="64" creationId="{7DC34A9D-DA96-4327-9937-278BD7491116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4" creationId="{B99E1708-53E9-454F-B2DC-E3AA43FB7CCD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65" creationId="{4F17D3AE-849A-4235-8CE6-B119DD4C48BD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5" creationId="{EC64B50D-5B62-4CF8-AD1F-2123C99DEED2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6" creationId="{1E027FDB-9CBE-40DE-87A8-C53D742A3F0D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7" creationId="{64D3B403-13DE-4714-B608-9FEE655E39AD}"/>
          </ac:picMkLst>
        </pc:picChg>
        <pc:picChg chg="add del mod">
          <ac:chgData name="Vijay Natesan" userId="f18be79c-bdb0-48c5-bd6c-b31131b15e85" providerId="ADAL" clId="{C225233E-E154-4CA0-BD65-A5E26738E7EF}" dt="2021-05-24T08:51:55.455" v="2732" actId="478"/>
          <ac:picMkLst>
            <pc:docMk/>
            <pc:sldMk cId="728954304" sldId="440"/>
            <ac:picMk id="67" creationId="{7341C248-66ED-4584-BF5B-856E3F45D22E}"/>
          </ac:picMkLst>
        </pc:picChg>
        <pc:picChg chg="add del mod">
          <ac:chgData name="Vijay Natesan" userId="f18be79c-bdb0-48c5-bd6c-b31131b15e85" providerId="ADAL" clId="{C225233E-E154-4CA0-BD65-A5E26738E7EF}" dt="2021-05-24T08:51:55.455" v="2732" actId="478"/>
          <ac:picMkLst>
            <pc:docMk/>
            <pc:sldMk cId="728954304" sldId="440"/>
            <ac:picMk id="68" creationId="{152AE59F-D9BC-4E32-8503-EFD42D6C1C2A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8" creationId="{4267D790-B1BF-4A04-BE59-8A3AF6530F06}"/>
          </ac:picMkLst>
        </pc:picChg>
        <pc:picChg chg="add del mod">
          <ac:chgData name="Vijay Natesan" userId="f18be79c-bdb0-48c5-bd6c-b31131b15e85" providerId="ADAL" clId="{C225233E-E154-4CA0-BD65-A5E26738E7EF}" dt="2021-05-21T13:24:47.480" v="2185" actId="478"/>
          <ac:picMkLst>
            <pc:docMk/>
            <pc:sldMk cId="728954304" sldId="440"/>
            <ac:picMk id="69" creationId="{1390E78D-0E32-4E1A-AE55-6874679FD69B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0" creationId="{0C757EFC-CAE9-4BC5-8CF7-AF0396905949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0" creationId="{FC7C30BE-846C-4181-A177-36FA055C6549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1" creationId="{119C295E-6381-4C9D-AA81-BE8FFB16BB4D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1" creationId="{C3636B70-D40F-440F-A543-95073AF9C36B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2" creationId="{89B946CA-1B67-4167-AC30-4DE6D00F00DE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3" creationId="{69909318-27EB-4535-9D0E-4F2560411967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3" creationId="{A749A52E-35E8-4454-AC6D-9AFAD01863E6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4" creationId="{B9CA8D5A-2598-44B1-A3BA-E5D04BBD6D49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4" creationId="{E739BB90-071C-4F10-9B58-2A73845652BD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5" creationId="{E7F6053B-7EE0-4DBF-B35E-DC20CA39FAB8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6" creationId="{009A9729-3E20-4474-8B2D-33ED80A840BC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7" creationId="{9E871F35-42E3-4DE9-905F-708BAF5CA206}"/>
          </ac:picMkLst>
        </pc:picChg>
        <pc:picChg chg="add del mod">
          <ac:chgData name="Vijay Natesan" userId="f18be79c-bdb0-48c5-bd6c-b31131b15e85" providerId="ADAL" clId="{C225233E-E154-4CA0-BD65-A5E26738E7EF}" dt="2021-05-21T13:25:07.048" v="2192"/>
          <ac:picMkLst>
            <pc:docMk/>
            <pc:sldMk cId="728954304" sldId="440"/>
            <ac:picMk id="77" creationId="{D60A31E9-DD15-4DCC-9F62-4F66CF1653CF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8" creationId="{A980F429-678B-4D2F-B8F0-F5569D3861DF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79" creationId="{14BCAD75-116E-471C-9D40-92CE466767B8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0" creationId="{8342E238-271B-4BC2-8102-C9738817EF62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1" creationId="{A6FF4B15-E423-4827-9D01-5963A5A0F4DA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2" creationId="{6A4057E9-CDAB-4AE7-AC4F-EE94A3062FA4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3" creationId="{A61878D1-CAE0-4491-BE33-ED2A624E1A00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4" creationId="{9870B8E7-9FBB-4297-9795-87DE97C1CB08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5" creationId="{187BB5F0-55B9-4FF4-A356-CC659119A9FB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6" creationId="{E8D471D1-82EE-4C42-9068-A385226DE4BD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7" creationId="{96079FE6-CB51-46FD-A134-1C8E3B7AF1C0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8" creationId="{E83E6FFF-0603-475A-95C2-0A2143E359E3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89" creationId="{7ABADF39-C3EF-4D3B-903A-283140714610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90" creationId="{22654C51-AA62-420B-9BD0-2471B494EE8F}"/>
          </ac:picMkLst>
        </pc:picChg>
        <pc:picChg chg="add del mod">
          <ac:chgData name="Vijay Natesan" userId="f18be79c-bdb0-48c5-bd6c-b31131b15e85" providerId="ADAL" clId="{C225233E-E154-4CA0-BD65-A5E26738E7EF}" dt="2021-05-24T13:07:52.613" v="3183" actId="478"/>
          <ac:picMkLst>
            <pc:docMk/>
            <pc:sldMk cId="728954304" sldId="440"/>
            <ac:picMk id="92" creationId="{77EE59D1-820A-4FB4-86B9-E303744A18B5}"/>
          </ac:picMkLst>
        </pc:picChg>
        <pc:picChg chg="add mod">
          <ac:chgData name="Vijay Natesan" userId="f18be79c-bdb0-48c5-bd6c-b31131b15e85" providerId="ADAL" clId="{C225233E-E154-4CA0-BD65-A5E26738E7EF}" dt="2021-05-24T13:14:34.704" v="3310" actId="1037"/>
          <ac:picMkLst>
            <pc:docMk/>
            <pc:sldMk cId="728954304" sldId="440"/>
            <ac:picMk id="97" creationId="{751BFB40-12BC-491A-B4AC-661FD3646221}"/>
          </ac:picMkLst>
        </pc:picChg>
        <pc:picChg chg="add mod">
          <ac:chgData name="Vijay Natesan" userId="f18be79c-bdb0-48c5-bd6c-b31131b15e85" providerId="ADAL" clId="{C225233E-E154-4CA0-BD65-A5E26738E7EF}" dt="2021-05-24T13:11:27.849" v="3265" actId="1037"/>
          <ac:picMkLst>
            <pc:docMk/>
            <pc:sldMk cId="728954304" sldId="440"/>
            <ac:picMk id="101" creationId="{7A11CFBC-D960-4EC1-B8E8-10D227D9296E}"/>
          </ac:picMkLst>
        </pc:picChg>
        <pc:picChg chg="add mod">
          <ac:chgData name="Vijay Natesan" userId="f18be79c-bdb0-48c5-bd6c-b31131b15e85" providerId="ADAL" clId="{C225233E-E154-4CA0-BD65-A5E26738E7EF}" dt="2021-05-24T13:11:27.849" v="3265" actId="1037"/>
          <ac:picMkLst>
            <pc:docMk/>
            <pc:sldMk cId="728954304" sldId="440"/>
            <ac:picMk id="102" creationId="{D2F3FE82-2A30-4F9F-8BC5-DF981789603A}"/>
          </ac:picMkLst>
        </pc:picChg>
        <pc:picChg chg="add mod">
          <ac:chgData name="Vijay Natesan" userId="f18be79c-bdb0-48c5-bd6c-b31131b15e85" providerId="ADAL" clId="{C225233E-E154-4CA0-BD65-A5E26738E7EF}" dt="2021-05-24T13:11:27.849" v="3265" actId="1037"/>
          <ac:picMkLst>
            <pc:docMk/>
            <pc:sldMk cId="728954304" sldId="440"/>
            <ac:picMk id="103" creationId="{11679FD3-D3DC-445A-9507-5604CFF56330}"/>
          </ac:picMkLst>
        </pc:picChg>
        <pc:picChg chg="add mod">
          <ac:chgData name="Vijay Natesan" userId="f18be79c-bdb0-48c5-bd6c-b31131b15e85" providerId="ADAL" clId="{C225233E-E154-4CA0-BD65-A5E26738E7EF}" dt="2021-05-24T13:11:46.280" v="3273" actId="1037"/>
          <ac:picMkLst>
            <pc:docMk/>
            <pc:sldMk cId="728954304" sldId="440"/>
            <ac:picMk id="106" creationId="{262F6CFA-41F6-45EA-AD4E-C67CE521A50D}"/>
          </ac:picMkLst>
        </pc:picChg>
        <pc:picChg chg="add mod">
          <ac:chgData name="Vijay Natesan" userId="f18be79c-bdb0-48c5-bd6c-b31131b15e85" providerId="ADAL" clId="{C225233E-E154-4CA0-BD65-A5E26738E7EF}" dt="2021-05-24T13:11:46.280" v="3273" actId="1037"/>
          <ac:picMkLst>
            <pc:docMk/>
            <pc:sldMk cId="728954304" sldId="440"/>
            <ac:picMk id="107" creationId="{AD4F773B-70B3-4A3A-A536-04500D3F0FFF}"/>
          </ac:picMkLst>
        </pc:picChg>
        <pc:picChg chg="add mod">
          <ac:chgData name="Vijay Natesan" userId="f18be79c-bdb0-48c5-bd6c-b31131b15e85" providerId="ADAL" clId="{C225233E-E154-4CA0-BD65-A5E26738E7EF}" dt="2021-05-24T13:15:55.293" v="3373" actId="1076"/>
          <ac:picMkLst>
            <pc:docMk/>
            <pc:sldMk cId="728954304" sldId="440"/>
            <ac:picMk id="111" creationId="{EBBE32EC-E381-48FE-8DDA-0F7C0F212EB8}"/>
          </ac:picMkLst>
        </pc:picChg>
        <pc:picChg chg="add mod">
          <ac:chgData name="Vijay Natesan" userId="f18be79c-bdb0-48c5-bd6c-b31131b15e85" providerId="ADAL" clId="{C225233E-E154-4CA0-BD65-A5E26738E7EF}" dt="2021-05-24T13:15:57.310" v="3374" actId="1076"/>
          <ac:picMkLst>
            <pc:docMk/>
            <pc:sldMk cId="728954304" sldId="440"/>
            <ac:picMk id="112" creationId="{CFA9CC08-442F-4C14-B496-D1A6C82369D6}"/>
          </ac:picMkLst>
        </pc:picChg>
        <pc:cxnChg chg="add del mod">
          <ac:chgData name="Vijay Natesan" userId="f18be79c-bdb0-48c5-bd6c-b31131b15e85" providerId="ADAL" clId="{C225233E-E154-4CA0-BD65-A5E26738E7EF}" dt="2021-05-24T13:07:52.613" v="3183" actId="478"/>
          <ac:cxnSpMkLst>
            <pc:docMk/>
            <pc:sldMk cId="728954304" sldId="440"/>
            <ac:cxnSpMk id="4" creationId="{E0C3C8E7-61B3-4FB8-B6FD-6DCA04C234F4}"/>
          </ac:cxnSpMkLst>
        </pc:cxnChg>
        <pc:cxnChg chg="add del mod">
          <ac:chgData name="Vijay Natesan" userId="f18be79c-bdb0-48c5-bd6c-b31131b15e85" providerId="ADAL" clId="{C225233E-E154-4CA0-BD65-A5E26738E7EF}" dt="2021-05-24T13:07:52.613" v="3183" actId="478"/>
          <ac:cxnSpMkLst>
            <pc:docMk/>
            <pc:sldMk cId="728954304" sldId="440"/>
            <ac:cxnSpMk id="7" creationId="{CCFD247E-9840-4C82-ABDD-71C35932D0ED}"/>
          </ac:cxnSpMkLst>
        </pc:cxnChg>
        <pc:cxnChg chg="add mod">
          <ac:chgData name="Vijay Natesan" userId="f18be79c-bdb0-48c5-bd6c-b31131b15e85" providerId="ADAL" clId="{C225233E-E154-4CA0-BD65-A5E26738E7EF}" dt="2021-05-24T13:14:30.415" v="3294" actId="1037"/>
          <ac:cxnSpMkLst>
            <pc:docMk/>
            <pc:sldMk cId="728954304" sldId="440"/>
            <ac:cxnSpMk id="16" creationId="{EC9A515A-D687-4D22-99DA-0690812CD195}"/>
          </ac:cxnSpMkLst>
        </pc:cxnChg>
        <pc:cxnChg chg="add mod">
          <ac:chgData name="Vijay Natesan" userId="f18be79c-bdb0-48c5-bd6c-b31131b15e85" providerId="ADAL" clId="{C225233E-E154-4CA0-BD65-A5E26738E7EF}" dt="2021-05-26T10:25:57.047" v="4573" actId="1076"/>
          <ac:cxnSpMkLst>
            <pc:docMk/>
            <pc:sldMk cId="728954304" sldId="440"/>
            <ac:cxnSpMk id="19" creationId="{3948DA93-F921-49E1-A4C5-A2FB130ADE5D}"/>
          </ac:cxnSpMkLst>
        </pc:cxnChg>
        <pc:cxnChg chg="add mod">
          <ac:chgData name="Vijay Natesan" userId="f18be79c-bdb0-48c5-bd6c-b31131b15e85" providerId="ADAL" clId="{C225233E-E154-4CA0-BD65-A5E26738E7EF}" dt="2021-05-24T13:11:46.280" v="3273" actId="1037"/>
          <ac:cxnSpMkLst>
            <pc:docMk/>
            <pc:sldMk cId="728954304" sldId="440"/>
            <ac:cxnSpMk id="21" creationId="{DCCFAE36-08E9-4327-A405-D4EC709BA35E}"/>
          </ac:cxnSpMkLst>
        </pc:cxnChg>
        <pc:cxnChg chg="add mod">
          <ac:chgData name="Vijay Natesan" userId="f18be79c-bdb0-48c5-bd6c-b31131b15e85" providerId="ADAL" clId="{C225233E-E154-4CA0-BD65-A5E26738E7EF}" dt="2021-05-24T13:16:15.247" v="3394" actId="1035"/>
          <ac:cxnSpMkLst>
            <pc:docMk/>
            <pc:sldMk cId="728954304" sldId="440"/>
            <ac:cxnSpMk id="26" creationId="{F93491B5-93FE-4CB7-BC9D-B412579AA5D4}"/>
          </ac:cxnSpMkLst>
        </pc:cxnChg>
        <pc:cxnChg chg="add">
          <ac:chgData name="Vijay Natesan" userId="f18be79c-bdb0-48c5-bd6c-b31131b15e85" providerId="ADAL" clId="{C225233E-E154-4CA0-BD65-A5E26738E7EF}" dt="2021-05-24T13:16:22.861" v="3395" actId="11529"/>
          <ac:cxnSpMkLst>
            <pc:docMk/>
            <pc:sldMk cId="728954304" sldId="440"/>
            <ac:cxnSpMk id="28" creationId="{005D499A-CD73-46DD-B436-8C3E3A271011}"/>
          </ac:cxnSpMkLst>
        </pc:cxnChg>
        <pc:cxnChg chg="add del mod">
          <ac:chgData name="Vijay Natesan" userId="f18be79c-bdb0-48c5-bd6c-b31131b15e85" providerId="ADAL" clId="{C225233E-E154-4CA0-BD65-A5E26738E7EF}" dt="2021-05-24T13:07:52.613" v="3183" actId="478"/>
          <ac:cxnSpMkLst>
            <pc:docMk/>
            <pc:sldMk cId="728954304" sldId="440"/>
            <ac:cxnSpMk id="48" creationId="{BBE2ACB2-A7CC-4761-99B9-32AA22B7D508}"/>
          </ac:cxnSpMkLst>
        </pc:cxnChg>
      </pc:sldChg>
      <pc:sldChg chg="delSp modSp add del mod">
        <pc:chgData name="Vijay Natesan" userId="f18be79c-bdb0-48c5-bd6c-b31131b15e85" providerId="ADAL" clId="{C225233E-E154-4CA0-BD65-A5E26738E7EF}" dt="2021-05-24T13:17:04.026" v="3397" actId="47"/>
        <pc:sldMkLst>
          <pc:docMk/>
          <pc:sldMk cId="1410973302" sldId="441"/>
        </pc:sldMkLst>
        <pc:spChg chg="del">
          <ac:chgData name="Vijay Natesan" userId="f18be79c-bdb0-48c5-bd6c-b31131b15e85" providerId="ADAL" clId="{C225233E-E154-4CA0-BD65-A5E26738E7EF}" dt="2021-05-24T13:07:26.499" v="3179" actId="478"/>
          <ac:spMkLst>
            <pc:docMk/>
            <pc:sldMk cId="1410973302" sldId="441"/>
            <ac:spMk id="24" creationId="{9E20A9BA-4A97-4EA7-8753-EC036FF5589F}"/>
          </ac:spMkLst>
        </pc:spChg>
        <pc:spChg chg="del">
          <ac:chgData name="Vijay Natesan" userId="f18be79c-bdb0-48c5-bd6c-b31131b15e85" providerId="ADAL" clId="{C225233E-E154-4CA0-BD65-A5E26738E7EF}" dt="2021-05-24T13:07:26.499" v="3179" actId="478"/>
          <ac:spMkLst>
            <pc:docMk/>
            <pc:sldMk cId="1410973302" sldId="441"/>
            <ac:spMk id="30" creationId="{1201DA47-744E-49A6-9D89-8158F91730D7}"/>
          </ac:spMkLst>
        </pc:spChg>
        <pc:spChg chg="del">
          <ac:chgData name="Vijay Natesan" userId="f18be79c-bdb0-48c5-bd6c-b31131b15e85" providerId="ADAL" clId="{C225233E-E154-4CA0-BD65-A5E26738E7EF}" dt="2021-05-24T13:07:26.499" v="3179" actId="478"/>
          <ac:spMkLst>
            <pc:docMk/>
            <pc:sldMk cId="1410973302" sldId="441"/>
            <ac:spMk id="38" creationId="{EA5FF000-8B27-4044-8D3E-188FFB2269A2}"/>
          </ac:spMkLst>
        </pc:spChg>
        <pc:spChg chg="del">
          <ac:chgData name="Vijay Natesan" userId="f18be79c-bdb0-48c5-bd6c-b31131b15e85" providerId="ADAL" clId="{C225233E-E154-4CA0-BD65-A5E26738E7EF}" dt="2021-05-24T13:07:26.499" v="3179" actId="478"/>
          <ac:spMkLst>
            <pc:docMk/>
            <pc:sldMk cId="1410973302" sldId="441"/>
            <ac:spMk id="40" creationId="{A1821B08-960D-4ACD-BF6D-6CDF4D1A0A41}"/>
          </ac:spMkLst>
        </pc:spChg>
        <pc:spChg chg="del">
          <ac:chgData name="Vijay Natesan" userId="f18be79c-bdb0-48c5-bd6c-b31131b15e85" providerId="ADAL" clId="{C225233E-E154-4CA0-BD65-A5E26738E7EF}" dt="2021-05-24T13:07:26.499" v="3179" actId="478"/>
          <ac:spMkLst>
            <pc:docMk/>
            <pc:sldMk cId="1410973302" sldId="441"/>
            <ac:spMk id="46" creationId="{548DB60A-F8E4-4CE4-9783-2CCC1C895BBE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57" creationId="{A899BA43-11E7-4AEC-900C-209E460E695D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60" creationId="{06569FB5-F507-4D7A-9B64-E11C45F603F6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66" creationId="{4B731FED-8A35-4F9C-A308-DA540DCE3B9A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72" creationId="{35CA4C71-5BEB-4D61-9DFC-239D68A438AD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75" creationId="{B07F66A7-9D2E-453E-8DAA-F23C55439BE0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3" creationId="{A6B900A0-8458-4990-BA5B-D637C117D92D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4" creationId="{B2F90D42-4367-4594-BB69-9EE0E6AA6755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5" creationId="{10F7A355-444E-4687-BF88-84CC005F9BD1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6" creationId="{72CA5541-5AB1-4855-8B6B-70AF72F1607A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8" creationId="{01A9F3A0-210E-4251-AB0F-037E9B2327B2}"/>
          </ac:spMkLst>
        </pc:spChg>
        <pc:spChg chg="del">
          <ac:chgData name="Vijay Natesan" userId="f18be79c-bdb0-48c5-bd6c-b31131b15e85" providerId="ADAL" clId="{C225233E-E154-4CA0-BD65-A5E26738E7EF}" dt="2021-05-24T13:07:32.609" v="3180" actId="478"/>
          <ac:spMkLst>
            <pc:docMk/>
            <pc:sldMk cId="1410973302" sldId="441"/>
            <ac:spMk id="99" creationId="{9C245415-BE6B-4D3C-BE47-7FDCC2D12A70}"/>
          </ac:spMkLst>
        </pc:spChg>
        <pc:graphicFrameChg chg="del">
          <ac:chgData name="Vijay Natesan" userId="f18be79c-bdb0-48c5-bd6c-b31131b15e85" providerId="ADAL" clId="{C225233E-E154-4CA0-BD65-A5E26738E7EF}" dt="2021-05-24T13:07:26.499" v="3179" actId="478"/>
          <ac:graphicFrameMkLst>
            <pc:docMk/>
            <pc:sldMk cId="1410973302" sldId="441"/>
            <ac:graphicFrameMk id="91" creationId="{2079120F-9BCA-47FE-B20B-B8CBA60A6BDE}"/>
          </ac:graphicFrameMkLst>
        </pc:graphicFrame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9" creationId="{0C4CD7CA-2544-4871-B49F-98C818C70E41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11" creationId="{78C8991A-F9AE-46EB-B43A-CFAB1AC8960E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39" creationId="{0946B156-1896-4126-9FDF-F4FD1D780D59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41" creationId="{0A153CF1-4007-44DD-A5C3-AB03DB8B4629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42" creationId="{1D2E862D-9F3C-421E-9A01-FFFE9F885EAB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43" creationId="{08C15833-2CED-48EC-9D88-2EF9A435C734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44" creationId="{21D721B4-BF8A-4563-BBD8-58C8F01A45EE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45" creationId="{4AC775C1-3DC4-4B82-B168-F6260C294420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49" creationId="{AE06C643-DC51-48A1-904D-1886761ACDFF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50" creationId="{6CAD43FE-82D3-4D8E-A97D-2BD6FEC0C7B2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51" creationId="{CA627608-D746-4C8E-BD4F-6C916FBB6981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52" creationId="{529DE7B1-9E29-4367-BCC1-23F04F5AAE64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53" creationId="{FE3D2B3A-8572-4806-B6B3-BBFEAB043AB5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54" creationId="{50E3D500-C16C-4483-B820-186173471ED2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55" creationId="{01604521-17F7-4FE0-ACA6-400EA844235C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56" creationId="{F52B9E72-F76D-481D-87C0-D779A71CDC1B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58" creationId="{EECB5ED7-36AF-40D1-BF13-55E311D1DF84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61" creationId="{7B4559FD-36BE-42A0-AA37-8FEC097731A2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65" creationId="{4F17D3AE-849A-4235-8CE6-B119DD4C48BD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70" creationId="{0C757EFC-CAE9-4BC5-8CF7-AF0396905949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71" creationId="{119C295E-6381-4C9D-AA81-BE8FFB16BB4D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73" creationId="{69909318-27EB-4535-9D0E-4F2560411967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74" creationId="{E739BB90-071C-4F10-9B58-2A73845652BD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77" creationId="{9E871F35-42E3-4DE9-905F-708BAF5CA206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78" creationId="{A980F429-678B-4D2F-B8F0-F5569D3861DF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79" creationId="{14BCAD75-116E-471C-9D40-92CE466767B8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0" creationId="{8342E238-271B-4BC2-8102-C9738817EF62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1" creationId="{A6FF4B15-E423-4827-9D01-5963A5A0F4DA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2" creationId="{6A4057E9-CDAB-4AE7-AC4F-EE94A3062FA4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3" creationId="{A61878D1-CAE0-4491-BE33-ED2A624E1A00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4" creationId="{9870B8E7-9FBB-4297-9795-87DE97C1CB08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5" creationId="{187BB5F0-55B9-4FF4-A356-CC659119A9FB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6" creationId="{E8D471D1-82EE-4C42-9068-A385226DE4BD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7" creationId="{96079FE6-CB51-46FD-A134-1C8E3B7AF1C0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8" creationId="{E83E6FFF-0603-475A-95C2-0A2143E359E3}"/>
          </ac:picMkLst>
        </pc:picChg>
        <pc:picChg chg="del">
          <ac:chgData name="Vijay Natesan" userId="f18be79c-bdb0-48c5-bd6c-b31131b15e85" providerId="ADAL" clId="{C225233E-E154-4CA0-BD65-A5E26738E7EF}" dt="2021-05-24T13:07:26.499" v="3179" actId="478"/>
          <ac:picMkLst>
            <pc:docMk/>
            <pc:sldMk cId="1410973302" sldId="441"/>
            <ac:picMk id="89" creationId="{7ABADF39-C3EF-4D3B-903A-283140714610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90" creationId="{22654C51-AA62-420B-9BD0-2471B494EE8F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92" creationId="{77EE59D1-820A-4FB4-86B9-E303744A18B5}"/>
          </ac:picMkLst>
        </pc:picChg>
        <pc:picChg chg="del">
          <ac:chgData name="Vijay Natesan" userId="f18be79c-bdb0-48c5-bd6c-b31131b15e85" providerId="ADAL" clId="{C225233E-E154-4CA0-BD65-A5E26738E7EF}" dt="2021-05-24T13:07:32.609" v="3180" actId="478"/>
          <ac:picMkLst>
            <pc:docMk/>
            <pc:sldMk cId="1410973302" sldId="441"/>
            <ac:picMk id="97" creationId="{751BFB40-12BC-491A-B4AC-661FD3646221}"/>
          </ac:picMkLst>
        </pc:picChg>
        <pc:cxnChg chg="del mod">
          <ac:chgData name="Vijay Natesan" userId="f18be79c-bdb0-48c5-bd6c-b31131b15e85" providerId="ADAL" clId="{C225233E-E154-4CA0-BD65-A5E26738E7EF}" dt="2021-05-24T13:07:26.499" v="3179" actId="478"/>
          <ac:cxnSpMkLst>
            <pc:docMk/>
            <pc:sldMk cId="1410973302" sldId="441"/>
            <ac:cxnSpMk id="4" creationId="{E0C3C8E7-61B3-4FB8-B6FD-6DCA04C234F4}"/>
          </ac:cxnSpMkLst>
        </pc:cxnChg>
        <pc:cxnChg chg="del">
          <ac:chgData name="Vijay Natesan" userId="f18be79c-bdb0-48c5-bd6c-b31131b15e85" providerId="ADAL" clId="{C225233E-E154-4CA0-BD65-A5E26738E7EF}" dt="2021-05-24T13:07:26.499" v="3179" actId="478"/>
          <ac:cxnSpMkLst>
            <pc:docMk/>
            <pc:sldMk cId="1410973302" sldId="441"/>
            <ac:cxnSpMk id="7" creationId="{CCFD247E-9840-4C82-ABDD-71C35932D0ED}"/>
          </ac:cxnSpMkLst>
        </pc:cxnChg>
        <pc:cxnChg chg="del">
          <ac:chgData name="Vijay Natesan" userId="f18be79c-bdb0-48c5-bd6c-b31131b15e85" providerId="ADAL" clId="{C225233E-E154-4CA0-BD65-A5E26738E7EF}" dt="2021-05-24T13:07:26.499" v="3179" actId="478"/>
          <ac:cxnSpMkLst>
            <pc:docMk/>
            <pc:sldMk cId="1410973302" sldId="441"/>
            <ac:cxnSpMk id="48" creationId="{BBE2ACB2-A7CC-4761-99B9-32AA22B7D508}"/>
          </ac:cxnSpMkLst>
        </pc:cxnChg>
      </pc:sldChg>
      <pc:sldChg chg="addSp delSp modSp add mod ord modAnim">
        <pc:chgData name="Vijay Natesan" userId="f18be79c-bdb0-48c5-bd6c-b31131b15e85" providerId="ADAL" clId="{C225233E-E154-4CA0-BD65-A5E26738E7EF}" dt="2021-05-27T09:28:24.642" v="6699"/>
        <pc:sldMkLst>
          <pc:docMk/>
          <pc:sldMk cId="615877902" sldId="442"/>
        </pc:sldMkLst>
        <pc:spChg chg="del">
          <ac:chgData name="Vijay Natesan" userId="f18be79c-bdb0-48c5-bd6c-b31131b15e85" providerId="ADAL" clId="{C225233E-E154-4CA0-BD65-A5E26738E7EF}" dt="2021-05-24T13:07:19.721" v="3177" actId="478"/>
          <ac:spMkLst>
            <pc:docMk/>
            <pc:sldMk cId="615877902" sldId="442"/>
            <ac:spMk id="13" creationId="{0A4813F2-B498-4C9B-A310-EA7A1EB69790}"/>
          </ac:spMkLst>
        </pc:spChg>
        <pc:spChg chg="mod">
          <ac:chgData name="Vijay Natesan" userId="f18be79c-bdb0-48c5-bd6c-b31131b15e85" providerId="ADAL" clId="{C225233E-E154-4CA0-BD65-A5E26738E7EF}" dt="2021-05-24T13:08:19.334" v="3189" actId="1076"/>
          <ac:spMkLst>
            <pc:docMk/>
            <pc:sldMk cId="615877902" sldId="442"/>
            <ac:spMk id="14" creationId="{1B0C0455-FB7A-4F35-96A5-C67FB5B20C3B}"/>
          </ac:spMkLst>
        </pc:spChg>
        <pc:spChg chg="mod">
          <ac:chgData name="Vijay Natesan" userId="f18be79c-bdb0-48c5-bd6c-b31131b15e85" providerId="ADAL" clId="{C225233E-E154-4CA0-BD65-A5E26738E7EF}" dt="2021-05-27T09:27:25.754" v="6690" actId="164"/>
          <ac:spMkLst>
            <pc:docMk/>
            <pc:sldMk cId="615877902" sldId="442"/>
            <ac:spMk id="24" creationId="{9E20A9BA-4A97-4EA7-8753-EC036FF5589F}"/>
          </ac:spMkLst>
        </pc:spChg>
        <pc:spChg chg="mod">
          <ac:chgData name="Vijay Natesan" userId="f18be79c-bdb0-48c5-bd6c-b31131b15e85" providerId="ADAL" clId="{C225233E-E154-4CA0-BD65-A5E26738E7EF}" dt="2021-05-27T09:27:25.754" v="6690" actId="164"/>
          <ac:spMkLst>
            <pc:docMk/>
            <pc:sldMk cId="615877902" sldId="442"/>
            <ac:spMk id="38" creationId="{EA5FF000-8B27-4044-8D3E-188FFB2269A2}"/>
          </ac:spMkLst>
        </pc:spChg>
        <pc:spChg chg="mod">
          <ac:chgData name="Vijay Natesan" userId="f18be79c-bdb0-48c5-bd6c-b31131b15e85" providerId="ADAL" clId="{C225233E-E154-4CA0-BD65-A5E26738E7EF}" dt="2021-05-27T09:27:25.754" v="6690" actId="164"/>
          <ac:spMkLst>
            <pc:docMk/>
            <pc:sldMk cId="615877902" sldId="442"/>
            <ac:spMk id="40" creationId="{A1821B08-960D-4ACD-BF6D-6CDF4D1A0A41}"/>
          </ac:spMkLst>
        </pc:spChg>
        <pc:spChg chg="mod">
          <ac:chgData name="Vijay Natesan" userId="f18be79c-bdb0-48c5-bd6c-b31131b15e85" providerId="ADAL" clId="{C225233E-E154-4CA0-BD65-A5E26738E7EF}" dt="2021-05-27T09:27:25.754" v="6690" actId="164"/>
          <ac:spMkLst>
            <pc:docMk/>
            <pc:sldMk cId="615877902" sldId="442"/>
            <ac:spMk id="46" creationId="{548DB60A-F8E4-4CE4-9783-2CCC1C895BBE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60" creationId="{06569FB5-F507-4D7A-9B64-E11C45F603F6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66" creationId="{4B731FED-8A35-4F9C-A308-DA540DCE3B9A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72" creationId="{35CA4C71-5BEB-4D61-9DFC-239D68A438AD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75" creationId="{B07F66A7-9D2E-453E-8DAA-F23C55439BE0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93" creationId="{A6B900A0-8458-4990-BA5B-D637C117D92D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94" creationId="{B2F90D42-4367-4594-BB69-9EE0E6AA6755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95" creationId="{10F7A355-444E-4687-BF88-84CC005F9BD1}"/>
          </ac:spMkLst>
        </pc:spChg>
        <pc:spChg chg="mod">
          <ac:chgData name="Vijay Natesan" userId="f18be79c-bdb0-48c5-bd6c-b31131b15e85" providerId="ADAL" clId="{C225233E-E154-4CA0-BD65-A5E26738E7EF}" dt="2021-05-27T09:27:37.321" v="6691" actId="164"/>
          <ac:spMkLst>
            <pc:docMk/>
            <pc:sldMk cId="615877902" sldId="442"/>
            <ac:spMk id="96" creationId="{72CA5541-5AB1-4855-8B6B-70AF72F1607A}"/>
          </ac:spMkLst>
        </pc:spChg>
        <pc:spChg chg="del">
          <ac:chgData name="Vijay Natesan" userId="f18be79c-bdb0-48c5-bd6c-b31131b15e85" providerId="ADAL" clId="{C225233E-E154-4CA0-BD65-A5E26738E7EF}" dt="2021-05-24T13:07:19.721" v="3177" actId="478"/>
          <ac:spMkLst>
            <pc:docMk/>
            <pc:sldMk cId="615877902" sldId="442"/>
            <ac:spMk id="98" creationId="{01A9F3A0-210E-4251-AB0F-037E9B2327B2}"/>
          </ac:spMkLst>
        </pc:spChg>
        <pc:spChg chg="del">
          <ac:chgData name="Vijay Natesan" userId="f18be79c-bdb0-48c5-bd6c-b31131b15e85" providerId="ADAL" clId="{C225233E-E154-4CA0-BD65-A5E26738E7EF}" dt="2021-05-24T13:07:19.721" v="3177" actId="478"/>
          <ac:spMkLst>
            <pc:docMk/>
            <pc:sldMk cId="615877902" sldId="442"/>
            <ac:spMk id="99" creationId="{9C245415-BE6B-4D3C-BE47-7FDCC2D12A70}"/>
          </ac:spMkLst>
        </pc:spChg>
        <pc:spChg chg="del">
          <ac:chgData name="Vijay Natesan" userId="f18be79c-bdb0-48c5-bd6c-b31131b15e85" providerId="ADAL" clId="{C225233E-E154-4CA0-BD65-A5E26738E7EF}" dt="2021-05-24T13:07:21.768" v="3178" actId="478"/>
          <ac:spMkLst>
            <pc:docMk/>
            <pc:sldMk cId="615877902" sldId="442"/>
            <ac:spMk id="104" creationId="{EB1B9B5E-A3BA-4C99-A56F-9F034A712D0D}"/>
          </ac:spMkLst>
        </pc:spChg>
        <pc:spChg chg="del">
          <ac:chgData name="Vijay Natesan" userId="f18be79c-bdb0-48c5-bd6c-b31131b15e85" providerId="ADAL" clId="{C225233E-E154-4CA0-BD65-A5E26738E7EF}" dt="2021-05-24T13:07:19.721" v="3177" actId="478"/>
          <ac:spMkLst>
            <pc:docMk/>
            <pc:sldMk cId="615877902" sldId="442"/>
            <ac:spMk id="105" creationId="{B22CA0C5-724F-4F2C-9F7B-AC345B9DB8C9}"/>
          </ac:spMkLst>
        </pc:spChg>
        <pc:grpChg chg="add mod">
          <ac:chgData name="Vijay Natesan" userId="f18be79c-bdb0-48c5-bd6c-b31131b15e85" providerId="ADAL" clId="{C225233E-E154-4CA0-BD65-A5E26738E7EF}" dt="2021-05-27T09:27:25.754" v="6690" actId="164"/>
          <ac:grpSpMkLst>
            <pc:docMk/>
            <pc:sldMk cId="615877902" sldId="442"/>
            <ac:grpSpMk id="2" creationId="{9A513C7C-EB2C-42F6-AA21-9C32E83717BE}"/>
          </ac:grpSpMkLst>
        </pc:grpChg>
        <pc:grpChg chg="add mod">
          <ac:chgData name="Vijay Natesan" userId="f18be79c-bdb0-48c5-bd6c-b31131b15e85" providerId="ADAL" clId="{C225233E-E154-4CA0-BD65-A5E26738E7EF}" dt="2021-05-27T09:27:37.321" v="6691" actId="164"/>
          <ac:grpSpMkLst>
            <pc:docMk/>
            <pc:sldMk cId="615877902" sldId="442"/>
            <ac:grpSpMk id="5" creationId="{8C20FB75-D6C8-4DA5-B4A8-E47B5A4F2163}"/>
          </ac:grpSpMkLst>
        </pc:grpChg>
        <pc:graphicFrameChg chg="mod">
          <ac:chgData name="Vijay Natesan" userId="f18be79c-bdb0-48c5-bd6c-b31131b15e85" providerId="ADAL" clId="{C225233E-E154-4CA0-BD65-A5E26738E7EF}" dt="2021-05-24T13:08:15.667" v="3188" actId="1076"/>
          <ac:graphicFrameMkLst>
            <pc:docMk/>
            <pc:sldMk cId="615877902" sldId="442"/>
            <ac:graphicFrameMk id="100" creationId="{C05BD6FE-0B19-4F17-A310-73FEC02ABEB3}"/>
          </ac:graphicFrameMkLst>
        </pc:graphicFrame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9" creationId="{0C4CD7CA-2544-4871-B49F-98C818C70E41}"/>
          </ac:picMkLst>
        </pc:picChg>
        <pc:picChg chg="del">
          <ac:chgData name="Vijay Natesan" userId="f18be79c-bdb0-48c5-bd6c-b31131b15e85" providerId="ADAL" clId="{C225233E-E154-4CA0-BD65-A5E26738E7EF}" dt="2021-05-24T13:07:19.721" v="3177" actId="478"/>
          <ac:picMkLst>
            <pc:docMk/>
            <pc:sldMk cId="615877902" sldId="442"/>
            <ac:picMk id="11" creationId="{78C8991A-F9AE-46EB-B43A-CFAB1AC8960E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39" creationId="{0946B156-1896-4126-9FDF-F4FD1D780D59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41" creationId="{0A153CF1-4007-44DD-A5C3-AB03DB8B4629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42" creationId="{1D2E862D-9F3C-421E-9A01-FFFE9F885EAB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43" creationId="{08C15833-2CED-48EC-9D88-2EF9A435C734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44" creationId="{21D721B4-BF8A-4563-BBD8-58C8F01A45EE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45" creationId="{4AC775C1-3DC4-4B82-B168-F6260C294420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50" creationId="{6CAD43FE-82D3-4D8E-A97D-2BD6FEC0C7B2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53" creationId="{FE3D2B3A-8572-4806-B6B3-BBFEAB043AB5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55" creationId="{01604521-17F7-4FE0-ACA6-400EA844235C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58" creationId="{EECB5ED7-36AF-40D1-BF13-55E311D1DF84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61" creationId="{7B4559FD-36BE-42A0-AA37-8FEC097731A2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65" creationId="{4F17D3AE-849A-4235-8CE6-B119DD4C48BD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70" creationId="{0C757EFC-CAE9-4BC5-8CF7-AF0396905949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71" creationId="{119C295E-6381-4C9D-AA81-BE8FFB16BB4D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73" creationId="{69909318-27EB-4535-9D0E-4F2560411967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74" creationId="{E739BB90-071C-4F10-9B58-2A73845652BD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77" creationId="{9E871F35-42E3-4DE9-905F-708BAF5CA206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78" creationId="{A980F429-678B-4D2F-B8F0-F5569D3861DF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79" creationId="{14BCAD75-116E-471C-9D40-92CE466767B8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0" creationId="{8342E238-271B-4BC2-8102-C9738817EF62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1" creationId="{A6FF4B15-E423-4827-9D01-5963A5A0F4DA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2" creationId="{6A4057E9-CDAB-4AE7-AC4F-EE94A3062FA4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3" creationId="{A61878D1-CAE0-4491-BE33-ED2A624E1A00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4" creationId="{9870B8E7-9FBB-4297-9795-87DE97C1CB08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5" creationId="{187BB5F0-55B9-4FF4-A356-CC659119A9FB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6" creationId="{E8D471D1-82EE-4C42-9068-A385226DE4BD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7" creationId="{96079FE6-CB51-46FD-A134-1C8E3B7AF1C0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8" creationId="{E83E6FFF-0603-475A-95C2-0A2143E359E3}"/>
          </ac:picMkLst>
        </pc:picChg>
        <pc:picChg chg="mod">
          <ac:chgData name="Vijay Natesan" userId="f18be79c-bdb0-48c5-bd6c-b31131b15e85" providerId="ADAL" clId="{C225233E-E154-4CA0-BD65-A5E26738E7EF}" dt="2021-05-27T09:27:25.754" v="6690" actId="164"/>
          <ac:picMkLst>
            <pc:docMk/>
            <pc:sldMk cId="615877902" sldId="442"/>
            <ac:picMk id="89" creationId="{7ABADF39-C3EF-4D3B-903A-283140714610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90" creationId="{22654C51-AA62-420B-9BD0-2471B494EE8F}"/>
          </ac:picMkLst>
        </pc:picChg>
        <pc:picChg chg="mod">
          <ac:chgData name="Vijay Natesan" userId="f18be79c-bdb0-48c5-bd6c-b31131b15e85" providerId="ADAL" clId="{C225233E-E154-4CA0-BD65-A5E26738E7EF}" dt="2021-05-27T09:27:37.321" v="6691" actId="164"/>
          <ac:picMkLst>
            <pc:docMk/>
            <pc:sldMk cId="615877902" sldId="442"/>
            <ac:picMk id="92" creationId="{77EE59D1-820A-4FB4-86B9-E303744A18B5}"/>
          </ac:picMkLst>
        </pc:picChg>
        <pc:picChg chg="del">
          <ac:chgData name="Vijay Natesan" userId="f18be79c-bdb0-48c5-bd6c-b31131b15e85" providerId="ADAL" clId="{C225233E-E154-4CA0-BD65-A5E26738E7EF}" dt="2021-05-24T13:07:19.721" v="3177" actId="478"/>
          <ac:picMkLst>
            <pc:docMk/>
            <pc:sldMk cId="615877902" sldId="442"/>
            <ac:picMk id="97" creationId="{751BFB40-12BC-491A-B4AC-661FD3646221}"/>
          </ac:picMkLst>
        </pc:picChg>
        <pc:picChg chg="del">
          <ac:chgData name="Vijay Natesan" userId="f18be79c-bdb0-48c5-bd6c-b31131b15e85" providerId="ADAL" clId="{C225233E-E154-4CA0-BD65-A5E26738E7EF}" dt="2021-05-24T13:07:21.768" v="3178" actId="478"/>
          <ac:picMkLst>
            <pc:docMk/>
            <pc:sldMk cId="615877902" sldId="442"/>
            <ac:picMk id="101" creationId="{7A11CFBC-D960-4EC1-B8E8-10D227D9296E}"/>
          </ac:picMkLst>
        </pc:picChg>
        <pc:picChg chg="del">
          <ac:chgData name="Vijay Natesan" userId="f18be79c-bdb0-48c5-bd6c-b31131b15e85" providerId="ADAL" clId="{C225233E-E154-4CA0-BD65-A5E26738E7EF}" dt="2021-05-24T13:07:19.721" v="3177" actId="478"/>
          <ac:picMkLst>
            <pc:docMk/>
            <pc:sldMk cId="615877902" sldId="442"/>
            <ac:picMk id="102" creationId="{D2F3FE82-2A30-4F9F-8BC5-DF981789603A}"/>
          </ac:picMkLst>
        </pc:picChg>
        <pc:picChg chg="del">
          <ac:chgData name="Vijay Natesan" userId="f18be79c-bdb0-48c5-bd6c-b31131b15e85" providerId="ADAL" clId="{C225233E-E154-4CA0-BD65-A5E26738E7EF}" dt="2021-05-24T13:07:19.721" v="3177" actId="478"/>
          <ac:picMkLst>
            <pc:docMk/>
            <pc:sldMk cId="615877902" sldId="442"/>
            <ac:picMk id="103" creationId="{11679FD3-D3DC-445A-9507-5604CFF56330}"/>
          </ac:picMkLst>
        </pc:picChg>
        <pc:cxnChg chg="mod">
          <ac:chgData name="Vijay Natesan" userId="f18be79c-bdb0-48c5-bd6c-b31131b15e85" providerId="ADAL" clId="{C225233E-E154-4CA0-BD65-A5E26738E7EF}" dt="2021-05-24T13:08:29.163" v="3190" actId="14100"/>
          <ac:cxnSpMkLst>
            <pc:docMk/>
            <pc:sldMk cId="615877902" sldId="442"/>
            <ac:cxnSpMk id="4" creationId="{E0C3C8E7-61B3-4FB8-B6FD-6DCA04C234F4}"/>
          </ac:cxnSpMkLst>
        </pc:cxnChg>
        <pc:cxnChg chg="mod">
          <ac:chgData name="Vijay Natesan" userId="f18be79c-bdb0-48c5-bd6c-b31131b15e85" providerId="ADAL" clId="{C225233E-E154-4CA0-BD65-A5E26738E7EF}" dt="2021-05-27T09:27:25.754" v="6690" actId="164"/>
          <ac:cxnSpMkLst>
            <pc:docMk/>
            <pc:sldMk cId="615877902" sldId="442"/>
            <ac:cxnSpMk id="7" creationId="{CCFD247E-9840-4C82-ABDD-71C35932D0ED}"/>
          </ac:cxnSpMkLst>
        </pc:cxnChg>
        <pc:cxnChg chg="mod">
          <ac:chgData name="Vijay Natesan" userId="f18be79c-bdb0-48c5-bd6c-b31131b15e85" providerId="ADAL" clId="{C225233E-E154-4CA0-BD65-A5E26738E7EF}" dt="2021-05-27T09:27:25.754" v="6690" actId="164"/>
          <ac:cxnSpMkLst>
            <pc:docMk/>
            <pc:sldMk cId="615877902" sldId="442"/>
            <ac:cxnSpMk id="48" creationId="{BBE2ACB2-A7CC-4761-99B9-32AA22B7D508}"/>
          </ac:cxnSpMkLst>
        </pc:cxnChg>
        <pc:cxnChg chg="add mod">
          <ac:chgData name="Vijay Natesan" userId="f18be79c-bdb0-48c5-bd6c-b31131b15e85" providerId="ADAL" clId="{C225233E-E154-4CA0-BD65-A5E26738E7EF}" dt="2021-05-24T13:08:44.578" v="3211" actId="1037"/>
          <ac:cxnSpMkLst>
            <pc:docMk/>
            <pc:sldMk cId="615877902" sldId="442"/>
            <ac:cxnSpMk id="63" creationId="{560B15B3-691E-4181-82A3-8FE5EA7D1CA3}"/>
          </ac:cxnSpMkLst>
        </pc:cxnChg>
      </pc:sldChg>
      <pc:sldChg chg="addSp delSp modSp add mod modAnim">
        <pc:chgData name="Vijay Natesan" userId="f18be79c-bdb0-48c5-bd6c-b31131b15e85" providerId="ADAL" clId="{C225233E-E154-4CA0-BD65-A5E26738E7EF}" dt="2021-05-27T09:30:01.837" v="6719"/>
        <pc:sldMkLst>
          <pc:docMk/>
          <pc:sldMk cId="1099161231" sldId="443"/>
        </pc:sldMkLst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2" creationId="{E6557C77-AD6F-41D6-95A1-FCD63A6A2CB3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" creationId="{D14272E4-D21B-4839-8C69-318A3D175059}"/>
          </ac:spMkLst>
        </pc:spChg>
        <pc:spChg chg="mod">
          <ac:chgData name="Vijay Natesan" userId="f18be79c-bdb0-48c5-bd6c-b31131b15e85" providerId="ADAL" clId="{C225233E-E154-4CA0-BD65-A5E26738E7EF}" dt="2021-05-24T13:24:26.298" v="3463" actId="20577"/>
          <ac:spMkLst>
            <pc:docMk/>
            <pc:sldMk cId="1099161231" sldId="443"/>
            <ac:spMk id="4" creationId="{90B7BDCC-E2AF-4472-8A57-A11E5056DE3C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5" creationId="{1D1FC1F1-45CC-41F0-B09C-E266504620C6}"/>
          </ac:spMkLst>
        </pc:spChg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5" creationId="{36D037EC-E082-4E7B-92F8-399DAC96943C}"/>
          </ac:spMkLst>
        </pc:spChg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6" creationId="{48C36D17-7618-4286-AED7-270C364C21B0}"/>
          </ac:spMkLst>
        </pc:spChg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7" creationId="{B73DD7D0-6A14-49A2-A4DE-6F7D3BC5376A}"/>
          </ac:spMkLst>
        </pc:spChg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8" creationId="{8A848ABB-D7FA-4E82-8D59-88390C3DBC4E}"/>
          </ac:spMkLst>
        </pc:spChg>
        <pc:spChg chg="add del mod">
          <ac:chgData name="Vijay Natesan" userId="f18be79c-bdb0-48c5-bd6c-b31131b15e85" providerId="ADAL" clId="{C225233E-E154-4CA0-BD65-A5E26738E7EF}" dt="2021-05-25T05:57:06.898" v="3560" actId="478"/>
          <ac:spMkLst>
            <pc:docMk/>
            <pc:sldMk cId="1099161231" sldId="443"/>
            <ac:spMk id="9" creationId="{DD66338D-4D90-43F3-862C-DF095E3D071F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10" creationId="{C76428E1-2523-4807-931D-80DA4F5A90C2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14" creationId="{6C713F33-0C77-4F78-BA96-EA2DB2EF4F4B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15" creationId="{35F845FE-9393-4F31-8A15-798D751379EC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16" creationId="{5D166A89-A93E-4BC4-8072-28B81AD95985}"/>
          </ac:spMkLst>
        </pc:spChg>
        <pc:spChg chg="add mod">
          <ac:chgData name="Vijay Natesan" userId="f18be79c-bdb0-48c5-bd6c-b31131b15e85" providerId="ADAL" clId="{C225233E-E154-4CA0-BD65-A5E26738E7EF}" dt="2021-05-27T09:29:32.932" v="6712" actId="164"/>
          <ac:spMkLst>
            <pc:docMk/>
            <pc:sldMk cId="1099161231" sldId="443"/>
            <ac:spMk id="17" creationId="{28C8E3F5-CDD5-4BA8-B1B1-EC22B508BEFD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18" creationId="{1557400E-7004-44D9-9CD4-1B7DFBB894B7}"/>
          </ac:spMkLst>
        </pc:spChg>
        <pc:spChg chg="add mod">
          <ac:chgData name="Vijay Natesan" userId="f18be79c-bdb0-48c5-bd6c-b31131b15e85" providerId="ADAL" clId="{C225233E-E154-4CA0-BD65-A5E26738E7EF}" dt="2021-05-27T09:29:32.932" v="6712" actId="164"/>
          <ac:spMkLst>
            <pc:docMk/>
            <pc:sldMk cId="1099161231" sldId="443"/>
            <ac:spMk id="19" creationId="{53089632-92DF-4CC8-AA50-981CEFBCCC40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22" creationId="{83A5F8BF-63E8-4DFF-8F38-4892CF9A1FC6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24" creationId="{74DE8EC8-82BF-47D8-8957-C3EB3A49EEBC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25" creationId="{8E187F89-C685-42D4-944F-7CE4B58104D6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26" creationId="{9ACB1D9E-D4F9-4626-827F-2B7ABC33E5F1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27" creationId="{36B9B1FA-AB52-4621-8E56-7741F45762BC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28" creationId="{5411C02C-4630-40D9-9015-686E913BD0DB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28" creationId="{DD1C04AE-1409-48E7-A480-481DC0E5B27D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30" creationId="{769DFE22-E5DE-493F-B888-F67C2F70A861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1" creationId="{46EEEFED-5503-4EB7-BB06-ABA0661BEF85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32" creationId="{9FA7F5F9-B90E-4478-9334-7834D3E76298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3" creationId="{2BA05B52-74CA-49D9-9374-8B1729AB6ADD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4" creationId="{0BA61DFD-AF93-4372-B991-F8D758254C17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34" creationId="{E54D8084-BEEA-4018-9A32-5F29D1C90356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35" creationId="{B265952A-351F-4CF3-BCE2-B62979F05051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36" creationId="{24CE904A-F767-4382-B5AF-0DEFF1B8722C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6" creationId="{402DF4BF-BB4C-4F41-B9D5-8454F2524FC0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37" creationId="{EE056DBF-84E8-40DE-ACA4-0FF821325B33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40" creationId="{5970BF98-D671-4CE5-BC0B-9D9FB9398589}"/>
          </ac:spMkLst>
        </pc:spChg>
        <pc:spChg chg="add mod">
          <ac:chgData name="Vijay Natesan" userId="f18be79c-bdb0-48c5-bd6c-b31131b15e85" providerId="ADAL" clId="{C225233E-E154-4CA0-BD65-A5E26738E7EF}" dt="2021-05-27T09:29:41.484" v="6713" actId="164"/>
          <ac:spMkLst>
            <pc:docMk/>
            <pc:sldMk cId="1099161231" sldId="443"/>
            <ac:spMk id="42" creationId="{14F560D5-3B3C-4B2A-AC29-F999C5696DE1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43" creationId="{FA19AABC-EF2D-4BCD-8A5E-C112A0F24518}"/>
          </ac:spMkLst>
        </pc:spChg>
        <pc:spChg chg="add mod">
          <ac:chgData name="Vijay Natesan" userId="f18be79c-bdb0-48c5-bd6c-b31131b15e85" providerId="ADAL" clId="{C225233E-E154-4CA0-BD65-A5E26738E7EF}" dt="2021-05-27T09:29:48.215" v="6714" actId="164"/>
          <ac:spMkLst>
            <pc:docMk/>
            <pc:sldMk cId="1099161231" sldId="443"/>
            <ac:spMk id="44" creationId="{EA4CAC2F-E21F-4C63-9548-BA6AEB894E8C}"/>
          </ac:spMkLst>
        </pc:spChg>
        <pc:spChg chg="mod">
          <ac:chgData name="Vijay Natesan" userId="f18be79c-bdb0-48c5-bd6c-b31131b15e85" providerId="ADAL" clId="{C225233E-E154-4CA0-BD65-A5E26738E7EF}" dt="2021-05-25T10:16:29.140" v="4251" actId="20577"/>
          <ac:spMkLst>
            <pc:docMk/>
            <pc:sldMk cId="1099161231" sldId="443"/>
            <ac:spMk id="46" creationId="{5682A047-1481-411D-AE65-AD8746C661EA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65" creationId="{5D6D0745-881C-42EE-8B6A-F7604E94A2BB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66" creationId="{436B9049-A4AA-48E5-94E8-344A72C629F6}"/>
          </ac:spMkLst>
        </pc:spChg>
        <pc:spChg chg="del">
          <ac:chgData name="Vijay Natesan" userId="f18be79c-bdb0-48c5-bd6c-b31131b15e85" providerId="ADAL" clId="{C225233E-E154-4CA0-BD65-A5E26738E7EF}" dt="2021-05-24T13:36:43.090" v="3464" actId="478"/>
          <ac:spMkLst>
            <pc:docMk/>
            <pc:sldMk cId="1099161231" sldId="443"/>
            <ac:spMk id="72" creationId="{AC562DBD-EA8D-4C8E-B052-4545390A57D5}"/>
          </ac:spMkLst>
        </pc:spChg>
        <pc:grpChg chg="add mod">
          <ac:chgData name="Vijay Natesan" userId="f18be79c-bdb0-48c5-bd6c-b31131b15e85" providerId="ADAL" clId="{C225233E-E154-4CA0-BD65-A5E26738E7EF}" dt="2021-05-27T09:29:26.413" v="6711" actId="164"/>
          <ac:grpSpMkLst>
            <pc:docMk/>
            <pc:sldMk cId="1099161231" sldId="443"/>
            <ac:grpSpMk id="2" creationId="{CAA19D97-D1C8-46AF-A5C1-BCA26BA5EF07}"/>
          </ac:grpSpMkLst>
        </pc:grpChg>
        <pc:grpChg chg="add mod">
          <ac:chgData name="Vijay Natesan" userId="f18be79c-bdb0-48c5-bd6c-b31131b15e85" providerId="ADAL" clId="{C225233E-E154-4CA0-BD65-A5E26738E7EF}" dt="2021-05-27T09:29:25.992" v="6710" actId="164"/>
          <ac:grpSpMkLst>
            <pc:docMk/>
            <pc:sldMk cId="1099161231" sldId="443"/>
            <ac:grpSpMk id="3" creationId="{1E7DAFFF-8FDC-4F8D-9BCB-9739762CCBA7}"/>
          </ac:grpSpMkLst>
        </pc:grpChg>
        <pc:grpChg chg="add mod">
          <ac:chgData name="Vijay Natesan" userId="f18be79c-bdb0-48c5-bd6c-b31131b15e85" providerId="ADAL" clId="{C225233E-E154-4CA0-BD65-A5E26738E7EF}" dt="2021-05-27T09:29:25.376" v="6709" actId="164"/>
          <ac:grpSpMkLst>
            <pc:docMk/>
            <pc:sldMk cId="1099161231" sldId="443"/>
            <ac:grpSpMk id="5" creationId="{D87D9E3D-14E9-46E0-8FFE-B1019D6554FB}"/>
          </ac:grpSpMkLst>
        </pc:grpChg>
        <pc:grpChg chg="add mod">
          <ac:chgData name="Vijay Natesan" userId="f18be79c-bdb0-48c5-bd6c-b31131b15e85" providerId="ADAL" clId="{C225233E-E154-4CA0-BD65-A5E26738E7EF}" dt="2021-05-27T09:29:32.932" v="6712" actId="164"/>
          <ac:grpSpMkLst>
            <pc:docMk/>
            <pc:sldMk cId="1099161231" sldId="443"/>
            <ac:grpSpMk id="6" creationId="{1060B9D7-2722-4C8D-8294-4ADB378A2B9F}"/>
          </ac:grpSpMkLst>
        </pc:grpChg>
        <pc:grpChg chg="add mod">
          <ac:chgData name="Vijay Natesan" userId="f18be79c-bdb0-48c5-bd6c-b31131b15e85" providerId="ADAL" clId="{C225233E-E154-4CA0-BD65-A5E26738E7EF}" dt="2021-05-27T09:29:41.484" v="6713" actId="164"/>
          <ac:grpSpMkLst>
            <pc:docMk/>
            <pc:sldMk cId="1099161231" sldId="443"/>
            <ac:grpSpMk id="7" creationId="{112E77CC-1C84-46DD-B74F-B204A22B480F}"/>
          </ac:grpSpMkLst>
        </pc:grpChg>
        <pc:grpChg chg="add mod">
          <ac:chgData name="Vijay Natesan" userId="f18be79c-bdb0-48c5-bd6c-b31131b15e85" providerId="ADAL" clId="{C225233E-E154-4CA0-BD65-A5E26738E7EF}" dt="2021-05-27T09:30:00.616" v="6718" actId="1076"/>
          <ac:grpSpMkLst>
            <pc:docMk/>
            <pc:sldMk cId="1099161231" sldId="443"/>
            <ac:grpSpMk id="8" creationId="{8B563685-EE3C-49B0-963A-A6D766A2C746}"/>
          </ac:grpSpMkLst>
        </pc:grpChg>
        <pc:picChg chg="add mod">
          <ac:chgData name="Vijay Natesan" userId="f18be79c-bdb0-48c5-bd6c-b31131b15e85" providerId="ADAL" clId="{C225233E-E154-4CA0-BD65-A5E26738E7EF}" dt="2021-05-27T09:29:32.932" v="6712" actId="164"/>
          <ac:picMkLst>
            <pc:docMk/>
            <pc:sldMk cId="1099161231" sldId="443"/>
            <ac:picMk id="10" creationId="{08255523-54EB-4D98-B72B-D353CC1B53B3}"/>
          </ac:picMkLst>
        </pc:picChg>
        <pc:picChg chg="add mod">
          <ac:chgData name="Vijay Natesan" userId="f18be79c-bdb0-48c5-bd6c-b31131b15e85" providerId="ADAL" clId="{C225233E-E154-4CA0-BD65-A5E26738E7EF}" dt="2021-05-27T09:29:32.932" v="6712" actId="164"/>
          <ac:picMkLst>
            <pc:docMk/>
            <pc:sldMk cId="1099161231" sldId="443"/>
            <ac:picMk id="12" creationId="{45D7B468-BC31-4FD7-9760-16A0082F1850}"/>
          </ac:picMkLst>
        </pc:picChg>
        <pc:picChg chg="add mod">
          <ac:chgData name="Vijay Natesan" userId="f18be79c-bdb0-48c5-bd6c-b31131b15e85" providerId="ADAL" clId="{C225233E-E154-4CA0-BD65-A5E26738E7EF}" dt="2021-05-27T09:29:32.932" v="6712" actId="164"/>
          <ac:picMkLst>
            <pc:docMk/>
            <pc:sldMk cId="1099161231" sldId="443"/>
            <ac:picMk id="14" creationId="{0EF6042B-BD2F-4677-91E7-2AE7ACC3FAC9}"/>
          </ac:picMkLst>
        </pc:picChg>
        <pc:picChg chg="add mod">
          <ac:chgData name="Vijay Natesan" userId="f18be79c-bdb0-48c5-bd6c-b31131b15e85" providerId="ADAL" clId="{C225233E-E154-4CA0-BD65-A5E26738E7EF}" dt="2021-05-27T09:29:32.932" v="6712" actId="164"/>
          <ac:picMkLst>
            <pc:docMk/>
            <pc:sldMk cId="1099161231" sldId="443"/>
            <ac:picMk id="16" creationId="{291C22D8-532B-4684-9EB2-CC6CE3DF3B0E}"/>
          </ac:picMkLst>
        </pc:picChg>
        <pc:picChg chg="add mod">
          <ac:chgData name="Vijay Natesan" userId="f18be79c-bdb0-48c5-bd6c-b31131b15e85" providerId="ADAL" clId="{C225233E-E154-4CA0-BD65-A5E26738E7EF}" dt="2021-05-27T09:29:41.484" v="6713" actId="164"/>
          <ac:picMkLst>
            <pc:docMk/>
            <pc:sldMk cId="1099161231" sldId="443"/>
            <ac:picMk id="20" creationId="{BDD88B1D-AFEB-470F-9EF8-242D14FCEC59}"/>
          </ac:picMkLst>
        </pc:picChg>
        <pc:picChg chg="add mod">
          <ac:chgData name="Vijay Natesan" userId="f18be79c-bdb0-48c5-bd6c-b31131b15e85" providerId="ADAL" clId="{C225233E-E154-4CA0-BD65-A5E26738E7EF}" dt="2021-05-27T09:29:41.484" v="6713" actId="164"/>
          <ac:picMkLst>
            <pc:docMk/>
            <pc:sldMk cId="1099161231" sldId="443"/>
            <ac:picMk id="23" creationId="{B522D115-990A-4CC1-80C2-618F061385F4}"/>
          </ac:picMkLst>
        </pc:picChg>
        <pc:picChg chg="add mod">
          <ac:chgData name="Vijay Natesan" userId="f18be79c-bdb0-48c5-bd6c-b31131b15e85" providerId="ADAL" clId="{C225233E-E154-4CA0-BD65-A5E26738E7EF}" dt="2021-05-27T09:29:41.484" v="6713" actId="164"/>
          <ac:picMkLst>
            <pc:docMk/>
            <pc:sldMk cId="1099161231" sldId="443"/>
            <ac:picMk id="25" creationId="{A14FB620-5D66-4485-BDFA-CF48C6A0EB30}"/>
          </ac:picMkLst>
        </pc:picChg>
        <pc:picChg chg="add mod">
          <ac:chgData name="Vijay Natesan" userId="f18be79c-bdb0-48c5-bd6c-b31131b15e85" providerId="ADAL" clId="{C225233E-E154-4CA0-BD65-A5E26738E7EF}" dt="2021-05-27T09:29:48.215" v="6714" actId="164"/>
          <ac:picMkLst>
            <pc:docMk/>
            <pc:sldMk cId="1099161231" sldId="443"/>
            <ac:picMk id="29" creationId="{8FFDC64E-1D29-4ECC-81F8-0160D6810C07}"/>
          </ac:picMkLst>
        </pc:picChg>
        <pc:picChg chg="add mod">
          <ac:chgData name="Vijay Natesan" userId="f18be79c-bdb0-48c5-bd6c-b31131b15e85" providerId="ADAL" clId="{C225233E-E154-4CA0-BD65-A5E26738E7EF}" dt="2021-05-27T09:29:48.215" v="6714" actId="164"/>
          <ac:picMkLst>
            <pc:docMk/>
            <pc:sldMk cId="1099161231" sldId="443"/>
            <ac:picMk id="31" creationId="{40CD955F-3FDD-481B-9C8E-972DE3018B2A}"/>
          </ac:picMkLst>
        </pc:picChg>
        <pc:picChg chg="add mod">
          <ac:chgData name="Vijay Natesan" userId="f18be79c-bdb0-48c5-bd6c-b31131b15e85" providerId="ADAL" clId="{C225233E-E154-4CA0-BD65-A5E26738E7EF}" dt="2021-05-27T09:29:48.215" v="6714" actId="164"/>
          <ac:picMkLst>
            <pc:docMk/>
            <pc:sldMk cId="1099161231" sldId="443"/>
            <ac:picMk id="33" creationId="{308F8177-2380-4F0A-BE5C-A5863B3AD4F5}"/>
          </ac:picMkLst>
        </pc:pic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6" creationId="{43EED940-599E-46F8-BF25-CA4A84AE7A47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7" creationId="{D840C09D-44DA-40A2-8E19-6C38EA16F420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11" creationId="{129575E4-8A3E-4320-98E4-800FD48BEAAF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19" creationId="{1E7E029A-2F03-4BCD-83DE-EF8B0B1B58F5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20" creationId="{32976FBC-1D08-430B-BA12-96C5A8322A27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24" creationId="{683113C2-294D-4950-89E2-3BF96B25C09C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26" creationId="{B312ECE0-8A94-43B1-8424-7539B4338FCD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30" creationId="{69729BE9-9068-4071-9E5B-7542F119206F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32" creationId="{4792B80E-ECB7-4039-9912-06A07B909C49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35" creationId="{470979F8-C3D1-4BC3-95B6-2A2DA4A17CF9}"/>
          </ac:cxnSpMkLst>
        </pc:cxnChg>
        <pc:cxnChg chg="add mod">
          <ac:chgData name="Vijay Natesan" userId="f18be79c-bdb0-48c5-bd6c-b31131b15e85" providerId="ADAL" clId="{C225233E-E154-4CA0-BD65-A5E26738E7EF}" dt="2021-05-27T09:29:41.484" v="6713" actId="164"/>
          <ac:cxnSpMkLst>
            <pc:docMk/>
            <pc:sldMk cId="1099161231" sldId="443"/>
            <ac:cxnSpMk id="37" creationId="{F83CE93C-B238-4B18-A0A2-3FD516C61FE3}"/>
          </ac:cxnSpMkLst>
        </pc:cxnChg>
        <pc:cxnChg chg="add mod">
          <ac:chgData name="Vijay Natesan" userId="f18be79c-bdb0-48c5-bd6c-b31131b15e85" providerId="ADAL" clId="{C225233E-E154-4CA0-BD65-A5E26738E7EF}" dt="2021-05-27T09:29:48.215" v="6714" actId="164"/>
          <ac:cxnSpMkLst>
            <pc:docMk/>
            <pc:sldMk cId="1099161231" sldId="443"/>
            <ac:cxnSpMk id="39" creationId="{138C80D7-0A13-420D-B6A9-F146E7371841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45" creationId="{ADEA8511-E200-4A30-A53E-22F494B3018D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53" creationId="{59E6BCA2-BDD3-4898-8A66-879D3E08A753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58" creationId="{DB8FD6A0-D9DB-42B8-8D31-34B45D6B55CE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60" creationId="{0A9B2F53-0141-4CB6-9F56-C5784F98B676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67" creationId="{1C5C6D63-337F-495F-AAA8-52FABB7FE639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70" creationId="{3BB7307B-833A-490C-B65F-918153F27721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75" creationId="{3E2F95BC-1B55-41CF-8923-18DA9817C963}"/>
          </ac:cxnSpMkLst>
        </pc:cxnChg>
        <pc:cxnChg chg="del mod">
          <ac:chgData name="Vijay Natesan" userId="f18be79c-bdb0-48c5-bd6c-b31131b15e85" providerId="ADAL" clId="{C225233E-E154-4CA0-BD65-A5E26738E7EF}" dt="2021-05-24T13:36:43.090" v="3464" actId="478"/>
          <ac:cxnSpMkLst>
            <pc:docMk/>
            <pc:sldMk cId="1099161231" sldId="443"/>
            <ac:cxnSpMk id="78" creationId="{14AB3C67-7A92-411C-B0A2-243E417C7DD3}"/>
          </ac:cxnSpMkLst>
        </pc:cxnChg>
      </pc:sldChg>
      <pc:sldChg chg="addSp delSp modSp add mod">
        <pc:chgData name="Vijay Natesan" userId="f18be79c-bdb0-48c5-bd6c-b31131b15e85" providerId="ADAL" clId="{C225233E-E154-4CA0-BD65-A5E26738E7EF}" dt="2021-05-24T13:24:02.874" v="3431"/>
        <pc:sldMkLst>
          <pc:docMk/>
          <pc:sldMk cId="2127647655" sldId="444"/>
        </pc:sldMkLst>
        <pc:spChg chg="add del mod">
          <ac:chgData name="Vijay Natesan" userId="f18be79c-bdb0-48c5-bd6c-b31131b15e85" providerId="ADAL" clId="{C225233E-E154-4CA0-BD65-A5E26738E7EF}" dt="2021-05-24T13:23:52.384" v="3429" actId="478"/>
          <ac:spMkLst>
            <pc:docMk/>
            <pc:sldMk cId="2127647655" sldId="444"/>
            <ac:spMk id="3" creationId="{32C14D4F-07AD-49B0-BC51-A0444025ADC8}"/>
          </ac:spMkLst>
        </pc:spChg>
        <pc:spChg chg="mod">
          <ac:chgData name="Vijay Natesan" userId="f18be79c-bdb0-48c5-bd6c-b31131b15e85" providerId="ADAL" clId="{C225233E-E154-4CA0-BD65-A5E26738E7EF}" dt="2021-05-24T13:23:49.519" v="3427"/>
          <ac:spMkLst>
            <pc:docMk/>
            <pc:sldMk cId="2127647655" sldId="444"/>
            <ac:spMk id="4" creationId="{6EB8861C-BC75-420A-8081-141A3F3AA934}"/>
          </ac:spMkLst>
        </pc:spChg>
        <pc:spChg chg="del">
          <ac:chgData name="Vijay Natesan" userId="f18be79c-bdb0-48c5-bd6c-b31131b15e85" providerId="ADAL" clId="{C225233E-E154-4CA0-BD65-A5E26738E7EF}" dt="2021-05-24T13:23:50.802" v="3428" actId="478"/>
          <ac:spMkLst>
            <pc:docMk/>
            <pc:sldMk cId="2127647655" sldId="444"/>
            <ac:spMk id="7" creationId="{E32B74AD-0D68-4722-93B1-A99A4D5570D8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8" creationId="{6905FD4B-3421-4095-A571-046F9B2F87B8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9" creationId="{945A686E-75F4-4C17-8C2A-E15B7B886330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1" creationId="{0C02E77F-D2CE-4E82-8623-3CCAC3BF10E6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2" creationId="{DCCFDC2B-0F49-44FE-A800-380DD4C442F8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3" creationId="{F828565E-94A5-4DF8-955C-3686A8FE5580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4" creationId="{2C0A2FC0-DA40-4F7A-816E-CF920D85F15E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5" creationId="{4A3B8A59-9F61-4EDA-97DF-ED2A02EE6D17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6" creationId="{70E42E23-E9F1-44F9-ABE4-74AA01C29A1A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7" creationId="{2EF178BE-F6F0-4276-B54E-0D672EC7A6F8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8" creationId="{6BEB7560-9154-48F2-BA04-B9FC1EA87622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19" creationId="{543CCA08-7397-46FF-B93B-C101FE953EFA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20" creationId="{32F5DB43-EEAF-46A4-A58E-15486EB34C44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36" creationId="{7C0C6E1D-803C-4ECA-94EF-F772C0481A77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37" creationId="{16BD6D0B-86FD-40AE-99E2-5DEE979B2C3D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38" creationId="{A07F7D64-9823-4FEB-958E-47C4E3C87161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39" creationId="{E1AFEEDB-E9DE-492A-8B1E-DA032F9F2402}"/>
          </ac:spMkLst>
        </pc:spChg>
        <pc:spChg chg="add mod">
          <ac:chgData name="Vijay Natesan" userId="f18be79c-bdb0-48c5-bd6c-b31131b15e85" providerId="ADAL" clId="{C225233E-E154-4CA0-BD65-A5E26738E7EF}" dt="2021-05-24T13:24:02.874" v="3431"/>
          <ac:spMkLst>
            <pc:docMk/>
            <pc:sldMk cId="2127647655" sldId="444"/>
            <ac:spMk id="40" creationId="{17C2C705-2F36-4331-B7E5-F0116A79E41E}"/>
          </ac:spMkLst>
        </pc:spChg>
        <pc:graphicFrameChg chg="del">
          <ac:chgData name="Vijay Natesan" userId="f18be79c-bdb0-48c5-bd6c-b31131b15e85" providerId="ADAL" clId="{C225233E-E154-4CA0-BD65-A5E26738E7EF}" dt="2021-05-24T13:23:56.550" v="3430" actId="478"/>
          <ac:graphicFrameMkLst>
            <pc:docMk/>
            <pc:sldMk cId="2127647655" sldId="444"/>
            <ac:graphicFrameMk id="5" creationId="{A7FDCAB2-9174-4327-B70D-AC7D6563EE61}"/>
          </ac:graphicFrameMkLst>
        </pc:graphicFrameChg>
        <pc:picChg chg="add mod">
          <ac:chgData name="Vijay Natesan" userId="f18be79c-bdb0-48c5-bd6c-b31131b15e85" providerId="ADAL" clId="{C225233E-E154-4CA0-BD65-A5E26738E7EF}" dt="2021-05-24T13:24:02.874" v="3431"/>
          <ac:picMkLst>
            <pc:docMk/>
            <pc:sldMk cId="2127647655" sldId="444"/>
            <ac:picMk id="10" creationId="{EA21DF71-0D1F-4CBD-B482-73E644020750}"/>
          </ac:picMkLst>
        </pc:pic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1" creationId="{73FFB119-9304-499E-96D9-CF15575435D3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2" creationId="{1544A9BE-3E83-49A4-BFDB-945C6EAE1609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3" creationId="{76516979-E469-4B5E-884E-55F198D77571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4" creationId="{BD5F582D-0A9F-4C5A-8239-5A7F720AE387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5" creationId="{43807752-5A27-443C-A521-DF03A21B72DC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6" creationId="{B7843DFD-499B-4C5A-ABCB-FA1692CEBDD7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7" creationId="{0DB3EC3E-798E-4B9C-93F1-325FE6C12BD9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8" creationId="{089F7778-45D6-47EF-A1F3-64DF9C5E8661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29" creationId="{1FCCF7D3-DADA-4588-AA37-18376E557C8F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0" creationId="{84713D5F-2BB9-4EC8-BBC5-2538BE5EA0F6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1" creationId="{7F8F78E2-1E09-47D1-8F98-A1C871066876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2" creationId="{7B2D9793-D40B-4523-B79E-40EB95B31660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3" creationId="{AE419AA6-7471-494F-80F9-747908F318EC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4" creationId="{BC951251-A196-4950-8C11-61A1553CB6CB}"/>
          </ac:cxnSpMkLst>
        </pc:cxnChg>
        <pc:cxnChg chg="add mod">
          <ac:chgData name="Vijay Natesan" userId="f18be79c-bdb0-48c5-bd6c-b31131b15e85" providerId="ADAL" clId="{C225233E-E154-4CA0-BD65-A5E26738E7EF}" dt="2021-05-24T13:24:02.874" v="3431"/>
          <ac:cxnSpMkLst>
            <pc:docMk/>
            <pc:sldMk cId="2127647655" sldId="444"/>
            <ac:cxnSpMk id="35" creationId="{C83C0829-23EB-4B24-B61F-5098DC3C5582}"/>
          </ac:cxnSpMkLst>
        </pc:cxnChg>
      </pc:sldChg>
      <pc:sldChg chg="addSp delSp modSp add mod modAnim">
        <pc:chgData name="Vijay Natesan" userId="f18be79c-bdb0-48c5-bd6c-b31131b15e85" providerId="ADAL" clId="{C225233E-E154-4CA0-BD65-A5E26738E7EF}" dt="2021-05-27T09:34:12.517" v="6743"/>
        <pc:sldMkLst>
          <pc:docMk/>
          <pc:sldMk cId="3047139965" sldId="445"/>
        </pc:sldMkLst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14" creationId="{1B0C0455-FB7A-4F35-96A5-C67FB5B20C3B}"/>
          </ac:spMkLst>
        </pc:spChg>
        <pc:spChg chg="add mod">
          <ac:chgData name="Vijay Natesan" userId="f18be79c-bdb0-48c5-bd6c-b31131b15e85" providerId="ADAL" clId="{C225233E-E154-4CA0-BD65-A5E26738E7EF}" dt="2021-05-27T09:33:01.492" v="6731" actId="164"/>
          <ac:spMkLst>
            <pc:docMk/>
            <pc:sldMk cId="3047139965" sldId="445"/>
            <ac:spMk id="17" creationId="{5CEFE8DE-2FF5-4DC8-99D0-883B28503F0F}"/>
          </ac:spMkLst>
        </pc:spChg>
        <pc:spChg chg="add mo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21" creationId="{CB58D8E9-E452-4151-B900-7B7B2F8189F0}"/>
          </ac:spMkLst>
        </pc:spChg>
        <pc:spChg chg="add mo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24" creationId="{94473881-6730-46B0-9E25-B4F6391BE931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24" creationId="{9E20A9BA-4A97-4EA7-8753-EC036FF5589F}"/>
          </ac:spMkLst>
        </pc:spChg>
        <pc:spChg chg="add mo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27" creationId="{6EF45687-2C1C-4961-9B9B-2918DC130DB2}"/>
          </ac:spMkLst>
        </pc:spChg>
        <pc:spChg chg="add mo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33" creationId="{981E5715-932A-444C-9F64-27C6D2500F0F}"/>
          </ac:spMkLst>
        </pc:spChg>
        <pc:spChg chg="add mod or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34" creationId="{FC795EDE-ADF8-4CBA-9D1E-B7DFE64BD62D}"/>
          </ac:spMkLst>
        </pc:spChg>
        <pc:spChg chg="add mod">
          <ac:chgData name="Vijay Natesan" userId="f18be79c-bdb0-48c5-bd6c-b31131b15e85" providerId="ADAL" clId="{C225233E-E154-4CA0-BD65-A5E26738E7EF}" dt="2021-05-27T09:30:43.127" v="6722" actId="164"/>
          <ac:spMkLst>
            <pc:docMk/>
            <pc:sldMk cId="3047139965" sldId="445"/>
            <ac:spMk id="35" creationId="{64CB99F2-02BC-4854-8B23-D9D8AF124760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38" creationId="{EA5FF000-8B27-4044-8D3E-188FFB2269A2}"/>
          </ac:spMkLst>
        </pc:spChg>
        <pc:spChg chg="add mod">
          <ac:chgData name="Vijay Natesan" userId="f18be79c-bdb0-48c5-bd6c-b31131b15e85" providerId="ADAL" clId="{C225233E-E154-4CA0-BD65-A5E26738E7EF}" dt="2021-05-27T09:30:57.168" v="6723" actId="164"/>
          <ac:spMkLst>
            <pc:docMk/>
            <pc:sldMk cId="3047139965" sldId="445"/>
            <ac:spMk id="39" creationId="{C9989DCD-7E7C-4F97-AF1C-D8E3E7461434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40" creationId="{A1821B08-960D-4ACD-BF6D-6CDF4D1A0A41}"/>
          </ac:spMkLst>
        </pc:spChg>
        <pc:spChg chg="add mod">
          <ac:chgData name="Vijay Natesan" userId="f18be79c-bdb0-48c5-bd6c-b31131b15e85" providerId="ADAL" clId="{C225233E-E154-4CA0-BD65-A5E26738E7EF}" dt="2021-05-27T09:30:57.168" v="6723" actId="164"/>
          <ac:spMkLst>
            <pc:docMk/>
            <pc:sldMk cId="3047139965" sldId="445"/>
            <ac:spMk id="42" creationId="{FDE3E624-D079-4102-B421-679F6C157A42}"/>
          </ac:spMkLst>
        </pc:spChg>
        <pc:spChg chg="add mod">
          <ac:chgData name="Vijay Natesan" userId="f18be79c-bdb0-48c5-bd6c-b31131b15e85" providerId="ADAL" clId="{C225233E-E154-4CA0-BD65-A5E26738E7EF}" dt="2021-05-27T09:30:57.168" v="6723" actId="164"/>
          <ac:spMkLst>
            <pc:docMk/>
            <pc:sldMk cId="3047139965" sldId="445"/>
            <ac:spMk id="44" creationId="{CAE52010-68CF-4687-BE4C-7103407785C2}"/>
          </ac:spMkLst>
        </pc:spChg>
        <pc:spChg chg="add mod ord">
          <ac:chgData name="Vijay Natesan" userId="f18be79c-bdb0-48c5-bd6c-b31131b15e85" providerId="ADAL" clId="{C225233E-E154-4CA0-BD65-A5E26738E7EF}" dt="2021-05-27T09:30:57.168" v="6723" actId="164"/>
          <ac:spMkLst>
            <pc:docMk/>
            <pc:sldMk cId="3047139965" sldId="445"/>
            <ac:spMk id="45" creationId="{10285F72-338B-408C-8DF4-07D8B3ED026D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46" creationId="{548DB60A-F8E4-4CE4-9783-2CCC1C895BBE}"/>
          </ac:spMkLst>
        </pc:spChg>
        <pc:spChg chg="add mod">
          <ac:chgData name="Vijay Natesan" userId="f18be79c-bdb0-48c5-bd6c-b31131b15e85" providerId="ADAL" clId="{C225233E-E154-4CA0-BD65-A5E26738E7EF}" dt="2021-05-27T09:30:57.168" v="6723" actId="164"/>
          <ac:spMkLst>
            <pc:docMk/>
            <pc:sldMk cId="3047139965" sldId="445"/>
            <ac:spMk id="46" creationId="{FDDB38DF-E751-4FB7-B056-97C24605FBFD}"/>
          </ac:spMkLst>
        </pc:spChg>
        <pc:spChg chg="add del mod">
          <ac:chgData name="Vijay Natesan" userId="f18be79c-bdb0-48c5-bd6c-b31131b15e85" providerId="ADAL" clId="{C225233E-E154-4CA0-BD65-A5E26738E7EF}" dt="2021-05-26T12:08:21.267" v="5151" actId="478"/>
          <ac:spMkLst>
            <pc:docMk/>
            <pc:sldMk cId="3047139965" sldId="445"/>
            <ac:spMk id="48" creationId="{2AED8705-9230-499A-B4A0-697595E1EE23}"/>
          </ac:spMkLst>
        </pc:spChg>
        <pc:spChg chg="add del mod">
          <ac:chgData name="Vijay Natesan" userId="f18be79c-bdb0-48c5-bd6c-b31131b15e85" providerId="ADAL" clId="{C225233E-E154-4CA0-BD65-A5E26738E7EF}" dt="2021-05-26T12:08:21.267" v="5151" actId="478"/>
          <ac:spMkLst>
            <pc:docMk/>
            <pc:sldMk cId="3047139965" sldId="445"/>
            <ac:spMk id="51" creationId="{4361DE51-1F92-4EBB-926C-33310AFC43DA}"/>
          </ac:spMkLst>
        </pc:spChg>
        <pc:spChg chg="add del mod">
          <ac:chgData name="Vijay Natesan" userId="f18be79c-bdb0-48c5-bd6c-b31131b15e85" providerId="ADAL" clId="{C225233E-E154-4CA0-BD65-A5E26738E7EF}" dt="2021-05-26T12:08:21.267" v="5151" actId="478"/>
          <ac:spMkLst>
            <pc:docMk/>
            <pc:sldMk cId="3047139965" sldId="445"/>
            <ac:spMk id="53" creationId="{41A2AD5F-7B9C-4C13-B49F-030B965CC2BB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55" creationId="{0F34D642-982F-4888-A468-DC1CC98D5800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58" creationId="{5C03A6DE-27D9-491A-851F-6A090BD63B97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60" creationId="{06569FB5-F507-4D7A-9B64-E11C45F603F6}"/>
          </ac:spMkLst>
        </pc:spChg>
        <pc:spChg chg="add del mod">
          <ac:chgData name="Vijay Natesan" userId="f18be79c-bdb0-48c5-bd6c-b31131b15e85" providerId="ADAL" clId="{C225233E-E154-4CA0-BD65-A5E26738E7EF}" dt="2021-05-26T12:27:12.213" v="5592" actId="478"/>
          <ac:spMkLst>
            <pc:docMk/>
            <pc:sldMk cId="3047139965" sldId="445"/>
            <ac:spMk id="61" creationId="{64DA3168-FE20-4AA4-8D7B-64FFAA18BE29}"/>
          </ac:spMkLst>
        </pc:spChg>
        <pc:spChg chg="add mod">
          <ac:chgData name="Vijay Natesan" userId="f18be79c-bdb0-48c5-bd6c-b31131b15e85" providerId="ADAL" clId="{C225233E-E154-4CA0-BD65-A5E26738E7EF}" dt="2021-05-27T09:30:21.066" v="6720" actId="164"/>
          <ac:spMkLst>
            <pc:docMk/>
            <pc:sldMk cId="3047139965" sldId="445"/>
            <ac:spMk id="62" creationId="{8C0A9CA7-8EF0-4685-96E3-51D47895B240}"/>
          </ac:spMkLst>
        </pc:spChg>
        <pc:spChg chg="add mod">
          <ac:chgData name="Vijay Natesan" userId="f18be79c-bdb0-48c5-bd6c-b31131b15e85" providerId="ADAL" clId="{C225233E-E154-4CA0-BD65-A5E26738E7EF}" dt="2021-05-27T09:30:21.066" v="6720" actId="164"/>
          <ac:spMkLst>
            <pc:docMk/>
            <pc:sldMk cId="3047139965" sldId="445"/>
            <ac:spMk id="64" creationId="{29EDE634-9185-41D0-92E0-084F841A0E11}"/>
          </ac:spMkLst>
        </pc:spChg>
        <pc:spChg chg="add mod">
          <ac:chgData name="Vijay Natesan" userId="f18be79c-bdb0-48c5-bd6c-b31131b15e85" providerId="ADAL" clId="{C225233E-E154-4CA0-BD65-A5E26738E7EF}" dt="2021-05-27T09:31:20.111" v="6725" actId="164"/>
          <ac:spMkLst>
            <pc:docMk/>
            <pc:sldMk cId="3047139965" sldId="445"/>
            <ac:spMk id="65" creationId="{0EE154A4-1877-41BC-8914-7A28D681FFCD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66" creationId="{4B731FED-8A35-4F9C-A308-DA540DCE3B9A}"/>
          </ac:spMkLst>
        </pc:spChg>
        <pc:spChg chg="add del mod">
          <ac:chgData name="Vijay Natesan" userId="f18be79c-bdb0-48c5-bd6c-b31131b15e85" providerId="ADAL" clId="{C225233E-E154-4CA0-BD65-A5E26738E7EF}" dt="2021-05-26T12:27:21.404" v="5594" actId="478"/>
          <ac:spMkLst>
            <pc:docMk/>
            <pc:sldMk cId="3047139965" sldId="445"/>
            <ac:spMk id="66" creationId="{6E2DA2EB-D998-45D9-8305-5EAA9688BB17}"/>
          </ac:spMkLst>
        </pc:spChg>
        <pc:spChg chg="add del mod">
          <ac:chgData name="Vijay Natesan" userId="f18be79c-bdb0-48c5-bd6c-b31131b15e85" providerId="ADAL" clId="{C225233E-E154-4CA0-BD65-A5E26738E7EF}" dt="2021-05-25T10:23:34.568" v="4257" actId="478"/>
          <ac:spMkLst>
            <pc:docMk/>
            <pc:sldMk cId="3047139965" sldId="445"/>
            <ac:spMk id="68" creationId="{7AD376AB-B4BE-4289-8735-4A0A0BF85E61}"/>
          </ac:spMkLst>
        </pc:spChg>
        <pc:spChg chg="add mod">
          <ac:chgData name="Vijay Natesan" userId="f18be79c-bdb0-48c5-bd6c-b31131b15e85" providerId="ADAL" clId="{C225233E-E154-4CA0-BD65-A5E26738E7EF}" dt="2021-05-27T09:31:20.111" v="6725" actId="164"/>
          <ac:spMkLst>
            <pc:docMk/>
            <pc:sldMk cId="3047139965" sldId="445"/>
            <ac:spMk id="68" creationId="{7E9E8C2E-271D-4DF6-8C91-6835D9E952E8}"/>
          </ac:spMkLst>
        </pc:spChg>
        <pc:spChg chg="add del mod">
          <ac:chgData name="Vijay Natesan" userId="f18be79c-bdb0-48c5-bd6c-b31131b15e85" providerId="ADAL" clId="{C225233E-E154-4CA0-BD65-A5E26738E7EF}" dt="2021-05-26T12:27:21.404" v="5594" actId="478"/>
          <ac:spMkLst>
            <pc:docMk/>
            <pc:sldMk cId="3047139965" sldId="445"/>
            <ac:spMk id="70" creationId="{2E42072D-8A65-431D-A492-01D053FCFEF8}"/>
          </ac:spMkLst>
        </pc:spChg>
        <pc:spChg chg="add mod ord">
          <ac:chgData name="Vijay Natesan" userId="f18be79c-bdb0-48c5-bd6c-b31131b15e85" providerId="ADAL" clId="{C225233E-E154-4CA0-BD65-A5E26738E7EF}" dt="2021-05-27T09:31:20.111" v="6725" actId="164"/>
          <ac:spMkLst>
            <pc:docMk/>
            <pc:sldMk cId="3047139965" sldId="445"/>
            <ac:spMk id="71" creationId="{70F5FA88-F8DD-4D7E-A370-EC8DF14B5FDC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72" creationId="{35CA4C71-5BEB-4D61-9DFC-239D68A438AD}"/>
          </ac:spMkLst>
        </pc:spChg>
        <pc:spChg chg="add mod">
          <ac:chgData name="Vijay Natesan" userId="f18be79c-bdb0-48c5-bd6c-b31131b15e85" providerId="ADAL" clId="{C225233E-E154-4CA0-BD65-A5E26738E7EF}" dt="2021-05-26T12:19:59.161" v="5515" actId="1076"/>
          <ac:spMkLst>
            <pc:docMk/>
            <pc:sldMk cId="3047139965" sldId="445"/>
            <ac:spMk id="72" creationId="{D8CC0272-D69E-4D82-AF88-F82DC96B0B39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75" creationId="{B07F66A7-9D2E-453E-8DAA-F23C55439BE0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78" creationId="{76B783D0-FDA4-4A79-9D0E-95F5F5FF9758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80" creationId="{E1E9062B-9DB6-4C51-8BCB-6B1A8BE69210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82" creationId="{15F689C7-E2F2-48C8-90A2-FC40354A9EA4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84" creationId="{AC206117-E112-45B9-A67A-E1D747487A9D}"/>
          </ac:spMkLst>
        </pc:spChg>
        <pc:spChg chg="add mod topLvl">
          <ac:chgData name="Vijay Natesan" userId="f18be79c-bdb0-48c5-bd6c-b31131b15e85" providerId="ADAL" clId="{C225233E-E154-4CA0-BD65-A5E26738E7EF}" dt="2021-05-27T09:32:47.885" v="6730" actId="164"/>
          <ac:spMkLst>
            <pc:docMk/>
            <pc:sldMk cId="3047139965" sldId="445"/>
            <ac:spMk id="86" creationId="{10DF613E-8C6F-402E-9D25-93EBE6709743}"/>
          </ac:spMkLst>
        </pc:spChg>
        <pc:spChg chg="add mod">
          <ac:chgData name="Vijay Natesan" userId="f18be79c-bdb0-48c5-bd6c-b31131b15e85" providerId="ADAL" clId="{C225233E-E154-4CA0-BD65-A5E26738E7EF}" dt="2021-05-27T09:31:20.111" v="6725" actId="164"/>
          <ac:spMkLst>
            <pc:docMk/>
            <pc:sldMk cId="3047139965" sldId="445"/>
            <ac:spMk id="91" creationId="{E7CD6CFA-151D-4009-BCDA-CBCEAED49BA0}"/>
          </ac:spMkLst>
        </pc:spChg>
        <pc:spChg chg="add mod">
          <ac:chgData name="Vijay Natesan" userId="f18be79c-bdb0-48c5-bd6c-b31131b15e85" providerId="ADAL" clId="{C225233E-E154-4CA0-BD65-A5E26738E7EF}" dt="2021-05-27T09:31:20.111" v="6725" actId="164"/>
          <ac:spMkLst>
            <pc:docMk/>
            <pc:sldMk cId="3047139965" sldId="445"/>
            <ac:spMk id="93" creationId="{1C1AA953-6881-4828-B5F5-70FDCC722DBE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93" creationId="{A6B900A0-8458-4990-BA5B-D637C117D92D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94" creationId="{B2F90D42-4367-4594-BB69-9EE0E6AA6755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95" creationId="{10F7A355-444E-4687-BF88-84CC005F9BD1}"/>
          </ac:spMkLst>
        </pc:spChg>
        <pc:spChg chg="add mod">
          <ac:chgData name="Vijay Natesan" userId="f18be79c-bdb0-48c5-bd6c-b31131b15e85" providerId="ADAL" clId="{C225233E-E154-4CA0-BD65-A5E26738E7EF}" dt="2021-05-27T09:33:01.492" v="6731" actId="164"/>
          <ac:spMkLst>
            <pc:docMk/>
            <pc:sldMk cId="3047139965" sldId="445"/>
            <ac:spMk id="95" creationId="{C1B244BF-BC68-44F8-8A78-D3E7213B15B6}"/>
          </ac:spMkLst>
        </pc:spChg>
        <pc:spChg chg="del">
          <ac:chgData name="Vijay Natesan" userId="f18be79c-bdb0-48c5-bd6c-b31131b15e85" providerId="ADAL" clId="{C225233E-E154-4CA0-BD65-A5E26738E7EF}" dt="2021-05-25T10:20:13.660" v="4253" actId="478"/>
          <ac:spMkLst>
            <pc:docMk/>
            <pc:sldMk cId="3047139965" sldId="445"/>
            <ac:spMk id="96" creationId="{72CA5541-5AB1-4855-8B6B-70AF72F1607A}"/>
          </ac:spMkLst>
        </pc:spChg>
        <pc:spChg chg="add mod">
          <ac:chgData name="Vijay Natesan" userId="f18be79c-bdb0-48c5-bd6c-b31131b15e85" providerId="ADAL" clId="{C225233E-E154-4CA0-BD65-A5E26738E7EF}" dt="2021-05-27T09:33:08.216" v="6732" actId="164"/>
          <ac:spMkLst>
            <pc:docMk/>
            <pc:sldMk cId="3047139965" sldId="445"/>
            <ac:spMk id="97" creationId="{2975599B-FC63-48B0-B249-BCB48AE5A286}"/>
          </ac:spMkLst>
        </pc:spChg>
        <pc:spChg chg="add mod">
          <ac:chgData name="Vijay Natesan" userId="f18be79c-bdb0-48c5-bd6c-b31131b15e85" providerId="ADAL" clId="{C225233E-E154-4CA0-BD65-A5E26738E7EF}" dt="2021-05-27T09:30:29.652" v="6721" actId="164"/>
          <ac:spMkLst>
            <pc:docMk/>
            <pc:sldMk cId="3047139965" sldId="445"/>
            <ac:spMk id="98" creationId="{24127F8A-B9DF-4734-8621-5E140153547B}"/>
          </ac:spMkLst>
        </pc:spChg>
        <pc:spChg chg="add del mod">
          <ac:chgData name="Vijay Natesan" userId="f18be79c-bdb0-48c5-bd6c-b31131b15e85" providerId="ADAL" clId="{C225233E-E154-4CA0-BD65-A5E26738E7EF}" dt="2021-05-25T10:24:35.317" v="4268" actId="478"/>
          <ac:spMkLst>
            <pc:docMk/>
            <pc:sldMk cId="3047139965" sldId="445"/>
            <ac:spMk id="99" creationId="{71D752CB-F4A3-430A-84FE-88DB5439CE98}"/>
          </ac:spMkLst>
        </pc:spChg>
        <pc:spChg chg="add del mod">
          <ac:chgData name="Vijay Natesan" userId="f18be79c-bdb0-48c5-bd6c-b31131b15e85" providerId="ADAL" clId="{C225233E-E154-4CA0-BD65-A5E26738E7EF}" dt="2021-05-25T10:23:57.157" v="4261" actId="478"/>
          <ac:spMkLst>
            <pc:docMk/>
            <pc:sldMk cId="3047139965" sldId="445"/>
            <ac:spMk id="101" creationId="{4BC6A51F-0AEC-47C5-9BC8-C1A92DC9B74E}"/>
          </ac:spMkLst>
        </pc:spChg>
        <pc:grpChg chg="add mod">
          <ac:chgData name="Vijay Natesan" userId="f18be79c-bdb0-48c5-bd6c-b31131b15e85" providerId="ADAL" clId="{C225233E-E154-4CA0-BD65-A5E26738E7EF}" dt="2021-05-27T09:30:29.652" v="6721" actId="164"/>
          <ac:grpSpMkLst>
            <pc:docMk/>
            <pc:sldMk cId="3047139965" sldId="445"/>
            <ac:grpSpMk id="2" creationId="{131E848F-5B3F-469F-9673-5FA811250570}"/>
          </ac:grpSpMkLst>
        </pc:grpChg>
        <pc:grpChg chg="add del mod">
          <ac:chgData name="Vijay Natesan" userId="f18be79c-bdb0-48c5-bd6c-b31131b15e85" providerId="ADAL" clId="{C225233E-E154-4CA0-BD65-A5E26738E7EF}" dt="2021-05-26T10:20:12.991" v="4392" actId="165"/>
          <ac:grpSpMkLst>
            <pc:docMk/>
            <pc:sldMk cId="3047139965" sldId="445"/>
            <ac:grpSpMk id="15" creationId="{33C36EE7-C2D3-4A8B-BB6A-5F303F52544F}"/>
          </ac:grpSpMkLst>
        </pc:grpChg>
        <pc:grpChg chg="add mod">
          <ac:chgData name="Vijay Natesan" userId="f18be79c-bdb0-48c5-bd6c-b31131b15e85" providerId="ADAL" clId="{C225233E-E154-4CA0-BD65-A5E26738E7EF}" dt="2021-05-27T09:30:21.066" v="6720" actId="164"/>
          <ac:grpSpMkLst>
            <pc:docMk/>
            <pc:sldMk cId="3047139965" sldId="445"/>
            <ac:grpSpMk id="50" creationId="{B4347201-132D-44DC-8EEE-E1688BAF9A3E}"/>
          </ac:grpSpMkLst>
        </pc:grpChg>
        <pc:grpChg chg="add mod">
          <ac:chgData name="Vijay Natesan" userId="f18be79c-bdb0-48c5-bd6c-b31131b15e85" providerId="ADAL" clId="{C225233E-E154-4CA0-BD65-A5E26738E7EF}" dt="2021-05-27T09:30:29.652" v="6721" actId="164"/>
          <ac:grpSpMkLst>
            <pc:docMk/>
            <pc:sldMk cId="3047139965" sldId="445"/>
            <ac:grpSpMk id="51" creationId="{725D7952-3A32-4EE7-BA0C-E753DDEB5E4D}"/>
          </ac:grpSpMkLst>
        </pc:grpChg>
        <pc:grpChg chg="add mod">
          <ac:chgData name="Vijay Natesan" userId="f18be79c-bdb0-48c5-bd6c-b31131b15e85" providerId="ADAL" clId="{C225233E-E154-4CA0-BD65-A5E26738E7EF}" dt="2021-05-27T09:30:43.127" v="6722" actId="164"/>
          <ac:grpSpMkLst>
            <pc:docMk/>
            <pc:sldMk cId="3047139965" sldId="445"/>
            <ac:grpSpMk id="52" creationId="{D289061B-774D-42BC-A0F7-07CB194B96A2}"/>
          </ac:grpSpMkLst>
        </pc:grpChg>
        <pc:grpChg chg="add mod">
          <ac:chgData name="Vijay Natesan" userId="f18be79c-bdb0-48c5-bd6c-b31131b15e85" providerId="ADAL" clId="{C225233E-E154-4CA0-BD65-A5E26738E7EF}" dt="2021-05-27T09:30:57.168" v="6723" actId="164"/>
          <ac:grpSpMkLst>
            <pc:docMk/>
            <pc:sldMk cId="3047139965" sldId="445"/>
            <ac:grpSpMk id="53" creationId="{F5407596-0BB8-42AE-8507-EC18F9732607}"/>
          </ac:grpSpMkLst>
        </pc:grpChg>
        <pc:grpChg chg="add del mod">
          <ac:chgData name="Vijay Natesan" userId="f18be79c-bdb0-48c5-bd6c-b31131b15e85" providerId="ADAL" clId="{C225233E-E154-4CA0-BD65-A5E26738E7EF}" dt="2021-05-27T09:32:02.074" v="6726" actId="165"/>
          <ac:grpSpMkLst>
            <pc:docMk/>
            <pc:sldMk cId="3047139965" sldId="445"/>
            <ac:grpSpMk id="60" creationId="{94C1A3CE-EC13-4562-8AA9-4EFB18066D42}"/>
          </ac:grpSpMkLst>
        </pc:grpChg>
        <pc:grpChg chg="add mod">
          <ac:chgData name="Vijay Natesan" userId="f18be79c-bdb0-48c5-bd6c-b31131b15e85" providerId="ADAL" clId="{C225233E-E154-4CA0-BD65-A5E26738E7EF}" dt="2021-05-27T09:31:20.111" v="6725" actId="164"/>
          <ac:grpSpMkLst>
            <pc:docMk/>
            <pc:sldMk cId="3047139965" sldId="445"/>
            <ac:grpSpMk id="61" creationId="{AE23CD40-4658-4CA8-A204-98AECF3CF2C4}"/>
          </ac:grpSpMkLst>
        </pc:grpChg>
        <pc:grpChg chg="add del mod">
          <ac:chgData name="Vijay Natesan" userId="f18be79c-bdb0-48c5-bd6c-b31131b15e85" providerId="ADAL" clId="{C225233E-E154-4CA0-BD65-A5E26738E7EF}" dt="2021-05-27T09:32:38.725" v="6729" actId="165"/>
          <ac:grpSpMkLst>
            <pc:docMk/>
            <pc:sldMk cId="3047139965" sldId="445"/>
            <ac:grpSpMk id="70" creationId="{60D0FB81-49C3-4472-BD87-278D35160C80}"/>
          </ac:grpSpMkLst>
        </pc:grpChg>
        <pc:grpChg chg="add mod">
          <ac:chgData name="Vijay Natesan" userId="f18be79c-bdb0-48c5-bd6c-b31131b15e85" providerId="ADAL" clId="{C225233E-E154-4CA0-BD65-A5E26738E7EF}" dt="2021-05-27T09:32:47.885" v="6730" actId="164"/>
          <ac:grpSpMkLst>
            <pc:docMk/>
            <pc:sldMk cId="3047139965" sldId="445"/>
            <ac:grpSpMk id="101" creationId="{AFFFF5D6-F611-4841-B7F1-6E811EF23F9B}"/>
          </ac:grpSpMkLst>
        </pc:grpChg>
        <pc:grpChg chg="add mod">
          <ac:chgData name="Vijay Natesan" userId="f18be79c-bdb0-48c5-bd6c-b31131b15e85" providerId="ADAL" clId="{C225233E-E154-4CA0-BD65-A5E26738E7EF}" dt="2021-05-27T09:33:01.492" v="6731" actId="164"/>
          <ac:grpSpMkLst>
            <pc:docMk/>
            <pc:sldMk cId="3047139965" sldId="445"/>
            <ac:grpSpMk id="102" creationId="{5636BB11-CCCD-438A-8BE2-61ADD760AE9F}"/>
          </ac:grpSpMkLst>
        </pc:grpChg>
        <pc:grpChg chg="add mod">
          <ac:chgData name="Vijay Natesan" userId="f18be79c-bdb0-48c5-bd6c-b31131b15e85" providerId="ADAL" clId="{C225233E-E154-4CA0-BD65-A5E26738E7EF}" dt="2021-05-27T09:33:08.216" v="6732" actId="164"/>
          <ac:grpSpMkLst>
            <pc:docMk/>
            <pc:sldMk cId="3047139965" sldId="445"/>
            <ac:grpSpMk id="103" creationId="{6A8F69CF-B862-49FC-8C6A-B14740AEA70D}"/>
          </ac:grpSpMkLst>
        </pc:grpChg>
        <pc:graphicFrameChg chg="del">
          <ac:chgData name="Vijay Natesan" userId="f18be79c-bdb0-48c5-bd6c-b31131b15e85" providerId="ADAL" clId="{C225233E-E154-4CA0-BD65-A5E26738E7EF}" dt="2021-05-25T10:20:13.660" v="4253" actId="478"/>
          <ac:graphicFrameMkLst>
            <pc:docMk/>
            <pc:sldMk cId="3047139965" sldId="445"/>
            <ac:graphicFrameMk id="100" creationId="{C05BD6FE-0B19-4F17-A310-73FEC02ABEB3}"/>
          </ac:graphicFrameMkLst>
        </pc:graphicFrame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6" creationId="{CDA54D53-1870-4A6B-A58A-C7DCAF989B63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8" creationId="{D1E51F97-5436-4E36-90D8-E0C9189B6041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9" creationId="{0C4CD7CA-2544-4871-B49F-98C818C70E41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10" creationId="{BE157321-423F-49C5-BEE0-87B2CF8B3193}"/>
          </ac:picMkLst>
        </pc:picChg>
        <pc:picChg chg="add del mod">
          <ac:chgData name="Vijay Natesan" userId="f18be79c-bdb0-48c5-bd6c-b31131b15e85" providerId="ADAL" clId="{C225233E-E154-4CA0-BD65-A5E26738E7EF}" dt="2021-05-26T10:24:55.694" v="4508" actId="478"/>
          <ac:picMkLst>
            <pc:docMk/>
            <pc:sldMk cId="3047139965" sldId="445"/>
            <ac:picMk id="12" creationId="{D8CFECB3-8EF2-48FA-9C18-CA7C20FD0685}"/>
          </ac:picMkLst>
        </pc:picChg>
        <pc:picChg chg="mod topLvl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16" creationId="{05FB223F-B3A4-44A7-ADD7-8AE3C45C4A3F}"/>
          </ac:picMkLst>
        </pc:picChg>
        <pc:picChg chg="del mod topLvl">
          <ac:chgData name="Vijay Natesan" userId="f18be79c-bdb0-48c5-bd6c-b31131b15e85" providerId="ADAL" clId="{C225233E-E154-4CA0-BD65-A5E26738E7EF}" dt="2021-05-26T10:20:14.585" v="4393" actId="478"/>
          <ac:picMkLst>
            <pc:docMk/>
            <pc:sldMk cId="3047139965" sldId="445"/>
            <ac:picMk id="17" creationId="{6BD4FCCD-90F2-4E4D-9CE5-7CA3BEA60DFC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18" creationId="{BA287F75-AE3E-444E-BFE6-15865BF153C0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19" creationId="{2B27299C-AB70-42DA-BBBA-C722BCE1D9ED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20" creationId="{D2CFF8E5-450E-41D3-AA5E-CA519E19222B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23" creationId="{05481F89-4F16-4BB5-99C2-D817940A1F4E}"/>
          </ac:picMkLst>
        </pc:picChg>
        <pc:picChg chg="add mod topLvl">
          <ac:chgData name="Vijay Natesan" userId="f18be79c-bdb0-48c5-bd6c-b31131b15e85" providerId="ADAL" clId="{C225233E-E154-4CA0-BD65-A5E26738E7EF}" dt="2021-05-27T09:33:01.492" v="6731" actId="164"/>
          <ac:picMkLst>
            <pc:docMk/>
            <pc:sldMk cId="3047139965" sldId="445"/>
            <ac:picMk id="25" creationId="{EDF5E887-096C-4ECB-A909-2682DA016716}"/>
          </ac:picMkLst>
        </pc:picChg>
        <pc:picChg chg="add mod">
          <ac:chgData name="Vijay Natesan" userId="f18be79c-bdb0-48c5-bd6c-b31131b15e85" providerId="ADAL" clId="{C225233E-E154-4CA0-BD65-A5E26738E7EF}" dt="2021-05-27T09:30:43.127" v="6722" actId="164"/>
          <ac:picMkLst>
            <pc:docMk/>
            <pc:sldMk cId="3047139965" sldId="445"/>
            <ac:picMk id="32" creationId="{FED465CA-85DC-4E29-ADC5-7DAC02D07825}"/>
          </ac:picMkLst>
        </pc:picChg>
        <pc:picChg chg="add mod">
          <ac:chgData name="Vijay Natesan" userId="f18be79c-bdb0-48c5-bd6c-b31131b15e85" providerId="ADAL" clId="{C225233E-E154-4CA0-BD65-A5E26738E7EF}" dt="2021-05-27T09:30:57.168" v="6723" actId="164"/>
          <ac:picMkLst>
            <pc:docMk/>
            <pc:sldMk cId="3047139965" sldId="445"/>
            <ac:picMk id="38" creationId="{2E560236-90BD-468A-A076-0DD284334363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39" creationId="{0946B156-1896-4126-9FDF-F4FD1D780D59}"/>
          </ac:picMkLst>
        </pc:picChg>
        <pc:picChg chg="add mod">
          <ac:chgData name="Vijay Natesan" userId="f18be79c-bdb0-48c5-bd6c-b31131b15e85" providerId="ADAL" clId="{C225233E-E154-4CA0-BD65-A5E26738E7EF}" dt="2021-05-27T09:30:57.168" v="6723" actId="164"/>
          <ac:picMkLst>
            <pc:docMk/>
            <pc:sldMk cId="3047139965" sldId="445"/>
            <ac:picMk id="40" creationId="{DEFF987F-2C5E-4648-96F1-D48FF598EBB0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41" creationId="{0A153CF1-4007-44DD-A5C3-AB03DB8B4629}"/>
          </ac:picMkLst>
        </pc:picChg>
        <pc:picChg chg="add mod">
          <ac:chgData name="Vijay Natesan" userId="f18be79c-bdb0-48c5-bd6c-b31131b15e85" providerId="ADAL" clId="{C225233E-E154-4CA0-BD65-A5E26738E7EF}" dt="2021-05-27T09:30:57.168" v="6723" actId="164"/>
          <ac:picMkLst>
            <pc:docMk/>
            <pc:sldMk cId="3047139965" sldId="445"/>
            <ac:picMk id="41" creationId="{DA03FEF5-A0A3-4C97-9B3E-1EFE20D88354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42" creationId="{1D2E862D-9F3C-421E-9A01-FFFE9F885EAB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43" creationId="{08C15833-2CED-48EC-9D88-2EF9A435C734}"/>
          </ac:picMkLst>
        </pc:picChg>
        <pc:picChg chg="add mod">
          <ac:chgData name="Vijay Natesan" userId="f18be79c-bdb0-48c5-bd6c-b31131b15e85" providerId="ADAL" clId="{C225233E-E154-4CA0-BD65-A5E26738E7EF}" dt="2021-05-27T09:30:57.168" v="6723" actId="164"/>
          <ac:picMkLst>
            <pc:docMk/>
            <pc:sldMk cId="3047139965" sldId="445"/>
            <ac:picMk id="43" creationId="{9FCDD89E-E621-4E1D-BA28-6B8F44C87B44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44" creationId="{21D721B4-BF8A-4563-BBD8-58C8F01A45EE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45" creationId="{4AC775C1-3DC4-4B82-B168-F6260C294420}"/>
          </ac:picMkLst>
        </pc:picChg>
        <pc:picChg chg="add del mod">
          <ac:chgData name="Vijay Natesan" userId="f18be79c-bdb0-48c5-bd6c-b31131b15e85" providerId="ADAL" clId="{C225233E-E154-4CA0-BD65-A5E26738E7EF}" dt="2021-05-26T12:08:21.267" v="5151" actId="478"/>
          <ac:picMkLst>
            <pc:docMk/>
            <pc:sldMk cId="3047139965" sldId="445"/>
            <ac:picMk id="47" creationId="{F6F44C10-EAF6-4CD8-B873-7CC4BAD78CCF}"/>
          </ac:picMkLst>
        </pc:picChg>
        <pc:picChg chg="add del mod">
          <ac:chgData name="Vijay Natesan" userId="f18be79c-bdb0-48c5-bd6c-b31131b15e85" providerId="ADAL" clId="{C225233E-E154-4CA0-BD65-A5E26738E7EF}" dt="2021-05-26T12:08:21.267" v="5151" actId="478"/>
          <ac:picMkLst>
            <pc:docMk/>
            <pc:sldMk cId="3047139965" sldId="445"/>
            <ac:picMk id="49" creationId="{AB740D41-E184-4AD0-9276-E9E4418B1F9A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50" creationId="{6CAD43FE-82D3-4D8E-A97D-2BD6FEC0C7B2}"/>
          </ac:picMkLst>
        </pc:picChg>
        <pc:picChg chg="add del mod">
          <ac:chgData name="Vijay Natesan" userId="f18be79c-bdb0-48c5-bd6c-b31131b15e85" providerId="ADAL" clId="{C225233E-E154-4CA0-BD65-A5E26738E7EF}" dt="2021-05-26T12:08:21.267" v="5151" actId="478"/>
          <ac:picMkLst>
            <pc:docMk/>
            <pc:sldMk cId="3047139965" sldId="445"/>
            <ac:picMk id="50" creationId="{71594075-0F0F-451F-AD5B-B3350FD35F7F}"/>
          </ac:picMkLst>
        </pc:picChg>
        <pc:picChg chg="add del mod">
          <ac:chgData name="Vijay Natesan" userId="f18be79c-bdb0-48c5-bd6c-b31131b15e85" providerId="ADAL" clId="{C225233E-E154-4CA0-BD65-A5E26738E7EF}" dt="2021-05-26T12:08:21.267" v="5151" actId="478"/>
          <ac:picMkLst>
            <pc:docMk/>
            <pc:sldMk cId="3047139965" sldId="445"/>
            <ac:picMk id="52" creationId="{CCA412B8-5288-4624-AC12-1D83D6EE38C7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53" creationId="{FE3D2B3A-8572-4806-B6B3-BBFEAB043AB5}"/>
          </ac:picMkLst>
        </pc:picChg>
        <pc:picChg chg="add mod">
          <ac:chgData name="Vijay Natesan" userId="f18be79c-bdb0-48c5-bd6c-b31131b15e85" providerId="ADAL" clId="{C225233E-E154-4CA0-BD65-A5E26738E7EF}" dt="2021-05-27T09:30:21.066" v="6720" actId="164"/>
          <ac:picMkLst>
            <pc:docMk/>
            <pc:sldMk cId="3047139965" sldId="445"/>
            <ac:picMk id="54" creationId="{D39557CF-EB8E-464D-BBA3-80BE62AD16BA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55" creationId="{01604521-17F7-4FE0-ACA6-400EA844235C}"/>
          </ac:picMkLst>
        </pc:picChg>
        <pc:picChg chg="add mod">
          <ac:chgData name="Vijay Natesan" userId="f18be79c-bdb0-48c5-bd6c-b31131b15e85" providerId="ADAL" clId="{C225233E-E154-4CA0-BD65-A5E26738E7EF}" dt="2021-05-27T09:30:21.066" v="6720" actId="164"/>
          <ac:picMkLst>
            <pc:docMk/>
            <pc:sldMk cId="3047139965" sldId="445"/>
            <ac:picMk id="56" creationId="{F4426301-77D4-4765-9A45-4EA75D8CFDA2}"/>
          </ac:picMkLst>
        </pc:picChg>
        <pc:picChg chg="add mod">
          <ac:chgData name="Vijay Natesan" userId="f18be79c-bdb0-48c5-bd6c-b31131b15e85" providerId="ADAL" clId="{C225233E-E154-4CA0-BD65-A5E26738E7EF}" dt="2021-05-27T09:30:21.066" v="6720" actId="164"/>
          <ac:picMkLst>
            <pc:docMk/>
            <pc:sldMk cId="3047139965" sldId="445"/>
            <ac:picMk id="57" creationId="{A403D67B-5799-452B-B7CA-664C751EF213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58" creationId="{EECB5ED7-36AF-40D1-BF13-55E311D1DF84}"/>
          </ac:picMkLst>
        </pc:picChg>
        <pc:picChg chg="add mod">
          <ac:chgData name="Vijay Natesan" userId="f18be79c-bdb0-48c5-bd6c-b31131b15e85" providerId="ADAL" clId="{C225233E-E154-4CA0-BD65-A5E26738E7EF}" dt="2021-05-27T09:30:21.066" v="6720" actId="164"/>
          <ac:picMkLst>
            <pc:docMk/>
            <pc:sldMk cId="3047139965" sldId="445"/>
            <ac:picMk id="59" creationId="{131A71AA-9A64-4F4B-99E6-5B3FE457B71C}"/>
          </ac:picMkLst>
        </pc:picChg>
        <pc:picChg chg="add del mod">
          <ac:chgData name="Vijay Natesan" userId="f18be79c-bdb0-48c5-bd6c-b31131b15e85" providerId="ADAL" clId="{C225233E-E154-4CA0-BD65-A5E26738E7EF}" dt="2021-05-26T12:27:12.213" v="5592" actId="478"/>
          <ac:picMkLst>
            <pc:docMk/>
            <pc:sldMk cId="3047139965" sldId="445"/>
            <ac:picMk id="60" creationId="{61577A5C-5015-435F-B022-1687799C0425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61" creationId="{7B4559FD-36BE-42A0-AA37-8FEC097731A2}"/>
          </ac:picMkLst>
        </pc:picChg>
        <pc:picChg chg="add del mod">
          <ac:chgData name="Vijay Natesan" userId="f18be79c-bdb0-48c5-bd6c-b31131b15e85" providerId="ADAL" clId="{C225233E-E154-4CA0-BD65-A5E26738E7EF}" dt="2021-05-26T12:27:12.213" v="5592" actId="478"/>
          <ac:picMkLst>
            <pc:docMk/>
            <pc:sldMk cId="3047139965" sldId="445"/>
            <ac:picMk id="63" creationId="{A5E4286A-8D11-471B-93EB-D20D4906ED9B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63" creationId="{E7964E16-BFA9-4340-A61F-F01049CA0917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65" creationId="{4F17D3AE-849A-4235-8CE6-B119DD4C48BD}"/>
          </ac:picMkLst>
        </pc:picChg>
        <pc:picChg chg="add del mod">
          <ac:chgData name="Vijay Natesan" userId="f18be79c-bdb0-48c5-bd6c-b31131b15e85" providerId="ADAL" clId="{C225233E-E154-4CA0-BD65-A5E26738E7EF}" dt="2021-05-26T12:27:19.062" v="5593" actId="478"/>
          <ac:picMkLst>
            <pc:docMk/>
            <pc:sldMk cId="3047139965" sldId="445"/>
            <ac:picMk id="65" creationId="{E1A889C5-47E1-4039-8131-62E97555BDB4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66" creationId="{C3611BD4-EEF2-4EFC-BC84-ED12E8E9E1F1}"/>
          </ac:picMkLst>
        </pc:picChg>
        <pc:picChg chg="add del mod">
          <ac:chgData name="Vijay Natesan" userId="f18be79c-bdb0-48c5-bd6c-b31131b15e85" providerId="ADAL" clId="{C225233E-E154-4CA0-BD65-A5E26738E7EF}" dt="2021-05-26T12:27:19.062" v="5593" actId="478"/>
          <ac:picMkLst>
            <pc:docMk/>
            <pc:sldMk cId="3047139965" sldId="445"/>
            <ac:picMk id="68" creationId="{3B86272A-973D-40FA-8422-D9302CD5DBD4}"/>
          </ac:picMkLst>
        </pc:picChg>
        <pc:picChg chg="add mod">
          <ac:chgData name="Vijay Natesan" userId="f18be79c-bdb0-48c5-bd6c-b31131b15e85" providerId="ADAL" clId="{C225233E-E154-4CA0-BD65-A5E26738E7EF}" dt="2021-05-25T10:25:20.639" v="4288" actId="164"/>
          <ac:picMkLst>
            <pc:docMk/>
            <pc:sldMk cId="3047139965" sldId="445"/>
            <ac:picMk id="69" creationId="{3288498B-2B92-476F-B984-F0C08ED642DC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0" creationId="{0C757EFC-CAE9-4BC5-8CF7-AF0396905949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1" creationId="{119C295E-6381-4C9D-AA81-BE8FFB16BB4D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73" creationId="{0153A05F-4822-4839-941D-84BC07484900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3" creationId="{69909318-27EB-4535-9D0E-4F2560411967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74" creationId="{6D2FF7D7-D6FD-4DCE-A12C-D4E9B1FF19A2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4" creationId="{E739BB90-071C-4F10-9B58-2A73845652BD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75" creationId="{053EB01D-E46B-4F4E-BCD9-84BA1FCA153B}"/>
          </ac:picMkLst>
        </pc:picChg>
        <pc:picChg chg="add mod">
          <ac:chgData name="Vijay Natesan" userId="f18be79c-bdb0-48c5-bd6c-b31131b15e85" providerId="ADAL" clId="{C225233E-E154-4CA0-BD65-A5E26738E7EF}" dt="2021-05-25T10:25:20.639" v="4288" actId="164"/>
          <ac:picMkLst>
            <pc:docMk/>
            <pc:sldMk cId="3047139965" sldId="445"/>
            <ac:picMk id="76" creationId="{33CF220A-F207-4763-B99B-851BDAC033CB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7" creationId="{9E871F35-42E3-4DE9-905F-708BAF5CA206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77" creationId="{A1BB4ED7-9D80-442D-9976-BEA8CF1D6C88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8" creationId="{A980F429-678B-4D2F-B8F0-F5569D3861DF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79" creationId="{14BCAD75-116E-471C-9D40-92CE466767B8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79" creationId="{C2CB85E5-298C-4DD7-BEE6-54AEAF512356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0" creationId="{8342E238-271B-4BC2-8102-C9738817EF62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81" creationId="{0F44180C-3240-4DEE-8F74-1F91192814B0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1" creationId="{A6FF4B15-E423-4827-9D01-5963A5A0F4DA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2" creationId="{6A4057E9-CDAB-4AE7-AC4F-EE94A3062FA4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3" creationId="{A61878D1-CAE0-4491-BE33-ED2A624E1A00}"/>
          </ac:picMkLst>
        </pc:picChg>
        <pc:picChg chg="add mod topLvl">
          <ac:chgData name="Vijay Natesan" userId="f18be79c-bdb0-48c5-bd6c-b31131b15e85" providerId="ADAL" clId="{C225233E-E154-4CA0-BD65-A5E26738E7EF}" dt="2021-05-27T09:32:47.885" v="6730" actId="164"/>
          <ac:picMkLst>
            <pc:docMk/>
            <pc:sldMk cId="3047139965" sldId="445"/>
            <ac:picMk id="83" creationId="{F184C3EF-821A-4F2A-B9AF-2C0944F6F9FC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4" creationId="{9870B8E7-9FBB-4297-9795-87DE97C1CB08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5" creationId="{187BB5F0-55B9-4FF4-A356-CC659119A9FB}"/>
          </ac:picMkLst>
        </pc:picChg>
        <pc:picChg chg="add mod">
          <ac:chgData name="Vijay Natesan" userId="f18be79c-bdb0-48c5-bd6c-b31131b15e85" providerId="ADAL" clId="{C225233E-E154-4CA0-BD65-A5E26738E7EF}" dt="2021-05-27T09:33:01.492" v="6731" actId="164"/>
          <ac:picMkLst>
            <pc:docMk/>
            <pc:sldMk cId="3047139965" sldId="445"/>
            <ac:picMk id="85" creationId="{4D1EA0FA-C4B0-484B-AF53-9863374AB4DF}"/>
          </ac:picMkLst>
        </pc:picChg>
        <pc:picChg chg="add del mod">
          <ac:chgData name="Vijay Natesan" userId="f18be79c-bdb0-48c5-bd6c-b31131b15e85" providerId="ADAL" clId="{C225233E-E154-4CA0-BD65-A5E26738E7EF}" dt="2021-05-26T12:16:13.790" v="5364" actId="478"/>
          <ac:picMkLst>
            <pc:docMk/>
            <pc:sldMk cId="3047139965" sldId="445"/>
            <ac:picMk id="85" creationId="{93CE4FAC-7FB0-488F-9AD6-BE18C20926D5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6" creationId="{E8D471D1-82EE-4C42-9068-A385226DE4BD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7" creationId="{96079FE6-CB51-46FD-A134-1C8E3B7AF1C0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87" creationId="{98DF44B0-839B-447C-AD03-E2477784841A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8" creationId="{E83E6FFF-0603-475A-95C2-0A2143E359E3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88" creationId="{ECDFE3C9-80E0-4D05-BED9-8A937B272B3A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89" creationId="{4DFD3108-EE08-4977-AC7D-BD759E50AAAD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89" creationId="{7ABADF39-C3EF-4D3B-903A-283140714610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90" creationId="{22654C51-AA62-420B-9BD0-2471B494EE8F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90" creationId="{CB0B85D7-1EEE-462B-9F9F-81FDFDB7424F}"/>
          </ac:picMkLst>
        </pc:picChg>
        <pc:picChg chg="add del mod">
          <ac:chgData name="Vijay Natesan" userId="f18be79c-bdb0-48c5-bd6c-b31131b15e85" providerId="ADAL" clId="{C225233E-E154-4CA0-BD65-A5E26738E7EF}" dt="2021-05-25T10:24:49.894" v="4282" actId="478"/>
          <ac:picMkLst>
            <pc:docMk/>
            <pc:sldMk cId="3047139965" sldId="445"/>
            <ac:picMk id="91" creationId="{F4459413-2783-48CD-BB71-DE2726D31697}"/>
          </ac:picMkLst>
        </pc:picChg>
        <pc:picChg chg="del">
          <ac:chgData name="Vijay Natesan" userId="f18be79c-bdb0-48c5-bd6c-b31131b15e85" providerId="ADAL" clId="{C225233E-E154-4CA0-BD65-A5E26738E7EF}" dt="2021-05-25T10:20:13.660" v="4253" actId="478"/>
          <ac:picMkLst>
            <pc:docMk/>
            <pc:sldMk cId="3047139965" sldId="445"/>
            <ac:picMk id="92" creationId="{77EE59D1-820A-4FB4-86B9-E303744A18B5}"/>
          </ac:picMkLst>
        </pc:picChg>
        <pc:picChg chg="add mod">
          <ac:chgData name="Vijay Natesan" userId="f18be79c-bdb0-48c5-bd6c-b31131b15e85" providerId="ADAL" clId="{C225233E-E154-4CA0-BD65-A5E26738E7EF}" dt="2021-05-27T09:31:20.111" v="6725" actId="164"/>
          <ac:picMkLst>
            <pc:docMk/>
            <pc:sldMk cId="3047139965" sldId="445"/>
            <ac:picMk id="92" creationId="{89132494-7F62-42D6-8AC2-3B382FBA0862}"/>
          </ac:picMkLst>
        </pc:picChg>
        <pc:picChg chg="add mod">
          <ac:chgData name="Vijay Natesan" userId="f18be79c-bdb0-48c5-bd6c-b31131b15e85" providerId="ADAL" clId="{C225233E-E154-4CA0-BD65-A5E26738E7EF}" dt="2021-05-27T09:33:01.492" v="6731" actId="164"/>
          <ac:picMkLst>
            <pc:docMk/>
            <pc:sldMk cId="3047139965" sldId="445"/>
            <ac:picMk id="94" creationId="{C326AC28-3189-4D54-97B8-54ED96111E81}"/>
          </ac:picMkLst>
        </pc:picChg>
        <pc:picChg chg="add mod">
          <ac:chgData name="Vijay Natesan" userId="f18be79c-bdb0-48c5-bd6c-b31131b15e85" providerId="ADAL" clId="{C225233E-E154-4CA0-BD65-A5E26738E7EF}" dt="2021-05-27T09:33:08.216" v="6732" actId="164"/>
          <ac:picMkLst>
            <pc:docMk/>
            <pc:sldMk cId="3047139965" sldId="445"/>
            <ac:picMk id="96" creationId="{10E2189E-4EA6-45CC-93E7-162277E56CC5}"/>
          </ac:picMkLst>
        </pc:picChg>
        <pc:picChg chg="add del mod">
          <ac:chgData name="Vijay Natesan" userId="f18be79c-bdb0-48c5-bd6c-b31131b15e85" providerId="ADAL" clId="{C225233E-E154-4CA0-BD65-A5E26738E7EF}" dt="2021-05-25T10:24:49.894" v="4282" actId="478"/>
          <ac:picMkLst>
            <pc:docMk/>
            <pc:sldMk cId="3047139965" sldId="445"/>
            <ac:picMk id="97" creationId="{4F59D12B-67A1-447D-A390-157E8EE557B2}"/>
          </ac:picMkLst>
        </pc:picChg>
        <pc:cxnChg chg="del">
          <ac:chgData name="Vijay Natesan" userId="f18be79c-bdb0-48c5-bd6c-b31131b15e85" providerId="ADAL" clId="{C225233E-E154-4CA0-BD65-A5E26738E7EF}" dt="2021-05-25T10:20:13.660" v="4253" actId="478"/>
          <ac:cxnSpMkLst>
            <pc:docMk/>
            <pc:sldMk cId="3047139965" sldId="445"/>
            <ac:cxnSpMk id="4" creationId="{E0C3C8E7-61B3-4FB8-B6FD-6DCA04C234F4}"/>
          </ac:cxnSpMkLst>
        </pc:cxnChg>
        <pc:cxnChg chg="add mod">
          <ac:chgData name="Vijay Natesan" userId="f18be79c-bdb0-48c5-bd6c-b31131b15e85" providerId="ADAL" clId="{C225233E-E154-4CA0-BD65-A5E26738E7EF}" dt="2021-05-27T09:30:43.127" v="6722" actId="164"/>
          <ac:cxnSpMkLst>
            <pc:docMk/>
            <pc:sldMk cId="3047139965" sldId="445"/>
            <ac:cxnSpMk id="5" creationId="{AE2AD110-794A-48B5-AD29-7D791C8F2A1E}"/>
          </ac:cxnSpMkLst>
        </pc:cxnChg>
        <pc:cxnChg chg="del">
          <ac:chgData name="Vijay Natesan" userId="f18be79c-bdb0-48c5-bd6c-b31131b15e85" providerId="ADAL" clId="{C225233E-E154-4CA0-BD65-A5E26738E7EF}" dt="2021-05-25T10:20:13.660" v="4253" actId="478"/>
          <ac:cxnSpMkLst>
            <pc:docMk/>
            <pc:sldMk cId="3047139965" sldId="445"/>
            <ac:cxnSpMk id="7" creationId="{CCFD247E-9840-4C82-ABDD-71C35932D0ED}"/>
          </ac:cxnSpMkLst>
        </pc:cxnChg>
        <pc:cxnChg chg="add mod">
          <ac:chgData name="Vijay Natesan" userId="f18be79c-bdb0-48c5-bd6c-b31131b15e85" providerId="ADAL" clId="{C225233E-E154-4CA0-BD65-A5E26738E7EF}" dt="2021-05-27T09:30:57.168" v="6723" actId="164"/>
          <ac:cxnSpMkLst>
            <pc:docMk/>
            <pc:sldMk cId="3047139965" sldId="445"/>
            <ac:cxnSpMk id="9" creationId="{9046404B-8D24-47AA-A6FE-3DB91F939C7C}"/>
          </ac:cxnSpMkLst>
        </pc:cxnChg>
        <pc:cxnChg chg="add mod">
          <ac:chgData name="Vijay Natesan" userId="f18be79c-bdb0-48c5-bd6c-b31131b15e85" providerId="ADAL" clId="{C225233E-E154-4CA0-BD65-A5E26738E7EF}" dt="2021-05-27T09:31:20.111" v="6725" actId="164"/>
          <ac:cxnSpMkLst>
            <pc:docMk/>
            <pc:sldMk cId="3047139965" sldId="445"/>
            <ac:cxnSpMk id="12" creationId="{12B7B46C-D339-46F7-8929-1CF093FBDA1B}"/>
          </ac:cxnSpMkLst>
        </pc:cxnChg>
        <pc:cxnChg chg="add del mod">
          <ac:chgData name="Vijay Natesan" userId="f18be79c-bdb0-48c5-bd6c-b31131b15e85" providerId="ADAL" clId="{C225233E-E154-4CA0-BD65-A5E26738E7EF}" dt="2021-05-27T08:24:13.225" v="5675" actId="478"/>
          <ac:cxnSpMkLst>
            <pc:docMk/>
            <pc:sldMk cId="3047139965" sldId="445"/>
            <ac:cxnSpMk id="14" creationId="{89B6E1B9-21DA-4760-9F9C-3C6CCE4A4AC2}"/>
          </ac:cxnSpMkLst>
        </pc:cxnChg>
        <pc:cxnChg chg="add mod topLvl">
          <ac:chgData name="Vijay Natesan" userId="f18be79c-bdb0-48c5-bd6c-b31131b15e85" providerId="ADAL" clId="{C225233E-E154-4CA0-BD65-A5E26738E7EF}" dt="2021-05-27T09:32:47.885" v="6730" actId="164"/>
          <ac:cxnSpMkLst>
            <pc:docMk/>
            <pc:sldMk cId="3047139965" sldId="445"/>
            <ac:cxnSpMk id="15" creationId="{54110023-EEFE-430D-8B4A-7E240A17CAF2}"/>
          </ac:cxnSpMkLst>
        </pc:cxnChg>
        <pc:cxnChg chg="add mod">
          <ac:chgData name="Vijay Natesan" userId="f18be79c-bdb0-48c5-bd6c-b31131b15e85" providerId="ADAL" clId="{C225233E-E154-4CA0-BD65-A5E26738E7EF}" dt="2021-05-27T09:33:01.492" v="6731" actId="164"/>
          <ac:cxnSpMkLst>
            <pc:docMk/>
            <pc:sldMk cId="3047139965" sldId="445"/>
            <ac:cxnSpMk id="28" creationId="{44FC3F65-1990-497D-AA13-0699B7E689B4}"/>
          </ac:cxnSpMkLst>
        </pc:cxnChg>
        <pc:cxnChg chg="add mod">
          <ac:chgData name="Vijay Natesan" userId="f18be79c-bdb0-48c5-bd6c-b31131b15e85" providerId="ADAL" clId="{C225233E-E154-4CA0-BD65-A5E26738E7EF}" dt="2021-05-27T09:33:01.492" v="6731" actId="164"/>
          <ac:cxnSpMkLst>
            <pc:docMk/>
            <pc:sldMk cId="3047139965" sldId="445"/>
            <ac:cxnSpMk id="30" creationId="{5B635C59-1FAE-488C-A460-48716B45340E}"/>
          </ac:cxnSpMkLst>
        </pc:cxnChg>
        <pc:cxnChg chg="add mod topLvl">
          <ac:chgData name="Vijay Natesan" userId="f18be79c-bdb0-48c5-bd6c-b31131b15e85" providerId="ADAL" clId="{C225233E-E154-4CA0-BD65-A5E26738E7EF}" dt="2021-05-27T09:33:01.492" v="6731" actId="164"/>
          <ac:cxnSpMkLst>
            <pc:docMk/>
            <pc:sldMk cId="3047139965" sldId="445"/>
            <ac:cxnSpMk id="36" creationId="{FEBBAB38-3130-48FA-84C0-24BFF97B9716}"/>
          </ac:cxnSpMkLst>
        </pc:cxnChg>
        <pc:cxnChg chg="add mod">
          <ac:chgData name="Vijay Natesan" userId="f18be79c-bdb0-48c5-bd6c-b31131b15e85" providerId="ADAL" clId="{C225233E-E154-4CA0-BD65-A5E26738E7EF}" dt="2021-05-27T09:33:01.492" v="6731" actId="164"/>
          <ac:cxnSpMkLst>
            <pc:docMk/>
            <pc:sldMk cId="3047139965" sldId="445"/>
            <ac:cxnSpMk id="47" creationId="{D77C6455-878D-4341-91AF-BE1D6982E197}"/>
          </ac:cxnSpMkLst>
        </pc:cxnChg>
        <pc:cxnChg chg="del">
          <ac:chgData name="Vijay Natesan" userId="f18be79c-bdb0-48c5-bd6c-b31131b15e85" providerId="ADAL" clId="{C225233E-E154-4CA0-BD65-A5E26738E7EF}" dt="2021-05-25T10:20:13.660" v="4253" actId="478"/>
          <ac:cxnSpMkLst>
            <pc:docMk/>
            <pc:sldMk cId="3047139965" sldId="445"/>
            <ac:cxnSpMk id="48" creationId="{BBE2ACB2-A7CC-4761-99B9-32AA22B7D508}"/>
          </ac:cxnSpMkLst>
        </pc:cxnChg>
        <pc:cxnChg chg="add mod">
          <ac:chgData name="Vijay Natesan" userId="f18be79c-bdb0-48c5-bd6c-b31131b15e85" providerId="ADAL" clId="{C225233E-E154-4CA0-BD65-A5E26738E7EF}" dt="2021-05-27T09:33:08.216" v="6732" actId="164"/>
          <ac:cxnSpMkLst>
            <pc:docMk/>
            <pc:sldMk cId="3047139965" sldId="445"/>
            <ac:cxnSpMk id="49" creationId="{1BD9E3F7-B096-42BE-B6F7-BB52AF792C4F}"/>
          </ac:cxnSpMkLst>
        </pc:cxnChg>
        <pc:cxnChg chg="del">
          <ac:chgData name="Vijay Natesan" userId="f18be79c-bdb0-48c5-bd6c-b31131b15e85" providerId="ADAL" clId="{C225233E-E154-4CA0-BD65-A5E26738E7EF}" dt="2021-05-25T10:20:13.660" v="4253" actId="478"/>
          <ac:cxnSpMkLst>
            <pc:docMk/>
            <pc:sldMk cId="3047139965" sldId="445"/>
            <ac:cxnSpMk id="63" creationId="{560B15B3-691E-4181-82A3-8FE5EA7D1CA3}"/>
          </ac:cxnSpMkLst>
        </pc:cxnChg>
        <pc:cxnChg chg="add mod">
          <ac:chgData name="Vijay Natesan" userId="f18be79c-bdb0-48c5-bd6c-b31131b15e85" providerId="ADAL" clId="{C225233E-E154-4CA0-BD65-A5E26738E7EF}" dt="2021-05-27T09:30:29.652" v="6721" actId="164"/>
          <ac:cxnSpMkLst>
            <pc:docMk/>
            <pc:sldMk cId="3047139965" sldId="445"/>
            <ac:cxnSpMk id="67" creationId="{EE08F01B-9DB7-426A-9FA7-8DDC2F36AA6C}"/>
          </ac:cxnSpMkLst>
        </pc:cxnChg>
      </pc:sldChg>
      <pc:sldChg chg="modSp add mod">
        <pc:chgData name="Vijay Natesan" userId="f18be79c-bdb0-48c5-bd6c-b31131b15e85" providerId="ADAL" clId="{C225233E-E154-4CA0-BD65-A5E26738E7EF}" dt="2021-05-27T09:23:04.534" v="6666" actId="20577"/>
        <pc:sldMkLst>
          <pc:docMk/>
          <pc:sldMk cId="1202081628" sldId="446"/>
        </pc:sldMkLst>
        <pc:spChg chg="mod">
          <ac:chgData name="Vijay Natesan" userId="f18be79c-bdb0-48c5-bd6c-b31131b15e85" providerId="ADAL" clId="{C225233E-E154-4CA0-BD65-A5E26738E7EF}" dt="2021-05-27T09:23:04.534" v="6666" actId="20577"/>
          <ac:spMkLst>
            <pc:docMk/>
            <pc:sldMk cId="1202081628" sldId="446"/>
            <ac:spMk id="70" creationId="{DCB56BE6-FF3B-4504-8C44-200288E2B00D}"/>
          </ac:spMkLst>
        </pc:spChg>
      </pc:sldChg>
      <pc:sldMasterChg chg="delSldLayout">
        <pc:chgData name="Vijay Natesan" userId="f18be79c-bdb0-48c5-bd6c-b31131b15e85" providerId="ADAL" clId="{C225233E-E154-4CA0-BD65-A5E26738E7EF}" dt="2021-05-17T10:53:57.285" v="16" actId="47"/>
        <pc:sldMasterMkLst>
          <pc:docMk/>
          <pc:sldMasterMk cId="2826656894" sldId="2147483670"/>
        </pc:sldMasterMkLst>
        <pc:sldLayoutChg chg="del">
          <pc:chgData name="Vijay Natesan" userId="f18be79c-bdb0-48c5-bd6c-b31131b15e85" providerId="ADAL" clId="{C225233E-E154-4CA0-BD65-A5E26738E7EF}" dt="2021-05-17T10:53:57.285" v="16" actId="47"/>
          <pc:sldLayoutMkLst>
            <pc:docMk/>
            <pc:sldMasterMk cId="2826656894" sldId="2147483670"/>
            <pc:sldLayoutMk cId="440334527" sldId="2147483715"/>
          </pc:sldLayoutMkLst>
        </pc:sldLayoutChg>
        <pc:sldLayoutChg chg="del">
          <pc:chgData name="Vijay Natesan" userId="f18be79c-bdb0-48c5-bd6c-b31131b15e85" providerId="ADAL" clId="{C225233E-E154-4CA0-BD65-A5E26738E7EF}" dt="2021-05-17T10:53:57.285" v="16" actId="47"/>
          <pc:sldLayoutMkLst>
            <pc:docMk/>
            <pc:sldMasterMk cId="2826656894" sldId="2147483670"/>
            <pc:sldLayoutMk cId="2357874603" sldId="2147483716"/>
          </pc:sldLayoutMkLst>
        </pc:sldLayoutChg>
      </pc:sldMasterChg>
    </pc:docChg>
  </pc:docChgLst>
  <pc:docChgLst>
    <pc:chgData name="Vijay Natesan" userId="f18be79c-bdb0-48c5-bd6c-b31131b15e85" providerId="ADAL" clId="{A710404F-E249-47CE-98EB-31F1B0C5B5CE}"/>
    <pc:docChg chg="undo custSel addSld delSld modSld sldOrd">
      <pc:chgData name="Vijay Natesan" userId="f18be79c-bdb0-48c5-bd6c-b31131b15e85" providerId="ADAL" clId="{A710404F-E249-47CE-98EB-31F1B0C5B5CE}" dt="2020-09-21T16:27:53.246" v="2197" actId="2696"/>
      <pc:docMkLst>
        <pc:docMk/>
      </pc:docMkLst>
      <pc:sldChg chg="modSp">
        <pc:chgData name="Vijay Natesan" userId="f18be79c-bdb0-48c5-bd6c-b31131b15e85" providerId="ADAL" clId="{A710404F-E249-47CE-98EB-31F1B0C5B5CE}" dt="2020-09-21T12:44:27.801" v="1934" actId="404"/>
        <pc:sldMkLst>
          <pc:docMk/>
          <pc:sldMk cId="2434927609" sldId="369"/>
        </pc:sldMkLst>
        <pc:spChg chg="mod">
          <ac:chgData name="Vijay Natesan" userId="f18be79c-bdb0-48c5-bd6c-b31131b15e85" providerId="ADAL" clId="{A710404F-E249-47CE-98EB-31F1B0C5B5CE}" dt="2020-09-21T12:44:27.801" v="1934" actId="404"/>
          <ac:spMkLst>
            <pc:docMk/>
            <pc:sldMk cId="2434927609" sldId="369"/>
            <ac:spMk id="3" creationId="{7BA8D9CA-D75C-F343-8DEF-28CECE3F52C5}"/>
          </ac:spMkLst>
        </pc:spChg>
      </pc:sldChg>
      <pc:sldChg chg="addSp delSp modSp del ord">
        <pc:chgData name="Vijay Natesan" userId="f18be79c-bdb0-48c5-bd6c-b31131b15e85" providerId="ADAL" clId="{A710404F-E249-47CE-98EB-31F1B0C5B5CE}" dt="2020-09-21T16:27:53.246" v="2197" actId="2696"/>
        <pc:sldMkLst>
          <pc:docMk/>
          <pc:sldMk cId="668904101" sldId="414"/>
        </pc:sldMkLst>
        <pc:spChg chg="del mod">
          <ac:chgData name="Vijay Natesan" userId="f18be79c-bdb0-48c5-bd6c-b31131b15e85" providerId="ADAL" clId="{A710404F-E249-47CE-98EB-31F1B0C5B5CE}" dt="2020-09-21T13:15:02.082" v="1975" actId="478"/>
          <ac:spMkLst>
            <pc:docMk/>
            <pc:sldMk cId="668904101" sldId="414"/>
            <ac:spMk id="3" creationId="{C309A71F-2B5E-4D3D-836F-9EFC5B3B45A4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4" creationId="{70A326F0-37E2-4F5A-818C-8D65AA4CB037}"/>
          </ac:spMkLst>
        </pc:spChg>
        <pc:spChg chg="add del mod">
          <ac:chgData name="Vijay Natesan" userId="f18be79c-bdb0-48c5-bd6c-b31131b15e85" providerId="ADAL" clId="{A710404F-E249-47CE-98EB-31F1B0C5B5CE}" dt="2020-09-21T13:15:03.837" v="1976" actId="478"/>
          <ac:spMkLst>
            <pc:docMk/>
            <pc:sldMk cId="668904101" sldId="414"/>
            <ac:spMk id="7" creationId="{4252317B-8831-422F-A3E2-E543919D1E60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8" creationId="{554B765D-1CC7-4533-AE75-ED7C414CD115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17" creationId="{5C204141-18DA-4664-BE30-22E56BAB9629}"/>
          </ac:spMkLst>
        </pc:spChg>
        <pc:spChg chg="add del mod">
          <ac:chgData name="Vijay Natesan" userId="f18be79c-bdb0-48c5-bd6c-b31131b15e85" providerId="ADAL" clId="{A710404F-E249-47CE-98EB-31F1B0C5B5CE}" dt="2020-09-03T16:14:55.142" v="114" actId="478"/>
          <ac:spMkLst>
            <pc:docMk/>
            <pc:sldMk cId="668904101" sldId="414"/>
            <ac:spMk id="22" creationId="{B77588AB-4B90-4322-8A1E-AEAF72728075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23" creationId="{241E4AF1-CB66-485B-BFB0-7749D328708F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24" creationId="{5BCFEA8B-DDDB-49CB-8D6B-F12AE8B7EE28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26" creationId="{F44DD41F-F162-4D54-BB7C-AB0835EC4F7F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27" creationId="{B36F93E7-28FD-45EA-87B3-5D27B9B25E3F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28" creationId="{BFD4946A-6126-4230-AA39-9257DEE4DC9B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0" creationId="{C0E87912-6F3A-4F83-90B5-C1181847CC8D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2" creationId="{06A915A9-1FC6-4666-983C-020F8CC02C39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4" creationId="{B94695E1-BD4E-436E-9B85-D92254BB6A01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5" creationId="{73CD4DAE-F40D-4E14-8FF3-F4D8AC93131C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6" creationId="{74D9366D-A58F-4827-9D94-3C2CFCD0FB75}"/>
          </ac:spMkLst>
        </pc:spChg>
        <pc:spChg chg="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7" creationId="{0C95AF52-3C6F-40F9-A179-D8857E7CF0FF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8" creationId="{69707D7E-E54C-4D9E-9844-85863D71D8F0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39" creationId="{236DCEE1-4516-4566-9A84-8BDB541BCC9E}"/>
          </ac:spMkLst>
        </pc:spChg>
        <pc:spChg chg="add mod">
          <ac:chgData name="Vijay Natesan" userId="f18be79c-bdb0-48c5-bd6c-b31131b15e85" providerId="ADAL" clId="{A710404F-E249-47CE-98EB-31F1B0C5B5CE}" dt="2020-09-21T13:11:57.426" v="1968" actId="1036"/>
          <ac:spMkLst>
            <pc:docMk/>
            <pc:sldMk cId="668904101" sldId="414"/>
            <ac:spMk id="40" creationId="{EA7C5843-76C0-4C78-BABB-E7F14625DC6A}"/>
          </ac:spMkLst>
        </pc:spChg>
        <pc:spChg chg="add mod">
          <ac:chgData name="Vijay Natesan" userId="f18be79c-bdb0-48c5-bd6c-b31131b15e85" providerId="ADAL" clId="{A710404F-E249-47CE-98EB-31F1B0C5B5CE}" dt="2020-09-21T13:17:31.209" v="2015"/>
          <ac:spMkLst>
            <pc:docMk/>
            <pc:sldMk cId="668904101" sldId="414"/>
            <ac:spMk id="41" creationId="{AFBEDC7C-124C-4C6E-B658-AA124746F733}"/>
          </ac:spMkLst>
        </pc:sp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1" creationId="{D535815E-9C8B-4708-99AF-C3E162466047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2" creationId="{AEC77FDF-4505-4876-BD7E-63CA889D3882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3" creationId="{C143F58C-F3D3-4D58-9086-42116BE8F91A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4" creationId="{46F2D2B9-4D0D-4609-8FFD-97C9DE0F4603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5" creationId="{D86044C1-2E77-4E62-9352-CCF975949606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16" creationId="{2902551F-1AE0-4690-91C9-176D15EB2893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29" creationId="{17C1101D-270D-4CDE-8BD4-1E8FFE4AFC0A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31" creationId="{BCC0298D-2608-49F2-82BF-17D08D7503E6}"/>
          </ac:picMkLst>
        </pc:picChg>
        <pc:picChg chg="mod">
          <ac:chgData name="Vijay Natesan" userId="f18be79c-bdb0-48c5-bd6c-b31131b15e85" providerId="ADAL" clId="{A710404F-E249-47CE-98EB-31F1B0C5B5CE}" dt="2020-09-21T13:11:57.426" v="1968" actId="1036"/>
          <ac:picMkLst>
            <pc:docMk/>
            <pc:sldMk cId="668904101" sldId="414"/>
            <ac:picMk id="33" creationId="{5C21CF72-7C4F-4EBA-BF7F-F9BC4433F16A}"/>
          </ac:picMkLst>
        </pc:picChg>
        <pc:cxnChg chg="add mod">
          <ac:chgData name="Vijay Natesan" userId="f18be79c-bdb0-48c5-bd6c-b31131b15e85" providerId="ADAL" clId="{A710404F-E249-47CE-98EB-31F1B0C5B5CE}" dt="2020-09-21T13:11:57.426" v="1968" actId="1036"/>
          <ac:cxnSpMkLst>
            <pc:docMk/>
            <pc:sldMk cId="668904101" sldId="414"/>
            <ac:cxnSpMk id="6" creationId="{51B1083A-208F-46DC-8B23-CFD723793CFD}"/>
          </ac:cxnSpMkLst>
        </pc:cxnChg>
      </pc:sldChg>
      <pc:sldChg chg="modSp">
        <pc:chgData name="Vijay Natesan" userId="f18be79c-bdb0-48c5-bd6c-b31131b15e85" providerId="ADAL" clId="{A710404F-E249-47CE-98EB-31F1B0C5B5CE}" dt="2020-09-21T16:27:25.537" v="2142" actId="20577"/>
        <pc:sldMkLst>
          <pc:docMk/>
          <pc:sldMk cId="3414502205" sldId="416"/>
        </pc:sldMkLst>
        <pc:spChg chg="mod">
          <ac:chgData name="Vijay Natesan" userId="f18be79c-bdb0-48c5-bd6c-b31131b15e85" providerId="ADAL" clId="{A710404F-E249-47CE-98EB-31F1B0C5B5CE}" dt="2020-09-21T16:26:51.944" v="2107" actId="20577"/>
          <ac:spMkLst>
            <pc:docMk/>
            <pc:sldMk cId="3414502205" sldId="416"/>
            <ac:spMk id="4" creationId="{AD23780A-6D03-4617-B4AA-03E15A540BD8}"/>
          </ac:spMkLst>
        </pc:spChg>
        <pc:spChg chg="mod">
          <ac:chgData name="Vijay Natesan" userId="f18be79c-bdb0-48c5-bd6c-b31131b15e85" providerId="ADAL" clId="{A710404F-E249-47CE-98EB-31F1B0C5B5CE}" dt="2020-09-21T16:27:25.537" v="2142" actId="20577"/>
          <ac:spMkLst>
            <pc:docMk/>
            <pc:sldMk cId="3414502205" sldId="416"/>
            <ac:spMk id="6" creationId="{B571A2DF-35DC-4DE9-A617-EBCC5BD142DA}"/>
          </ac:spMkLst>
        </pc:spChg>
        <pc:spChg chg="mod">
          <ac:chgData name="Vijay Natesan" userId="f18be79c-bdb0-48c5-bd6c-b31131b15e85" providerId="ADAL" clId="{A710404F-E249-47CE-98EB-31F1B0C5B5CE}" dt="2020-09-03T16:33:30.001" v="442" actId="1035"/>
          <ac:spMkLst>
            <pc:docMk/>
            <pc:sldMk cId="3414502205" sldId="416"/>
            <ac:spMk id="9" creationId="{83867C9D-C668-4514-BE71-851907D5DB8A}"/>
          </ac:spMkLst>
        </pc:spChg>
        <pc:spChg chg="mod">
          <ac:chgData name="Vijay Natesan" userId="f18be79c-bdb0-48c5-bd6c-b31131b15e85" providerId="ADAL" clId="{A710404F-E249-47CE-98EB-31F1B0C5B5CE}" dt="2020-09-03T16:21:25.247" v="406" actId="20577"/>
          <ac:spMkLst>
            <pc:docMk/>
            <pc:sldMk cId="3414502205" sldId="416"/>
            <ac:spMk id="10" creationId="{0F6FC3E3-1406-446B-9D9A-C0CC6A224CD5}"/>
          </ac:spMkLst>
        </pc:spChg>
        <pc:spChg chg="mod">
          <ac:chgData name="Vijay Natesan" userId="f18be79c-bdb0-48c5-bd6c-b31131b15e85" providerId="ADAL" clId="{A710404F-E249-47CE-98EB-31F1B0C5B5CE}" dt="2020-09-21T16:26:56.360" v="2114" actId="20577"/>
          <ac:spMkLst>
            <pc:docMk/>
            <pc:sldMk cId="3414502205" sldId="416"/>
            <ac:spMk id="13" creationId="{48A7E4EA-910B-489A-91BD-0C1493B076FE}"/>
          </ac:spMkLst>
        </pc:spChg>
        <pc:spChg chg="mod">
          <ac:chgData name="Vijay Natesan" userId="f18be79c-bdb0-48c5-bd6c-b31131b15e85" providerId="ADAL" clId="{A710404F-E249-47CE-98EB-31F1B0C5B5CE}" dt="2020-09-03T16:21:11.311" v="402" actId="20577"/>
          <ac:spMkLst>
            <pc:docMk/>
            <pc:sldMk cId="3414502205" sldId="416"/>
            <ac:spMk id="23" creationId="{7F23A290-BF50-43EC-860B-54DF074D836B}"/>
          </ac:spMkLst>
        </pc:spChg>
      </pc:sldChg>
      <pc:sldChg chg="modSp">
        <pc:chgData name="Vijay Natesan" userId="f18be79c-bdb0-48c5-bd6c-b31131b15e85" providerId="ADAL" clId="{A710404F-E249-47CE-98EB-31F1B0C5B5CE}" dt="2020-09-21T16:27:46.719" v="2196" actId="20577"/>
        <pc:sldMkLst>
          <pc:docMk/>
          <pc:sldMk cId="652773277" sldId="417"/>
        </pc:sldMkLst>
        <pc:spChg chg="mod">
          <ac:chgData name="Vijay Natesan" userId="f18be79c-bdb0-48c5-bd6c-b31131b15e85" providerId="ADAL" clId="{A710404F-E249-47CE-98EB-31F1B0C5B5CE}" dt="2020-09-03T16:34:13.226" v="455" actId="20577"/>
          <ac:spMkLst>
            <pc:docMk/>
            <pc:sldMk cId="652773277" sldId="417"/>
            <ac:spMk id="2" creationId="{02F60A25-E195-4CF7-B41E-EE0B8A089A9D}"/>
          </ac:spMkLst>
        </pc:spChg>
        <pc:spChg chg="mod">
          <ac:chgData name="Vijay Natesan" userId="f18be79c-bdb0-48c5-bd6c-b31131b15e85" providerId="ADAL" clId="{A710404F-E249-47CE-98EB-31F1B0C5B5CE}" dt="2020-09-21T16:27:46.719" v="2196" actId="20577"/>
          <ac:spMkLst>
            <pc:docMk/>
            <pc:sldMk cId="652773277" sldId="417"/>
            <ac:spMk id="4" creationId="{77A3F555-DDA1-4BD5-945A-6730BCBF3AF3}"/>
          </ac:spMkLst>
        </pc:spChg>
        <pc:spChg chg="mod">
          <ac:chgData name="Vijay Natesan" userId="f18be79c-bdb0-48c5-bd6c-b31131b15e85" providerId="ADAL" clId="{A710404F-E249-47CE-98EB-31F1B0C5B5CE}" dt="2020-09-03T16:22:12.919" v="416" actId="692"/>
          <ac:spMkLst>
            <pc:docMk/>
            <pc:sldMk cId="652773277" sldId="417"/>
            <ac:spMk id="27" creationId="{9B811D70-4475-44BF-9555-4F80750A6C36}"/>
          </ac:spMkLst>
        </pc:spChg>
        <pc:spChg chg="mod">
          <ac:chgData name="Vijay Natesan" userId="f18be79c-bdb0-48c5-bd6c-b31131b15e85" providerId="ADAL" clId="{A710404F-E249-47CE-98EB-31F1B0C5B5CE}" dt="2020-09-03T16:22:12.919" v="416" actId="692"/>
          <ac:spMkLst>
            <pc:docMk/>
            <pc:sldMk cId="652773277" sldId="417"/>
            <ac:spMk id="28" creationId="{F771623D-0204-429B-958E-A95BA0A82CE9}"/>
          </ac:spMkLst>
        </pc:spChg>
        <pc:spChg chg="mod">
          <ac:chgData name="Vijay Natesan" userId="f18be79c-bdb0-48c5-bd6c-b31131b15e85" providerId="ADAL" clId="{A710404F-E249-47CE-98EB-31F1B0C5B5CE}" dt="2020-09-03T16:22:12.919" v="416" actId="692"/>
          <ac:spMkLst>
            <pc:docMk/>
            <pc:sldMk cId="652773277" sldId="417"/>
            <ac:spMk id="29" creationId="{2315F484-6A54-4485-9ED7-0E6277647A83}"/>
          </ac:spMkLst>
        </pc:spChg>
        <pc:spChg chg="mod">
          <ac:chgData name="Vijay Natesan" userId="f18be79c-bdb0-48c5-bd6c-b31131b15e85" providerId="ADAL" clId="{A710404F-E249-47CE-98EB-31F1B0C5B5CE}" dt="2020-09-03T16:22:12.919" v="416" actId="692"/>
          <ac:spMkLst>
            <pc:docMk/>
            <pc:sldMk cId="652773277" sldId="417"/>
            <ac:spMk id="30" creationId="{B3D1F942-EAEC-4068-9BFF-34A55A0AC5F7}"/>
          </ac:spMkLst>
        </pc:spChg>
      </pc:sldChg>
      <pc:sldChg chg="del">
        <pc:chgData name="Vijay Natesan" userId="f18be79c-bdb0-48c5-bd6c-b31131b15e85" providerId="ADAL" clId="{A710404F-E249-47CE-98EB-31F1B0C5B5CE}" dt="2020-09-04T05:45:05.548" v="457" actId="2696"/>
        <pc:sldMkLst>
          <pc:docMk/>
          <pc:sldMk cId="2428529504" sldId="418"/>
        </pc:sldMkLst>
      </pc:sldChg>
      <pc:sldChg chg="modSp">
        <pc:chgData name="Vijay Natesan" userId="f18be79c-bdb0-48c5-bd6c-b31131b15e85" providerId="ADAL" clId="{A710404F-E249-47CE-98EB-31F1B0C5B5CE}" dt="2020-09-03T16:21:43.330" v="414" actId="1076"/>
        <pc:sldMkLst>
          <pc:docMk/>
          <pc:sldMk cId="4245442274" sldId="419"/>
        </pc:sldMkLst>
        <pc:spChg chg="mod">
          <ac:chgData name="Vijay Natesan" userId="f18be79c-bdb0-48c5-bd6c-b31131b15e85" providerId="ADAL" clId="{A710404F-E249-47CE-98EB-31F1B0C5B5CE}" dt="2020-09-03T16:21:43.330" v="414" actId="1076"/>
          <ac:spMkLst>
            <pc:docMk/>
            <pc:sldMk cId="4245442274" sldId="419"/>
            <ac:spMk id="5" creationId="{77514E27-E45F-430F-AD5B-AE27ED0D030B}"/>
          </ac:spMkLst>
        </pc:spChg>
      </pc:sldChg>
      <pc:sldChg chg="addSp delSp modSp add">
        <pc:chgData name="Vijay Natesan" userId="f18be79c-bdb0-48c5-bd6c-b31131b15e85" providerId="ADAL" clId="{A710404F-E249-47CE-98EB-31F1B0C5B5CE}" dt="2020-09-04T14:44:49.740" v="1567" actId="1038"/>
        <pc:sldMkLst>
          <pc:docMk/>
          <pc:sldMk cId="1600983162" sldId="420"/>
        </pc:sldMkLst>
        <pc:spChg chg="del">
          <ac:chgData name="Vijay Natesan" userId="f18be79c-bdb0-48c5-bd6c-b31131b15e85" providerId="ADAL" clId="{A710404F-E249-47CE-98EB-31F1B0C5B5CE}" dt="2020-09-04T05:46:33.311" v="472" actId="478"/>
          <ac:spMkLst>
            <pc:docMk/>
            <pc:sldMk cId="1600983162" sldId="420"/>
            <ac:spMk id="2" creationId="{F6A64D26-3FA0-4C08-9503-8C75BA887CBB}"/>
          </ac:spMkLst>
        </pc:spChg>
        <pc:spChg chg="mod">
          <ac:chgData name="Vijay Natesan" userId="f18be79c-bdb0-48c5-bd6c-b31131b15e85" providerId="ADAL" clId="{A710404F-E249-47CE-98EB-31F1B0C5B5CE}" dt="2020-09-04T06:56:09.484" v="605" actId="20577"/>
          <ac:spMkLst>
            <pc:docMk/>
            <pc:sldMk cId="1600983162" sldId="420"/>
            <ac:spMk id="4" creationId="{AC1E2D2B-01B1-4FBE-8273-7DC78E771ECA}"/>
          </ac:spMkLst>
        </pc:spChg>
        <pc:spChg chg="add del mod">
          <ac:chgData name="Vijay Natesan" userId="f18be79c-bdb0-48c5-bd6c-b31131b15e85" providerId="ADAL" clId="{A710404F-E249-47CE-98EB-31F1B0C5B5CE}" dt="2020-09-04T12:52:38.479" v="606" actId="478"/>
          <ac:spMkLst>
            <pc:docMk/>
            <pc:sldMk cId="1600983162" sldId="420"/>
            <ac:spMk id="5" creationId="{202D22BE-F6EF-4958-B4E5-E75C73B2650C}"/>
          </ac:spMkLst>
        </pc:spChg>
        <pc:spChg chg="add del mod">
          <ac:chgData name="Vijay Natesan" userId="f18be79c-bdb0-48c5-bd6c-b31131b15e85" providerId="ADAL" clId="{A710404F-E249-47CE-98EB-31F1B0C5B5CE}" dt="2020-09-04T12:52:38.479" v="606" actId="478"/>
          <ac:spMkLst>
            <pc:docMk/>
            <pc:sldMk cId="1600983162" sldId="420"/>
            <ac:spMk id="6" creationId="{B96E808F-4976-4E18-A01B-E05510984749}"/>
          </ac:spMkLst>
        </pc:spChg>
        <pc:spChg chg="add del mod">
          <ac:chgData name="Vijay Natesan" userId="f18be79c-bdb0-48c5-bd6c-b31131b15e85" providerId="ADAL" clId="{A710404F-E249-47CE-98EB-31F1B0C5B5CE}" dt="2020-09-04T12:52:38.479" v="606" actId="478"/>
          <ac:spMkLst>
            <pc:docMk/>
            <pc:sldMk cId="1600983162" sldId="420"/>
            <ac:spMk id="7" creationId="{123029B1-53F7-4402-A581-C85A237853FC}"/>
          </ac:spMkLst>
        </pc:spChg>
        <pc:spChg chg="add del mod">
          <ac:chgData name="Vijay Natesan" userId="f18be79c-bdb0-48c5-bd6c-b31131b15e85" providerId="ADAL" clId="{A710404F-E249-47CE-98EB-31F1B0C5B5CE}" dt="2020-09-04T12:52:38.479" v="606" actId="478"/>
          <ac:spMkLst>
            <pc:docMk/>
            <pc:sldMk cId="1600983162" sldId="420"/>
            <ac:spMk id="8" creationId="{64B351A4-9B82-4218-8E23-1BC4EFEE1F68}"/>
          </ac:spMkLst>
        </pc:spChg>
        <pc:spChg chg="add del mod">
          <ac:chgData name="Vijay Natesan" userId="f18be79c-bdb0-48c5-bd6c-b31131b15e85" providerId="ADAL" clId="{A710404F-E249-47CE-98EB-31F1B0C5B5CE}" dt="2020-09-04T13:09:24.889" v="851" actId="478"/>
          <ac:spMkLst>
            <pc:docMk/>
            <pc:sldMk cId="1600983162" sldId="420"/>
            <ac:spMk id="9" creationId="{0AAC8EDB-2246-4814-8EB9-45E35F089DA0}"/>
          </ac:spMkLst>
        </pc:spChg>
        <pc:spChg chg="add del mod">
          <ac:chgData name="Vijay Natesan" userId="f18be79c-bdb0-48c5-bd6c-b31131b15e85" providerId="ADAL" clId="{A710404F-E249-47CE-98EB-31F1B0C5B5CE}" dt="2020-09-04T13:05:23.024" v="831" actId="478"/>
          <ac:spMkLst>
            <pc:docMk/>
            <pc:sldMk cId="1600983162" sldId="420"/>
            <ac:spMk id="10" creationId="{4488DAC9-153F-4372-A9FA-A7B2215511F3}"/>
          </ac:spMkLst>
        </pc:spChg>
        <pc:spChg chg="add del mod">
          <ac:chgData name="Vijay Natesan" userId="f18be79c-bdb0-48c5-bd6c-b31131b15e85" providerId="ADAL" clId="{A710404F-E249-47CE-98EB-31F1B0C5B5CE}" dt="2020-09-04T13:09:32.337" v="854" actId="478"/>
          <ac:spMkLst>
            <pc:docMk/>
            <pc:sldMk cId="1600983162" sldId="420"/>
            <ac:spMk id="11" creationId="{C09DC3ED-D535-45DD-B99C-C8C075936452}"/>
          </ac:spMkLst>
        </pc:spChg>
        <pc:spChg chg="mod">
          <ac:chgData name="Vijay Natesan" userId="f18be79c-bdb0-48c5-bd6c-b31131b15e85" providerId="ADAL" clId="{A710404F-E249-47CE-98EB-31F1B0C5B5CE}" dt="2020-09-04T13:06:51.451" v="849" actId="1038"/>
          <ac:spMkLst>
            <pc:docMk/>
            <pc:sldMk cId="1600983162" sldId="420"/>
            <ac:spMk id="13" creationId="{6C6F9B7A-8EDF-4DFF-B859-B2C9D7EB8C00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15" creationId="{F97925E2-37D1-4A6F-911B-C52BCC62E113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16" creationId="{3ED8082D-25A0-449B-91CB-9E1DB5E22A3D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18" creationId="{67FD389D-D4A5-40C2-BDB3-1E0519DF0557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19" creationId="{E11F341A-5757-48E5-96E9-0E876104AAD4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20" creationId="{01854D05-51F6-4915-8294-DB517333D339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21" creationId="{33CD9145-03AC-40DD-AB3C-D2F5E747A5AD}"/>
          </ac:spMkLst>
        </pc:spChg>
        <pc:spChg chg="mod">
          <ac:chgData name="Vijay Natesan" userId="f18be79c-bdb0-48c5-bd6c-b31131b15e85" providerId="ADAL" clId="{A710404F-E249-47CE-98EB-31F1B0C5B5CE}" dt="2020-09-04T13:06:45.908" v="836" actId="255"/>
          <ac:spMkLst>
            <pc:docMk/>
            <pc:sldMk cId="1600983162" sldId="420"/>
            <ac:spMk id="22" creationId="{C25FF417-D774-4AAD-8311-306D1BC7CC16}"/>
          </ac:spMkLst>
        </pc:spChg>
        <pc:spChg chg="add del mod">
          <ac:chgData name="Vijay Natesan" userId="f18be79c-bdb0-48c5-bd6c-b31131b15e85" providerId="ADAL" clId="{A710404F-E249-47CE-98EB-31F1B0C5B5CE}" dt="2020-09-04T13:11:37.619" v="864" actId="478"/>
          <ac:spMkLst>
            <pc:docMk/>
            <pc:sldMk cId="1600983162" sldId="420"/>
            <ac:spMk id="55" creationId="{C2FA722E-CB60-4524-B2CB-C0E761D64119}"/>
          </ac:spMkLst>
        </pc:spChg>
        <pc:spChg chg="add del mod">
          <ac:chgData name="Vijay Natesan" userId="f18be79c-bdb0-48c5-bd6c-b31131b15e85" providerId="ADAL" clId="{A710404F-E249-47CE-98EB-31F1B0C5B5CE}" dt="2020-09-04T13:28:27.555" v="1118" actId="478"/>
          <ac:spMkLst>
            <pc:docMk/>
            <pc:sldMk cId="1600983162" sldId="420"/>
            <ac:spMk id="56" creationId="{36265D0B-D809-4314-84E4-C7623562CF61}"/>
          </ac:spMkLst>
        </pc:spChg>
        <pc:spChg chg="add del mod">
          <ac:chgData name="Vijay Natesan" userId="f18be79c-bdb0-48c5-bd6c-b31131b15e85" providerId="ADAL" clId="{A710404F-E249-47CE-98EB-31F1B0C5B5CE}" dt="2020-09-04T13:28:27.555" v="1118" actId="478"/>
          <ac:spMkLst>
            <pc:docMk/>
            <pc:sldMk cId="1600983162" sldId="420"/>
            <ac:spMk id="57" creationId="{5FCF23EA-2431-4E0E-9BED-22F3F81AC9B3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59" creationId="{E63A19BA-DF2D-42D5-864D-A87E64C9FB02}"/>
          </ac:spMkLst>
        </pc:spChg>
        <pc:spChg chg="add del mod">
          <ac:chgData name="Vijay Natesan" userId="f18be79c-bdb0-48c5-bd6c-b31131b15e85" providerId="ADAL" clId="{A710404F-E249-47CE-98EB-31F1B0C5B5CE}" dt="2020-09-04T13:41:02.055" v="1367" actId="478"/>
          <ac:spMkLst>
            <pc:docMk/>
            <pc:sldMk cId="1600983162" sldId="420"/>
            <ac:spMk id="60" creationId="{53E1FDA0-53FE-412D-B12F-E5BEC27B61D7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61" creationId="{1A747C7F-D874-451A-8073-504F66247C2E}"/>
          </ac:spMkLst>
        </pc:spChg>
        <pc:spChg chg="add del mod">
          <ac:chgData name="Vijay Natesan" userId="f18be79c-bdb0-48c5-bd6c-b31131b15e85" providerId="ADAL" clId="{A710404F-E249-47CE-98EB-31F1B0C5B5CE}" dt="2020-09-04T13:41:02.055" v="1367" actId="478"/>
          <ac:spMkLst>
            <pc:docMk/>
            <pc:sldMk cId="1600983162" sldId="420"/>
            <ac:spMk id="63" creationId="{FE449A02-FD66-4C79-81CB-DECD6F372CAF}"/>
          </ac:spMkLst>
        </pc:spChg>
        <pc:spChg chg="add del mod">
          <ac:chgData name="Vijay Natesan" userId="f18be79c-bdb0-48c5-bd6c-b31131b15e85" providerId="ADAL" clId="{A710404F-E249-47CE-98EB-31F1B0C5B5CE}" dt="2020-09-04T13:41:02.055" v="1367" actId="478"/>
          <ac:spMkLst>
            <pc:docMk/>
            <pc:sldMk cId="1600983162" sldId="420"/>
            <ac:spMk id="64" creationId="{99A9FBB6-864C-4497-8DFC-3E34C8B3F767}"/>
          </ac:spMkLst>
        </pc:spChg>
        <pc:spChg chg="add del mod">
          <ac:chgData name="Vijay Natesan" userId="f18be79c-bdb0-48c5-bd6c-b31131b15e85" providerId="ADAL" clId="{A710404F-E249-47CE-98EB-31F1B0C5B5CE}" dt="2020-09-04T13:39:08.807" v="1290" actId="478"/>
          <ac:spMkLst>
            <pc:docMk/>
            <pc:sldMk cId="1600983162" sldId="420"/>
            <ac:spMk id="65" creationId="{80C6DB9B-2E71-4172-AEAA-992AC79DD46C}"/>
          </ac:spMkLst>
        </pc:spChg>
        <pc:spChg chg="add del mod">
          <ac:chgData name="Vijay Natesan" userId="f18be79c-bdb0-48c5-bd6c-b31131b15e85" providerId="ADAL" clId="{A710404F-E249-47CE-98EB-31F1B0C5B5CE}" dt="2020-09-04T13:29:42.276" v="1165" actId="478"/>
          <ac:spMkLst>
            <pc:docMk/>
            <pc:sldMk cId="1600983162" sldId="420"/>
            <ac:spMk id="66" creationId="{3A554591-84DF-40EF-9629-7017A0201B01}"/>
          </ac:spMkLst>
        </pc:spChg>
        <pc:spChg chg="add del mod">
          <ac:chgData name="Vijay Natesan" userId="f18be79c-bdb0-48c5-bd6c-b31131b15e85" providerId="ADAL" clId="{A710404F-E249-47CE-98EB-31F1B0C5B5CE}" dt="2020-09-04T13:29:42.276" v="1165" actId="478"/>
          <ac:spMkLst>
            <pc:docMk/>
            <pc:sldMk cId="1600983162" sldId="420"/>
            <ac:spMk id="67" creationId="{701D1D17-97CD-47DB-B625-F9DEECB62093}"/>
          </ac:spMkLst>
        </pc:spChg>
        <pc:spChg chg="add del mod">
          <ac:chgData name="Vijay Natesan" userId="f18be79c-bdb0-48c5-bd6c-b31131b15e85" providerId="ADAL" clId="{A710404F-E249-47CE-98EB-31F1B0C5B5CE}" dt="2020-09-04T13:29:42.276" v="1165" actId="478"/>
          <ac:spMkLst>
            <pc:docMk/>
            <pc:sldMk cId="1600983162" sldId="420"/>
            <ac:spMk id="68" creationId="{9340A643-4C07-4907-9EE0-9BC310135307}"/>
          </ac:spMkLst>
        </pc:spChg>
        <pc:spChg chg="add del mod">
          <ac:chgData name="Vijay Natesan" userId="f18be79c-bdb0-48c5-bd6c-b31131b15e85" providerId="ADAL" clId="{A710404F-E249-47CE-98EB-31F1B0C5B5CE}" dt="2020-09-04T13:29:42.276" v="1165" actId="478"/>
          <ac:spMkLst>
            <pc:docMk/>
            <pc:sldMk cId="1600983162" sldId="420"/>
            <ac:spMk id="69" creationId="{F307136A-EEF8-4633-8BE9-41B36F6CC01C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1" creationId="{880B082D-5AD8-4A07-BC18-C8F063A89CED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3" creationId="{270C3571-AC97-4F7E-B5D8-87D395F09B1C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4" creationId="{D6BB48EE-086E-4A0F-BFF1-8FB43D6F16FB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5" creationId="{3FAF0746-B57F-4789-BC2F-DAD04269BC60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6" creationId="{999C7408-03B2-4507-9425-C5A6F7E7FCFC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7" creationId="{452B6C3A-FFD9-4E1A-8015-99FD3C917BDD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78" creationId="{39FCBE01-6BE8-4113-8EE2-413D00E234B8}"/>
          </ac:spMkLst>
        </pc:spChg>
        <pc:spChg chg="add mod">
          <ac:chgData name="Vijay Natesan" userId="f18be79c-bdb0-48c5-bd6c-b31131b15e85" providerId="ADAL" clId="{A710404F-E249-47CE-98EB-31F1B0C5B5CE}" dt="2020-09-04T13:57:53.771" v="1542" actId="1076"/>
          <ac:spMkLst>
            <pc:docMk/>
            <pc:sldMk cId="1600983162" sldId="420"/>
            <ac:spMk id="79" creationId="{1AF075CB-A00B-4BAC-92E2-246BBE085439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80" creationId="{78F769D0-5187-4164-9314-71070D46F15F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81" creationId="{72AB662F-7A6E-4E8B-9358-E5ADAEBEF02F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82" creationId="{459A0ECD-1163-4B05-A884-70CEC0A478FF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83" creationId="{8FF6B3DD-CEEC-49AB-A5A1-248A43E1F039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84" creationId="{48F4AEF6-D9F5-4F54-9F03-AEB26352A45F}"/>
          </ac:spMkLst>
        </pc:spChg>
        <pc:spChg chg="add mod">
          <ac:chgData name="Vijay Natesan" userId="f18be79c-bdb0-48c5-bd6c-b31131b15e85" providerId="ADAL" clId="{A710404F-E249-47CE-98EB-31F1B0C5B5CE}" dt="2020-09-04T13:57:43.114" v="1541" actId="1076"/>
          <ac:spMkLst>
            <pc:docMk/>
            <pc:sldMk cId="1600983162" sldId="420"/>
            <ac:spMk id="86" creationId="{5ABF5F8F-31D2-4D54-A91B-65CEC1CF3819}"/>
          </ac:spMkLst>
        </pc:spChg>
        <pc:spChg chg="add mod">
          <ac:chgData name="Vijay Natesan" userId="f18be79c-bdb0-48c5-bd6c-b31131b15e85" providerId="ADAL" clId="{A710404F-E249-47CE-98EB-31F1B0C5B5CE}" dt="2020-09-04T14:44:49.740" v="1567" actId="1038"/>
          <ac:spMkLst>
            <pc:docMk/>
            <pc:sldMk cId="1600983162" sldId="420"/>
            <ac:spMk id="87" creationId="{3788B2A5-65E7-4180-80F4-18877B76D8FF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88" creationId="{0CBE074E-A712-4035-8287-0077109E5330}"/>
          </ac:spMkLst>
        </pc:spChg>
        <pc:spChg chg="add mod">
          <ac:chgData name="Vijay Natesan" userId="f18be79c-bdb0-48c5-bd6c-b31131b15e85" providerId="ADAL" clId="{A710404F-E249-47CE-98EB-31F1B0C5B5CE}" dt="2020-09-04T14:44:49.740" v="1567" actId="1038"/>
          <ac:spMkLst>
            <pc:docMk/>
            <pc:sldMk cId="1600983162" sldId="420"/>
            <ac:spMk id="89" creationId="{9E3D2066-6C37-472F-B657-BBF64C1ACD53}"/>
          </ac:spMkLst>
        </pc:spChg>
        <pc:spChg chg="add mod">
          <ac:chgData name="Vijay Natesan" userId="f18be79c-bdb0-48c5-bd6c-b31131b15e85" providerId="ADAL" clId="{A710404F-E249-47CE-98EB-31F1B0C5B5CE}" dt="2020-09-04T14:44:26.485" v="1561" actId="1038"/>
          <ac:spMkLst>
            <pc:docMk/>
            <pc:sldMk cId="1600983162" sldId="420"/>
            <ac:spMk id="90" creationId="{E23B1446-17E9-4306-ABAB-92751F72FA37}"/>
          </ac:spMkLst>
        </pc:spChg>
        <pc:grpChg chg="add del mod">
          <ac:chgData name="Vijay Natesan" userId="f18be79c-bdb0-48c5-bd6c-b31131b15e85" providerId="ADAL" clId="{A710404F-E249-47CE-98EB-31F1B0C5B5CE}" dt="2020-09-04T13:11:39.266" v="865" actId="478"/>
          <ac:grpSpMkLst>
            <pc:docMk/>
            <pc:sldMk cId="1600983162" sldId="420"/>
            <ac:grpSpMk id="12" creationId="{CDDF6ACC-52CE-4489-838B-1ED98DD8CF44}"/>
          </ac:grpSpMkLst>
        </pc:grpChg>
        <pc:grpChg chg="add del mod">
          <ac:chgData name="Vijay Natesan" userId="f18be79c-bdb0-48c5-bd6c-b31131b15e85" providerId="ADAL" clId="{A710404F-E249-47CE-98EB-31F1B0C5B5CE}" dt="2020-09-04T13:28:25.252" v="1117" actId="478"/>
          <ac:grpSpMkLst>
            <pc:docMk/>
            <pc:sldMk cId="1600983162" sldId="420"/>
            <ac:grpSpMk id="23" creationId="{5EF0BE45-B71B-442D-A788-11CF9B06B280}"/>
          </ac:grpSpMkLst>
        </pc:grpChg>
        <pc:grpChg chg="add del mod">
          <ac:chgData name="Vijay Natesan" userId="f18be79c-bdb0-48c5-bd6c-b31131b15e85" providerId="ADAL" clId="{A710404F-E249-47CE-98EB-31F1B0C5B5CE}" dt="2020-09-04T13:28:25.252" v="1117" actId="478"/>
          <ac:grpSpMkLst>
            <pc:docMk/>
            <pc:sldMk cId="1600983162" sldId="420"/>
            <ac:grpSpMk id="32" creationId="{BA16E7EC-CF57-4104-BF4F-722222C1FDAB}"/>
          </ac:grpSpMkLst>
        </pc:grpChg>
        <pc:picChg chg="add del mod">
          <ac:chgData name="Vijay Natesan" userId="f18be79c-bdb0-48c5-bd6c-b31131b15e85" providerId="ADAL" clId="{A710404F-E249-47CE-98EB-31F1B0C5B5CE}" dt="2020-09-04T13:49:01.887" v="1389" actId="478"/>
          <ac:picMkLst>
            <pc:docMk/>
            <pc:sldMk cId="1600983162" sldId="420"/>
            <ac:picMk id="58" creationId="{92541D7E-9A39-43FA-9896-99C9034E5931}"/>
          </ac:picMkLst>
        </pc:picChg>
        <pc:picChg chg="del mod">
          <ac:chgData name="Vijay Natesan" userId="f18be79c-bdb0-48c5-bd6c-b31131b15e85" providerId="ADAL" clId="{A710404F-E249-47CE-98EB-31F1B0C5B5CE}" dt="2020-09-04T13:33:06.939" v="1191" actId="478"/>
          <ac:picMkLst>
            <pc:docMk/>
            <pc:sldMk cId="1600983162" sldId="420"/>
            <ac:picMk id="62" creationId="{E4ED7F9C-A943-45C8-AA76-4D8B2BFA4D5A}"/>
          </ac:picMkLst>
        </pc:picChg>
        <pc:picChg chg="del mod">
          <ac:chgData name="Vijay Natesan" userId="f18be79c-bdb0-48c5-bd6c-b31131b15e85" providerId="ADAL" clId="{A710404F-E249-47CE-98EB-31F1B0C5B5CE}" dt="2020-09-04T13:48:19.511" v="1384" actId="478"/>
          <ac:picMkLst>
            <pc:docMk/>
            <pc:sldMk cId="1600983162" sldId="420"/>
            <ac:picMk id="70" creationId="{739FADF8-8838-4539-9928-3D81508E31F5}"/>
          </ac:picMkLst>
        </pc:picChg>
        <pc:picChg chg="add del mod modCrop">
          <ac:chgData name="Vijay Natesan" userId="f18be79c-bdb0-48c5-bd6c-b31131b15e85" providerId="ADAL" clId="{A710404F-E249-47CE-98EB-31F1B0C5B5CE}" dt="2020-09-04T13:49:03.088" v="1391" actId="478"/>
          <ac:picMkLst>
            <pc:docMk/>
            <pc:sldMk cId="1600983162" sldId="420"/>
            <ac:picMk id="72" creationId="{AAB24F2C-99CB-4F3D-BA1A-7FB5DD05D76B}"/>
          </ac:picMkLst>
        </pc:picChg>
        <pc:picChg chg="add del mod">
          <ac:chgData name="Vijay Natesan" userId="f18be79c-bdb0-48c5-bd6c-b31131b15e85" providerId="ADAL" clId="{A710404F-E249-47CE-98EB-31F1B0C5B5CE}" dt="2020-09-04T13:49:02.582" v="1390" actId="478"/>
          <ac:picMkLst>
            <pc:docMk/>
            <pc:sldMk cId="1600983162" sldId="420"/>
            <ac:picMk id="1026" creationId="{9D1953DE-CF24-4BD1-BD26-8449A99E43C3}"/>
          </ac:picMkLst>
        </pc:picChg>
      </pc:sldChg>
      <pc:sldChg chg="del">
        <pc:chgData name="Vijay Natesan" userId="f18be79c-bdb0-48c5-bd6c-b31131b15e85" providerId="ADAL" clId="{A710404F-E249-47CE-98EB-31F1B0C5B5CE}" dt="2020-09-03T16:21:33.423" v="407" actId="2696"/>
        <pc:sldMkLst>
          <pc:docMk/>
          <pc:sldMk cId="3988725991" sldId="421"/>
        </pc:sldMkLst>
      </pc:sldChg>
      <pc:sldChg chg="delSp modSp add del ord">
        <pc:chgData name="Vijay Natesan" userId="f18be79c-bdb0-48c5-bd6c-b31131b15e85" providerId="ADAL" clId="{A710404F-E249-47CE-98EB-31F1B0C5B5CE}" dt="2020-09-21T16:26:30.289" v="2087" actId="2696"/>
        <pc:sldMkLst>
          <pc:docMk/>
          <pc:sldMk cId="4278363356" sldId="421"/>
        </pc:sldMkLst>
        <pc:spChg chg="mod">
          <ac:chgData name="Vijay Natesan" userId="f18be79c-bdb0-48c5-bd6c-b31131b15e85" providerId="ADAL" clId="{A710404F-E249-47CE-98EB-31F1B0C5B5CE}" dt="2020-09-21T13:25:52.584" v="2084"/>
          <ac:spMkLst>
            <pc:docMk/>
            <pc:sldMk cId="4278363356" sldId="421"/>
            <ac:spMk id="3" creationId="{C309A71F-2B5E-4D3D-836F-9EFC5B3B45A4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4" creationId="{70A326F0-37E2-4F5A-818C-8D65AA4CB037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8" creationId="{554B765D-1CC7-4533-AE75-ED7C414CD115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17" creationId="{5C204141-18DA-4664-BE30-22E56BAB9629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23" creationId="{241E4AF1-CB66-485B-BFB0-7749D328708F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24" creationId="{5BCFEA8B-DDDB-49CB-8D6B-F12AE8B7EE28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26" creationId="{F44DD41F-F162-4D54-BB7C-AB0835EC4F7F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27" creationId="{B36F93E7-28FD-45EA-87B3-5D27B9B25E3F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28" creationId="{BFD4946A-6126-4230-AA39-9257DEE4DC9B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0" creationId="{C0E87912-6F3A-4F83-90B5-C1181847CC8D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2" creationId="{06A915A9-1FC6-4666-983C-020F8CC02C39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4" creationId="{B94695E1-BD4E-436E-9B85-D92254BB6A01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5" creationId="{73CD4DAE-F40D-4E14-8FF3-F4D8AC93131C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6" creationId="{74D9366D-A58F-4827-9D94-3C2CFCD0FB75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7" creationId="{0C95AF52-3C6F-40F9-A179-D8857E7CF0FF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8" creationId="{69707D7E-E54C-4D9E-9844-85863D71D8F0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39" creationId="{236DCEE1-4516-4566-9A84-8BDB541BCC9E}"/>
          </ac:spMkLst>
        </pc:spChg>
        <pc:spChg chg="mod">
          <ac:chgData name="Vijay Natesan" userId="f18be79c-bdb0-48c5-bd6c-b31131b15e85" providerId="ADAL" clId="{A710404F-E249-47CE-98EB-31F1B0C5B5CE}" dt="2020-09-21T13:19:22.008" v="2054" actId="1036"/>
          <ac:spMkLst>
            <pc:docMk/>
            <pc:sldMk cId="4278363356" sldId="421"/>
            <ac:spMk id="40" creationId="{EA7C5843-76C0-4C78-BABB-E7F14625DC6A}"/>
          </ac:spMkLst>
        </pc:spChg>
        <pc:spChg chg="del">
          <ac:chgData name="Vijay Natesan" userId="f18be79c-bdb0-48c5-bd6c-b31131b15e85" providerId="ADAL" clId="{A710404F-E249-47CE-98EB-31F1B0C5B5CE}" dt="2020-09-21T13:17:50.310" v="2016" actId="478"/>
          <ac:spMkLst>
            <pc:docMk/>
            <pc:sldMk cId="4278363356" sldId="421"/>
            <ac:spMk id="41" creationId="{AFBEDC7C-124C-4C6E-B658-AA124746F733}"/>
          </ac:spMkLst>
        </pc:sp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1" creationId="{D535815E-9C8B-4708-99AF-C3E162466047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2" creationId="{AEC77FDF-4505-4876-BD7E-63CA889D3882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3" creationId="{C143F58C-F3D3-4D58-9086-42116BE8F91A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4" creationId="{46F2D2B9-4D0D-4609-8FFD-97C9DE0F4603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5" creationId="{D86044C1-2E77-4E62-9352-CCF975949606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16" creationId="{2902551F-1AE0-4690-91C9-176D15EB2893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29" creationId="{17C1101D-270D-4CDE-8BD4-1E8FFE4AFC0A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31" creationId="{BCC0298D-2608-49F2-82BF-17D08D7503E6}"/>
          </ac:picMkLst>
        </pc:picChg>
        <pc:picChg chg="mod">
          <ac:chgData name="Vijay Natesan" userId="f18be79c-bdb0-48c5-bd6c-b31131b15e85" providerId="ADAL" clId="{A710404F-E249-47CE-98EB-31F1B0C5B5CE}" dt="2020-09-21T13:19:22.008" v="2054" actId="1036"/>
          <ac:picMkLst>
            <pc:docMk/>
            <pc:sldMk cId="4278363356" sldId="421"/>
            <ac:picMk id="33" creationId="{5C21CF72-7C4F-4EBA-BF7F-F9BC4433F16A}"/>
          </ac:picMkLst>
        </pc:picChg>
        <pc:cxnChg chg="mod">
          <ac:chgData name="Vijay Natesan" userId="f18be79c-bdb0-48c5-bd6c-b31131b15e85" providerId="ADAL" clId="{A710404F-E249-47CE-98EB-31F1B0C5B5CE}" dt="2020-09-21T13:19:22.008" v="2054" actId="1036"/>
          <ac:cxnSpMkLst>
            <pc:docMk/>
            <pc:sldMk cId="4278363356" sldId="421"/>
            <ac:cxnSpMk id="6" creationId="{51B1083A-208F-46DC-8B23-CFD723793CFD}"/>
          </ac:cxnSpMkLst>
        </pc:cxnChg>
      </pc:sldChg>
      <pc:sldChg chg="modSp add">
        <pc:chgData name="Vijay Natesan" userId="f18be79c-bdb0-48c5-bd6c-b31131b15e85" providerId="ADAL" clId="{A710404F-E249-47CE-98EB-31F1B0C5B5CE}" dt="2020-09-21T13:25:15.686" v="2083" actId="20577"/>
        <pc:sldMkLst>
          <pc:docMk/>
          <pc:sldMk cId="3166581669" sldId="422"/>
        </pc:sldMkLst>
        <pc:spChg chg="mod">
          <ac:chgData name="Vijay Natesan" userId="f18be79c-bdb0-48c5-bd6c-b31131b15e85" providerId="ADAL" clId="{A710404F-E249-47CE-98EB-31F1B0C5B5CE}" dt="2020-09-21T13:25:15.686" v="2083" actId="20577"/>
          <ac:spMkLst>
            <pc:docMk/>
            <pc:sldMk cId="3166581669" sldId="422"/>
            <ac:spMk id="3" creationId="{C309A71F-2B5E-4D3D-836F-9EFC5B3B45A4}"/>
          </ac:spMkLst>
        </pc:spChg>
      </pc:sldChg>
      <pc:sldChg chg="del">
        <pc:chgData name="Vijay Natesan" userId="f18be79c-bdb0-48c5-bd6c-b31131b15e85" providerId="ADAL" clId="{A710404F-E249-47CE-98EB-31F1B0C5B5CE}" dt="2020-09-03T16:21:35.083" v="408" actId="2696"/>
        <pc:sldMkLst>
          <pc:docMk/>
          <pc:sldMk cId="4030603990" sldId="42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\projects\Claims_Escalation_Prediction\Result_20200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Precision vs Recall daily trend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Percent_Chart!$B$1</c:f>
              <c:strCache>
                <c:ptCount val="1"/>
                <c:pt idx="0">
                  <c:v>Prec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Percent_Chart!$A$2:$A$102</c:f>
              <c:numCache>
                <c:formatCode>[$-409]d\-mmm\-yy;@</c:formatCode>
                <c:ptCount val="101"/>
                <c:pt idx="0">
                  <c:v>43711</c:v>
                </c:pt>
                <c:pt idx="1">
                  <c:v>43712</c:v>
                </c:pt>
                <c:pt idx="2">
                  <c:v>43713</c:v>
                </c:pt>
                <c:pt idx="3">
                  <c:v>43714</c:v>
                </c:pt>
                <c:pt idx="4">
                  <c:v>43715</c:v>
                </c:pt>
                <c:pt idx="5">
                  <c:v>43717</c:v>
                </c:pt>
                <c:pt idx="6">
                  <c:v>43718</c:v>
                </c:pt>
                <c:pt idx="7">
                  <c:v>43719</c:v>
                </c:pt>
                <c:pt idx="8">
                  <c:v>43720</c:v>
                </c:pt>
                <c:pt idx="9">
                  <c:v>43721</c:v>
                </c:pt>
                <c:pt idx="10">
                  <c:v>43722</c:v>
                </c:pt>
                <c:pt idx="11">
                  <c:v>43724</c:v>
                </c:pt>
                <c:pt idx="12">
                  <c:v>43725</c:v>
                </c:pt>
                <c:pt idx="13">
                  <c:v>43726</c:v>
                </c:pt>
                <c:pt idx="14">
                  <c:v>43727</c:v>
                </c:pt>
                <c:pt idx="15">
                  <c:v>43728</c:v>
                </c:pt>
                <c:pt idx="16">
                  <c:v>43729</c:v>
                </c:pt>
                <c:pt idx="17">
                  <c:v>43731</c:v>
                </c:pt>
                <c:pt idx="18">
                  <c:v>43732</c:v>
                </c:pt>
                <c:pt idx="19">
                  <c:v>43733</c:v>
                </c:pt>
                <c:pt idx="20">
                  <c:v>43734</c:v>
                </c:pt>
                <c:pt idx="21">
                  <c:v>43735</c:v>
                </c:pt>
                <c:pt idx="22">
                  <c:v>43736</c:v>
                </c:pt>
                <c:pt idx="23">
                  <c:v>43738</c:v>
                </c:pt>
                <c:pt idx="24">
                  <c:v>43739</c:v>
                </c:pt>
                <c:pt idx="25">
                  <c:v>43740</c:v>
                </c:pt>
                <c:pt idx="26">
                  <c:v>43741</c:v>
                </c:pt>
                <c:pt idx="27">
                  <c:v>43742</c:v>
                </c:pt>
                <c:pt idx="28">
                  <c:v>43743</c:v>
                </c:pt>
                <c:pt idx="29">
                  <c:v>43745</c:v>
                </c:pt>
                <c:pt idx="30">
                  <c:v>43746</c:v>
                </c:pt>
                <c:pt idx="31">
                  <c:v>43747</c:v>
                </c:pt>
                <c:pt idx="32">
                  <c:v>43748</c:v>
                </c:pt>
                <c:pt idx="33">
                  <c:v>43749</c:v>
                </c:pt>
                <c:pt idx="34">
                  <c:v>43750</c:v>
                </c:pt>
                <c:pt idx="35">
                  <c:v>43752</c:v>
                </c:pt>
                <c:pt idx="36">
                  <c:v>43753</c:v>
                </c:pt>
                <c:pt idx="37">
                  <c:v>43754</c:v>
                </c:pt>
                <c:pt idx="38">
                  <c:v>43755</c:v>
                </c:pt>
                <c:pt idx="39">
                  <c:v>43756</c:v>
                </c:pt>
                <c:pt idx="40">
                  <c:v>43757</c:v>
                </c:pt>
                <c:pt idx="41">
                  <c:v>43759</c:v>
                </c:pt>
                <c:pt idx="42">
                  <c:v>43760</c:v>
                </c:pt>
                <c:pt idx="43">
                  <c:v>43761</c:v>
                </c:pt>
                <c:pt idx="44">
                  <c:v>43762</c:v>
                </c:pt>
                <c:pt idx="45">
                  <c:v>43763</c:v>
                </c:pt>
                <c:pt idx="46">
                  <c:v>43764</c:v>
                </c:pt>
                <c:pt idx="47">
                  <c:v>43766</c:v>
                </c:pt>
                <c:pt idx="48">
                  <c:v>43767</c:v>
                </c:pt>
                <c:pt idx="49">
                  <c:v>43768</c:v>
                </c:pt>
                <c:pt idx="50">
                  <c:v>43769</c:v>
                </c:pt>
                <c:pt idx="51">
                  <c:v>43770</c:v>
                </c:pt>
                <c:pt idx="52">
                  <c:v>43771</c:v>
                </c:pt>
                <c:pt idx="53">
                  <c:v>43773</c:v>
                </c:pt>
                <c:pt idx="54">
                  <c:v>43774</c:v>
                </c:pt>
                <c:pt idx="55">
                  <c:v>43775</c:v>
                </c:pt>
                <c:pt idx="56">
                  <c:v>43776</c:v>
                </c:pt>
                <c:pt idx="57">
                  <c:v>43777</c:v>
                </c:pt>
                <c:pt idx="58">
                  <c:v>43778</c:v>
                </c:pt>
                <c:pt idx="59">
                  <c:v>43780</c:v>
                </c:pt>
                <c:pt idx="60">
                  <c:v>43782</c:v>
                </c:pt>
                <c:pt idx="61">
                  <c:v>43783</c:v>
                </c:pt>
                <c:pt idx="62">
                  <c:v>43784</c:v>
                </c:pt>
                <c:pt idx="63">
                  <c:v>43785</c:v>
                </c:pt>
                <c:pt idx="64">
                  <c:v>43787</c:v>
                </c:pt>
                <c:pt idx="65">
                  <c:v>43788</c:v>
                </c:pt>
                <c:pt idx="66">
                  <c:v>43789</c:v>
                </c:pt>
                <c:pt idx="67">
                  <c:v>43790</c:v>
                </c:pt>
                <c:pt idx="68">
                  <c:v>43791</c:v>
                </c:pt>
                <c:pt idx="69">
                  <c:v>43792</c:v>
                </c:pt>
                <c:pt idx="70">
                  <c:v>43793</c:v>
                </c:pt>
                <c:pt idx="71">
                  <c:v>43794</c:v>
                </c:pt>
                <c:pt idx="72">
                  <c:v>43795</c:v>
                </c:pt>
                <c:pt idx="73">
                  <c:v>43796</c:v>
                </c:pt>
                <c:pt idx="74">
                  <c:v>43797</c:v>
                </c:pt>
                <c:pt idx="75">
                  <c:v>43799</c:v>
                </c:pt>
                <c:pt idx="76">
                  <c:v>43802</c:v>
                </c:pt>
                <c:pt idx="77">
                  <c:v>43803</c:v>
                </c:pt>
                <c:pt idx="78">
                  <c:v>43804</c:v>
                </c:pt>
                <c:pt idx="79">
                  <c:v>43805</c:v>
                </c:pt>
                <c:pt idx="80">
                  <c:v>43806</c:v>
                </c:pt>
                <c:pt idx="81">
                  <c:v>43808</c:v>
                </c:pt>
                <c:pt idx="82">
                  <c:v>43809</c:v>
                </c:pt>
                <c:pt idx="83">
                  <c:v>43810</c:v>
                </c:pt>
                <c:pt idx="84">
                  <c:v>43811</c:v>
                </c:pt>
                <c:pt idx="85">
                  <c:v>43812</c:v>
                </c:pt>
                <c:pt idx="86">
                  <c:v>43813</c:v>
                </c:pt>
                <c:pt idx="87">
                  <c:v>43815</c:v>
                </c:pt>
                <c:pt idx="88">
                  <c:v>43816</c:v>
                </c:pt>
                <c:pt idx="89">
                  <c:v>43817</c:v>
                </c:pt>
                <c:pt idx="90">
                  <c:v>43818</c:v>
                </c:pt>
                <c:pt idx="91">
                  <c:v>43819</c:v>
                </c:pt>
                <c:pt idx="92">
                  <c:v>43820</c:v>
                </c:pt>
                <c:pt idx="93">
                  <c:v>43822</c:v>
                </c:pt>
                <c:pt idx="94">
                  <c:v>43823</c:v>
                </c:pt>
                <c:pt idx="95">
                  <c:v>43824</c:v>
                </c:pt>
                <c:pt idx="96">
                  <c:v>43825</c:v>
                </c:pt>
                <c:pt idx="97">
                  <c:v>43826</c:v>
                </c:pt>
                <c:pt idx="98">
                  <c:v>43827</c:v>
                </c:pt>
                <c:pt idx="99">
                  <c:v>43829</c:v>
                </c:pt>
                <c:pt idx="100">
                  <c:v>43830</c:v>
                </c:pt>
              </c:numCache>
            </c:numRef>
          </c:cat>
          <c:val>
            <c:numRef>
              <c:f>Percent_Chart!$B$2:$B$102</c:f>
              <c:numCache>
                <c:formatCode>General</c:formatCode>
                <c:ptCount val="101"/>
                <c:pt idx="0">
                  <c:v>40</c:v>
                </c:pt>
                <c:pt idx="1">
                  <c:v>53.333333333333336</c:v>
                </c:pt>
                <c:pt idx="2">
                  <c:v>86.666666666666671</c:v>
                </c:pt>
                <c:pt idx="3">
                  <c:v>91.428571428571431</c:v>
                </c:pt>
                <c:pt idx="4">
                  <c:v>75</c:v>
                </c:pt>
                <c:pt idx="5">
                  <c:v>66.666666666666657</c:v>
                </c:pt>
                <c:pt idx="6">
                  <c:v>91.428571428571431</c:v>
                </c:pt>
                <c:pt idx="7">
                  <c:v>71.428571428571431</c:v>
                </c:pt>
                <c:pt idx="8">
                  <c:v>92.307692307692307</c:v>
                </c:pt>
                <c:pt idx="9">
                  <c:v>100</c:v>
                </c:pt>
                <c:pt idx="10">
                  <c:v>92.857142857142861</c:v>
                </c:pt>
                <c:pt idx="11">
                  <c:v>75</c:v>
                </c:pt>
                <c:pt idx="12">
                  <c:v>85.714285714285708</c:v>
                </c:pt>
                <c:pt idx="13">
                  <c:v>75</c:v>
                </c:pt>
                <c:pt idx="14">
                  <c:v>100</c:v>
                </c:pt>
                <c:pt idx="15">
                  <c:v>80</c:v>
                </c:pt>
                <c:pt idx="16">
                  <c:v>88.888888888888886</c:v>
                </c:pt>
                <c:pt idx="17">
                  <c:v>66.666666666666657</c:v>
                </c:pt>
                <c:pt idx="18">
                  <c:v>80.769230769230774</c:v>
                </c:pt>
                <c:pt idx="19">
                  <c:v>56.25</c:v>
                </c:pt>
                <c:pt idx="20">
                  <c:v>85</c:v>
                </c:pt>
                <c:pt idx="21">
                  <c:v>68.421052631578945</c:v>
                </c:pt>
                <c:pt idx="22">
                  <c:v>92.857142857142861</c:v>
                </c:pt>
                <c:pt idx="23">
                  <c:v>50</c:v>
                </c:pt>
                <c:pt idx="24">
                  <c:v>81.818181818181827</c:v>
                </c:pt>
                <c:pt idx="25">
                  <c:v>77.777777777777786</c:v>
                </c:pt>
                <c:pt idx="26">
                  <c:v>71.428571428571431</c:v>
                </c:pt>
                <c:pt idx="27">
                  <c:v>72.727272727272734</c:v>
                </c:pt>
                <c:pt idx="28">
                  <c:v>80</c:v>
                </c:pt>
                <c:pt idx="29">
                  <c:v>100</c:v>
                </c:pt>
                <c:pt idx="30">
                  <c:v>90</c:v>
                </c:pt>
                <c:pt idx="31">
                  <c:v>86.746987951807228</c:v>
                </c:pt>
                <c:pt idx="32">
                  <c:v>80.952380952380949</c:v>
                </c:pt>
                <c:pt idx="33">
                  <c:v>76.08695652173914</c:v>
                </c:pt>
                <c:pt idx="34">
                  <c:v>100</c:v>
                </c:pt>
                <c:pt idx="35">
                  <c:v>87.5</c:v>
                </c:pt>
                <c:pt idx="36">
                  <c:v>88.372093023255815</c:v>
                </c:pt>
                <c:pt idx="37">
                  <c:v>86.666666666666671</c:v>
                </c:pt>
                <c:pt idx="38">
                  <c:v>81.818181818181827</c:v>
                </c:pt>
                <c:pt idx="39">
                  <c:v>90.909090909090907</c:v>
                </c:pt>
                <c:pt idx="40">
                  <c:v>33.333333333333329</c:v>
                </c:pt>
                <c:pt idx="41">
                  <c:v>62.5</c:v>
                </c:pt>
                <c:pt idx="42">
                  <c:v>92</c:v>
                </c:pt>
                <c:pt idx="43">
                  <c:v>89.65517241379311</c:v>
                </c:pt>
                <c:pt idx="44">
                  <c:v>77.272727272727266</c:v>
                </c:pt>
                <c:pt idx="45">
                  <c:v>77.272727272727266</c:v>
                </c:pt>
                <c:pt idx="46">
                  <c:v>37.5</c:v>
                </c:pt>
                <c:pt idx="47">
                  <c:v>33.333333333333329</c:v>
                </c:pt>
                <c:pt idx="48">
                  <c:v>73.333333333333329</c:v>
                </c:pt>
                <c:pt idx="49">
                  <c:v>58.333333333333336</c:v>
                </c:pt>
                <c:pt idx="50">
                  <c:v>70.588235294117652</c:v>
                </c:pt>
                <c:pt idx="51">
                  <c:v>86.666666666666671</c:v>
                </c:pt>
                <c:pt idx="52">
                  <c:v>100</c:v>
                </c:pt>
                <c:pt idx="53">
                  <c:v>77.777777777777786</c:v>
                </c:pt>
                <c:pt idx="54">
                  <c:v>88.235294117647058</c:v>
                </c:pt>
                <c:pt idx="55">
                  <c:v>85.714285714285708</c:v>
                </c:pt>
                <c:pt idx="56">
                  <c:v>84.782608695652172</c:v>
                </c:pt>
                <c:pt idx="57">
                  <c:v>66.666666666666657</c:v>
                </c:pt>
                <c:pt idx="58">
                  <c:v>87.5</c:v>
                </c:pt>
                <c:pt idx="59">
                  <c:v>50</c:v>
                </c:pt>
                <c:pt idx="60">
                  <c:v>81.818181818181827</c:v>
                </c:pt>
                <c:pt idx="61">
                  <c:v>82.608695652173907</c:v>
                </c:pt>
                <c:pt idx="62">
                  <c:v>76.923076923076934</c:v>
                </c:pt>
                <c:pt idx="63">
                  <c:v>92.857142857142861</c:v>
                </c:pt>
                <c:pt idx="64">
                  <c:v>30</c:v>
                </c:pt>
                <c:pt idx="65">
                  <c:v>71.428571428571431</c:v>
                </c:pt>
                <c:pt idx="66">
                  <c:v>80.434782608695656</c:v>
                </c:pt>
                <c:pt idx="67">
                  <c:v>86.36363636363636</c:v>
                </c:pt>
                <c:pt idx="68">
                  <c:v>93.333333333333329</c:v>
                </c:pt>
                <c:pt idx="69">
                  <c:v>71.428571428571431</c:v>
                </c:pt>
                <c:pt idx="70">
                  <c:v>100</c:v>
                </c:pt>
                <c:pt idx="71">
                  <c:v>50</c:v>
                </c:pt>
                <c:pt idx="72">
                  <c:v>66.666666666666657</c:v>
                </c:pt>
                <c:pt idx="73">
                  <c:v>91.891891891891902</c:v>
                </c:pt>
                <c:pt idx="74">
                  <c:v>92.307692307692307</c:v>
                </c:pt>
                <c:pt idx="75">
                  <c:v>50</c:v>
                </c:pt>
                <c:pt idx="76">
                  <c:v>81.25</c:v>
                </c:pt>
                <c:pt idx="77">
                  <c:v>82.35294117647058</c:v>
                </c:pt>
                <c:pt idx="78">
                  <c:v>94.444444444444443</c:v>
                </c:pt>
                <c:pt idx="79">
                  <c:v>100</c:v>
                </c:pt>
                <c:pt idx="80">
                  <c:v>91.666666666666657</c:v>
                </c:pt>
                <c:pt idx="81">
                  <c:v>0</c:v>
                </c:pt>
                <c:pt idx="82">
                  <c:v>87.5</c:v>
                </c:pt>
                <c:pt idx="83">
                  <c:v>90.909090909090907</c:v>
                </c:pt>
                <c:pt idx="84">
                  <c:v>90</c:v>
                </c:pt>
                <c:pt idx="85">
                  <c:v>54.54545454545454</c:v>
                </c:pt>
                <c:pt idx="86">
                  <c:v>85.714285714285708</c:v>
                </c:pt>
                <c:pt idx="87">
                  <c:v>72.727272727272734</c:v>
                </c:pt>
                <c:pt idx="88">
                  <c:v>90</c:v>
                </c:pt>
                <c:pt idx="89">
                  <c:v>73.333333333333329</c:v>
                </c:pt>
                <c:pt idx="90">
                  <c:v>91.666666666666657</c:v>
                </c:pt>
                <c:pt idx="91">
                  <c:v>100</c:v>
                </c:pt>
                <c:pt idx="92">
                  <c:v>100</c:v>
                </c:pt>
                <c:pt idx="93">
                  <c:v>40</c:v>
                </c:pt>
                <c:pt idx="94">
                  <c:v>95.833333333333343</c:v>
                </c:pt>
                <c:pt idx="95">
                  <c:v>100</c:v>
                </c:pt>
                <c:pt idx="96">
                  <c:v>0</c:v>
                </c:pt>
                <c:pt idx="97">
                  <c:v>94.285714285714278</c:v>
                </c:pt>
                <c:pt idx="98">
                  <c:v>95.652173913043484</c:v>
                </c:pt>
                <c:pt idx="99">
                  <c:v>25</c:v>
                </c:pt>
                <c:pt idx="100">
                  <c:v>94.73684210526315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9-485C-9FFD-177A0AFD7206}"/>
            </c:ext>
          </c:extLst>
        </c:ser>
        <c:ser>
          <c:idx val="1"/>
          <c:order val="1"/>
          <c:tx>
            <c:strRef>
              <c:f>Percent_Chart!$C$1</c:f>
              <c:strCache>
                <c:ptCount val="1"/>
                <c:pt idx="0">
                  <c:v>Rec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Percent_Chart!$A$2:$A$102</c:f>
              <c:numCache>
                <c:formatCode>[$-409]d\-mmm\-yy;@</c:formatCode>
                <c:ptCount val="101"/>
                <c:pt idx="0">
                  <c:v>43711</c:v>
                </c:pt>
                <c:pt idx="1">
                  <c:v>43712</c:v>
                </c:pt>
                <c:pt idx="2">
                  <c:v>43713</c:v>
                </c:pt>
                <c:pt idx="3">
                  <c:v>43714</c:v>
                </c:pt>
                <c:pt idx="4">
                  <c:v>43715</c:v>
                </c:pt>
                <c:pt idx="5">
                  <c:v>43717</c:v>
                </c:pt>
                <c:pt idx="6">
                  <c:v>43718</c:v>
                </c:pt>
                <c:pt idx="7">
                  <c:v>43719</c:v>
                </c:pt>
                <c:pt idx="8">
                  <c:v>43720</c:v>
                </c:pt>
                <c:pt idx="9">
                  <c:v>43721</c:v>
                </c:pt>
                <c:pt idx="10">
                  <c:v>43722</c:v>
                </c:pt>
                <c:pt idx="11">
                  <c:v>43724</c:v>
                </c:pt>
                <c:pt idx="12">
                  <c:v>43725</c:v>
                </c:pt>
                <c:pt idx="13">
                  <c:v>43726</c:v>
                </c:pt>
                <c:pt idx="14">
                  <c:v>43727</c:v>
                </c:pt>
                <c:pt idx="15">
                  <c:v>43728</c:v>
                </c:pt>
                <c:pt idx="16">
                  <c:v>43729</c:v>
                </c:pt>
                <c:pt idx="17">
                  <c:v>43731</c:v>
                </c:pt>
                <c:pt idx="18">
                  <c:v>43732</c:v>
                </c:pt>
                <c:pt idx="19">
                  <c:v>43733</c:v>
                </c:pt>
                <c:pt idx="20">
                  <c:v>43734</c:v>
                </c:pt>
                <c:pt idx="21">
                  <c:v>43735</c:v>
                </c:pt>
                <c:pt idx="22">
                  <c:v>43736</c:v>
                </c:pt>
                <c:pt idx="23">
                  <c:v>43738</c:v>
                </c:pt>
                <c:pt idx="24">
                  <c:v>43739</c:v>
                </c:pt>
                <c:pt idx="25">
                  <c:v>43740</c:v>
                </c:pt>
                <c:pt idx="26">
                  <c:v>43741</c:v>
                </c:pt>
                <c:pt idx="27">
                  <c:v>43742</c:v>
                </c:pt>
                <c:pt idx="28">
                  <c:v>43743</c:v>
                </c:pt>
                <c:pt idx="29">
                  <c:v>43745</c:v>
                </c:pt>
                <c:pt idx="30">
                  <c:v>43746</c:v>
                </c:pt>
                <c:pt idx="31">
                  <c:v>43747</c:v>
                </c:pt>
                <c:pt idx="32">
                  <c:v>43748</c:v>
                </c:pt>
                <c:pt idx="33">
                  <c:v>43749</c:v>
                </c:pt>
                <c:pt idx="34">
                  <c:v>43750</c:v>
                </c:pt>
                <c:pt idx="35">
                  <c:v>43752</c:v>
                </c:pt>
                <c:pt idx="36">
                  <c:v>43753</c:v>
                </c:pt>
                <c:pt idx="37">
                  <c:v>43754</c:v>
                </c:pt>
                <c:pt idx="38">
                  <c:v>43755</c:v>
                </c:pt>
                <c:pt idx="39">
                  <c:v>43756</c:v>
                </c:pt>
                <c:pt idx="40">
                  <c:v>43757</c:v>
                </c:pt>
                <c:pt idx="41">
                  <c:v>43759</c:v>
                </c:pt>
                <c:pt idx="42">
                  <c:v>43760</c:v>
                </c:pt>
                <c:pt idx="43">
                  <c:v>43761</c:v>
                </c:pt>
                <c:pt idx="44">
                  <c:v>43762</c:v>
                </c:pt>
                <c:pt idx="45">
                  <c:v>43763</c:v>
                </c:pt>
                <c:pt idx="46">
                  <c:v>43764</c:v>
                </c:pt>
                <c:pt idx="47">
                  <c:v>43766</c:v>
                </c:pt>
                <c:pt idx="48">
                  <c:v>43767</c:v>
                </c:pt>
                <c:pt idx="49">
                  <c:v>43768</c:v>
                </c:pt>
                <c:pt idx="50">
                  <c:v>43769</c:v>
                </c:pt>
                <c:pt idx="51">
                  <c:v>43770</c:v>
                </c:pt>
                <c:pt idx="52">
                  <c:v>43771</c:v>
                </c:pt>
                <c:pt idx="53">
                  <c:v>43773</c:v>
                </c:pt>
                <c:pt idx="54">
                  <c:v>43774</c:v>
                </c:pt>
                <c:pt idx="55">
                  <c:v>43775</c:v>
                </c:pt>
                <c:pt idx="56">
                  <c:v>43776</c:v>
                </c:pt>
                <c:pt idx="57">
                  <c:v>43777</c:v>
                </c:pt>
                <c:pt idx="58">
                  <c:v>43778</c:v>
                </c:pt>
                <c:pt idx="59">
                  <c:v>43780</c:v>
                </c:pt>
                <c:pt idx="60">
                  <c:v>43782</c:v>
                </c:pt>
                <c:pt idx="61">
                  <c:v>43783</c:v>
                </c:pt>
                <c:pt idx="62">
                  <c:v>43784</c:v>
                </c:pt>
                <c:pt idx="63">
                  <c:v>43785</c:v>
                </c:pt>
                <c:pt idx="64">
                  <c:v>43787</c:v>
                </c:pt>
                <c:pt idx="65">
                  <c:v>43788</c:v>
                </c:pt>
                <c:pt idx="66">
                  <c:v>43789</c:v>
                </c:pt>
                <c:pt idx="67">
                  <c:v>43790</c:v>
                </c:pt>
                <c:pt idx="68">
                  <c:v>43791</c:v>
                </c:pt>
                <c:pt idx="69">
                  <c:v>43792</c:v>
                </c:pt>
                <c:pt idx="70">
                  <c:v>43793</c:v>
                </c:pt>
                <c:pt idx="71">
                  <c:v>43794</c:v>
                </c:pt>
                <c:pt idx="72">
                  <c:v>43795</c:v>
                </c:pt>
                <c:pt idx="73">
                  <c:v>43796</c:v>
                </c:pt>
                <c:pt idx="74">
                  <c:v>43797</c:v>
                </c:pt>
                <c:pt idx="75">
                  <c:v>43799</c:v>
                </c:pt>
                <c:pt idx="76">
                  <c:v>43802</c:v>
                </c:pt>
                <c:pt idx="77">
                  <c:v>43803</c:v>
                </c:pt>
                <c:pt idx="78">
                  <c:v>43804</c:v>
                </c:pt>
                <c:pt idx="79">
                  <c:v>43805</c:v>
                </c:pt>
                <c:pt idx="80">
                  <c:v>43806</c:v>
                </c:pt>
                <c:pt idx="81">
                  <c:v>43808</c:v>
                </c:pt>
                <c:pt idx="82">
                  <c:v>43809</c:v>
                </c:pt>
                <c:pt idx="83">
                  <c:v>43810</c:v>
                </c:pt>
                <c:pt idx="84">
                  <c:v>43811</c:v>
                </c:pt>
                <c:pt idx="85">
                  <c:v>43812</c:v>
                </c:pt>
                <c:pt idx="86">
                  <c:v>43813</c:v>
                </c:pt>
                <c:pt idx="87">
                  <c:v>43815</c:v>
                </c:pt>
                <c:pt idx="88">
                  <c:v>43816</c:v>
                </c:pt>
                <c:pt idx="89">
                  <c:v>43817</c:v>
                </c:pt>
                <c:pt idx="90">
                  <c:v>43818</c:v>
                </c:pt>
                <c:pt idx="91">
                  <c:v>43819</c:v>
                </c:pt>
                <c:pt idx="92">
                  <c:v>43820</c:v>
                </c:pt>
                <c:pt idx="93">
                  <c:v>43822</c:v>
                </c:pt>
                <c:pt idx="94">
                  <c:v>43823</c:v>
                </c:pt>
                <c:pt idx="95">
                  <c:v>43824</c:v>
                </c:pt>
                <c:pt idx="96">
                  <c:v>43825</c:v>
                </c:pt>
                <c:pt idx="97">
                  <c:v>43826</c:v>
                </c:pt>
                <c:pt idx="98">
                  <c:v>43827</c:v>
                </c:pt>
                <c:pt idx="99">
                  <c:v>43829</c:v>
                </c:pt>
                <c:pt idx="100">
                  <c:v>43830</c:v>
                </c:pt>
              </c:numCache>
            </c:numRef>
          </c:cat>
          <c:val>
            <c:numRef>
              <c:f>Percent_Chart!$C$2:$C$102</c:f>
              <c:numCache>
                <c:formatCode>General</c:formatCode>
                <c:ptCount val="101"/>
                <c:pt idx="0">
                  <c:v>1.0869565217391304</c:v>
                </c:pt>
                <c:pt idx="1">
                  <c:v>6.25</c:v>
                </c:pt>
                <c:pt idx="2">
                  <c:v>15.66265060240964</c:v>
                </c:pt>
                <c:pt idx="3">
                  <c:v>18.497109826589593</c:v>
                </c:pt>
                <c:pt idx="4">
                  <c:v>2.2388059701492535</c:v>
                </c:pt>
                <c:pt idx="5">
                  <c:v>3.4782608695652173</c:v>
                </c:pt>
                <c:pt idx="6">
                  <c:v>15.920398009950249</c:v>
                </c:pt>
                <c:pt idx="7">
                  <c:v>3.8461538461538463</c:v>
                </c:pt>
                <c:pt idx="8">
                  <c:v>12.834224598930483</c:v>
                </c:pt>
                <c:pt idx="9">
                  <c:v>7.9136690647482011</c:v>
                </c:pt>
                <c:pt idx="10">
                  <c:v>23.636363636363637</c:v>
                </c:pt>
                <c:pt idx="11">
                  <c:v>2.4489795918367347</c:v>
                </c:pt>
                <c:pt idx="12">
                  <c:v>8.1447963800904972</c:v>
                </c:pt>
                <c:pt idx="13">
                  <c:v>2.0270270270270272</c:v>
                </c:pt>
                <c:pt idx="14">
                  <c:v>2.5974025974025974</c:v>
                </c:pt>
                <c:pt idx="15">
                  <c:v>4.3478260869565215</c:v>
                </c:pt>
                <c:pt idx="16">
                  <c:v>27.118644067796609</c:v>
                </c:pt>
                <c:pt idx="17">
                  <c:v>3.041825095057034</c:v>
                </c:pt>
                <c:pt idx="18">
                  <c:v>9.251101321585903</c:v>
                </c:pt>
                <c:pt idx="19">
                  <c:v>4.455445544554455</c:v>
                </c:pt>
                <c:pt idx="20">
                  <c:v>10.059171597633137</c:v>
                </c:pt>
                <c:pt idx="21">
                  <c:v>6.666666666666667</c:v>
                </c:pt>
                <c:pt idx="22">
                  <c:v>22.033898305084744</c:v>
                </c:pt>
                <c:pt idx="23">
                  <c:v>1.6216216216216217</c:v>
                </c:pt>
                <c:pt idx="24">
                  <c:v>9.0909090909090917</c:v>
                </c:pt>
                <c:pt idx="25">
                  <c:v>4.3478260869565215</c:v>
                </c:pt>
                <c:pt idx="26">
                  <c:v>3.1847133757961785</c:v>
                </c:pt>
                <c:pt idx="27">
                  <c:v>4</c:v>
                </c:pt>
                <c:pt idx="28">
                  <c:v>10.810810810810811</c:v>
                </c:pt>
                <c:pt idx="29">
                  <c:v>3.1111111111111112</c:v>
                </c:pt>
                <c:pt idx="30">
                  <c:v>9.0452261306532673</c:v>
                </c:pt>
                <c:pt idx="31">
                  <c:v>26.181818181818183</c:v>
                </c:pt>
                <c:pt idx="32">
                  <c:v>8.7628865979381434</c:v>
                </c:pt>
                <c:pt idx="33">
                  <c:v>15.625</c:v>
                </c:pt>
                <c:pt idx="34">
                  <c:v>15.09433962264151</c:v>
                </c:pt>
                <c:pt idx="35">
                  <c:v>7.4468085106382977</c:v>
                </c:pt>
                <c:pt idx="36">
                  <c:v>15.32258064516129</c:v>
                </c:pt>
                <c:pt idx="37">
                  <c:v>11.711711711711711</c:v>
                </c:pt>
                <c:pt idx="38">
                  <c:v>4.5</c:v>
                </c:pt>
                <c:pt idx="39">
                  <c:v>12.820512820512819</c:v>
                </c:pt>
                <c:pt idx="40">
                  <c:v>2.1276595744680851</c:v>
                </c:pt>
                <c:pt idx="41">
                  <c:v>2.3148148148148149</c:v>
                </c:pt>
                <c:pt idx="42">
                  <c:v>8.5820895522388057</c:v>
                </c:pt>
                <c:pt idx="43">
                  <c:v>10.569105691056912</c:v>
                </c:pt>
                <c:pt idx="44">
                  <c:v>7.981220657276995</c:v>
                </c:pt>
                <c:pt idx="45">
                  <c:v>12.878787878787879</c:v>
                </c:pt>
                <c:pt idx="46">
                  <c:v>3.2608695652173911</c:v>
                </c:pt>
                <c:pt idx="47">
                  <c:v>1.1695906432748537</c:v>
                </c:pt>
                <c:pt idx="48">
                  <c:v>4.4176706827309236</c:v>
                </c:pt>
                <c:pt idx="49">
                  <c:v>4.375</c:v>
                </c:pt>
                <c:pt idx="50">
                  <c:v>6.4864864864864868</c:v>
                </c:pt>
                <c:pt idx="51">
                  <c:v>10.92436974789916</c:v>
                </c:pt>
                <c:pt idx="52">
                  <c:v>34.375</c:v>
                </c:pt>
                <c:pt idx="53">
                  <c:v>3.6458333333333335</c:v>
                </c:pt>
                <c:pt idx="54">
                  <c:v>8.3798882681564244</c:v>
                </c:pt>
                <c:pt idx="55">
                  <c:v>6.4864864864864868</c:v>
                </c:pt>
                <c:pt idx="56">
                  <c:v>17.105263157894736</c:v>
                </c:pt>
                <c:pt idx="57">
                  <c:v>5.161290322580645</c:v>
                </c:pt>
                <c:pt idx="58">
                  <c:v>32.558139534883722</c:v>
                </c:pt>
                <c:pt idx="59">
                  <c:v>1.8957345971563981</c:v>
                </c:pt>
                <c:pt idx="60">
                  <c:v>6</c:v>
                </c:pt>
                <c:pt idx="61">
                  <c:v>18.627450980392158</c:v>
                </c:pt>
                <c:pt idx="62">
                  <c:v>5.9880239520958085</c:v>
                </c:pt>
                <c:pt idx="63">
                  <c:v>28.260869565217391</c:v>
                </c:pt>
                <c:pt idx="64">
                  <c:v>1.3824884792626728</c:v>
                </c:pt>
                <c:pt idx="65">
                  <c:v>9.3283582089552244</c:v>
                </c:pt>
                <c:pt idx="66">
                  <c:v>16.086956521739129</c:v>
                </c:pt>
                <c:pt idx="67">
                  <c:v>11.30952380952381</c:v>
                </c:pt>
                <c:pt idx="68">
                  <c:v>7.3684210526315779</c:v>
                </c:pt>
                <c:pt idx="69">
                  <c:v>6.0975609756097562</c:v>
                </c:pt>
                <c:pt idx="70">
                  <c:v>33.333333333333329</c:v>
                </c:pt>
                <c:pt idx="71">
                  <c:v>0.39525691699604742</c:v>
                </c:pt>
                <c:pt idx="72">
                  <c:v>0.95238095238095244</c:v>
                </c:pt>
                <c:pt idx="73">
                  <c:v>17.708333333333336</c:v>
                </c:pt>
                <c:pt idx="74">
                  <c:v>20</c:v>
                </c:pt>
                <c:pt idx="75">
                  <c:v>5.5555555555555554</c:v>
                </c:pt>
                <c:pt idx="76">
                  <c:v>11.818181818181818</c:v>
                </c:pt>
                <c:pt idx="77">
                  <c:v>7.608695652173914</c:v>
                </c:pt>
                <c:pt idx="78">
                  <c:v>17.435897435897434</c:v>
                </c:pt>
                <c:pt idx="79">
                  <c:v>6.9444444444444446</c:v>
                </c:pt>
                <c:pt idx="80">
                  <c:v>16.666666666666664</c:v>
                </c:pt>
                <c:pt idx="81">
                  <c:v>0</c:v>
                </c:pt>
                <c:pt idx="82">
                  <c:v>10.396039603960396</c:v>
                </c:pt>
                <c:pt idx="83">
                  <c:v>12.121212121212121</c:v>
                </c:pt>
                <c:pt idx="84">
                  <c:v>5.8823529411764701</c:v>
                </c:pt>
                <c:pt idx="85">
                  <c:v>4.1958041958041958</c:v>
                </c:pt>
                <c:pt idx="86">
                  <c:v>20.689655172413794</c:v>
                </c:pt>
                <c:pt idx="87">
                  <c:v>3.278688524590164</c:v>
                </c:pt>
                <c:pt idx="88">
                  <c:v>4.7120418848167542</c:v>
                </c:pt>
                <c:pt idx="89">
                  <c:v>6.0109289617486334</c:v>
                </c:pt>
                <c:pt idx="90">
                  <c:v>7.333333333333333</c:v>
                </c:pt>
                <c:pt idx="91">
                  <c:v>1.1363636363636365</c:v>
                </c:pt>
                <c:pt idx="92">
                  <c:v>5.8823529411764701</c:v>
                </c:pt>
                <c:pt idx="93">
                  <c:v>1.5625</c:v>
                </c:pt>
                <c:pt idx="94">
                  <c:v>18.399999999999999</c:v>
                </c:pt>
                <c:pt idx="95">
                  <c:v>10</c:v>
                </c:pt>
                <c:pt idx="96">
                  <c:v>0</c:v>
                </c:pt>
                <c:pt idx="97">
                  <c:v>15.492957746478872</c:v>
                </c:pt>
                <c:pt idx="98">
                  <c:v>34.375</c:v>
                </c:pt>
                <c:pt idx="99">
                  <c:v>1.3605442176870748</c:v>
                </c:pt>
                <c:pt idx="100">
                  <c:v>9.8901098901098905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89-485C-9FFD-177A0AFD7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31245408"/>
        <c:axId val="731251312"/>
      </c:lineChart>
      <c:dateAx>
        <c:axId val="731245408"/>
        <c:scaling>
          <c:orientation val="minMax"/>
        </c:scaling>
        <c:delete val="0"/>
        <c:axPos val="b"/>
        <c:numFmt formatCode="[$-409]d\-mmm\-yy;@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251312"/>
        <c:crosses val="autoZero"/>
        <c:auto val="1"/>
        <c:lblOffset val="100"/>
        <c:baseTimeUnit val="days"/>
      </c:dateAx>
      <c:valAx>
        <c:axId val="73125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245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9063990"/>
            <a:ext cx="3037840" cy="1251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728205D9-018B-42B6-AD28-F57F62B837CA}" type="slidenum">
              <a:rPr lang="en-US" sz="900"/>
              <a:t>‹#›</a:t>
            </a:fld>
            <a:endParaRPr lang="en-US" sz="900" dirty="0"/>
          </a:p>
        </p:txBody>
      </p:sp>
      <p:sp>
        <p:nvSpPr>
          <p:cNvPr id="6" name="TextBox 5"/>
          <p:cNvSpPr txBox="1"/>
          <p:nvPr/>
        </p:nvSpPr>
        <p:spPr>
          <a:xfrm>
            <a:off x="2" y="9066044"/>
            <a:ext cx="5971822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8" name="Picture 7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3" y="2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3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48" tIns="46575" rIns="93148" bIns="4657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48" tIns="46575" rIns="93148" bIns="46575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9063991"/>
            <a:ext cx="3037840" cy="125164"/>
          </a:xfrm>
          <a:prstGeom prst="rect">
            <a:avLst/>
          </a:prstGeom>
        </p:spPr>
        <p:txBody>
          <a:bodyPr vert="horz" lIns="0" tIns="46575" rIns="0" bIns="46575" rtlCol="0" anchor="ctr"/>
          <a:lstStyle>
            <a:lvl1pPr algn="r">
              <a:defRPr sz="900"/>
            </a:lvl1pPr>
          </a:lstStyle>
          <a:p>
            <a:fld id="{AB487858-B996-4291-96F9-A7500760731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" y="9066044"/>
            <a:ext cx="5971822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pic>
        <p:nvPicPr>
          <p:cNvPr id="9" name="Picture 8" descr="2015_UHC_Logo_RGB.ep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93" y="2"/>
            <a:ext cx="1454009" cy="2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6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1pPr>
    <a:lvl2pPr marL="3429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2pPr>
    <a:lvl3pPr marL="5143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3pPr>
    <a:lvl4pPr marL="68580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–"/>
      <a:defRPr sz="1200" kern="1200">
        <a:solidFill>
          <a:srgbClr val="4D4D4D"/>
        </a:solidFill>
        <a:latin typeface="+mn-lt"/>
        <a:ea typeface="+mn-ea"/>
        <a:cs typeface="+mn-cs"/>
      </a:defRPr>
    </a:lvl4pPr>
    <a:lvl5pPr marL="857250" indent="-171450" algn="l" defTabSz="914400" rtl="0" eaLnBrk="1" latinLnBrk="0" hangingPunct="1">
      <a:spcAft>
        <a:spcPts val="400"/>
      </a:spcAft>
      <a:buClr>
        <a:schemeClr val="accent3"/>
      </a:buClr>
      <a:buFont typeface="Arial" panose="020B0604020202020204" pitchFamily="34" charset="0"/>
      <a:buChar char="•"/>
      <a:defRPr sz="1200" kern="1200">
        <a:solidFill>
          <a:srgbClr val="4D4D4D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08743" y="1784061"/>
            <a:ext cx="4762042" cy="1102519"/>
          </a:xfrm>
        </p:spPr>
        <p:txBody>
          <a:bodyPr anchor="ctr">
            <a:noAutofit/>
          </a:bodyPr>
          <a:lstStyle>
            <a:lvl1pPr>
              <a:defRPr sz="3200" spc="-50" baseline="0"/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27F661-382B-BC47-B53A-37C814026FC3}"/>
              </a:ext>
            </a:extLst>
          </p:cNvPr>
          <p:cNvGrpSpPr/>
          <p:nvPr userDrawn="1"/>
        </p:nvGrpSpPr>
        <p:grpSpPr>
          <a:xfrm>
            <a:off x="4001695" y="4653855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24A353D-2250-8848-B6A0-16BF03C42779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64EB3198-E83E-A24B-AA77-090BB5B1A60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7B8663-024F-8F4F-82F1-488E09622219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283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5F41C1-ED0A-894A-B3CF-5F7CFFB84A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5" t="21323" b="11914"/>
          <a:stretch/>
        </p:blipFill>
        <p:spPr>
          <a:xfrm>
            <a:off x="2468137" y="0"/>
            <a:ext cx="6675863" cy="3345366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95672ECA-8BDB-C24D-A85A-A65E8F046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8999BF5-F786-F14D-B7C2-C2BCC5AE8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3885AB-AADA-2746-98D6-78E2B96B17F2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6DD190-D481-8245-8459-30F06A13D61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08253C4F-2669-6C49-8F4E-00818047DE9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A0B4BEC-A07A-3443-957E-21680C8E6C1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811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8902BF-5D3A-9D49-BF43-9A572D0E62E4}"/>
              </a:ext>
            </a:extLst>
          </p:cNvPr>
          <p:cNvSpPr/>
          <p:nvPr userDrawn="1"/>
        </p:nvSpPr>
        <p:spPr>
          <a:xfrm>
            <a:off x="2469330" y="2005"/>
            <a:ext cx="6687047" cy="33676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809693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286765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DAAC04-46A3-9B4E-9CC6-921207BBC5C4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D680D-2C61-9D4B-9565-8D8D277897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F97882-EB61-A348-82F0-BAE1DB338F22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8895A3-93F5-7944-AEE5-FACB36E109ED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3059CF6-8D1F-9943-898B-158F304BF319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B04F91-35AA-8E4F-AAF0-95F37C9B2FA7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684C28-7525-724C-9EAB-7DC4FF5A56E0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61E7D71-4677-3545-983E-8A7D397B4458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69B402F-C17E-CF41-85D9-62C73BC68667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55E1ECD-3484-6846-B7EF-B0B83FDF788A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1FAAAC-2C46-7A45-A7DC-8F71137BBF70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7C28EED-2DF9-1C4B-B18F-FA6112A46BBA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C23FB-3FB0-1F48-9224-183CD40B520C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2C33C4-2EED-1B47-AE64-18CE95053628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82FEC70-A84A-A843-95D5-2DEE5D0F34FB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275691-F2D1-9240-A849-36C54E8F5AE4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396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4896208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0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Type insightful headline in sentence case | One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type text. To change text formatting (approved color, size, bullets), place cursor at beginning of text/line and hit Tab or Shift Tab. Click icon for chart or table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2ED35-5AD0-4B21-8D25-35CA785C3CA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 property of Optum. Do not distribute or reproduce without express permission from Optum.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838712"/>
            <a:ext cx="8486775" cy="369094"/>
          </a:xfrm>
        </p:spPr>
        <p:txBody>
          <a:bodyPr/>
          <a:lstStyle>
            <a:lvl1pPr>
              <a:defRPr sz="195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Use this space for one line subhead if needed | One line</a:t>
            </a:r>
          </a:p>
        </p:txBody>
      </p:sp>
    </p:spTree>
    <p:extLst>
      <p:ext uri="{BB962C8B-B14F-4D97-AF65-F5344CB8AC3E}">
        <p14:creationId xmlns:p14="http://schemas.microsoft.com/office/powerpoint/2010/main" val="319410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1CE73-A306-824E-AF5D-DFABDA22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6962A78-5F90-E849-926E-E27C20197959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673B59A0-63BC-0F46-8B19-44FD67D42D94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8DDFA2FC-9DC8-3D4B-8217-398D230F5C57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C54180A5-7756-E048-A966-59067574F7BA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DBE942-5C20-1049-963F-D9BDD4B704AD}"/>
              </a:ext>
            </a:extLst>
          </p:cNvPr>
          <p:cNvGrpSpPr/>
          <p:nvPr userDrawn="1"/>
        </p:nvGrpSpPr>
        <p:grpSpPr>
          <a:xfrm>
            <a:off x="4221917" y="2158865"/>
            <a:ext cx="4869763" cy="374682"/>
            <a:chOff x="4221917" y="2158865"/>
            <a:chExt cx="4869763" cy="37468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ABAC76-EE16-9C4A-A031-E26084E221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8671" y="2175160"/>
              <a:ext cx="0" cy="3583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E8C3CA4-D98A-0649-BB27-B61F761535E4}"/>
                </a:ext>
              </a:extLst>
            </p:cNvPr>
            <p:cNvSpPr txBox="1"/>
            <p:nvPr userDrawn="1"/>
          </p:nvSpPr>
          <p:spPr>
            <a:xfrm>
              <a:off x="6708459" y="2158865"/>
              <a:ext cx="2383221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2400" b="1" i="0" spc="-50" baseline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Better Together</a:t>
              </a:r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B7303F-E15F-E84C-8DB3-E150AE7EF477}"/>
                </a:ext>
              </a:extLst>
            </p:cNvPr>
            <p:cNvSpPr txBox="1"/>
            <p:nvPr userDrawn="1"/>
          </p:nvSpPr>
          <p:spPr>
            <a:xfrm>
              <a:off x="4633576" y="2234023"/>
              <a:ext cx="190053" cy="225624"/>
            </a:xfrm>
            <a:custGeom>
              <a:avLst/>
              <a:gdLst/>
              <a:ahLst/>
              <a:cxnLst/>
              <a:rect l="l" t="t" r="r" b="b"/>
              <a:pathLst>
                <a:path w="190053" h="225624">
                  <a:moveTo>
                    <a:pt x="102096" y="0"/>
                  </a:moveTo>
                  <a:cubicBezTo>
                    <a:pt x="128785" y="0"/>
                    <a:pt x="150465" y="7888"/>
                    <a:pt x="167134" y="23664"/>
                  </a:cubicBezTo>
                  <a:cubicBezTo>
                    <a:pt x="177055" y="32991"/>
                    <a:pt x="184497" y="46385"/>
                    <a:pt x="189458" y="63848"/>
                  </a:cubicBezTo>
                  <a:lnTo>
                    <a:pt x="145851" y="74266"/>
                  </a:lnTo>
                  <a:cubicBezTo>
                    <a:pt x="143271" y="62955"/>
                    <a:pt x="137889" y="54025"/>
                    <a:pt x="129703" y="47477"/>
                  </a:cubicBezTo>
                  <a:cubicBezTo>
                    <a:pt x="121518" y="40928"/>
                    <a:pt x="111571" y="37654"/>
                    <a:pt x="99863" y="37654"/>
                  </a:cubicBezTo>
                  <a:cubicBezTo>
                    <a:pt x="83691" y="37654"/>
                    <a:pt x="70569" y="43458"/>
                    <a:pt x="60498" y="55067"/>
                  </a:cubicBezTo>
                  <a:cubicBezTo>
                    <a:pt x="50427" y="66675"/>
                    <a:pt x="45392" y="85477"/>
                    <a:pt x="45392" y="111473"/>
                  </a:cubicBezTo>
                  <a:cubicBezTo>
                    <a:pt x="45392" y="139055"/>
                    <a:pt x="50353" y="158701"/>
                    <a:pt x="60275" y="170409"/>
                  </a:cubicBezTo>
                  <a:cubicBezTo>
                    <a:pt x="70197" y="182116"/>
                    <a:pt x="83095" y="187970"/>
                    <a:pt x="98970" y="187970"/>
                  </a:cubicBezTo>
                  <a:cubicBezTo>
                    <a:pt x="110678" y="187970"/>
                    <a:pt x="120749" y="184250"/>
                    <a:pt x="129182" y="176808"/>
                  </a:cubicBezTo>
                  <a:cubicBezTo>
                    <a:pt x="137616" y="169367"/>
                    <a:pt x="143668" y="157659"/>
                    <a:pt x="147339" y="141685"/>
                  </a:cubicBezTo>
                  <a:lnTo>
                    <a:pt x="190053" y="155228"/>
                  </a:lnTo>
                  <a:cubicBezTo>
                    <a:pt x="183505" y="179041"/>
                    <a:pt x="172615" y="196726"/>
                    <a:pt x="157385" y="208285"/>
                  </a:cubicBezTo>
                  <a:cubicBezTo>
                    <a:pt x="142155" y="219844"/>
                    <a:pt x="122832" y="225624"/>
                    <a:pt x="99417" y="225624"/>
                  </a:cubicBezTo>
                  <a:cubicBezTo>
                    <a:pt x="70445" y="225624"/>
                    <a:pt x="46632" y="215727"/>
                    <a:pt x="27979" y="195933"/>
                  </a:cubicBezTo>
                  <a:cubicBezTo>
                    <a:pt x="9326" y="176138"/>
                    <a:pt x="0" y="149077"/>
                    <a:pt x="0" y="114747"/>
                  </a:cubicBezTo>
                  <a:cubicBezTo>
                    <a:pt x="0" y="78433"/>
                    <a:pt x="9376" y="50230"/>
                    <a:pt x="28128" y="30138"/>
                  </a:cubicBezTo>
                  <a:cubicBezTo>
                    <a:pt x="46880" y="10046"/>
                    <a:pt x="71536" y="0"/>
                    <a:pt x="10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5B8ADC-EA55-6544-906B-071EFDD2ADDC}"/>
                </a:ext>
              </a:extLst>
            </p:cNvPr>
            <p:cNvSpPr txBox="1"/>
            <p:nvPr userDrawn="1"/>
          </p:nvSpPr>
          <p:spPr>
            <a:xfrm>
              <a:off x="4221917" y="2237745"/>
              <a:ext cx="173980" cy="221903"/>
            </a:xfrm>
            <a:custGeom>
              <a:avLst/>
              <a:gdLst/>
              <a:ahLst/>
              <a:cxnLst/>
              <a:rect l="l" t="t" r="r" b="b"/>
              <a:pathLst>
                <a:path w="173980" h="221903">
                  <a:moveTo>
                    <a:pt x="0" y="0"/>
                  </a:moveTo>
                  <a:lnTo>
                    <a:pt x="44053" y="0"/>
                  </a:lnTo>
                  <a:lnTo>
                    <a:pt x="44053" y="118170"/>
                  </a:lnTo>
                  <a:cubicBezTo>
                    <a:pt x="44053" y="136922"/>
                    <a:pt x="44599" y="149076"/>
                    <a:pt x="45690" y="154633"/>
                  </a:cubicBezTo>
                  <a:cubicBezTo>
                    <a:pt x="47575" y="163562"/>
                    <a:pt x="52065" y="170731"/>
                    <a:pt x="59159" y="176138"/>
                  </a:cubicBezTo>
                  <a:cubicBezTo>
                    <a:pt x="66253" y="181546"/>
                    <a:pt x="75952" y="184249"/>
                    <a:pt x="88255" y="184249"/>
                  </a:cubicBezTo>
                  <a:cubicBezTo>
                    <a:pt x="100757" y="184249"/>
                    <a:pt x="110182" y="181694"/>
                    <a:pt x="116532" y="176585"/>
                  </a:cubicBezTo>
                  <a:cubicBezTo>
                    <a:pt x="122882" y="171475"/>
                    <a:pt x="126702" y="165199"/>
                    <a:pt x="127992" y="157758"/>
                  </a:cubicBezTo>
                  <a:cubicBezTo>
                    <a:pt x="129282" y="150316"/>
                    <a:pt x="129927" y="137964"/>
                    <a:pt x="129927" y="120700"/>
                  </a:cubicBezTo>
                  <a:lnTo>
                    <a:pt x="129927" y="0"/>
                  </a:lnTo>
                  <a:lnTo>
                    <a:pt x="173980" y="0"/>
                  </a:lnTo>
                  <a:lnTo>
                    <a:pt x="173980" y="114598"/>
                  </a:lnTo>
                  <a:cubicBezTo>
                    <a:pt x="173980" y="140791"/>
                    <a:pt x="172789" y="159296"/>
                    <a:pt x="170408" y="170111"/>
                  </a:cubicBezTo>
                  <a:cubicBezTo>
                    <a:pt x="168027" y="180925"/>
                    <a:pt x="163636" y="190054"/>
                    <a:pt x="157237" y="197495"/>
                  </a:cubicBezTo>
                  <a:cubicBezTo>
                    <a:pt x="150837" y="204936"/>
                    <a:pt x="142280" y="210865"/>
                    <a:pt x="131564" y="215280"/>
                  </a:cubicBezTo>
                  <a:cubicBezTo>
                    <a:pt x="120848" y="219695"/>
                    <a:pt x="106859" y="221903"/>
                    <a:pt x="89595" y="221903"/>
                  </a:cubicBezTo>
                  <a:cubicBezTo>
                    <a:pt x="68759" y="221903"/>
                    <a:pt x="52958" y="219497"/>
                    <a:pt x="42193" y="214685"/>
                  </a:cubicBezTo>
                  <a:cubicBezTo>
                    <a:pt x="31428" y="209873"/>
                    <a:pt x="22920" y="203622"/>
                    <a:pt x="16669" y="195932"/>
                  </a:cubicBezTo>
                  <a:cubicBezTo>
                    <a:pt x="10418" y="188243"/>
                    <a:pt x="6300" y="180181"/>
                    <a:pt x="4316" y="171748"/>
                  </a:cubicBezTo>
                  <a:cubicBezTo>
                    <a:pt x="1439" y="159246"/>
                    <a:pt x="0" y="140791"/>
                    <a:pt x="0" y="1163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C94635-322A-2C4E-94AC-588E33D0DB81}"/>
                </a:ext>
              </a:extLst>
            </p:cNvPr>
            <p:cNvSpPr txBox="1"/>
            <p:nvPr userDrawn="1"/>
          </p:nvSpPr>
          <p:spPr>
            <a:xfrm>
              <a:off x="4431913" y="2237744"/>
              <a:ext cx="174427" cy="218182"/>
            </a:xfrm>
            <a:custGeom>
              <a:avLst/>
              <a:gdLst/>
              <a:ahLst/>
              <a:cxnLst/>
              <a:rect l="l" t="t" r="r" b="b"/>
              <a:pathLst>
                <a:path w="174427" h="218182">
                  <a:moveTo>
                    <a:pt x="0" y="0"/>
                  </a:moveTo>
                  <a:lnTo>
                    <a:pt x="44054" y="0"/>
                  </a:lnTo>
                  <a:lnTo>
                    <a:pt x="44054" y="85874"/>
                  </a:lnTo>
                  <a:lnTo>
                    <a:pt x="130374" y="85874"/>
                  </a:lnTo>
                  <a:lnTo>
                    <a:pt x="130374" y="0"/>
                  </a:lnTo>
                  <a:lnTo>
                    <a:pt x="174427" y="0"/>
                  </a:lnTo>
                  <a:lnTo>
                    <a:pt x="174427" y="218182"/>
                  </a:lnTo>
                  <a:lnTo>
                    <a:pt x="130374" y="218182"/>
                  </a:lnTo>
                  <a:lnTo>
                    <a:pt x="130374" y="122783"/>
                  </a:lnTo>
                  <a:lnTo>
                    <a:pt x="44054" y="122783"/>
                  </a:lnTo>
                  <a:lnTo>
                    <a:pt x="44054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891785-D783-D04D-B092-61D9C04EA8EC}"/>
                </a:ext>
              </a:extLst>
            </p:cNvPr>
            <p:cNvSpPr txBox="1"/>
            <p:nvPr userDrawn="1"/>
          </p:nvSpPr>
          <p:spPr>
            <a:xfrm>
              <a:off x="4835238" y="2237744"/>
              <a:ext cx="173384" cy="218182"/>
            </a:xfrm>
            <a:custGeom>
              <a:avLst/>
              <a:gdLst/>
              <a:ahLst/>
              <a:cxnLst/>
              <a:rect l="l" t="t" r="r" b="b"/>
              <a:pathLst>
                <a:path w="173384" h="218182">
                  <a:moveTo>
                    <a:pt x="0" y="0"/>
                  </a:moveTo>
                  <a:lnTo>
                    <a:pt x="173384" y="0"/>
                  </a:lnTo>
                  <a:lnTo>
                    <a:pt x="173384" y="36909"/>
                  </a:lnTo>
                  <a:lnTo>
                    <a:pt x="108793" y="36909"/>
                  </a:lnTo>
                  <a:lnTo>
                    <a:pt x="108793" y="218182"/>
                  </a:lnTo>
                  <a:lnTo>
                    <a:pt x="64740" y="218182"/>
                  </a:lnTo>
                  <a:lnTo>
                    <a:pt x="64740" y="36909"/>
                  </a:lnTo>
                  <a:lnTo>
                    <a:pt x="0" y="369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651B17-76E2-854A-9AE8-173330B26C25}"/>
                </a:ext>
              </a:extLst>
            </p:cNvPr>
            <p:cNvSpPr txBox="1"/>
            <p:nvPr userDrawn="1"/>
          </p:nvSpPr>
          <p:spPr>
            <a:xfrm>
              <a:off x="5336193" y="2237744"/>
              <a:ext cx="143917" cy="218182"/>
            </a:xfrm>
            <a:custGeom>
              <a:avLst/>
              <a:gdLst/>
              <a:ahLst/>
              <a:cxnLst/>
              <a:rect l="l" t="t" r="r" b="b"/>
              <a:pathLst>
                <a:path w="143917" h="218182">
                  <a:moveTo>
                    <a:pt x="0" y="0"/>
                  </a:moveTo>
                  <a:lnTo>
                    <a:pt x="41821" y="0"/>
                  </a:lnTo>
                  <a:lnTo>
                    <a:pt x="41821" y="80218"/>
                  </a:lnTo>
                  <a:cubicBezTo>
                    <a:pt x="55315" y="64443"/>
                    <a:pt x="71438" y="56555"/>
                    <a:pt x="90190" y="56555"/>
                  </a:cubicBezTo>
                  <a:cubicBezTo>
                    <a:pt x="99814" y="56555"/>
                    <a:pt x="108496" y="58341"/>
                    <a:pt x="116235" y="61913"/>
                  </a:cubicBezTo>
                  <a:cubicBezTo>
                    <a:pt x="123974" y="65484"/>
                    <a:pt x="129803" y="70049"/>
                    <a:pt x="133722" y="75605"/>
                  </a:cubicBezTo>
                  <a:cubicBezTo>
                    <a:pt x="137641" y="81161"/>
                    <a:pt x="140320" y="87313"/>
                    <a:pt x="141759" y="94059"/>
                  </a:cubicBezTo>
                  <a:cubicBezTo>
                    <a:pt x="143197" y="100806"/>
                    <a:pt x="143917" y="111274"/>
                    <a:pt x="143917" y="125462"/>
                  </a:cubicBezTo>
                  <a:lnTo>
                    <a:pt x="143917" y="218182"/>
                  </a:lnTo>
                  <a:lnTo>
                    <a:pt x="102096" y="218182"/>
                  </a:lnTo>
                  <a:lnTo>
                    <a:pt x="102096" y="134690"/>
                  </a:lnTo>
                  <a:cubicBezTo>
                    <a:pt x="102096" y="118120"/>
                    <a:pt x="101302" y="107603"/>
                    <a:pt x="99715" y="103138"/>
                  </a:cubicBezTo>
                  <a:cubicBezTo>
                    <a:pt x="98128" y="98673"/>
                    <a:pt x="95325" y="95126"/>
                    <a:pt x="91306" y="92497"/>
                  </a:cubicBezTo>
                  <a:cubicBezTo>
                    <a:pt x="87288" y="89867"/>
                    <a:pt x="82252" y="88553"/>
                    <a:pt x="76200" y="88553"/>
                  </a:cubicBezTo>
                  <a:cubicBezTo>
                    <a:pt x="69255" y="88553"/>
                    <a:pt x="63054" y="90240"/>
                    <a:pt x="57597" y="93613"/>
                  </a:cubicBezTo>
                  <a:cubicBezTo>
                    <a:pt x="52140" y="96986"/>
                    <a:pt x="48146" y="102071"/>
                    <a:pt x="45616" y="108868"/>
                  </a:cubicBezTo>
                  <a:cubicBezTo>
                    <a:pt x="43086" y="115664"/>
                    <a:pt x="41821" y="125710"/>
                    <a:pt x="41821" y="139006"/>
                  </a:cubicBez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0B56E0-DBB7-1140-91A3-4BFC37341F76}"/>
                </a:ext>
              </a:extLst>
            </p:cNvPr>
            <p:cNvSpPr txBox="1"/>
            <p:nvPr userDrawn="1"/>
          </p:nvSpPr>
          <p:spPr>
            <a:xfrm>
              <a:off x="5879267" y="2237744"/>
              <a:ext cx="41821" cy="218182"/>
            </a:xfrm>
            <a:custGeom>
              <a:avLst/>
              <a:gdLst/>
              <a:ahLst/>
              <a:cxnLst/>
              <a:rect l="l" t="t" r="r" b="b"/>
              <a:pathLst>
                <a:path w="41821" h="218182">
                  <a:moveTo>
                    <a:pt x="0" y="0"/>
                  </a:moveTo>
                  <a:lnTo>
                    <a:pt x="41821" y="0"/>
                  </a:lnTo>
                  <a:lnTo>
                    <a:pt x="41821" y="218182"/>
                  </a:lnTo>
                  <a:lnTo>
                    <a:pt x="0" y="218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1686D8C-3165-114E-97BD-E8628EC7F395}"/>
                </a:ext>
              </a:extLst>
            </p:cNvPr>
            <p:cNvSpPr txBox="1"/>
            <p:nvPr userDrawn="1"/>
          </p:nvSpPr>
          <p:spPr>
            <a:xfrm>
              <a:off x="5000288" y="2294300"/>
              <a:ext cx="147675" cy="165199"/>
            </a:xfrm>
            <a:custGeom>
              <a:avLst/>
              <a:gdLst/>
              <a:ahLst/>
              <a:cxnLst/>
              <a:rect l="l" t="t" r="r" b="b"/>
              <a:pathLst>
                <a:path w="147675" h="165199">
                  <a:moveTo>
                    <a:pt x="72479" y="0"/>
                  </a:moveTo>
                  <a:cubicBezTo>
                    <a:pt x="95994" y="0"/>
                    <a:pt x="114548" y="7764"/>
                    <a:pt x="128141" y="23291"/>
                  </a:cubicBezTo>
                  <a:cubicBezTo>
                    <a:pt x="141734" y="38819"/>
                    <a:pt x="148233" y="62607"/>
                    <a:pt x="147638" y="94654"/>
                  </a:cubicBezTo>
                  <a:lnTo>
                    <a:pt x="42863" y="94654"/>
                  </a:lnTo>
                  <a:cubicBezTo>
                    <a:pt x="43160" y="107057"/>
                    <a:pt x="46534" y="116706"/>
                    <a:pt x="52983" y="123602"/>
                  </a:cubicBezTo>
                  <a:cubicBezTo>
                    <a:pt x="59432" y="130497"/>
                    <a:pt x="67469" y="133945"/>
                    <a:pt x="77093" y="133945"/>
                  </a:cubicBezTo>
                  <a:cubicBezTo>
                    <a:pt x="83641" y="133945"/>
                    <a:pt x="89148" y="132159"/>
                    <a:pt x="93613" y="128587"/>
                  </a:cubicBezTo>
                  <a:cubicBezTo>
                    <a:pt x="98078" y="125015"/>
                    <a:pt x="101451" y="119261"/>
                    <a:pt x="103733" y="111323"/>
                  </a:cubicBezTo>
                  <a:lnTo>
                    <a:pt x="145405" y="118318"/>
                  </a:lnTo>
                  <a:cubicBezTo>
                    <a:pt x="140047" y="133598"/>
                    <a:pt x="131589" y="145231"/>
                    <a:pt x="120030" y="153218"/>
                  </a:cubicBezTo>
                  <a:cubicBezTo>
                    <a:pt x="108471" y="161205"/>
                    <a:pt x="94010" y="165199"/>
                    <a:pt x="76647" y="165199"/>
                  </a:cubicBezTo>
                  <a:cubicBezTo>
                    <a:pt x="49163" y="165199"/>
                    <a:pt x="28823" y="156220"/>
                    <a:pt x="15627" y="138261"/>
                  </a:cubicBezTo>
                  <a:cubicBezTo>
                    <a:pt x="5209" y="123874"/>
                    <a:pt x="0" y="105717"/>
                    <a:pt x="0" y="83790"/>
                  </a:cubicBezTo>
                  <a:cubicBezTo>
                    <a:pt x="0" y="57596"/>
                    <a:pt x="6846" y="37083"/>
                    <a:pt x="20538" y="22250"/>
                  </a:cubicBezTo>
                  <a:cubicBezTo>
                    <a:pt x="34231" y="7416"/>
                    <a:pt x="51544" y="0"/>
                    <a:pt x="72479" y="0"/>
                  </a:cubicBezTo>
                  <a:close/>
                  <a:moveTo>
                    <a:pt x="75009" y="31998"/>
                  </a:moveTo>
                  <a:cubicBezTo>
                    <a:pt x="65881" y="31998"/>
                    <a:pt x="58341" y="35322"/>
                    <a:pt x="52388" y="41969"/>
                  </a:cubicBezTo>
                  <a:cubicBezTo>
                    <a:pt x="46434" y="48617"/>
                    <a:pt x="43507" y="57646"/>
                    <a:pt x="43607" y="69056"/>
                  </a:cubicBezTo>
                  <a:lnTo>
                    <a:pt x="106114" y="69056"/>
                  </a:lnTo>
                  <a:cubicBezTo>
                    <a:pt x="105817" y="56951"/>
                    <a:pt x="102691" y="47749"/>
                    <a:pt x="96738" y="41448"/>
                  </a:cubicBezTo>
                  <a:cubicBezTo>
                    <a:pt x="90785" y="35148"/>
                    <a:pt x="83542" y="31998"/>
                    <a:pt x="75009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85349C-A7B3-7645-B904-34B35CE09072}"/>
                </a:ext>
              </a:extLst>
            </p:cNvPr>
            <p:cNvSpPr txBox="1"/>
            <p:nvPr userDrawn="1"/>
          </p:nvSpPr>
          <p:spPr>
            <a:xfrm>
              <a:off x="5165190" y="2294300"/>
              <a:ext cx="149125" cy="165199"/>
            </a:xfrm>
            <a:custGeom>
              <a:avLst/>
              <a:gdLst/>
              <a:ahLst/>
              <a:cxnLst/>
              <a:rect l="l" t="t" r="r" b="b"/>
              <a:pathLst>
                <a:path w="149125" h="165199">
                  <a:moveTo>
                    <a:pt x="76646" y="0"/>
                  </a:moveTo>
                  <a:cubicBezTo>
                    <a:pt x="95894" y="0"/>
                    <a:pt x="111199" y="4142"/>
                    <a:pt x="122560" y="12427"/>
                  </a:cubicBezTo>
                  <a:cubicBezTo>
                    <a:pt x="133920" y="20712"/>
                    <a:pt x="142081" y="33337"/>
                    <a:pt x="147042" y="50304"/>
                  </a:cubicBezTo>
                  <a:lnTo>
                    <a:pt x="105816" y="57745"/>
                  </a:lnTo>
                  <a:cubicBezTo>
                    <a:pt x="104427" y="49510"/>
                    <a:pt x="101277" y="43309"/>
                    <a:pt x="96366" y="39142"/>
                  </a:cubicBezTo>
                  <a:cubicBezTo>
                    <a:pt x="91454" y="34974"/>
                    <a:pt x="85080" y="32891"/>
                    <a:pt x="77241" y="32891"/>
                  </a:cubicBezTo>
                  <a:cubicBezTo>
                    <a:pt x="66823" y="32891"/>
                    <a:pt x="58514" y="36487"/>
                    <a:pt x="52313" y="43681"/>
                  </a:cubicBezTo>
                  <a:cubicBezTo>
                    <a:pt x="46112" y="50874"/>
                    <a:pt x="43011" y="62904"/>
                    <a:pt x="43011" y="79772"/>
                  </a:cubicBezTo>
                  <a:cubicBezTo>
                    <a:pt x="43011" y="98524"/>
                    <a:pt x="46161" y="111770"/>
                    <a:pt x="52462" y="119509"/>
                  </a:cubicBezTo>
                  <a:cubicBezTo>
                    <a:pt x="58762" y="127248"/>
                    <a:pt x="67220" y="131117"/>
                    <a:pt x="77837" y="131117"/>
                  </a:cubicBezTo>
                  <a:cubicBezTo>
                    <a:pt x="85774" y="131117"/>
                    <a:pt x="92273" y="128860"/>
                    <a:pt x="97333" y="124346"/>
                  </a:cubicBezTo>
                  <a:cubicBezTo>
                    <a:pt x="102393" y="119831"/>
                    <a:pt x="105965" y="112067"/>
                    <a:pt x="108049" y="101054"/>
                  </a:cubicBezTo>
                  <a:lnTo>
                    <a:pt x="149125" y="108049"/>
                  </a:lnTo>
                  <a:cubicBezTo>
                    <a:pt x="144859" y="126901"/>
                    <a:pt x="136673" y="141138"/>
                    <a:pt x="124569" y="150763"/>
                  </a:cubicBezTo>
                  <a:cubicBezTo>
                    <a:pt x="112464" y="160387"/>
                    <a:pt x="96242" y="165199"/>
                    <a:pt x="75902" y="165199"/>
                  </a:cubicBezTo>
                  <a:cubicBezTo>
                    <a:pt x="52784" y="165199"/>
                    <a:pt x="34354" y="157906"/>
                    <a:pt x="20612" y="143321"/>
                  </a:cubicBezTo>
                  <a:cubicBezTo>
                    <a:pt x="6871" y="128736"/>
                    <a:pt x="0" y="108545"/>
                    <a:pt x="0" y="82748"/>
                  </a:cubicBezTo>
                  <a:cubicBezTo>
                    <a:pt x="0" y="56654"/>
                    <a:pt x="6895" y="36339"/>
                    <a:pt x="20687" y="21803"/>
                  </a:cubicBezTo>
                  <a:cubicBezTo>
                    <a:pt x="34478" y="7268"/>
                    <a:pt x="53131" y="0"/>
                    <a:pt x="76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B7D536-858E-3042-939D-08F6CE80A072}"/>
                </a:ext>
              </a:extLst>
            </p:cNvPr>
            <p:cNvSpPr txBox="1"/>
            <p:nvPr userDrawn="1"/>
          </p:nvSpPr>
          <p:spPr>
            <a:xfrm>
              <a:off x="5517019" y="2294300"/>
              <a:ext cx="144066" cy="161627"/>
            </a:xfrm>
            <a:custGeom>
              <a:avLst/>
              <a:gdLst/>
              <a:ahLst/>
              <a:cxnLst/>
              <a:rect l="l" t="t" r="r" b="b"/>
              <a:pathLst>
                <a:path w="144066" h="161627">
                  <a:moveTo>
                    <a:pt x="90934" y="0"/>
                  </a:moveTo>
                  <a:cubicBezTo>
                    <a:pt x="100162" y="0"/>
                    <a:pt x="108595" y="1662"/>
                    <a:pt x="116235" y="4986"/>
                  </a:cubicBezTo>
                  <a:cubicBezTo>
                    <a:pt x="123875" y="8309"/>
                    <a:pt x="129654" y="12551"/>
                    <a:pt x="133574" y="17710"/>
                  </a:cubicBezTo>
                  <a:cubicBezTo>
                    <a:pt x="137493" y="22870"/>
                    <a:pt x="140221" y="28724"/>
                    <a:pt x="141759" y="35272"/>
                  </a:cubicBezTo>
                  <a:cubicBezTo>
                    <a:pt x="143297" y="41821"/>
                    <a:pt x="144066" y="51197"/>
                    <a:pt x="144066" y="63401"/>
                  </a:cubicBezTo>
                  <a:lnTo>
                    <a:pt x="144066" y="161627"/>
                  </a:lnTo>
                  <a:lnTo>
                    <a:pt x="102245" y="161627"/>
                  </a:lnTo>
                  <a:lnTo>
                    <a:pt x="102245" y="80962"/>
                  </a:lnTo>
                  <a:cubicBezTo>
                    <a:pt x="102245" y="63897"/>
                    <a:pt x="101352" y="52859"/>
                    <a:pt x="99566" y="47848"/>
                  </a:cubicBezTo>
                  <a:cubicBezTo>
                    <a:pt x="97780" y="42837"/>
                    <a:pt x="94878" y="38943"/>
                    <a:pt x="90860" y="36165"/>
                  </a:cubicBezTo>
                  <a:cubicBezTo>
                    <a:pt x="86841" y="33387"/>
                    <a:pt x="82005" y="31998"/>
                    <a:pt x="76349" y="31998"/>
                  </a:cubicBezTo>
                  <a:cubicBezTo>
                    <a:pt x="69106" y="31998"/>
                    <a:pt x="62607" y="33982"/>
                    <a:pt x="56853" y="37951"/>
                  </a:cubicBezTo>
                  <a:cubicBezTo>
                    <a:pt x="51098" y="41920"/>
                    <a:pt x="47154" y="47178"/>
                    <a:pt x="45021" y="53727"/>
                  </a:cubicBezTo>
                  <a:cubicBezTo>
                    <a:pt x="42887" y="60275"/>
                    <a:pt x="41821" y="72380"/>
                    <a:pt x="41821" y="90041"/>
                  </a:cubicBezTo>
                  <a:lnTo>
                    <a:pt x="41821" y="161627"/>
                  </a:lnTo>
                  <a:lnTo>
                    <a:pt x="0" y="161627"/>
                  </a:lnTo>
                  <a:lnTo>
                    <a:pt x="0" y="3572"/>
                  </a:lnTo>
                  <a:lnTo>
                    <a:pt x="38844" y="3572"/>
                  </a:lnTo>
                  <a:lnTo>
                    <a:pt x="38844" y="26789"/>
                  </a:lnTo>
                  <a:cubicBezTo>
                    <a:pt x="52636" y="8929"/>
                    <a:pt x="69999" y="0"/>
                    <a:pt x="909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FF8F98-788B-C346-AEA6-89E493CA8DEA}"/>
                </a:ext>
              </a:extLst>
            </p:cNvPr>
            <p:cNvSpPr txBox="1"/>
            <p:nvPr userDrawn="1"/>
          </p:nvSpPr>
          <p:spPr>
            <a:xfrm>
              <a:off x="5688618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960768-09EF-714E-810E-CDE100123881}"/>
                </a:ext>
              </a:extLst>
            </p:cNvPr>
            <p:cNvSpPr txBox="1"/>
            <p:nvPr userDrawn="1"/>
          </p:nvSpPr>
          <p:spPr>
            <a:xfrm>
              <a:off x="5945793" y="2294300"/>
              <a:ext cx="163116" cy="165199"/>
            </a:xfrm>
            <a:custGeom>
              <a:avLst/>
              <a:gdLst/>
              <a:ahLst/>
              <a:cxnLst/>
              <a:rect l="l" t="t" r="r" b="b"/>
              <a:pathLst>
                <a:path w="163116" h="165199">
                  <a:moveTo>
                    <a:pt x="81409" y="0"/>
                  </a:moveTo>
                  <a:cubicBezTo>
                    <a:pt x="105321" y="0"/>
                    <a:pt x="124916" y="7764"/>
                    <a:pt x="140196" y="23291"/>
                  </a:cubicBezTo>
                  <a:cubicBezTo>
                    <a:pt x="155476" y="38819"/>
                    <a:pt x="163116" y="58440"/>
                    <a:pt x="163116" y="82153"/>
                  </a:cubicBezTo>
                  <a:cubicBezTo>
                    <a:pt x="163116" y="106065"/>
                    <a:pt x="155401" y="125884"/>
                    <a:pt x="139973" y="141610"/>
                  </a:cubicBezTo>
                  <a:cubicBezTo>
                    <a:pt x="124544" y="157336"/>
                    <a:pt x="105122" y="165199"/>
                    <a:pt x="81707" y="165199"/>
                  </a:cubicBezTo>
                  <a:cubicBezTo>
                    <a:pt x="67221" y="165199"/>
                    <a:pt x="53405" y="161925"/>
                    <a:pt x="40258" y="155376"/>
                  </a:cubicBezTo>
                  <a:cubicBezTo>
                    <a:pt x="27112" y="148828"/>
                    <a:pt x="17115" y="139228"/>
                    <a:pt x="10269" y="126578"/>
                  </a:cubicBezTo>
                  <a:cubicBezTo>
                    <a:pt x="3423" y="113928"/>
                    <a:pt x="0" y="98524"/>
                    <a:pt x="0" y="80367"/>
                  </a:cubicBezTo>
                  <a:cubicBezTo>
                    <a:pt x="0" y="66476"/>
                    <a:pt x="3423" y="53032"/>
                    <a:pt x="10269" y="40035"/>
                  </a:cubicBezTo>
                  <a:cubicBezTo>
                    <a:pt x="17115" y="27037"/>
                    <a:pt x="26814" y="17115"/>
                    <a:pt x="39365" y="10269"/>
                  </a:cubicBezTo>
                  <a:cubicBezTo>
                    <a:pt x="51916" y="3423"/>
                    <a:pt x="65931" y="0"/>
                    <a:pt x="81409" y="0"/>
                  </a:cubicBezTo>
                  <a:close/>
                  <a:moveTo>
                    <a:pt x="81558" y="34081"/>
                  </a:moveTo>
                  <a:cubicBezTo>
                    <a:pt x="70644" y="34081"/>
                    <a:pt x="61466" y="38249"/>
                    <a:pt x="54025" y="46583"/>
                  </a:cubicBezTo>
                  <a:cubicBezTo>
                    <a:pt x="46583" y="54917"/>
                    <a:pt x="42863" y="66923"/>
                    <a:pt x="42863" y="82599"/>
                  </a:cubicBezTo>
                  <a:cubicBezTo>
                    <a:pt x="42863" y="98276"/>
                    <a:pt x="46583" y="110281"/>
                    <a:pt x="54025" y="118616"/>
                  </a:cubicBezTo>
                  <a:cubicBezTo>
                    <a:pt x="61466" y="126950"/>
                    <a:pt x="70644" y="131117"/>
                    <a:pt x="81558" y="131117"/>
                  </a:cubicBezTo>
                  <a:cubicBezTo>
                    <a:pt x="92472" y="131117"/>
                    <a:pt x="101625" y="126950"/>
                    <a:pt x="109017" y="118616"/>
                  </a:cubicBezTo>
                  <a:cubicBezTo>
                    <a:pt x="116408" y="110281"/>
                    <a:pt x="120104" y="98177"/>
                    <a:pt x="120104" y="82302"/>
                  </a:cubicBezTo>
                  <a:cubicBezTo>
                    <a:pt x="120104" y="66824"/>
                    <a:pt x="116408" y="54917"/>
                    <a:pt x="109017" y="46583"/>
                  </a:cubicBezTo>
                  <a:cubicBezTo>
                    <a:pt x="101625" y="38249"/>
                    <a:pt x="92472" y="34081"/>
                    <a:pt x="81558" y="34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A93E3B-566E-954B-B276-F34642446AE2}"/>
                </a:ext>
              </a:extLst>
            </p:cNvPr>
            <p:cNvSpPr txBox="1"/>
            <p:nvPr userDrawn="1"/>
          </p:nvSpPr>
          <p:spPr>
            <a:xfrm>
              <a:off x="6127066" y="2294299"/>
              <a:ext cx="154186" cy="225772"/>
            </a:xfrm>
            <a:custGeom>
              <a:avLst/>
              <a:gdLst/>
              <a:ahLst/>
              <a:cxnLst/>
              <a:rect l="l" t="t" r="r" b="b"/>
              <a:pathLst>
                <a:path w="154186" h="225772">
                  <a:moveTo>
                    <a:pt x="66675" y="0"/>
                  </a:moveTo>
                  <a:cubicBezTo>
                    <a:pt x="86221" y="0"/>
                    <a:pt x="102344" y="8582"/>
                    <a:pt x="115044" y="25747"/>
                  </a:cubicBezTo>
                  <a:lnTo>
                    <a:pt x="115044" y="3572"/>
                  </a:lnTo>
                  <a:lnTo>
                    <a:pt x="154186" y="3572"/>
                  </a:lnTo>
                  <a:lnTo>
                    <a:pt x="154186" y="145405"/>
                  </a:lnTo>
                  <a:cubicBezTo>
                    <a:pt x="154186" y="164058"/>
                    <a:pt x="152648" y="177998"/>
                    <a:pt x="149572" y="187226"/>
                  </a:cubicBezTo>
                  <a:cubicBezTo>
                    <a:pt x="146496" y="196453"/>
                    <a:pt x="142180" y="203696"/>
                    <a:pt x="136624" y="208954"/>
                  </a:cubicBezTo>
                  <a:cubicBezTo>
                    <a:pt x="131068" y="214213"/>
                    <a:pt x="123651" y="218331"/>
                    <a:pt x="114374" y="221307"/>
                  </a:cubicBezTo>
                  <a:cubicBezTo>
                    <a:pt x="105097" y="224284"/>
                    <a:pt x="93365" y="225772"/>
                    <a:pt x="79176" y="225772"/>
                  </a:cubicBezTo>
                  <a:cubicBezTo>
                    <a:pt x="52387" y="225772"/>
                    <a:pt x="33387" y="221183"/>
                    <a:pt x="22175" y="212005"/>
                  </a:cubicBezTo>
                  <a:cubicBezTo>
                    <a:pt x="10963" y="202828"/>
                    <a:pt x="5358" y="191194"/>
                    <a:pt x="5358" y="177105"/>
                  </a:cubicBezTo>
                  <a:cubicBezTo>
                    <a:pt x="5358" y="175716"/>
                    <a:pt x="5407" y="174029"/>
                    <a:pt x="5506" y="172045"/>
                  </a:cubicBezTo>
                  <a:lnTo>
                    <a:pt x="53280" y="177849"/>
                  </a:lnTo>
                  <a:cubicBezTo>
                    <a:pt x="54074" y="183406"/>
                    <a:pt x="55909" y="187226"/>
                    <a:pt x="58787" y="189309"/>
                  </a:cubicBezTo>
                  <a:cubicBezTo>
                    <a:pt x="62756" y="192286"/>
                    <a:pt x="69006" y="193774"/>
                    <a:pt x="77539" y="193774"/>
                  </a:cubicBezTo>
                  <a:cubicBezTo>
                    <a:pt x="88453" y="193774"/>
                    <a:pt x="96639" y="192137"/>
                    <a:pt x="102096" y="188863"/>
                  </a:cubicBezTo>
                  <a:cubicBezTo>
                    <a:pt x="105767" y="186680"/>
                    <a:pt x="108545" y="183158"/>
                    <a:pt x="110430" y="178296"/>
                  </a:cubicBezTo>
                  <a:cubicBezTo>
                    <a:pt x="111720" y="174823"/>
                    <a:pt x="112365" y="168424"/>
                    <a:pt x="112365" y="159097"/>
                  </a:cubicBezTo>
                  <a:lnTo>
                    <a:pt x="112365" y="136029"/>
                  </a:lnTo>
                  <a:cubicBezTo>
                    <a:pt x="99863" y="153094"/>
                    <a:pt x="84088" y="161627"/>
                    <a:pt x="65038" y="161627"/>
                  </a:cubicBezTo>
                  <a:cubicBezTo>
                    <a:pt x="43805" y="161627"/>
                    <a:pt x="26987" y="152648"/>
                    <a:pt x="14585" y="134689"/>
                  </a:cubicBezTo>
                  <a:cubicBezTo>
                    <a:pt x="4861" y="120501"/>
                    <a:pt x="0" y="102840"/>
                    <a:pt x="0" y="81706"/>
                  </a:cubicBezTo>
                  <a:cubicBezTo>
                    <a:pt x="0" y="55215"/>
                    <a:pt x="6375" y="34974"/>
                    <a:pt x="19124" y="20985"/>
                  </a:cubicBezTo>
                  <a:cubicBezTo>
                    <a:pt x="31874" y="6995"/>
                    <a:pt x="47724" y="0"/>
                    <a:pt x="66675" y="0"/>
                  </a:cubicBezTo>
                  <a:close/>
                  <a:moveTo>
                    <a:pt x="77390" y="31998"/>
                  </a:moveTo>
                  <a:cubicBezTo>
                    <a:pt x="67369" y="31998"/>
                    <a:pt x="59109" y="35892"/>
                    <a:pt x="52610" y="43681"/>
                  </a:cubicBezTo>
                  <a:cubicBezTo>
                    <a:pt x="46112" y="51470"/>
                    <a:pt x="42862" y="63351"/>
                    <a:pt x="42862" y="79325"/>
                  </a:cubicBezTo>
                  <a:cubicBezTo>
                    <a:pt x="42862" y="96093"/>
                    <a:pt x="46112" y="108371"/>
                    <a:pt x="52610" y="116160"/>
                  </a:cubicBezTo>
                  <a:cubicBezTo>
                    <a:pt x="59109" y="123949"/>
                    <a:pt x="67121" y="127843"/>
                    <a:pt x="76646" y="127843"/>
                  </a:cubicBezTo>
                  <a:cubicBezTo>
                    <a:pt x="86866" y="127843"/>
                    <a:pt x="95498" y="123850"/>
                    <a:pt x="102542" y="115862"/>
                  </a:cubicBezTo>
                  <a:cubicBezTo>
                    <a:pt x="109587" y="107875"/>
                    <a:pt x="113109" y="96044"/>
                    <a:pt x="113109" y="80367"/>
                  </a:cubicBezTo>
                  <a:cubicBezTo>
                    <a:pt x="113109" y="63996"/>
                    <a:pt x="109736" y="51842"/>
                    <a:pt x="102989" y="43904"/>
                  </a:cubicBezTo>
                  <a:cubicBezTo>
                    <a:pt x="96242" y="35967"/>
                    <a:pt x="87709" y="31998"/>
                    <a:pt x="77390" y="319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3E8253-2CAE-E147-8D81-B5BAA6E050F8}"/>
                </a:ext>
              </a:extLst>
            </p:cNvPr>
            <p:cNvSpPr txBox="1"/>
            <p:nvPr userDrawn="1"/>
          </p:nvSpPr>
          <p:spPr>
            <a:xfrm>
              <a:off x="6297623" y="2297871"/>
              <a:ext cx="162520" cy="222200"/>
            </a:xfrm>
            <a:custGeom>
              <a:avLst/>
              <a:gdLst/>
              <a:ahLst/>
              <a:cxnLst/>
              <a:rect l="l" t="t" r="r" b="b"/>
              <a:pathLst>
                <a:path w="162520" h="222200">
                  <a:moveTo>
                    <a:pt x="0" y="0"/>
                  </a:moveTo>
                  <a:lnTo>
                    <a:pt x="44499" y="0"/>
                  </a:lnTo>
                  <a:lnTo>
                    <a:pt x="82302" y="112216"/>
                  </a:lnTo>
                  <a:lnTo>
                    <a:pt x="119211" y="0"/>
                  </a:lnTo>
                  <a:lnTo>
                    <a:pt x="162520" y="0"/>
                  </a:lnTo>
                  <a:lnTo>
                    <a:pt x="106709" y="152102"/>
                  </a:lnTo>
                  <a:lnTo>
                    <a:pt x="96738" y="179635"/>
                  </a:lnTo>
                  <a:cubicBezTo>
                    <a:pt x="93067" y="188863"/>
                    <a:pt x="89569" y="195907"/>
                    <a:pt x="86246" y="200769"/>
                  </a:cubicBezTo>
                  <a:cubicBezTo>
                    <a:pt x="82922" y="205631"/>
                    <a:pt x="79102" y="209574"/>
                    <a:pt x="74786" y="212601"/>
                  </a:cubicBezTo>
                  <a:cubicBezTo>
                    <a:pt x="70470" y="215627"/>
                    <a:pt x="65162" y="217983"/>
                    <a:pt x="58861" y="219670"/>
                  </a:cubicBezTo>
                  <a:cubicBezTo>
                    <a:pt x="52561" y="221357"/>
                    <a:pt x="45442" y="222200"/>
                    <a:pt x="37504" y="222200"/>
                  </a:cubicBezTo>
                  <a:cubicBezTo>
                    <a:pt x="29468" y="222200"/>
                    <a:pt x="21580" y="221357"/>
                    <a:pt x="13841" y="219670"/>
                  </a:cubicBezTo>
                  <a:lnTo>
                    <a:pt x="10120" y="186928"/>
                  </a:lnTo>
                  <a:cubicBezTo>
                    <a:pt x="16668" y="188218"/>
                    <a:pt x="22572" y="188863"/>
                    <a:pt x="27831" y="188863"/>
                  </a:cubicBezTo>
                  <a:cubicBezTo>
                    <a:pt x="37554" y="188863"/>
                    <a:pt x="44747" y="186010"/>
                    <a:pt x="49411" y="180305"/>
                  </a:cubicBezTo>
                  <a:cubicBezTo>
                    <a:pt x="54074" y="174600"/>
                    <a:pt x="57646" y="167332"/>
                    <a:pt x="60126" y="15850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2400" b="1" i="0" spc="-50" baseline="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46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F815FE-B4CF-6A4A-B94A-CEF58EAFE6A1}"/>
              </a:ext>
            </a:extLst>
          </p:cNvPr>
          <p:cNvSpPr/>
          <p:nvPr userDrawn="1"/>
        </p:nvSpPr>
        <p:spPr>
          <a:xfrm>
            <a:off x="2242268" y="0"/>
            <a:ext cx="6901732" cy="4282068"/>
          </a:xfrm>
          <a:prstGeom prst="rect">
            <a:avLst/>
          </a:prstGeom>
          <a:pattFill prst="dk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791891"/>
            <a:ext cx="4560073" cy="55126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400" spc="-50" baseline="0" dirty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FD66A-0FEA-9E43-85A5-272F33EA95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580" y="4356156"/>
            <a:ext cx="1509131" cy="47364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926EC48-BD49-014A-A1EC-F94585FABBA0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D574683D-4DBB-5249-AF45-F413E53A063F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2A6D0B0A-9FFE-5C41-849B-440463C5C46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9432091A-B9E0-5C4A-9F0C-8E699C05493C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Subtitle 2">
            <a:extLst>
              <a:ext uri="{FF2B5EF4-FFF2-40B4-BE49-F238E27FC236}">
                <a16:creationId xmlns:a16="http://schemas.microsoft.com/office/drawing/2014/main" id="{96A4AACE-0F03-3C4F-B453-5659CF3A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30263" y="2343151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C783B4-CAA9-3043-97CE-E88A30110BD7}"/>
              </a:ext>
            </a:extLst>
          </p:cNvPr>
          <p:cNvGrpSpPr/>
          <p:nvPr userDrawn="1"/>
        </p:nvGrpSpPr>
        <p:grpSpPr>
          <a:xfrm>
            <a:off x="3990873" y="4653855"/>
            <a:ext cx="2609341" cy="230049"/>
            <a:chOff x="744483" y="4848998"/>
            <a:chExt cx="2609341" cy="2300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4A5DB9-461A-E340-AACF-9C2853D8613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6" name="Title 3">
              <a:extLst>
                <a:ext uri="{FF2B5EF4-FFF2-40B4-BE49-F238E27FC236}">
                  <a16:creationId xmlns:a16="http://schemas.microsoft.com/office/drawing/2014/main" id="{1BE5FF10-1BE6-9047-82EE-93D1BC6536C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1D7E35-E8BA-D447-A285-6C09E8673F3D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159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577678"/>
            <a:ext cx="7886700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904159"/>
            <a:ext cx="1066800" cy="125885"/>
          </a:xfrm>
        </p:spPr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21EAF9A4-A042-254F-8E1D-C5357A29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"/>
            <a:ext cx="5770684" cy="436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8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70687" y="747713"/>
            <a:ext cx="2573337" cy="4097337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03" y="590036"/>
            <a:ext cx="5770684" cy="3600450"/>
          </a:xfrm>
        </p:spPr>
        <p:txBody>
          <a:bodyPr>
            <a:noAutofit/>
          </a:bodyPr>
          <a:lstStyle>
            <a:lvl2pPr marL="342900" indent="-152400">
              <a:buFont typeface="Arial" panose="020B0604020202020204" pitchFamily="34" charset="0"/>
              <a:buChar char="-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5E8B961-8F8E-6C40-AE35-177DF272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5770684" cy="429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7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BDA0-AF0E-4BA8-B742-3B9C92A3E6F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CE6DDEF-F8BD-7042-9C50-A7415299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"/>
            <a:ext cx="5770684" cy="4364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51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6FB6AC-EF27-3A48-8C2A-ECD2232A38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4" t="11915" b="14209"/>
          <a:stretch/>
        </p:blipFill>
        <p:spPr>
          <a:xfrm>
            <a:off x="2499256" y="1"/>
            <a:ext cx="6644743" cy="33554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26F5DBD2-37E9-4C46-9895-67278E0C9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4C1B2AB-BBAD-E74D-900D-B1D6577B4EEF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3370BE-5C48-5C43-90D3-FA8018A9022B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1" name="Title 3">
              <a:extLst>
                <a:ext uri="{FF2B5EF4-FFF2-40B4-BE49-F238E27FC236}">
                  <a16:creationId xmlns:a16="http://schemas.microsoft.com/office/drawing/2014/main" id="{EB7D1992-1891-A542-9135-2BA4EF7A2A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92C6D60-2FE2-0842-BF79-2D19682FEC35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100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F41E83-83E3-824C-B05A-8A5546B4D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2318" b="14800"/>
          <a:stretch/>
        </p:blipFill>
        <p:spPr>
          <a:xfrm>
            <a:off x="2423532" y="1"/>
            <a:ext cx="6720468" cy="3360712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F5DD42CD-EE00-1446-8F2A-C82DE4129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EFD8F51-BFFC-3841-A417-4C0A7270D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8822F6-18DD-0A4E-A8D7-ED719A9B245A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4D32D-7C09-EB4A-9EC5-DB5B33369ED0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4" name="Title 3">
              <a:extLst>
                <a:ext uri="{FF2B5EF4-FFF2-40B4-BE49-F238E27FC236}">
                  <a16:creationId xmlns:a16="http://schemas.microsoft.com/office/drawing/2014/main" id="{17BC5B71-5229-E648-A753-F08447F372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689C5A0-DA9D-4549-947B-FB5584F4750A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386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B74B01-997D-4342-8638-CC9D66A5B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9" b="12293"/>
          <a:stretch/>
        </p:blipFill>
        <p:spPr>
          <a:xfrm>
            <a:off x="2237678" y="0"/>
            <a:ext cx="6906322" cy="33528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 bwMode="auto">
          <a:xfrm rot="10800000" flipH="1">
            <a:off x="1" y="0"/>
            <a:ext cx="228600" cy="5143500"/>
          </a:xfrm>
          <a:prstGeom prst="rect">
            <a:avLst/>
          </a:prstGeom>
          <a:solidFill>
            <a:srgbClr val="00A8F7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6B91B2-FF25-B547-96EF-5961B0ED9545}"/>
              </a:ext>
            </a:extLst>
          </p:cNvPr>
          <p:cNvGrpSpPr/>
          <p:nvPr userDrawn="1"/>
        </p:nvGrpSpPr>
        <p:grpSpPr>
          <a:xfrm>
            <a:off x="679539" y="1"/>
            <a:ext cx="3815548" cy="5144568"/>
            <a:chOff x="679539" y="1"/>
            <a:chExt cx="3815548" cy="5144568"/>
          </a:xfrm>
        </p:grpSpPr>
        <p:sp>
          <p:nvSpPr>
            <p:cNvPr id="5" name="Chevron 4">
              <a:extLst>
                <a:ext uri="{FF2B5EF4-FFF2-40B4-BE49-F238E27FC236}">
                  <a16:creationId xmlns:a16="http://schemas.microsoft.com/office/drawing/2014/main" id="{DC18AE4F-7AF1-1E49-8E35-ACD12253F1DC}"/>
                </a:ext>
              </a:extLst>
            </p:cNvPr>
            <p:cNvSpPr/>
            <p:nvPr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Chevron 5">
              <a:extLst>
                <a:ext uri="{FF2B5EF4-FFF2-40B4-BE49-F238E27FC236}">
                  <a16:creationId xmlns:a16="http://schemas.microsoft.com/office/drawing/2014/main" id="{76D0D87F-CCC6-9E41-97FE-B4426F02A174}"/>
                </a:ext>
              </a:extLst>
            </p:cNvPr>
            <p:cNvSpPr/>
            <p:nvPr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3A23CFCA-DE87-964F-9974-016A9D172A36}"/>
                </a:ext>
              </a:extLst>
            </p:cNvPr>
            <p:cNvSpPr/>
            <p:nvPr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71D31DB-8BCA-7042-B94D-76954AEA4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 anchor="b">
            <a:noAutofit/>
          </a:bodyPr>
          <a:lstStyle>
            <a:lvl1pPr>
              <a:defRPr sz="2200" spc="-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E37C1BC-8CB7-5F4C-9252-0CCB40049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>
            <a:noAutofit/>
          </a:bodyPr>
          <a:lstStyle>
            <a:lvl1pPr marL="0" indent="0" algn="l">
              <a:buNone/>
              <a:defRPr sz="1800" b="1" spc="-50" baseline="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9F12B0-5D5F-2145-B861-AF9E8A85FB89}"/>
              </a:ext>
            </a:extLst>
          </p:cNvPr>
          <p:cNvGrpSpPr/>
          <p:nvPr userDrawn="1"/>
        </p:nvGrpSpPr>
        <p:grpSpPr>
          <a:xfrm>
            <a:off x="3996284" y="4653855"/>
            <a:ext cx="2609341" cy="230049"/>
            <a:chOff x="744483" y="4848998"/>
            <a:chExt cx="2609341" cy="23004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FFD12B-A382-5844-A4D2-92C01109B222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23" name="Title 3">
              <a:extLst>
                <a:ext uri="{FF2B5EF4-FFF2-40B4-BE49-F238E27FC236}">
                  <a16:creationId xmlns:a16="http://schemas.microsoft.com/office/drawing/2014/main" id="{95B75683-1196-5948-9C0B-65AB17405A2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0786FC-F9CF-0340-A9EB-A657DA3E5FF4}"/>
                </a:ext>
              </a:extLst>
            </p:cNvPr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53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80" y="-572"/>
            <a:ext cx="5770684" cy="4286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5580" y="482192"/>
            <a:ext cx="5770684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4914742"/>
            <a:ext cx="1066800" cy="12588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F9BDA0-AF0E-4BA8-B742-3B9C92A3E6F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 bwMode="auto">
          <a:xfrm>
            <a:off x="914388" y="434696"/>
            <a:ext cx="8229612" cy="0"/>
          </a:xfrm>
          <a:prstGeom prst="line">
            <a:avLst/>
          </a:prstGeom>
          <a:solidFill>
            <a:srgbClr val="798387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3590088" y="4963689"/>
            <a:ext cx="3998932" cy="769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algn="ctr"/>
            <a:r>
              <a:rPr lang="en-US" sz="500" dirty="0">
                <a:solidFill>
                  <a:schemeClr val="bg1">
                    <a:lumMod val="65000"/>
                  </a:schemeClr>
                </a:solidFill>
                <a:latin typeface="Arial"/>
                <a:cs typeface="Arial"/>
              </a:rPr>
              <a:t>Proprietary information of UnitedHealth Group. Do not distribute or reproduce without express permission of UnitedHealth Group.</a:t>
            </a:r>
          </a:p>
        </p:txBody>
      </p:sp>
      <p:cxnSp>
        <p:nvCxnSpPr>
          <p:cNvPr id="11" name="Straight Connector 10"/>
          <p:cNvCxnSpPr>
            <a:cxnSpLocks/>
          </p:cNvCxnSpPr>
          <p:nvPr/>
        </p:nvCxnSpPr>
        <p:spPr bwMode="auto">
          <a:xfrm>
            <a:off x="228601" y="4869027"/>
            <a:ext cx="8903586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8C9599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 rot="10800000" flipH="1">
            <a:off x="0" y="1159"/>
            <a:ext cx="228600" cy="5149268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dirty="0">
              <a:ln>
                <a:noFill/>
              </a:ln>
              <a:solidFill>
                <a:srgbClr val="00A8F7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BBB795-6B12-8143-BD39-224A5014408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84" y="73195"/>
            <a:ext cx="947299" cy="29731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0C84591-42A7-CD48-8BF3-E973F9116F26}"/>
              </a:ext>
            </a:extLst>
          </p:cNvPr>
          <p:cNvGrpSpPr/>
          <p:nvPr/>
        </p:nvGrpSpPr>
        <p:grpSpPr>
          <a:xfrm>
            <a:off x="397021" y="52414"/>
            <a:ext cx="328559" cy="408997"/>
            <a:chOff x="679539" y="1"/>
            <a:chExt cx="3815548" cy="5144568"/>
          </a:xfrm>
        </p:grpSpPr>
        <p:sp>
          <p:nvSpPr>
            <p:cNvPr id="15" name="Chevron 14">
              <a:extLst>
                <a:ext uri="{FF2B5EF4-FFF2-40B4-BE49-F238E27FC236}">
                  <a16:creationId xmlns:a16="http://schemas.microsoft.com/office/drawing/2014/main" id="{6B50E7A6-06FD-7C42-8BA6-11059A2E76FE}"/>
                </a:ext>
              </a:extLst>
            </p:cNvPr>
            <p:cNvSpPr/>
            <p:nvPr userDrawn="1"/>
          </p:nvSpPr>
          <p:spPr>
            <a:xfrm>
              <a:off x="679539" y="1"/>
              <a:ext cx="3193569" cy="2999574"/>
            </a:xfrm>
            <a:prstGeom prst="chevron">
              <a:avLst>
                <a:gd name="adj" fmla="val 4614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Chevron 15">
              <a:extLst>
                <a:ext uri="{FF2B5EF4-FFF2-40B4-BE49-F238E27FC236}">
                  <a16:creationId xmlns:a16="http://schemas.microsoft.com/office/drawing/2014/main" id="{B505635B-F8A4-0A4D-B76F-B38ACD2EFA0A}"/>
                </a:ext>
              </a:extLst>
            </p:cNvPr>
            <p:cNvSpPr/>
            <p:nvPr userDrawn="1"/>
          </p:nvSpPr>
          <p:spPr>
            <a:xfrm>
              <a:off x="696634" y="1576855"/>
              <a:ext cx="3798453" cy="3567714"/>
            </a:xfrm>
            <a:prstGeom prst="chevron">
              <a:avLst>
                <a:gd name="adj" fmla="val 4614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45CD8845-FF64-784F-97B0-A9EC406E4027}"/>
                </a:ext>
              </a:extLst>
            </p:cNvPr>
            <p:cNvSpPr/>
            <p:nvPr userDrawn="1"/>
          </p:nvSpPr>
          <p:spPr>
            <a:xfrm>
              <a:off x="1500375" y="1166614"/>
              <a:ext cx="2488584" cy="2337414"/>
            </a:xfrm>
            <a:prstGeom prst="chevron">
              <a:avLst>
                <a:gd name="adj" fmla="val 4614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35946B5-B7F7-3847-880B-D8559EFA6D30}"/>
              </a:ext>
            </a:extLst>
          </p:cNvPr>
          <p:cNvGrpSpPr/>
          <p:nvPr/>
        </p:nvGrpSpPr>
        <p:grpSpPr>
          <a:xfrm>
            <a:off x="51108" y="4867532"/>
            <a:ext cx="2609341" cy="230049"/>
            <a:chOff x="744483" y="4848998"/>
            <a:chExt cx="2609341" cy="23004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7686B8-9398-AB44-9F8B-556F17CC646D}"/>
                </a:ext>
              </a:extLst>
            </p:cNvPr>
            <p:cNvSpPr txBox="1"/>
            <p:nvPr userDrawn="1"/>
          </p:nvSpPr>
          <p:spPr>
            <a:xfrm>
              <a:off x="2184981" y="4875458"/>
              <a:ext cx="1168843" cy="16158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l"/>
              <a:r>
                <a:rPr lang="en-US" sz="1050" b="1" dirty="0">
                  <a:solidFill>
                    <a:schemeClr val="tx1">
                      <a:lumMod val="50000"/>
                    </a:schemeClr>
                  </a:solidFill>
                  <a:latin typeface="+mn-lt"/>
                  <a:cs typeface="Arial"/>
                </a:rPr>
                <a:t>Better Together</a:t>
              </a:r>
            </a:p>
          </p:txBody>
        </p:sp>
        <p:sp>
          <p:nvSpPr>
            <p:cNvPr id="19" name="Title 3">
              <a:extLst>
                <a:ext uri="{FF2B5EF4-FFF2-40B4-BE49-F238E27FC236}">
                  <a16:creationId xmlns:a16="http://schemas.microsoft.com/office/drawing/2014/main" id="{7895A49F-04D5-5E48-88BF-10579EB5E39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4483" y="4848998"/>
              <a:ext cx="1342523" cy="230049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2400" b="1" kern="1200">
                  <a:solidFill>
                    <a:schemeClr val="tx1">
                      <a:lumMod val="50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1050" dirty="0">
                  <a:solidFill>
                    <a:schemeClr val="accent1"/>
                  </a:solidFill>
                  <a:latin typeface="+mn-lt"/>
                </a:rPr>
                <a:t>UHC</a:t>
              </a:r>
              <a:r>
                <a:rPr lang="en-US" sz="1050" dirty="0">
                  <a:solidFill>
                    <a:schemeClr val="accent2"/>
                  </a:solidFill>
                  <a:latin typeface="+mn-lt"/>
                </a:rPr>
                <a:t>Technology</a:t>
              </a: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>
              <a:off x="2087006" y="4874877"/>
              <a:ext cx="0" cy="181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65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4" r:id="rId2"/>
    <p:sldLayoutId id="2147483682" r:id="rId3"/>
    <p:sldLayoutId id="2147483709" r:id="rId4"/>
    <p:sldLayoutId id="2147483672" r:id="rId5"/>
    <p:sldLayoutId id="2147483676" r:id="rId6"/>
    <p:sldLayoutId id="2147483683" r:id="rId7"/>
    <p:sldLayoutId id="2147483713" r:id="rId8"/>
    <p:sldLayoutId id="2147483710" r:id="rId9"/>
    <p:sldLayoutId id="2147483712" r:id="rId10"/>
    <p:sldLayoutId id="2147483711" r:id="rId11"/>
    <p:sldLayoutId id="2147483708" r:id="rId12"/>
    <p:sldLayoutId id="2147483715" r:id="rId13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62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•"/>
        <a:defRPr sz="1200" kern="1200">
          <a:solidFill>
            <a:srgbClr val="4D4D4D"/>
          </a:solidFill>
          <a:latin typeface="+mn-lt"/>
          <a:ea typeface="+mn-ea"/>
          <a:cs typeface="+mn-cs"/>
        </a:defRPr>
      </a:lvl1pPr>
      <a:lvl2pPr marL="342900" indent="-1524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-"/>
        <a:defRPr sz="1200" kern="1200">
          <a:solidFill>
            <a:srgbClr val="4D4D4D"/>
          </a:solidFill>
          <a:latin typeface="+mn-lt"/>
          <a:ea typeface="+mn-ea"/>
          <a:cs typeface="+mn-cs"/>
        </a:defRPr>
      </a:lvl2pPr>
      <a:lvl3pPr marL="404812" indent="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None/>
        <a:defRPr sz="1800" kern="1200">
          <a:solidFill>
            <a:srgbClr val="4D4D4D"/>
          </a:solidFill>
          <a:latin typeface="+mn-lt"/>
          <a:ea typeface="+mn-ea"/>
          <a:cs typeface="+mn-cs"/>
        </a:defRPr>
      </a:lvl3pPr>
      <a:lvl4pPr marL="747713" indent="-176213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976313" indent="-228600" algn="l" defTabSz="914400" rtl="0" eaLnBrk="1" latinLnBrk="0" hangingPunct="1">
        <a:spcBef>
          <a:spcPts val="0"/>
        </a:spcBef>
        <a:spcAft>
          <a:spcPts val="400"/>
        </a:spcAft>
        <a:buClr>
          <a:schemeClr val="accent3"/>
        </a:buClr>
        <a:buFont typeface="Arial" panose="020B0604020202020204" pitchFamily="34" charset="0"/>
        <a:buChar char="»"/>
        <a:defRPr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rgbClr val="4D4D4D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None/>
        <a:defRPr sz="1800" kern="1200" baseline="0">
          <a:solidFill>
            <a:srgbClr val="4D4D4D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6" userDrawn="1">
          <p15:clr>
            <a:srgbClr val="F26B43"/>
          </p15:clr>
        </p15:guide>
        <p15:guide id="2" pos="504" userDrawn="1">
          <p15:clr>
            <a:srgbClr val="F26B43"/>
          </p15:clr>
        </p15:guide>
        <p15:guide id="3" pos="576" userDrawn="1">
          <p15:clr>
            <a:srgbClr val="F26B43"/>
          </p15:clr>
        </p15:guide>
        <p15:guide id="4" orient="horz" pos="1476" userDrawn="1">
          <p15:clr>
            <a:srgbClr val="F26B43"/>
          </p15:clr>
        </p15:guide>
        <p15:guide id="5" pos="2592" userDrawn="1">
          <p15:clr>
            <a:srgbClr val="F26B43"/>
          </p15:clr>
        </p15:guide>
        <p15:guide id="6" orient="horz" pos="3156" userDrawn="1">
          <p15:clr>
            <a:srgbClr val="F26B43"/>
          </p15:clr>
        </p15:guide>
        <p15:guide id="7" pos="2976" userDrawn="1">
          <p15:clr>
            <a:srgbClr val="F26B43"/>
          </p15:clr>
        </p15:guide>
        <p15:guide id="8" orient="horz" pos="1548" userDrawn="1">
          <p15:clr>
            <a:srgbClr val="F26B43"/>
          </p15:clr>
        </p15:guide>
        <p15:guide id="9" orient="horz" pos="3036" userDrawn="1">
          <p15:clr>
            <a:srgbClr val="F26B43"/>
          </p15:clr>
        </p15:guide>
        <p15:guide id="10" pos="26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svg"/><Relationship Id="rId7" Type="http://schemas.openxmlformats.org/officeDocument/2006/relationships/image" Target="../media/image57.svg"/><Relationship Id="rId12" Type="http://schemas.openxmlformats.org/officeDocument/2006/relationships/image" Target="../media/image62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5" Type="http://schemas.openxmlformats.org/officeDocument/2006/relationships/image" Target="../media/image55.sv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9.svg"/><Relationship Id="rId18" Type="http://schemas.openxmlformats.org/officeDocument/2006/relationships/image" Target="../media/image74.png"/><Relationship Id="rId26" Type="http://schemas.openxmlformats.org/officeDocument/2006/relationships/image" Target="../media/image80.svg"/><Relationship Id="rId3" Type="http://schemas.openxmlformats.org/officeDocument/2006/relationships/image" Target="../media/image63.svg"/><Relationship Id="rId21" Type="http://schemas.openxmlformats.org/officeDocument/2006/relationships/image" Target="../media/image43.svg"/><Relationship Id="rId7" Type="http://schemas.openxmlformats.org/officeDocument/2006/relationships/image" Target="../media/image65.svg"/><Relationship Id="rId12" Type="http://schemas.openxmlformats.org/officeDocument/2006/relationships/image" Target="../media/image68.png"/><Relationship Id="rId17" Type="http://schemas.openxmlformats.org/officeDocument/2006/relationships/image" Target="../media/image73.svg"/><Relationship Id="rId25" Type="http://schemas.openxmlformats.org/officeDocument/2006/relationships/image" Target="../media/image79.png"/><Relationship Id="rId2" Type="http://schemas.openxmlformats.org/officeDocument/2006/relationships/image" Target="../media/image52.png"/><Relationship Id="rId16" Type="http://schemas.openxmlformats.org/officeDocument/2006/relationships/image" Target="../media/image72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7.svg"/><Relationship Id="rId24" Type="http://schemas.openxmlformats.org/officeDocument/2006/relationships/image" Target="../media/image78.svg"/><Relationship Id="rId5" Type="http://schemas.openxmlformats.org/officeDocument/2006/relationships/image" Target="../media/image64.svg"/><Relationship Id="rId15" Type="http://schemas.openxmlformats.org/officeDocument/2006/relationships/image" Target="../media/image71.svg"/><Relationship Id="rId23" Type="http://schemas.openxmlformats.org/officeDocument/2006/relationships/image" Target="../media/image77.png"/><Relationship Id="rId10" Type="http://schemas.openxmlformats.org/officeDocument/2006/relationships/image" Target="../media/image21.png"/><Relationship Id="rId19" Type="http://schemas.openxmlformats.org/officeDocument/2006/relationships/image" Target="../media/image75.svg"/><Relationship Id="rId4" Type="http://schemas.openxmlformats.org/officeDocument/2006/relationships/image" Target="../media/image54.png"/><Relationship Id="rId9" Type="http://schemas.openxmlformats.org/officeDocument/2006/relationships/image" Target="../media/image66.svg"/><Relationship Id="rId14" Type="http://schemas.openxmlformats.org/officeDocument/2006/relationships/image" Target="../media/image70.png"/><Relationship Id="rId22" Type="http://schemas.openxmlformats.org/officeDocument/2006/relationships/image" Target="../media/image76.svg"/><Relationship Id="rId27" Type="http://schemas.openxmlformats.org/officeDocument/2006/relationships/image" Target="../media/image8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9.svg"/><Relationship Id="rId18" Type="http://schemas.openxmlformats.org/officeDocument/2006/relationships/image" Target="../media/image42.png"/><Relationship Id="rId26" Type="http://schemas.openxmlformats.org/officeDocument/2006/relationships/image" Target="../media/image81.svg"/><Relationship Id="rId3" Type="http://schemas.openxmlformats.org/officeDocument/2006/relationships/image" Target="../media/image63.svg"/><Relationship Id="rId21" Type="http://schemas.openxmlformats.org/officeDocument/2006/relationships/image" Target="../media/image71.svg"/><Relationship Id="rId7" Type="http://schemas.openxmlformats.org/officeDocument/2006/relationships/image" Target="../media/image65.svg"/><Relationship Id="rId12" Type="http://schemas.openxmlformats.org/officeDocument/2006/relationships/image" Target="../media/image68.png"/><Relationship Id="rId17" Type="http://schemas.openxmlformats.org/officeDocument/2006/relationships/image" Target="../media/image75.svg"/><Relationship Id="rId25" Type="http://schemas.openxmlformats.org/officeDocument/2006/relationships/image" Target="../media/image80.svg"/><Relationship Id="rId2" Type="http://schemas.openxmlformats.org/officeDocument/2006/relationships/image" Target="../media/image52.png"/><Relationship Id="rId16" Type="http://schemas.openxmlformats.org/officeDocument/2006/relationships/image" Target="../media/image74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11" Type="http://schemas.openxmlformats.org/officeDocument/2006/relationships/image" Target="../media/image67.svg"/><Relationship Id="rId24" Type="http://schemas.openxmlformats.org/officeDocument/2006/relationships/image" Target="../media/image79.png"/><Relationship Id="rId5" Type="http://schemas.openxmlformats.org/officeDocument/2006/relationships/image" Target="../media/image64.svg"/><Relationship Id="rId15" Type="http://schemas.openxmlformats.org/officeDocument/2006/relationships/image" Target="../media/image73.svg"/><Relationship Id="rId23" Type="http://schemas.openxmlformats.org/officeDocument/2006/relationships/image" Target="../media/image78.svg"/><Relationship Id="rId10" Type="http://schemas.openxmlformats.org/officeDocument/2006/relationships/image" Target="../media/image21.png"/><Relationship Id="rId19" Type="http://schemas.openxmlformats.org/officeDocument/2006/relationships/image" Target="../media/image43.svg"/><Relationship Id="rId4" Type="http://schemas.openxmlformats.org/officeDocument/2006/relationships/image" Target="../media/image54.png"/><Relationship Id="rId9" Type="http://schemas.openxmlformats.org/officeDocument/2006/relationships/image" Target="../media/image66.svg"/><Relationship Id="rId14" Type="http://schemas.openxmlformats.org/officeDocument/2006/relationships/image" Target="../media/image72.png"/><Relationship Id="rId22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svg"/><Relationship Id="rId7" Type="http://schemas.openxmlformats.org/officeDocument/2006/relationships/image" Target="../media/image45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sv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A8D9CA-D75C-F343-8DEF-28CECE3F5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9416" y="1717098"/>
            <a:ext cx="5194584" cy="591994"/>
          </a:xfrm>
        </p:spPr>
        <p:txBody>
          <a:bodyPr anchor="b"/>
          <a:lstStyle/>
          <a:p>
            <a:r>
              <a:rPr lang="en-US" sz="1600" dirty="0"/>
              <a:t>Government Programs – ML &amp; Data Science Team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733800" y="2332359"/>
            <a:ext cx="5209308" cy="0"/>
          </a:xfrm>
          <a:prstGeom prst="line">
            <a:avLst/>
          </a:prstGeom>
          <a:ln w="28575">
            <a:solidFill>
              <a:srgbClr val="00A8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92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8861C-BC75-420A-8081-141A3F3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"/>
            <a:ext cx="6362700" cy="436418"/>
          </a:xfrm>
        </p:spPr>
        <p:txBody>
          <a:bodyPr>
            <a:normAutofit/>
          </a:bodyPr>
          <a:lstStyle/>
          <a:p>
            <a:r>
              <a:rPr lang="en-US" dirty="0"/>
              <a:t>Prediction accuracy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7FDCAB2-9174-4327-B70D-AC7D6563EE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7270635"/>
              </p:ext>
            </p:extLst>
          </p:nvPr>
        </p:nvGraphicFramePr>
        <p:xfrm>
          <a:off x="1102156" y="1939048"/>
          <a:ext cx="7159870" cy="2736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32B74AD-0D68-4722-93B1-A99A4D557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593775"/>
            <a:ext cx="8279049" cy="12674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POC has been tuned in favor of </a:t>
            </a:r>
          </a:p>
          <a:p>
            <a:pPr marL="573088" lvl="1" indent="-342900">
              <a:buFont typeface="Wingdings" panose="05000000000000000000" pitchFamily="2" charset="2"/>
              <a:buChar char="§"/>
            </a:pPr>
            <a:r>
              <a:rPr lang="en-US" dirty="0"/>
              <a:t>ensuring high probability that a predicted claim will go for an appeal</a:t>
            </a:r>
          </a:p>
          <a:p>
            <a:pPr marL="573088" lvl="1" indent="-342900">
              <a:buFont typeface="Wingdings" panose="05000000000000000000" pitchFamily="2" charset="2"/>
              <a:buChar char="§"/>
            </a:pPr>
            <a:r>
              <a:rPr lang="en-US" dirty="0"/>
              <a:t>review and improve claims missed to be predicted without reducing accuracy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Rational – Effective utilization of the analyst time to avoid a predicted claim to be appealed; Model to be inclemently tuned to predict more claims without impacting accuracy</a:t>
            </a:r>
          </a:p>
        </p:txBody>
      </p:sp>
    </p:spTree>
    <p:extLst>
      <p:ext uri="{BB962C8B-B14F-4D97-AF65-F5344CB8AC3E}">
        <p14:creationId xmlns:p14="http://schemas.microsoft.com/office/powerpoint/2010/main" val="11148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B8861C-BC75-420A-8081-141A3F3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"/>
            <a:ext cx="6362700" cy="436418"/>
          </a:xfrm>
        </p:spPr>
        <p:txBody>
          <a:bodyPr>
            <a:normAutofit/>
          </a:bodyPr>
          <a:lstStyle/>
          <a:p>
            <a:r>
              <a:rPr lang="en-US" dirty="0"/>
              <a:t>MVP Validation approach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05FD4B-3421-4095-A571-046F9B2F87B8}"/>
              </a:ext>
            </a:extLst>
          </p:cNvPr>
          <p:cNvSpPr/>
          <p:nvPr/>
        </p:nvSpPr>
        <p:spPr>
          <a:xfrm>
            <a:off x="508522" y="869650"/>
            <a:ext cx="594827" cy="6158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/>
              <a:t>Claim partially / fully denied</a:t>
            </a:r>
          </a:p>
          <a:p>
            <a:pPr algn="ctr"/>
            <a:endParaRPr lang="en-US" sz="675" dirty="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5A686E-75F4-4C17-8C2A-E15B7B886330}"/>
              </a:ext>
            </a:extLst>
          </p:cNvPr>
          <p:cNvSpPr/>
          <p:nvPr/>
        </p:nvSpPr>
        <p:spPr>
          <a:xfrm>
            <a:off x="4088073" y="936132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Assign to analyst for review</a:t>
            </a:r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EA21DF71-0D1F-4CBD-B482-73E64402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5559" y="834662"/>
            <a:ext cx="685800" cy="68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2E77F-D2CE-4E82-8623-3CCAC3BF10E6}"/>
              </a:ext>
            </a:extLst>
          </p:cNvPr>
          <p:cNvSpPr txBox="1"/>
          <p:nvPr/>
        </p:nvSpPr>
        <p:spPr>
          <a:xfrm>
            <a:off x="1135649" y="1487978"/>
            <a:ext cx="1324402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88" dirty="0"/>
              <a:t>Claims appeal prediction </a:t>
            </a:r>
          </a:p>
          <a:p>
            <a:pPr algn="ctr"/>
            <a:r>
              <a:rPr lang="en-US" sz="788" dirty="0"/>
              <a:t>model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DCCFDC2B-0F49-44FE-A800-380DD4C442F8}"/>
              </a:ext>
            </a:extLst>
          </p:cNvPr>
          <p:cNvSpPr/>
          <p:nvPr/>
        </p:nvSpPr>
        <p:spPr>
          <a:xfrm>
            <a:off x="2684887" y="834662"/>
            <a:ext cx="929657" cy="68580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Appeal?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F828565E-94A5-4DF8-955C-3686A8FE5580}"/>
              </a:ext>
            </a:extLst>
          </p:cNvPr>
          <p:cNvSpPr/>
          <p:nvPr/>
        </p:nvSpPr>
        <p:spPr>
          <a:xfrm>
            <a:off x="4055952" y="1723258"/>
            <a:ext cx="1029235" cy="68580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Potential avoid?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0A2FC0-DA40-4F7A-816E-CF920D85F15E}"/>
              </a:ext>
            </a:extLst>
          </p:cNvPr>
          <p:cNvSpPr/>
          <p:nvPr/>
        </p:nvSpPr>
        <p:spPr>
          <a:xfrm>
            <a:off x="5204589" y="2478014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Assign to analyst for review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3B8A59-9F61-4EDA-97DF-ED2A02EE6D17}"/>
              </a:ext>
            </a:extLst>
          </p:cNvPr>
          <p:cNvSpPr/>
          <p:nvPr/>
        </p:nvSpPr>
        <p:spPr>
          <a:xfrm>
            <a:off x="2982884" y="2500032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Document reason &amp; close</a:t>
            </a:r>
          </a:p>
        </p:txBody>
      </p: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70E42E23-E9F1-44F9-ABE4-74AA01C29A1A}"/>
              </a:ext>
            </a:extLst>
          </p:cNvPr>
          <p:cNvSpPr/>
          <p:nvPr/>
        </p:nvSpPr>
        <p:spPr>
          <a:xfrm>
            <a:off x="6553761" y="3197228"/>
            <a:ext cx="1029235" cy="685800"/>
          </a:xfrm>
          <a:prstGeom prst="flowChartDecisi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Possible to adjust process for future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F178BE-F6F0-4276-B54E-0D672EC7A6F8}"/>
              </a:ext>
            </a:extLst>
          </p:cNvPr>
          <p:cNvSpPr/>
          <p:nvPr/>
        </p:nvSpPr>
        <p:spPr>
          <a:xfrm>
            <a:off x="6585520" y="2478014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/>
              <a:t>Take action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/>
              <a:t>Document action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/>
              <a:t>Document savings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EB7560-9154-48F2-BA04-B9FC1EA87622}"/>
              </a:ext>
            </a:extLst>
          </p:cNvPr>
          <p:cNvSpPr/>
          <p:nvPr/>
        </p:nvSpPr>
        <p:spPr>
          <a:xfrm>
            <a:off x="7909155" y="3297671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/>
              <a:t>Propose action</a:t>
            </a:r>
          </a:p>
          <a:p>
            <a:pPr marL="128588" indent="-128588">
              <a:buFont typeface="Arial" panose="020B0604020202020204" pitchFamily="34" charset="0"/>
              <a:buChar char="•"/>
            </a:pPr>
            <a:r>
              <a:rPr lang="en-US" sz="675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Potential savings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3CCA08-7397-46FF-B93B-C101FE953EFA}"/>
              </a:ext>
            </a:extLst>
          </p:cNvPr>
          <p:cNvSpPr/>
          <p:nvPr/>
        </p:nvSpPr>
        <p:spPr>
          <a:xfrm>
            <a:off x="5205898" y="3297671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75" dirty="0"/>
              <a:t>Document reason &amp; close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F5DB43-EEAF-46A4-A58E-15486EB34C44}"/>
              </a:ext>
            </a:extLst>
          </p:cNvPr>
          <p:cNvSpPr/>
          <p:nvPr/>
        </p:nvSpPr>
        <p:spPr>
          <a:xfrm>
            <a:off x="7918481" y="4098057"/>
            <a:ext cx="965719" cy="48286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/>
              <a:t>Monthly savings project published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FFB119-9304-499E-96D9-CF15575435D3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1103349" y="1177560"/>
            <a:ext cx="422210" cy="2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44A9BE-3E83-49A4-BFDB-945C6EAE1609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2211359" y="1177562"/>
            <a:ext cx="473529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16979-E469-4B5E-884E-55F198D77571}"/>
              </a:ext>
            </a:extLst>
          </p:cNvPr>
          <p:cNvCxnSpPr>
            <a:stCxn id="12" idx="3"/>
            <a:endCxn id="9" idx="1"/>
          </p:cNvCxnSpPr>
          <p:nvPr/>
        </p:nvCxnSpPr>
        <p:spPr>
          <a:xfrm>
            <a:off x="3614544" y="1177562"/>
            <a:ext cx="473529" cy="0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5F582D-0A9F-4C5A-8239-5A7F720AE387}"/>
              </a:ext>
            </a:extLst>
          </p:cNvPr>
          <p:cNvCxnSpPr>
            <a:stCxn id="9" idx="2"/>
            <a:endCxn id="13" idx="0"/>
          </p:cNvCxnSpPr>
          <p:nvPr/>
        </p:nvCxnSpPr>
        <p:spPr>
          <a:xfrm flipH="1">
            <a:off x="4570569" y="1418992"/>
            <a:ext cx="364" cy="304266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3807752-5A27-443C-A521-DF03A21B72DC}"/>
              </a:ext>
            </a:extLst>
          </p:cNvPr>
          <p:cNvCxnSpPr>
            <a:cxnSpLocks/>
          </p:cNvCxnSpPr>
          <p:nvPr/>
        </p:nvCxnSpPr>
        <p:spPr>
          <a:xfrm>
            <a:off x="5087173" y="2066158"/>
            <a:ext cx="599597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843DFD-499B-4C5A-ABCB-FA1692CEBDD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687448" y="2066157"/>
            <a:ext cx="1" cy="411857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B3EC3E-798E-4B9C-93F1-325FE6C12BD9}"/>
              </a:ext>
            </a:extLst>
          </p:cNvPr>
          <p:cNvCxnSpPr>
            <a:cxnSpLocks/>
          </p:cNvCxnSpPr>
          <p:nvPr/>
        </p:nvCxnSpPr>
        <p:spPr>
          <a:xfrm>
            <a:off x="3456355" y="2066158"/>
            <a:ext cx="599597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9F7778-45D6-47EF-A1F3-64DF9C5E8661}"/>
              </a:ext>
            </a:extLst>
          </p:cNvPr>
          <p:cNvCxnSpPr>
            <a:cxnSpLocks/>
          </p:cNvCxnSpPr>
          <p:nvPr/>
        </p:nvCxnSpPr>
        <p:spPr>
          <a:xfrm>
            <a:off x="3453689" y="2077167"/>
            <a:ext cx="1" cy="411857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CCF7D3-DADA-4588-AA37-18376E557C8F}"/>
              </a:ext>
            </a:extLst>
          </p:cNvPr>
          <p:cNvCxnSpPr>
            <a:endCxn id="17" idx="1"/>
          </p:cNvCxnSpPr>
          <p:nvPr/>
        </p:nvCxnSpPr>
        <p:spPr>
          <a:xfrm>
            <a:off x="6170308" y="2719444"/>
            <a:ext cx="415212" cy="1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713D5F-2BB9-4EC8-BBC5-2538BE5EA0F6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7068379" y="2960874"/>
            <a:ext cx="1" cy="236354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8F78E2-1E09-47D1-8F98-A1C871066876}"/>
              </a:ext>
            </a:extLst>
          </p:cNvPr>
          <p:cNvCxnSpPr>
            <a:stCxn id="16" idx="1"/>
            <a:endCxn id="19" idx="3"/>
          </p:cNvCxnSpPr>
          <p:nvPr/>
        </p:nvCxnSpPr>
        <p:spPr>
          <a:xfrm flipH="1" flipV="1">
            <a:off x="6171616" y="3539100"/>
            <a:ext cx="382145" cy="1028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B2D9793-D40B-4523-B79E-40EB95B31660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7582996" y="3539100"/>
            <a:ext cx="326159" cy="1028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E419AA6-7471-494F-80F9-747908F318EC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8392015" y="3780530"/>
            <a:ext cx="9326" cy="317527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951251-A196-4950-8C11-61A1553CB6CB}"/>
              </a:ext>
            </a:extLst>
          </p:cNvPr>
          <p:cNvCxnSpPr>
            <a:cxnSpLocks/>
          </p:cNvCxnSpPr>
          <p:nvPr/>
        </p:nvCxnSpPr>
        <p:spPr>
          <a:xfrm>
            <a:off x="1798741" y="2741462"/>
            <a:ext cx="1225868" cy="0"/>
          </a:xfrm>
          <a:prstGeom prst="line">
            <a:avLst/>
          </a:prstGeom>
          <a:ln w="127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3C0829-23EB-4B24-B61F-5098DC3C5582}"/>
              </a:ext>
            </a:extLst>
          </p:cNvPr>
          <p:cNvCxnSpPr>
            <a:endCxn id="11" idx="2"/>
          </p:cNvCxnSpPr>
          <p:nvPr/>
        </p:nvCxnSpPr>
        <p:spPr>
          <a:xfrm flipV="1">
            <a:off x="1797849" y="1822813"/>
            <a:ext cx="1" cy="918649"/>
          </a:xfrm>
          <a:prstGeom prst="straightConnector1">
            <a:avLst/>
          </a:prstGeom>
          <a:ln w="12700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C0C6E1D-803C-4ECA-94EF-F772C0481A77}"/>
              </a:ext>
            </a:extLst>
          </p:cNvPr>
          <p:cNvSpPr txBox="1"/>
          <p:nvPr/>
        </p:nvSpPr>
        <p:spPr>
          <a:xfrm>
            <a:off x="5274132" y="1912351"/>
            <a:ext cx="30008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BD6D0B-86FD-40AE-99E2-5DEE979B2C3D}"/>
              </a:ext>
            </a:extLst>
          </p:cNvPr>
          <p:cNvSpPr txBox="1"/>
          <p:nvPr/>
        </p:nvSpPr>
        <p:spPr>
          <a:xfrm>
            <a:off x="3648809" y="1927126"/>
            <a:ext cx="26962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" dirty="0"/>
              <a:t>No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7F7D64-9823-4FEB-958E-47C4E3C87161}"/>
              </a:ext>
            </a:extLst>
          </p:cNvPr>
          <p:cNvSpPr txBox="1"/>
          <p:nvPr/>
        </p:nvSpPr>
        <p:spPr>
          <a:xfrm>
            <a:off x="7544677" y="3379591"/>
            <a:ext cx="30008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" dirty="0"/>
              <a:t>Yes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AFEEDB-E9DE-492A-8B1E-DA032F9F2402}"/>
              </a:ext>
            </a:extLst>
          </p:cNvPr>
          <p:cNvSpPr txBox="1"/>
          <p:nvPr/>
        </p:nvSpPr>
        <p:spPr>
          <a:xfrm>
            <a:off x="6278752" y="3389674"/>
            <a:ext cx="269626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" dirty="0"/>
              <a:t>No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2C705-2F36-4331-B7E5-F0116A79E41E}"/>
              </a:ext>
            </a:extLst>
          </p:cNvPr>
          <p:cNvSpPr txBox="1"/>
          <p:nvPr/>
        </p:nvSpPr>
        <p:spPr>
          <a:xfrm>
            <a:off x="3694687" y="1028455"/>
            <a:ext cx="300082" cy="1731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5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12764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7BDCC-E2AF-4472-8A57-A11E5056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Appeals case digitization</a:t>
            </a:r>
          </a:p>
        </p:txBody>
      </p: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5682A047-1481-411D-AE65-AD8746C66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81" y="466542"/>
            <a:ext cx="8194742" cy="997122"/>
          </a:xfrm>
        </p:spPr>
        <p:txBody>
          <a:bodyPr/>
          <a:lstStyle/>
          <a:p>
            <a:pPr marL="0" indent="0" fontAlgn="t">
              <a:buNone/>
            </a:pPr>
            <a:r>
              <a:rPr lang="en-US" sz="1000" b="1" dirty="0"/>
              <a:t>Problem statement</a:t>
            </a:r>
            <a:endParaRPr lang="en-US" sz="1000" dirty="0"/>
          </a:p>
          <a:p>
            <a:pPr fontAlgn="t"/>
            <a:r>
              <a:rPr lang="en-US" sz="1000" dirty="0"/>
              <a:t>M&amp;R and C&amp;S appeals team spend manual effort digitizing case details as part of case setup process</a:t>
            </a:r>
          </a:p>
          <a:p>
            <a:pPr fontAlgn="t"/>
            <a:r>
              <a:rPr lang="en-US" sz="1000" dirty="0"/>
              <a:t>~3.5M is spent yearly for this manual effort</a:t>
            </a:r>
          </a:p>
          <a:p>
            <a:pPr fontAlgn="t"/>
            <a:r>
              <a:rPr lang="en-US" sz="1000" dirty="0"/>
              <a:t>The case setup is governed by CMS guidelines and has direct impact to STAR rating hence a critical process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0B9D7-2722-4C8D-8294-4ADB378A2B9F}"/>
              </a:ext>
            </a:extLst>
          </p:cNvPr>
          <p:cNvGrpSpPr/>
          <p:nvPr/>
        </p:nvGrpSpPr>
        <p:grpSpPr>
          <a:xfrm>
            <a:off x="1978409" y="2012672"/>
            <a:ext cx="1066800" cy="1258149"/>
            <a:chOff x="1978409" y="2012672"/>
            <a:chExt cx="1066800" cy="1258149"/>
          </a:xfrm>
        </p:grpSpPr>
        <p:pic>
          <p:nvPicPr>
            <p:cNvPr id="10" name="Graphic 9" descr="Email">
              <a:extLst>
                <a:ext uri="{FF2B5EF4-FFF2-40B4-BE49-F238E27FC236}">
                  <a16:creationId xmlns:a16="http://schemas.microsoft.com/office/drawing/2014/main" id="{08255523-54EB-4D98-B72B-D353CC1B5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98628" y="2734781"/>
              <a:ext cx="259460" cy="259460"/>
            </a:xfrm>
            <a:prstGeom prst="rect">
              <a:avLst/>
            </a:prstGeom>
          </p:spPr>
        </p:pic>
        <p:pic>
          <p:nvPicPr>
            <p:cNvPr id="12" name="Graphic 11" descr="Open envelope">
              <a:extLst>
                <a:ext uri="{FF2B5EF4-FFF2-40B4-BE49-F238E27FC236}">
                  <a16:creationId xmlns:a16="http://schemas.microsoft.com/office/drawing/2014/main" id="{45D7B468-BC31-4FD7-9760-16A0082F1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05638" y="2399457"/>
              <a:ext cx="259460" cy="259460"/>
            </a:xfrm>
            <a:prstGeom prst="rect">
              <a:avLst/>
            </a:prstGeom>
          </p:spPr>
        </p:pic>
        <p:pic>
          <p:nvPicPr>
            <p:cNvPr id="14" name="Graphic 13" descr="Fax">
              <a:extLst>
                <a:ext uri="{FF2B5EF4-FFF2-40B4-BE49-F238E27FC236}">
                  <a16:creationId xmlns:a16="http://schemas.microsoft.com/office/drawing/2014/main" id="{0EF6042B-BD2F-4677-91E7-2AE7ACC3F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12649" y="2064133"/>
              <a:ext cx="259460" cy="259460"/>
            </a:xfrm>
            <a:prstGeom prst="rect">
              <a:avLst/>
            </a:prstGeom>
          </p:spPr>
        </p:pic>
        <p:pic>
          <p:nvPicPr>
            <p:cNvPr id="16" name="Graphic 15" descr="Scanner">
              <a:extLst>
                <a:ext uri="{FF2B5EF4-FFF2-40B4-BE49-F238E27FC236}">
                  <a16:creationId xmlns:a16="http://schemas.microsoft.com/office/drawing/2014/main" id="{291C22D8-532B-4684-9EB2-CC6CE3DF3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95959" y="2399457"/>
              <a:ext cx="259460" cy="259460"/>
            </a:xfrm>
            <a:prstGeom prst="rect">
              <a:avLst/>
            </a:prstGeom>
          </p:spPr>
        </p:pic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8C8E3F5-CDD5-4BA8-B1B1-EC22B508BEFD}"/>
                </a:ext>
              </a:extLst>
            </p:cNvPr>
            <p:cNvSpPr/>
            <p:nvPr/>
          </p:nvSpPr>
          <p:spPr>
            <a:xfrm>
              <a:off x="1978409" y="2012672"/>
              <a:ext cx="1066800" cy="1047750"/>
            </a:xfrm>
            <a:prstGeom prst="roundRect">
              <a:avLst/>
            </a:prstGeom>
            <a:solidFill>
              <a:srgbClr val="00A8F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089632-92DF-4CC8-AA50-981CEFBCCC40}"/>
                </a:ext>
              </a:extLst>
            </p:cNvPr>
            <p:cNvSpPr txBox="1"/>
            <p:nvPr/>
          </p:nvSpPr>
          <p:spPr>
            <a:xfrm>
              <a:off x="2294105" y="3070766"/>
              <a:ext cx="3946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RMO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12E77CC-1C84-46DD-B74F-B204A22B480F}"/>
              </a:ext>
            </a:extLst>
          </p:cNvPr>
          <p:cNvGrpSpPr/>
          <p:nvPr/>
        </p:nvGrpSpPr>
        <p:grpSpPr>
          <a:xfrm>
            <a:off x="3045209" y="2003966"/>
            <a:ext cx="2128365" cy="2114009"/>
            <a:chOff x="3045209" y="2003966"/>
            <a:chExt cx="2128365" cy="2114009"/>
          </a:xfrm>
        </p:grpSpPr>
        <p:pic>
          <p:nvPicPr>
            <p:cNvPr id="20" name="Graphic 19" descr="Group of men">
              <a:extLst>
                <a:ext uri="{FF2B5EF4-FFF2-40B4-BE49-F238E27FC236}">
                  <a16:creationId xmlns:a16="http://schemas.microsoft.com/office/drawing/2014/main" id="{BDD88B1D-AFEB-470F-9EF8-242D14FCE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76729" y="2244701"/>
              <a:ext cx="292100" cy="2921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A5F8BF-63E8-4DFF-8F38-4892CF9A1FC6}"/>
                </a:ext>
              </a:extLst>
            </p:cNvPr>
            <p:cNvSpPr txBox="1"/>
            <p:nvPr/>
          </p:nvSpPr>
          <p:spPr>
            <a:xfrm>
              <a:off x="3703809" y="2536801"/>
              <a:ext cx="4379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Triage</a:t>
              </a:r>
            </a:p>
          </p:txBody>
        </p:sp>
        <p:pic>
          <p:nvPicPr>
            <p:cNvPr id="23" name="Graphic 22" descr="Group of men">
              <a:extLst>
                <a:ext uri="{FF2B5EF4-FFF2-40B4-BE49-F238E27FC236}">
                  <a16:creationId xmlns:a16="http://schemas.microsoft.com/office/drawing/2014/main" id="{B522D115-990A-4CC1-80C2-618F06138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294149" y="2244701"/>
              <a:ext cx="292100" cy="2921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DE8EC8-82BF-47D8-8957-C3EB3A49EEBC}"/>
                </a:ext>
              </a:extLst>
            </p:cNvPr>
            <p:cNvSpPr txBox="1"/>
            <p:nvPr/>
          </p:nvSpPr>
          <p:spPr>
            <a:xfrm>
              <a:off x="4230849" y="2536801"/>
              <a:ext cx="41870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Scrub</a:t>
              </a:r>
            </a:p>
          </p:txBody>
        </p:sp>
        <p:pic>
          <p:nvPicPr>
            <p:cNvPr id="25" name="Graphic 24" descr="Group of men">
              <a:extLst>
                <a:ext uri="{FF2B5EF4-FFF2-40B4-BE49-F238E27FC236}">
                  <a16:creationId xmlns:a16="http://schemas.microsoft.com/office/drawing/2014/main" id="{A14FB620-5D66-4485-BDFA-CF48C6A0E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01949" y="2244701"/>
              <a:ext cx="292100" cy="2921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CB1D9E-D4F9-4626-827F-2B7ABC33E5F1}"/>
                </a:ext>
              </a:extLst>
            </p:cNvPr>
            <p:cNvSpPr txBox="1"/>
            <p:nvPr/>
          </p:nvSpPr>
          <p:spPr>
            <a:xfrm>
              <a:off x="4736245" y="2536801"/>
              <a:ext cx="4235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Route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6B9B1FA-AB52-4621-8E56-7741F45762BC}"/>
                </a:ext>
              </a:extLst>
            </p:cNvPr>
            <p:cNvSpPr/>
            <p:nvPr/>
          </p:nvSpPr>
          <p:spPr>
            <a:xfrm>
              <a:off x="3711264" y="2003966"/>
              <a:ext cx="1462310" cy="1047750"/>
            </a:xfrm>
            <a:prstGeom prst="roundRect">
              <a:avLst/>
            </a:prstGeom>
            <a:solidFill>
              <a:srgbClr val="00A8F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411C02C-4630-40D9-9015-686E913BD0DB}"/>
                </a:ext>
              </a:extLst>
            </p:cNvPr>
            <p:cNvSpPr txBox="1"/>
            <p:nvPr/>
          </p:nvSpPr>
          <p:spPr>
            <a:xfrm>
              <a:off x="3956754" y="3062060"/>
              <a:ext cx="86434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Case setup team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83CE93C-B238-4B18-A0A2-3FD516C61FE3}"/>
                </a:ext>
              </a:extLst>
            </p:cNvPr>
            <p:cNvCxnSpPr>
              <a:stCxn id="17" idx="3"/>
              <a:endCxn id="27" idx="1"/>
            </p:cNvCxnSpPr>
            <p:nvPr/>
          </p:nvCxnSpPr>
          <p:spPr>
            <a:xfrm flipV="1">
              <a:off x="3045209" y="2527841"/>
              <a:ext cx="666055" cy="8706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970BF98-D671-4CE5-BC0B-9D9FB9398589}"/>
                </a:ext>
              </a:extLst>
            </p:cNvPr>
            <p:cNvSpPr/>
            <p:nvPr/>
          </p:nvSpPr>
          <p:spPr>
            <a:xfrm>
              <a:off x="4099724" y="3857625"/>
              <a:ext cx="864340" cy="260350"/>
            </a:xfrm>
            <a:prstGeom prst="roundRect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MACESS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4F560D5-3B3C-4B2A-AC29-F999C5696DE1}"/>
                </a:ext>
              </a:extLst>
            </p:cNvPr>
            <p:cNvSpPr/>
            <p:nvPr/>
          </p:nvSpPr>
          <p:spPr>
            <a:xfrm>
              <a:off x="4099724" y="3454376"/>
              <a:ext cx="864340" cy="260350"/>
            </a:xfrm>
            <a:prstGeom prst="roundRect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DDE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B563685-EE3C-49B0-963A-A6D766A2C746}"/>
              </a:ext>
            </a:extLst>
          </p:cNvPr>
          <p:cNvGrpSpPr/>
          <p:nvPr/>
        </p:nvGrpSpPr>
        <p:grpSpPr>
          <a:xfrm>
            <a:off x="5173574" y="2000911"/>
            <a:ext cx="2157561" cy="2097990"/>
            <a:chOff x="5173574" y="2000911"/>
            <a:chExt cx="2157561" cy="2097990"/>
          </a:xfrm>
        </p:grpSpPr>
        <p:pic>
          <p:nvPicPr>
            <p:cNvPr id="29" name="Graphic 28" descr="Group of men">
              <a:extLst>
                <a:ext uri="{FF2B5EF4-FFF2-40B4-BE49-F238E27FC236}">
                  <a16:creationId xmlns:a16="http://schemas.microsoft.com/office/drawing/2014/main" id="{8FFDC64E-1D29-4ECC-81F8-0160D6810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953715" y="2241646"/>
              <a:ext cx="292100" cy="29210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9DFE22-E5DE-493F-B888-F67C2F70A861}"/>
                </a:ext>
              </a:extLst>
            </p:cNvPr>
            <p:cNvSpPr txBox="1"/>
            <p:nvPr/>
          </p:nvSpPr>
          <p:spPr>
            <a:xfrm>
              <a:off x="5846332" y="2533746"/>
              <a:ext cx="5068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Validate</a:t>
              </a:r>
            </a:p>
          </p:txBody>
        </p:sp>
        <p:pic>
          <p:nvPicPr>
            <p:cNvPr id="31" name="Graphic 30" descr="Group of men">
              <a:extLst>
                <a:ext uri="{FF2B5EF4-FFF2-40B4-BE49-F238E27FC236}">
                  <a16:creationId xmlns:a16="http://schemas.microsoft.com/office/drawing/2014/main" id="{40CD955F-3FDD-481B-9C8E-972DE3018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71135" y="2241646"/>
              <a:ext cx="292100" cy="2921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A7F5F9-B90E-4478-9334-7834D3E76298}"/>
                </a:ext>
              </a:extLst>
            </p:cNvPr>
            <p:cNvSpPr txBox="1"/>
            <p:nvPr/>
          </p:nvSpPr>
          <p:spPr>
            <a:xfrm>
              <a:off x="6405431" y="2533746"/>
              <a:ext cx="42351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Route</a:t>
              </a:r>
            </a:p>
          </p:txBody>
        </p:sp>
        <p:pic>
          <p:nvPicPr>
            <p:cNvPr id="33" name="Graphic 32" descr="Group of men">
              <a:extLst>
                <a:ext uri="{FF2B5EF4-FFF2-40B4-BE49-F238E27FC236}">
                  <a16:creationId xmlns:a16="http://schemas.microsoft.com/office/drawing/2014/main" id="{308F8177-2380-4F0A-BE5C-A5863B3AD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978935" y="2241646"/>
              <a:ext cx="292100" cy="2921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54D8084-BEEA-4018-9A32-5F29D1C90356}"/>
                </a:ext>
              </a:extLst>
            </p:cNvPr>
            <p:cNvSpPr txBox="1"/>
            <p:nvPr/>
          </p:nvSpPr>
          <p:spPr>
            <a:xfrm>
              <a:off x="6918843" y="2533746"/>
              <a:ext cx="41229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Close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265952A-351F-4CF3-BCE2-B62979F05051}"/>
                </a:ext>
              </a:extLst>
            </p:cNvPr>
            <p:cNvSpPr/>
            <p:nvPr/>
          </p:nvSpPr>
          <p:spPr>
            <a:xfrm>
              <a:off x="5839629" y="2000911"/>
              <a:ext cx="1462310" cy="1047750"/>
            </a:xfrm>
            <a:prstGeom prst="roundRect">
              <a:avLst/>
            </a:prstGeom>
            <a:solidFill>
              <a:srgbClr val="00A8F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CE904A-F767-4382-B5AF-0DEFF1B8722C}"/>
                </a:ext>
              </a:extLst>
            </p:cNvPr>
            <p:cNvSpPr txBox="1"/>
            <p:nvPr/>
          </p:nvSpPr>
          <p:spPr>
            <a:xfrm>
              <a:off x="6084292" y="3059005"/>
              <a:ext cx="10775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Case processing team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38C80D7-0A13-420D-B6A9-F146E7371841}"/>
                </a:ext>
              </a:extLst>
            </p:cNvPr>
            <p:cNvCxnSpPr>
              <a:stCxn id="27" idx="3"/>
              <a:endCxn id="35" idx="1"/>
            </p:cNvCxnSpPr>
            <p:nvPr/>
          </p:nvCxnSpPr>
          <p:spPr>
            <a:xfrm flipV="1">
              <a:off x="5173574" y="2524786"/>
              <a:ext cx="666055" cy="3055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A19AABC-EF2D-4BCD-8A5E-C112A0F24518}"/>
                </a:ext>
              </a:extLst>
            </p:cNvPr>
            <p:cNvSpPr/>
            <p:nvPr/>
          </p:nvSpPr>
          <p:spPr>
            <a:xfrm>
              <a:off x="6195224" y="3838551"/>
              <a:ext cx="864340" cy="260350"/>
            </a:xfrm>
            <a:prstGeom prst="roundRect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ETS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A4CAC2F-E21F-4C63-9548-BA6AEB894E8C}"/>
                </a:ext>
              </a:extLst>
            </p:cNvPr>
            <p:cNvSpPr/>
            <p:nvPr/>
          </p:nvSpPr>
          <p:spPr>
            <a:xfrm>
              <a:off x="6195224" y="3435302"/>
              <a:ext cx="864340" cy="260350"/>
            </a:xfrm>
            <a:prstGeom prst="roundRect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16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D0025-36B6-4E48-A524-3E11D3E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347201-132D-44DC-8EEE-E1688BAF9A3E}"/>
              </a:ext>
            </a:extLst>
          </p:cNvPr>
          <p:cNvGrpSpPr/>
          <p:nvPr/>
        </p:nvGrpSpPr>
        <p:grpSpPr>
          <a:xfrm>
            <a:off x="335319" y="1946491"/>
            <a:ext cx="1066800" cy="1258149"/>
            <a:chOff x="335319" y="1946491"/>
            <a:chExt cx="1066800" cy="1258149"/>
          </a:xfrm>
        </p:grpSpPr>
        <p:pic>
          <p:nvPicPr>
            <p:cNvPr id="54" name="Graphic 53" descr="Email">
              <a:extLst>
                <a:ext uri="{FF2B5EF4-FFF2-40B4-BE49-F238E27FC236}">
                  <a16:creationId xmlns:a16="http://schemas.microsoft.com/office/drawing/2014/main" id="{D39557CF-EB8E-464D-BBA3-80BE62AD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538" y="2668600"/>
              <a:ext cx="259460" cy="259460"/>
            </a:xfrm>
            <a:prstGeom prst="rect">
              <a:avLst/>
            </a:prstGeom>
          </p:spPr>
        </p:pic>
        <p:pic>
          <p:nvPicPr>
            <p:cNvPr id="56" name="Graphic 55" descr="Open envelope">
              <a:extLst>
                <a:ext uri="{FF2B5EF4-FFF2-40B4-BE49-F238E27FC236}">
                  <a16:creationId xmlns:a16="http://schemas.microsoft.com/office/drawing/2014/main" id="{F4426301-77D4-4765-9A45-4EA75D8CF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548" y="2333276"/>
              <a:ext cx="259460" cy="259460"/>
            </a:xfrm>
            <a:prstGeom prst="rect">
              <a:avLst/>
            </a:prstGeom>
          </p:spPr>
        </p:pic>
        <p:pic>
          <p:nvPicPr>
            <p:cNvPr id="57" name="Graphic 56" descr="Fax">
              <a:extLst>
                <a:ext uri="{FF2B5EF4-FFF2-40B4-BE49-F238E27FC236}">
                  <a16:creationId xmlns:a16="http://schemas.microsoft.com/office/drawing/2014/main" id="{A403D67B-5799-452B-B7CA-664C751EF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9559" y="1997952"/>
              <a:ext cx="259460" cy="259460"/>
            </a:xfrm>
            <a:prstGeom prst="rect">
              <a:avLst/>
            </a:prstGeom>
          </p:spPr>
        </p:pic>
        <p:pic>
          <p:nvPicPr>
            <p:cNvPr id="59" name="Graphic 58" descr="Scanner">
              <a:extLst>
                <a:ext uri="{FF2B5EF4-FFF2-40B4-BE49-F238E27FC236}">
                  <a16:creationId xmlns:a16="http://schemas.microsoft.com/office/drawing/2014/main" id="{131A71AA-9A64-4F4B-99E6-5B3FE457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2869" y="2333276"/>
              <a:ext cx="259460" cy="259460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0A9CA7-8EF0-4685-96E3-51D47895B240}"/>
                </a:ext>
              </a:extLst>
            </p:cNvPr>
            <p:cNvSpPr/>
            <p:nvPr/>
          </p:nvSpPr>
          <p:spPr>
            <a:xfrm>
              <a:off x="335319" y="1946491"/>
              <a:ext cx="1066800" cy="1047750"/>
            </a:xfrm>
            <a:prstGeom prst="roundRect">
              <a:avLst/>
            </a:prstGeom>
            <a:solidFill>
              <a:srgbClr val="00A8F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EDE634-9185-41D0-92E0-084F841A0E11}"/>
                </a:ext>
              </a:extLst>
            </p:cNvPr>
            <p:cNvSpPr txBox="1"/>
            <p:nvPr/>
          </p:nvSpPr>
          <p:spPr>
            <a:xfrm>
              <a:off x="651015" y="3004585"/>
              <a:ext cx="3946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RMO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5D7952-3A32-4EE7-BA0C-E753DDEB5E4D}"/>
              </a:ext>
            </a:extLst>
          </p:cNvPr>
          <p:cNvGrpSpPr/>
          <p:nvPr/>
        </p:nvGrpSpPr>
        <p:grpSpPr>
          <a:xfrm>
            <a:off x="1402119" y="2356536"/>
            <a:ext cx="875035" cy="482592"/>
            <a:chOff x="1402119" y="2356536"/>
            <a:chExt cx="875035" cy="48259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08F01B-9DB7-426A-9FA7-8DDC2F36AA6C}"/>
                </a:ext>
              </a:extLst>
            </p:cNvPr>
            <p:cNvCxnSpPr>
              <a:cxnSpLocks/>
              <a:stCxn id="62" idx="3"/>
              <a:endCxn id="69" idx="1"/>
            </p:cNvCxnSpPr>
            <p:nvPr/>
          </p:nvCxnSpPr>
          <p:spPr>
            <a:xfrm>
              <a:off x="1402119" y="2470366"/>
              <a:ext cx="407248" cy="470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1E848F-5B3F-469F-9673-5FA811250570}"/>
                </a:ext>
              </a:extLst>
            </p:cNvPr>
            <p:cNvGrpSpPr/>
            <p:nvPr/>
          </p:nvGrpSpPr>
          <p:grpSpPr>
            <a:xfrm>
              <a:off x="1809367" y="2356536"/>
              <a:ext cx="338869" cy="295380"/>
              <a:chOff x="2552318" y="2160104"/>
              <a:chExt cx="338869" cy="295380"/>
            </a:xfrm>
          </p:grpSpPr>
          <p:pic>
            <p:nvPicPr>
              <p:cNvPr id="69" name="Graphic 68" descr="Document">
                <a:extLst>
                  <a:ext uri="{FF2B5EF4-FFF2-40B4-BE49-F238E27FC236}">
                    <a16:creationId xmlns:a16="http://schemas.microsoft.com/office/drawing/2014/main" id="{3288498B-2B92-476F-B984-F0C08ED64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52318" y="216010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76" name="Graphic 75" descr="Magnifying glass">
                <a:extLst>
                  <a:ext uri="{FF2B5EF4-FFF2-40B4-BE49-F238E27FC236}">
                    <a16:creationId xmlns:a16="http://schemas.microsoft.com/office/drawing/2014/main" id="{33CF220A-F207-4763-B99B-851BDAC03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62587" y="2226884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127F8A-B9DF-4734-8621-5E140153547B}"/>
                </a:ext>
              </a:extLst>
            </p:cNvPr>
            <p:cNvSpPr txBox="1"/>
            <p:nvPr/>
          </p:nvSpPr>
          <p:spPr>
            <a:xfrm>
              <a:off x="1662883" y="2639073"/>
              <a:ext cx="6142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OCR / ICR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8CC0272-D69E-4D82-AF88-F82DC96B0B39}"/>
              </a:ext>
            </a:extLst>
          </p:cNvPr>
          <p:cNvSpPr txBox="1"/>
          <p:nvPr/>
        </p:nvSpPr>
        <p:spPr>
          <a:xfrm>
            <a:off x="3861977" y="4676582"/>
            <a:ext cx="189186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Issue type &amp; category identification module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289061B-774D-42BC-A0F7-07CB194B96A2}"/>
              </a:ext>
            </a:extLst>
          </p:cNvPr>
          <p:cNvGrpSpPr/>
          <p:nvPr/>
        </p:nvGrpSpPr>
        <p:grpSpPr>
          <a:xfrm>
            <a:off x="2148236" y="454269"/>
            <a:ext cx="4698330" cy="2083347"/>
            <a:chOff x="2148236" y="454269"/>
            <a:chExt cx="4698330" cy="2083347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C795EDE-ADF8-4CBA-9D1E-B7DFE64BD62D}"/>
                </a:ext>
              </a:extLst>
            </p:cNvPr>
            <p:cNvSpPr/>
            <p:nvPr/>
          </p:nvSpPr>
          <p:spPr>
            <a:xfrm>
              <a:off x="2625414" y="454269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Document">
              <a:extLst>
                <a:ext uri="{FF2B5EF4-FFF2-40B4-BE49-F238E27FC236}">
                  <a16:creationId xmlns:a16="http://schemas.microsoft.com/office/drawing/2014/main" id="{05FB223F-B3A4-44A7-ADD7-8AE3C45C4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46851" y="520316"/>
              <a:ext cx="228600" cy="228600"/>
            </a:xfrm>
            <a:prstGeom prst="rect">
              <a:avLst/>
            </a:prstGeom>
          </p:spPr>
        </p:pic>
        <p:pic>
          <p:nvPicPr>
            <p:cNvPr id="18" name="Graphic 17" descr="Document">
              <a:extLst>
                <a:ext uri="{FF2B5EF4-FFF2-40B4-BE49-F238E27FC236}">
                  <a16:creationId xmlns:a16="http://schemas.microsoft.com/office/drawing/2014/main" id="{BA287F75-AE3E-444E-BFE6-15865BF15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99251" y="520316"/>
              <a:ext cx="228600" cy="228600"/>
            </a:xfrm>
            <a:prstGeom prst="rect">
              <a:avLst/>
            </a:prstGeom>
          </p:spPr>
        </p:pic>
        <p:pic>
          <p:nvPicPr>
            <p:cNvPr id="19" name="Graphic 18" descr="Document">
              <a:extLst>
                <a:ext uri="{FF2B5EF4-FFF2-40B4-BE49-F238E27FC236}">
                  <a16:creationId xmlns:a16="http://schemas.microsoft.com/office/drawing/2014/main" id="{2B27299C-AB70-42DA-BBBA-C722BCE1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52818" y="701396"/>
              <a:ext cx="228600" cy="228600"/>
            </a:xfrm>
            <a:prstGeom prst="rect">
              <a:avLst/>
            </a:prstGeom>
          </p:spPr>
        </p:pic>
        <p:pic>
          <p:nvPicPr>
            <p:cNvPr id="20" name="Graphic 19" descr="Document">
              <a:extLst>
                <a:ext uri="{FF2B5EF4-FFF2-40B4-BE49-F238E27FC236}">
                  <a16:creationId xmlns:a16="http://schemas.microsoft.com/office/drawing/2014/main" id="{D2CFF8E5-450E-41D3-AA5E-CA519E19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05218" y="701396"/>
              <a:ext cx="228600" cy="2286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58D8E9-E452-4151-B900-7B7B2F8189F0}"/>
                </a:ext>
              </a:extLst>
            </p:cNvPr>
            <p:cNvSpPr txBox="1"/>
            <p:nvPr/>
          </p:nvSpPr>
          <p:spPr>
            <a:xfrm>
              <a:off x="2735683" y="903914"/>
              <a:ext cx="9717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Training documents</a:t>
              </a:r>
            </a:p>
          </p:txBody>
        </p:sp>
        <p:pic>
          <p:nvPicPr>
            <p:cNvPr id="6" name="Graphic 5" descr="Electrician">
              <a:extLst>
                <a:ext uri="{FF2B5EF4-FFF2-40B4-BE49-F238E27FC236}">
                  <a16:creationId xmlns:a16="http://schemas.microsoft.com/office/drawing/2014/main" id="{CDA54D53-1870-4A6B-A58A-C7DCAF989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21150" y="599796"/>
              <a:ext cx="292100" cy="2921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473881-6730-46B0-9E25-B4F6391BE931}"/>
                </a:ext>
              </a:extLst>
            </p:cNvPr>
            <p:cNvSpPr txBox="1"/>
            <p:nvPr/>
          </p:nvSpPr>
          <p:spPr>
            <a:xfrm>
              <a:off x="4027604" y="894593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TF-IDF</a:t>
              </a:r>
            </a:p>
          </p:txBody>
        </p:sp>
        <p:pic>
          <p:nvPicPr>
            <p:cNvPr id="8" name="Graphic 7" descr="Checklist RTL">
              <a:extLst>
                <a:ext uri="{FF2B5EF4-FFF2-40B4-BE49-F238E27FC236}">
                  <a16:creationId xmlns:a16="http://schemas.microsoft.com/office/drawing/2014/main" id="{D1E51F97-5436-4E36-90D8-E0C9189B6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973160" y="572720"/>
              <a:ext cx="336550" cy="33655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F45687-2C1C-4961-9B9B-2918DC130DB2}"/>
                </a:ext>
              </a:extLst>
            </p:cNvPr>
            <p:cNvSpPr txBox="1"/>
            <p:nvPr/>
          </p:nvSpPr>
          <p:spPr>
            <a:xfrm>
              <a:off x="4724401" y="911020"/>
              <a:ext cx="12509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SME validated &amp; refined key words &amp; weights</a:t>
              </a:r>
            </a:p>
          </p:txBody>
        </p:sp>
        <p:pic>
          <p:nvPicPr>
            <p:cNvPr id="10" name="Graphic 9" descr="Gymnast Rings">
              <a:extLst>
                <a:ext uri="{FF2B5EF4-FFF2-40B4-BE49-F238E27FC236}">
                  <a16:creationId xmlns:a16="http://schemas.microsoft.com/office/drawing/2014/main" id="{BE157321-423F-49C5-BEE0-87B2CF8B3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297634" y="576564"/>
              <a:ext cx="308766" cy="308766"/>
            </a:xfrm>
            <a:prstGeom prst="rect">
              <a:avLst/>
            </a:prstGeom>
          </p:spPr>
        </p:pic>
        <p:pic>
          <p:nvPicPr>
            <p:cNvPr id="32" name="Graphic 31" descr="Brain">
              <a:extLst>
                <a:ext uri="{FF2B5EF4-FFF2-40B4-BE49-F238E27FC236}">
                  <a16:creationId xmlns:a16="http://schemas.microsoft.com/office/drawing/2014/main" id="{FED465CA-85DC-4E29-ADC5-7DAC02D07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208270" y="593446"/>
              <a:ext cx="336551" cy="336551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1E5715-932A-444C-9F64-27C6D2500F0F}"/>
                </a:ext>
              </a:extLst>
            </p:cNvPr>
            <p:cNvSpPr txBox="1"/>
            <p:nvPr/>
          </p:nvSpPr>
          <p:spPr>
            <a:xfrm>
              <a:off x="6033523" y="927975"/>
              <a:ext cx="81304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 err="1">
                  <a:solidFill>
                    <a:srgbClr val="4D4D4D"/>
                  </a:solidFill>
                </a:rPr>
                <a:t>XGBoost</a:t>
              </a:r>
              <a:r>
                <a:rPr lang="en-US" sz="700" dirty="0">
                  <a:solidFill>
                    <a:srgbClr val="4D4D4D"/>
                  </a:solidFill>
                </a:rPr>
                <a:t> model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4CB99F2-02BC-4854-8B23-D9D8AF124760}"/>
                </a:ext>
              </a:extLst>
            </p:cNvPr>
            <p:cNvSpPr txBox="1"/>
            <p:nvPr/>
          </p:nvSpPr>
          <p:spPr>
            <a:xfrm>
              <a:off x="2988055" y="1280378"/>
              <a:ext cx="371608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Classification module – one each for – Pre service, Post service &amp; submitted on behalf of</a:t>
              </a:r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AE2AD110-794A-48B5-AD29-7D791C8F2A1E}"/>
                </a:ext>
              </a:extLst>
            </p:cNvPr>
            <p:cNvCxnSpPr>
              <a:stCxn id="76" idx="3"/>
              <a:endCxn id="34" idx="1"/>
            </p:cNvCxnSpPr>
            <p:nvPr/>
          </p:nvCxnSpPr>
          <p:spPr>
            <a:xfrm flipV="1">
              <a:off x="2148236" y="862181"/>
              <a:ext cx="477178" cy="1675435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407596-0BB8-42AE-8507-EC18F9732607}"/>
              </a:ext>
            </a:extLst>
          </p:cNvPr>
          <p:cNvGrpSpPr/>
          <p:nvPr/>
        </p:nvGrpSpPr>
        <p:grpSpPr>
          <a:xfrm>
            <a:off x="2148236" y="1643319"/>
            <a:ext cx="4686739" cy="1015879"/>
            <a:chOff x="2148236" y="1643319"/>
            <a:chExt cx="4686739" cy="101587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0285F72-338B-408C-8DF4-07D8B3ED026D}"/>
                </a:ext>
              </a:extLst>
            </p:cNvPr>
            <p:cNvSpPr/>
            <p:nvPr/>
          </p:nvSpPr>
          <p:spPr>
            <a:xfrm>
              <a:off x="2613824" y="1643319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cklist RTL">
              <a:extLst>
                <a:ext uri="{FF2B5EF4-FFF2-40B4-BE49-F238E27FC236}">
                  <a16:creationId xmlns:a16="http://schemas.microsoft.com/office/drawing/2014/main" id="{2E560236-90BD-468A-A076-0DD28433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337944" y="1769782"/>
              <a:ext cx="336550" cy="3365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989DCD-7E7C-4F97-AF1C-D8E3E7461434}"/>
                </a:ext>
              </a:extLst>
            </p:cNvPr>
            <p:cNvSpPr txBox="1"/>
            <p:nvPr/>
          </p:nvSpPr>
          <p:spPr>
            <a:xfrm>
              <a:off x="3037515" y="2095382"/>
              <a:ext cx="115127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SME provided keywords</a:t>
              </a:r>
            </a:p>
          </p:txBody>
        </p:sp>
        <p:pic>
          <p:nvPicPr>
            <p:cNvPr id="40" name="Graphic 39" descr="Gymnast Rings">
              <a:extLst>
                <a:ext uri="{FF2B5EF4-FFF2-40B4-BE49-F238E27FC236}">
                  <a16:creationId xmlns:a16="http://schemas.microsoft.com/office/drawing/2014/main" id="{DEFF987F-2C5E-4648-96F1-D48FF598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62418" y="1773626"/>
              <a:ext cx="308766" cy="308766"/>
            </a:xfrm>
            <a:prstGeom prst="rect">
              <a:avLst/>
            </a:prstGeom>
          </p:spPr>
        </p:pic>
        <p:pic>
          <p:nvPicPr>
            <p:cNvPr id="41" name="Graphic 40" descr="Brain">
              <a:extLst>
                <a:ext uri="{FF2B5EF4-FFF2-40B4-BE49-F238E27FC236}">
                  <a16:creationId xmlns:a16="http://schemas.microsoft.com/office/drawing/2014/main" id="{DA03FEF5-A0A3-4C97-9B3E-1EFE20D8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594807" y="1776005"/>
              <a:ext cx="336551" cy="336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E3E624-D079-4102-B421-679F6C157A42}"/>
                </a:ext>
              </a:extLst>
            </p:cNvPr>
            <p:cNvSpPr txBox="1"/>
            <p:nvPr/>
          </p:nvSpPr>
          <p:spPr>
            <a:xfrm>
              <a:off x="4301000" y="2078804"/>
              <a:ext cx="990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Template detection Kmeans model</a:t>
              </a:r>
            </a:p>
          </p:txBody>
        </p:sp>
        <p:pic>
          <p:nvPicPr>
            <p:cNvPr id="43" name="Graphic 42" descr="Brain">
              <a:extLst>
                <a:ext uri="{FF2B5EF4-FFF2-40B4-BE49-F238E27FC236}">
                  <a16:creationId xmlns:a16="http://schemas.microsoft.com/office/drawing/2014/main" id="{9FCDD89E-E621-4E1D-BA28-6B8F44C8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793724" y="1771152"/>
              <a:ext cx="336551" cy="33655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E52010-68CF-4687-BE4C-7103407785C2}"/>
                </a:ext>
              </a:extLst>
            </p:cNvPr>
            <p:cNvSpPr txBox="1"/>
            <p:nvPr/>
          </p:nvSpPr>
          <p:spPr>
            <a:xfrm>
              <a:off x="5454892" y="2067630"/>
              <a:ext cx="1076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Context detection RNN Model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DB38DF-E751-4FB7-B056-97C24605FBFD}"/>
                </a:ext>
              </a:extLst>
            </p:cNvPr>
            <p:cNvSpPr txBox="1"/>
            <p:nvPr/>
          </p:nvSpPr>
          <p:spPr>
            <a:xfrm>
              <a:off x="4072019" y="2459143"/>
              <a:ext cx="13051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Priority identification module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9046404B-8D24-47AA-A6FE-3DB91F939C7C}"/>
                </a:ext>
              </a:extLst>
            </p:cNvPr>
            <p:cNvCxnSpPr>
              <a:stCxn id="76" idx="3"/>
              <a:endCxn id="45" idx="1"/>
            </p:cNvCxnSpPr>
            <p:nvPr/>
          </p:nvCxnSpPr>
          <p:spPr>
            <a:xfrm flipV="1">
              <a:off x="2148236" y="2051231"/>
              <a:ext cx="465588" cy="486385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23CD40-4658-4CA8-A204-98AECF3CF2C4}"/>
              </a:ext>
            </a:extLst>
          </p:cNvPr>
          <p:cNvGrpSpPr/>
          <p:nvPr/>
        </p:nvGrpSpPr>
        <p:grpSpPr>
          <a:xfrm>
            <a:off x="2148236" y="2537616"/>
            <a:ext cx="4723080" cy="2145338"/>
            <a:chOff x="2148236" y="2537616"/>
            <a:chExt cx="4723080" cy="2145338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70F5FA88-F8DD-4D7E-A370-EC8DF14B5FDC}"/>
                </a:ext>
              </a:extLst>
            </p:cNvPr>
            <p:cNvSpPr/>
            <p:nvPr/>
          </p:nvSpPr>
          <p:spPr>
            <a:xfrm>
              <a:off x="2650165" y="3867130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7" name="Graphic 86" descr="Document">
              <a:extLst>
                <a:ext uri="{FF2B5EF4-FFF2-40B4-BE49-F238E27FC236}">
                  <a16:creationId xmlns:a16="http://schemas.microsoft.com/office/drawing/2014/main" id="{98DF44B0-839B-447C-AD03-E24777848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6423" y="3961075"/>
              <a:ext cx="228600" cy="228600"/>
            </a:xfrm>
            <a:prstGeom prst="rect">
              <a:avLst/>
            </a:prstGeom>
          </p:spPr>
        </p:pic>
        <p:pic>
          <p:nvPicPr>
            <p:cNvPr id="88" name="Graphic 87" descr="Document">
              <a:extLst>
                <a:ext uri="{FF2B5EF4-FFF2-40B4-BE49-F238E27FC236}">
                  <a16:creationId xmlns:a16="http://schemas.microsoft.com/office/drawing/2014/main" id="{ECDFE3C9-80E0-4D05-BED9-8A937B272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28823" y="3961075"/>
              <a:ext cx="228600" cy="228600"/>
            </a:xfrm>
            <a:prstGeom prst="rect">
              <a:avLst/>
            </a:prstGeom>
          </p:spPr>
        </p:pic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4DFD3108-EE08-4977-AC7D-BD759E50A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0" y="4142155"/>
              <a:ext cx="228600" cy="228600"/>
            </a:xfrm>
            <a:prstGeom prst="rect">
              <a:avLst/>
            </a:prstGeom>
          </p:spPr>
        </p:pic>
        <p:pic>
          <p:nvPicPr>
            <p:cNvPr id="90" name="Graphic 89" descr="Document">
              <a:extLst>
                <a:ext uri="{FF2B5EF4-FFF2-40B4-BE49-F238E27FC236}">
                  <a16:creationId xmlns:a16="http://schemas.microsoft.com/office/drawing/2014/main" id="{CB0B85D7-1EEE-462B-9F9F-81FDFDB74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34790" y="4142155"/>
              <a:ext cx="228600" cy="228600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7CD6CFA-151D-4009-BCDA-CBCEAED49BA0}"/>
                </a:ext>
              </a:extLst>
            </p:cNvPr>
            <p:cNvSpPr txBox="1"/>
            <p:nvPr/>
          </p:nvSpPr>
          <p:spPr>
            <a:xfrm>
              <a:off x="2742952" y="4335352"/>
              <a:ext cx="9717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Training documents</a:t>
              </a:r>
            </a:p>
          </p:txBody>
        </p:sp>
        <p:pic>
          <p:nvPicPr>
            <p:cNvPr id="92" name="Graphic 91" descr="Electrician">
              <a:extLst>
                <a:ext uri="{FF2B5EF4-FFF2-40B4-BE49-F238E27FC236}">
                  <a16:creationId xmlns:a16="http://schemas.microsoft.com/office/drawing/2014/main" id="{89132494-7F62-42D6-8AC2-3B382FBA0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961662" y="4024430"/>
              <a:ext cx="292100" cy="29210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1AA953-6881-4828-B5F5-70FDCC722DBE}"/>
                </a:ext>
              </a:extLst>
            </p:cNvPr>
            <p:cNvSpPr txBox="1"/>
            <p:nvPr/>
          </p:nvSpPr>
          <p:spPr>
            <a:xfrm>
              <a:off x="3868116" y="4319227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TF-IDF</a:t>
              </a:r>
            </a:p>
          </p:txBody>
        </p:sp>
        <p:pic>
          <p:nvPicPr>
            <p:cNvPr id="63" name="Graphic 62" descr="Brain">
              <a:extLst>
                <a:ext uri="{FF2B5EF4-FFF2-40B4-BE49-F238E27FC236}">
                  <a16:creationId xmlns:a16="http://schemas.microsoft.com/office/drawing/2014/main" id="{E7964E16-BFA9-4340-A61F-F01049CA0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05076" y="3969523"/>
              <a:ext cx="336551" cy="336551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EE154A4-1877-41BC-8914-7A28D681FFCD}"/>
                </a:ext>
              </a:extLst>
            </p:cNvPr>
            <p:cNvSpPr txBox="1"/>
            <p:nvPr/>
          </p:nvSpPr>
          <p:spPr>
            <a:xfrm>
              <a:off x="4383993" y="4295587"/>
              <a:ext cx="97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Issue type - </a:t>
              </a:r>
              <a:r>
                <a:rPr lang="en-US" sz="700" dirty="0" err="1">
                  <a:solidFill>
                    <a:srgbClr val="4D4D4D"/>
                  </a:solidFill>
                </a:rPr>
                <a:t>Ngram</a:t>
              </a:r>
              <a:r>
                <a:rPr lang="en-US" sz="700" dirty="0">
                  <a:solidFill>
                    <a:srgbClr val="4D4D4D"/>
                  </a:solidFill>
                </a:rPr>
                <a:t> classification</a:t>
              </a:r>
            </a:p>
          </p:txBody>
        </p:sp>
        <p:pic>
          <p:nvPicPr>
            <p:cNvPr id="66" name="Graphic 65" descr="Brain">
              <a:extLst>
                <a:ext uri="{FF2B5EF4-FFF2-40B4-BE49-F238E27FC236}">
                  <a16:creationId xmlns:a16="http://schemas.microsoft.com/office/drawing/2014/main" id="{C3611BD4-EEF2-4EFC-BC84-ED12E8E9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891920" y="3930235"/>
              <a:ext cx="336551" cy="336551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9E8C2E-271D-4DF6-8C91-6835D9E952E8}"/>
                </a:ext>
              </a:extLst>
            </p:cNvPr>
            <p:cNvSpPr txBox="1"/>
            <p:nvPr/>
          </p:nvSpPr>
          <p:spPr>
            <a:xfrm>
              <a:off x="5622157" y="4268432"/>
              <a:ext cx="979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Issue category - </a:t>
              </a:r>
              <a:r>
                <a:rPr lang="en-US" sz="700" dirty="0" err="1">
                  <a:solidFill>
                    <a:srgbClr val="4D4D4D"/>
                  </a:solidFill>
                </a:rPr>
                <a:t>Gensim</a:t>
              </a:r>
              <a:r>
                <a:rPr lang="en-US" sz="700" dirty="0">
                  <a:solidFill>
                    <a:srgbClr val="4D4D4D"/>
                  </a:solidFill>
                </a:rPr>
                <a:t> - LSI model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12B7B46C-D339-46F7-8929-1CF093FBDA1B}"/>
                </a:ext>
              </a:extLst>
            </p:cNvPr>
            <p:cNvCxnSpPr>
              <a:stCxn id="76" idx="3"/>
              <a:endCxn id="71" idx="1"/>
            </p:cNvCxnSpPr>
            <p:nvPr/>
          </p:nvCxnSpPr>
          <p:spPr>
            <a:xfrm>
              <a:off x="2148236" y="2537616"/>
              <a:ext cx="501929" cy="1737426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FFF5D6-F611-4841-B7F1-6E811EF23F9B}"/>
              </a:ext>
            </a:extLst>
          </p:cNvPr>
          <p:cNvGrpSpPr/>
          <p:nvPr/>
        </p:nvGrpSpPr>
        <p:grpSpPr>
          <a:xfrm>
            <a:off x="2148236" y="2537616"/>
            <a:ext cx="4698329" cy="1226752"/>
            <a:chOff x="2148236" y="2537616"/>
            <a:chExt cx="4698329" cy="122675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F34D642-982F-4888-A468-DC1CC98D5800}"/>
                </a:ext>
              </a:extLst>
            </p:cNvPr>
            <p:cNvSpPr/>
            <p:nvPr/>
          </p:nvSpPr>
          <p:spPr>
            <a:xfrm>
              <a:off x="2625414" y="2767558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03A6DE-27D9-491A-851F-6A090BD63B97}"/>
                </a:ext>
              </a:extLst>
            </p:cNvPr>
            <p:cNvSpPr txBox="1"/>
            <p:nvPr/>
          </p:nvSpPr>
          <p:spPr>
            <a:xfrm>
              <a:off x="3985623" y="3564313"/>
              <a:ext cx="15007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Benefit type identification module</a:t>
              </a:r>
            </a:p>
          </p:txBody>
        </p: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0153A05F-4822-4839-941D-84BC0748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6423" y="2882661"/>
              <a:ext cx="228600" cy="228600"/>
            </a:xfrm>
            <a:prstGeom prst="rect">
              <a:avLst/>
            </a:prstGeom>
          </p:spPr>
        </p:pic>
        <p:pic>
          <p:nvPicPr>
            <p:cNvPr id="74" name="Graphic 73" descr="Document">
              <a:extLst>
                <a:ext uri="{FF2B5EF4-FFF2-40B4-BE49-F238E27FC236}">
                  <a16:creationId xmlns:a16="http://schemas.microsoft.com/office/drawing/2014/main" id="{6D2FF7D7-D6FD-4DCE-A12C-D4E9B1FF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28823" y="2882661"/>
              <a:ext cx="228600" cy="228600"/>
            </a:xfrm>
            <a:prstGeom prst="rect">
              <a:avLst/>
            </a:prstGeom>
          </p:spPr>
        </p:pic>
        <p:pic>
          <p:nvPicPr>
            <p:cNvPr id="75" name="Graphic 74" descr="Document">
              <a:extLst>
                <a:ext uri="{FF2B5EF4-FFF2-40B4-BE49-F238E27FC236}">
                  <a16:creationId xmlns:a16="http://schemas.microsoft.com/office/drawing/2014/main" id="{053EB01D-E46B-4F4E-BCD9-84BA1FCA1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0" y="3063741"/>
              <a:ext cx="228600" cy="228600"/>
            </a:xfrm>
            <a:prstGeom prst="rect">
              <a:avLst/>
            </a:prstGeom>
          </p:spPr>
        </p:pic>
        <p:pic>
          <p:nvPicPr>
            <p:cNvPr id="77" name="Graphic 76" descr="Document">
              <a:extLst>
                <a:ext uri="{FF2B5EF4-FFF2-40B4-BE49-F238E27FC236}">
                  <a16:creationId xmlns:a16="http://schemas.microsoft.com/office/drawing/2014/main" id="{A1BB4ED7-9D80-442D-9976-BEA8CF1D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34790" y="3063741"/>
              <a:ext cx="228600" cy="2286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B783D0-FDA4-4A79-9D0E-95F5F5FF9758}"/>
                </a:ext>
              </a:extLst>
            </p:cNvPr>
            <p:cNvSpPr txBox="1"/>
            <p:nvPr/>
          </p:nvSpPr>
          <p:spPr>
            <a:xfrm>
              <a:off x="2742952" y="3256938"/>
              <a:ext cx="9717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Training documents</a:t>
              </a:r>
            </a:p>
          </p:txBody>
        </p:sp>
        <p:pic>
          <p:nvPicPr>
            <p:cNvPr id="79" name="Graphic 78" descr="Electrician">
              <a:extLst>
                <a:ext uri="{FF2B5EF4-FFF2-40B4-BE49-F238E27FC236}">
                  <a16:creationId xmlns:a16="http://schemas.microsoft.com/office/drawing/2014/main" id="{C2CB85E5-298C-4DD7-BEE6-54AEAF512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852272" y="2962141"/>
              <a:ext cx="292100" cy="2921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E9062B-9DB6-4C51-8BCB-6B1A8BE69210}"/>
                </a:ext>
              </a:extLst>
            </p:cNvPr>
            <p:cNvSpPr txBox="1"/>
            <p:nvPr/>
          </p:nvSpPr>
          <p:spPr>
            <a:xfrm>
              <a:off x="3758726" y="3256938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TF-IDF</a:t>
              </a:r>
            </a:p>
          </p:txBody>
        </p:sp>
        <p:pic>
          <p:nvPicPr>
            <p:cNvPr id="81" name="Graphic 80" descr="Brain">
              <a:extLst>
                <a:ext uri="{FF2B5EF4-FFF2-40B4-BE49-F238E27FC236}">
                  <a16:creationId xmlns:a16="http://schemas.microsoft.com/office/drawing/2014/main" id="{0F44180C-3240-4DEE-8F74-1F9119281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488277" y="2895092"/>
              <a:ext cx="336551" cy="336551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F689C7-E2F2-48C8-90A2-FC40354A9EA4}"/>
                </a:ext>
              </a:extLst>
            </p:cNvPr>
            <p:cNvSpPr txBox="1"/>
            <p:nvPr/>
          </p:nvSpPr>
          <p:spPr>
            <a:xfrm>
              <a:off x="4243914" y="3233289"/>
              <a:ext cx="849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SVC Classifier Part C vs. D</a:t>
              </a:r>
            </a:p>
          </p:txBody>
        </p:sp>
        <p:pic>
          <p:nvPicPr>
            <p:cNvPr id="83" name="Graphic 82" descr="Brain">
              <a:extLst>
                <a:ext uri="{FF2B5EF4-FFF2-40B4-BE49-F238E27FC236}">
                  <a16:creationId xmlns:a16="http://schemas.microsoft.com/office/drawing/2014/main" id="{F184C3EF-821A-4F2A-B9AF-2C0944F6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301174" y="2904475"/>
              <a:ext cx="336551" cy="33655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206117-E112-45B9-A67A-E1D747487A9D}"/>
                </a:ext>
              </a:extLst>
            </p:cNvPr>
            <p:cNvSpPr txBox="1"/>
            <p:nvPr/>
          </p:nvSpPr>
          <p:spPr>
            <a:xfrm>
              <a:off x="5057955" y="3220458"/>
              <a:ext cx="86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GBC Classifier Part C variations</a:t>
              </a:r>
            </a:p>
          </p:txBody>
        </p:sp>
        <p:pic>
          <p:nvPicPr>
            <p:cNvPr id="23" name="Graphic 22" descr="Repeat">
              <a:extLst>
                <a:ext uri="{FF2B5EF4-FFF2-40B4-BE49-F238E27FC236}">
                  <a16:creationId xmlns:a16="http://schemas.microsoft.com/office/drawing/2014/main" id="{05481F89-4F16-4BB5-99C2-D817940A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6141877" y="2914263"/>
              <a:ext cx="298450" cy="29845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DF613E-8C6F-402E-9D25-93EBE6709743}"/>
                </a:ext>
              </a:extLst>
            </p:cNvPr>
            <p:cNvSpPr txBox="1"/>
            <p:nvPr/>
          </p:nvSpPr>
          <p:spPr>
            <a:xfrm>
              <a:off x="5928805" y="3226304"/>
              <a:ext cx="76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Reinforcement module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4110023-EEFE-430D-8B4A-7E240A17CAF2}"/>
                </a:ext>
              </a:extLst>
            </p:cNvPr>
            <p:cNvCxnSpPr>
              <a:stCxn id="76" idx="3"/>
              <a:endCxn id="55" idx="1"/>
            </p:cNvCxnSpPr>
            <p:nvPr/>
          </p:nvCxnSpPr>
          <p:spPr>
            <a:xfrm>
              <a:off x="2148236" y="2537616"/>
              <a:ext cx="477178" cy="637854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636BB11-CCCD-438A-8BE2-61ADD760AE9F}"/>
              </a:ext>
            </a:extLst>
          </p:cNvPr>
          <p:cNvGrpSpPr/>
          <p:nvPr/>
        </p:nvGrpSpPr>
        <p:grpSpPr>
          <a:xfrm>
            <a:off x="6834975" y="862181"/>
            <a:ext cx="1232529" cy="3412861"/>
            <a:chOff x="6834975" y="862181"/>
            <a:chExt cx="1232529" cy="341286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CEFE8DE-2FF5-4DC8-99D0-883B28503F0F}"/>
                </a:ext>
              </a:extLst>
            </p:cNvPr>
            <p:cNvSpPr/>
            <p:nvPr/>
          </p:nvSpPr>
          <p:spPr>
            <a:xfrm>
              <a:off x="7200195" y="2427036"/>
              <a:ext cx="800100" cy="312064"/>
            </a:xfrm>
            <a:prstGeom prst="roundRect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Compute confidence score</a:t>
              </a:r>
            </a:p>
          </p:txBody>
        </p:sp>
        <p:pic>
          <p:nvPicPr>
            <p:cNvPr id="85" name="Graphic 84" descr="Server">
              <a:extLst>
                <a:ext uri="{FF2B5EF4-FFF2-40B4-BE49-F238E27FC236}">
                  <a16:creationId xmlns:a16="http://schemas.microsoft.com/office/drawing/2014/main" id="{4D1EA0FA-C4B0-484B-AF53-9863374AB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416345" y="2959790"/>
              <a:ext cx="367799" cy="367799"/>
            </a:xfrm>
            <a:prstGeom prst="rect">
              <a:avLst/>
            </a:prstGeom>
          </p:spPr>
        </p:pic>
        <p:pic>
          <p:nvPicPr>
            <p:cNvPr id="94" name="Graphic 93" descr="Server">
              <a:extLst>
                <a:ext uri="{FF2B5EF4-FFF2-40B4-BE49-F238E27FC236}">
                  <a16:creationId xmlns:a16="http://schemas.microsoft.com/office/drawing/2014/main" id="{C326AC28-3189-4D54-97B8-54ED96111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699705" y="2962330"/>
              <a:ext cx="367799" cy="367799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B244BF-BC68-44F8-8A78-D3E7213B15B6}"/>
                </a:ext>
              </a:extLst>
            </p:cNvPr>
            <p:cNvSpPr txBox="1"/>
            <p:nvPr/>
          </p:nvSpPr>
          <p:spPr>
            <a:xfrm>
              <a:off x="7180537" y="3303104"/>
              <a:ext cx="8488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Source systems</a:t>
              </a:r>
            </a:p>
          </p:txBody>
        </p: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44FC3F65-1990-497D-AA13-0699B7E689B4}"/>
                </a:ext>
              </a:extLst>
            </p:cNvPr>
            <p:cNvCxnSpPr>
              <a:stCxn id="34" idx="3"/>
              <a:endCxn id="17" idx="1"/>
            </p:cNvCxnSpPr>
            <p:nvPr/>
          </p:nvCxnSpPr>
          <p:spPr>
            <a:xfrm>
              <a:off x="6846565" y="862181"/>
              <a:ext cx="353630" cy="1720887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5B635C59-1FAE-488C-A460-48716B45340E}"/>
                </a:ext>
              </a:extLst>
            </p:cNvPr>
            <p:cNvCxnSpPr>
              <a:stCxn id="45" idx="3"/>
              <a:endCxn id="17" idx="1"/>
            </p:cNvCxnSpPr>
            <p:nvPr/>
          </p:nvCxnSpPr>
          <p:spPr>
            <a:xfrm>
              <a:off x="6834975" y="2051231"/>
              <a:ext cx="365220" cy="531837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Graphic 24" descr="Server">
              <a:extLst>
                <a:ext uri="{FF2B5EF4-FFF2-40B4-BE49-F238E27FC236}">
                  <a16:creationId xmlns:a16="http://schemas.microsoft.com/office/drawing/2014/main" id="{EDF5E887-096C-4ECB-A909-2682DA016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7136091" y="2959790"/>
              <a:ext cx="367799" cy="367799"/>
            </a:xfrm>
            <a:prstGeom prst="rect">
              <a:avLst/>
            </a:prstGeom>
          </p:spPr>
        </p:pic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FEBBAB38-3130-48FA-84C0-24BFF97B9716}"/>
                </a:ext>
              </a:extLst>
            </p:cNvPr>
            <p:cNvCxnSpPr>
              <a:stCxn id="55" idx="3"/>
              <a:endCxn id="17" idx="1"/>
            </p:cNvCxnSpPr>
            <p:nvPr/>
          </p:nvCxnSpPr>
          <p:spPr>
            <a:xfrm flipV="1">
              <a:off x="6846565" y="2583068"/>
              <a:ext cx="353630" cy="592402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D77C6455-878D-4341-91AF-BE1D6982E197}"/>
                </a:ext>
              </a:extLst>
            </p:cNvPr>
            <p:cNvCxnSpPr>
              <a:stCxn id="71" idx="3"/>
              <a:endCxn id="17" idx="1"/>
            </p:cNvCxnSpPr>
            <p:nvPr/>
          </p:nvCxnSpPr>
          <p:spPr>
            <a:xfrm flipV="1">
              <a:off x="6871316" y="2583068"/>
              <a:ext cx="328879" cy="1691974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A8F69CF-B862-49FC-8C6A-B14740AEA70D}"/>
              </a:ext>
            </a:extLst>
          </p:cNvPr>
          <p:cNvGrpSpPr/>
          <p:nvPr/>
        </p:nvGrpSpPr>
        <p:grpSpPr>
          <a:xfrm>
            <a:off x="8000295" y="2400550"/>
            <a:ext cx="1118009" cy="657604"/>
            <a:chOff x="8000295" y="2400550"/>
            <a:chExt cx="1118009" cy="657604"/>
          </a:xfrm>
        </p:grpSpPr>
        <p:pic>
          <p:nvPicPr>
            <p:cNvPr id="96" name="Graphic 95" descr="Server">
              <a:extLst>
                <a:ext uri="{FF2B5EF4-FFF2-40B4-BE49-F238E27FC236}">
                  <a16:creationId xmlns:a16="http://schemas.microsoft.com/office/drawing/2014/main" id="{10E2189E-4EA6-45CC-93E7-162277E5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8445426" y="2400550"/>
              <a:ext cx="367799" cy="36779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75599B-FC63-48B0-B249-BCB48AE5A286}"/>
                </a:ext>
              </a:extLst>
            </p:cNvPr>
            <p:cNvSpPr txBox="1"/>
            <p:nvPr/>
          </p:nvSpPr>
          <p:spPr>
            <a:xfrm>
              <a:off x="8127898" y="2750377"/>
              <a:ext cx="9904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DDE/ ETS/ MACESS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BD9E3F7-B096-42BE-B6F7-BB52AF792C4F}"/>
                </a:ext>
              </a:extLst>
            </p:cNvPr>
            <p:cNvCxnSpPr>
              <a:stCxn id="17" idx="3"/>
              <a:endCxn id="96" idx="1"/>
            </p:cNvCxnSpPr>
            <p:nvPr/>
          </p:nvCxnSpPr>
          <p:spPr>
            <a:xfrm>
              <a:off x="8000295" y="2583068"/>
              <a:ext cx="445131" cy="1382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713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D6293-9975-4E3F-A2A3-43F8A829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outcome</a:t>
            </a:r>
          </a:p>
        </p:txBody>
      </p:sp>
      <p:sp>
        <p:nvSpPr>
          <p:cNvPr id="70" name="Content Placeholder 1">
            <a:extLst>
              <a:ext uri="{FF2B5EF4-FFF2-40B4-BE49-F238E27FC236}">
                <a16:creationId xmlns:a16="http://schemas.microsoft.com/office/drawing/2014/main" id="{DCB56BE6-FF3B-4504-8C44-200288E2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77678"/>
            <a:ext cx="8083550" cy="3911772"/>
          </a:xfrm>
        </p:spPr>
        <p:txBody>
          <a:bodyPr/>
          <a:lstStyle/>
          <a:p>
            <a:pPr marL="0" indent="0" fontAlgn="t">
              <a:buNone/>
            </a:pPr>
            <a:r>
              <a:rPr lang="en-US" dirty="0"/>
              <a:t>M&amp;R</a:t>
            </a:r>
          </a:p>
          <a:p>
            <a:pPr fontAlgn="t"/>
            <a:r>
              <a:rPr lang="en-US" dirty="0"/>
              <a:t>0.5M M&amp;R appeal cases a year is being processed by this system - 45% of M&amp;R volume</a:t>
            </a:r>
          </a:p>
          <a:p>
            <a:pPr fontAlgn="t"/>
            <a:r>
              <a:rPr lang="en-US" dirty="0"/>
              <a:t>$0.54M a year savings is already realized by M&amp;R appeals team</a:t>
            </a:r>
          </a:p>
          <a:p>
            <a:pPr fontAlgn="t"/>
            <a:r>
              <a:rPr lang="en-US" dirty="0"/>
              <a:t>The next phase of the solution expected increase the coverage to 75%</a:t>
            </a:r>
          </a:p>
          <a:p>
            <a:pPr fontAlgn="t"/>
            <a:r>
              <a:rPr lang="en-US" dirty="0"/>
              <a:t>The ML module is integrated with DDE</a:t>
            </a:r>
          </a:p>
          <a:p>
            <a:pPr marL="0" indent="0" fontAlgn="t">
              <a:buNone/>
            </a:pPr>
            <a:endParaRPr lang="en-US" dirty="0"/>
          </a:p>
          <a:p>
            <a:pPr marL="0" indent="0" fontAlgn="t">
              <a:buNone/>
            </a:pPr>
            <a:r>
              <a:rPr lang="en-US" dirty="0"/>
              <a:t>C&amp;S</a:t>
            </a:r>
          </a:p>
          <a:p>
            <a:pPr fontAlgn="t"/>
            <a:r>
              <a:rPr lang="en-US" dirty="0"/>
              <a:t>Launched in production 4 weeks ago integrating with MACESS &amp; ETS – Processed 27K cases</a:t>
            </a:r>
          </a:p>
          <a:p>
            <a:pPr fontAlgn="t"/>
            <a:r>
              <a:rPr lang="en-US" dirty="0"/>
              <a:t>8K cases are fully processed and case setup completed in ETS</a:t>
            </a:r>
          </a:p>
          <a:p>
            <a:pPr fontAlgn="t"/>
            <a:r>
              <a:rPr lang="en-US" dirty="0"/>
              <a:t>16K cases are identified for special processes and automatically routed</a:t>
            </a:r>
          </a:p>
          <a:p>
            <a:pPr fontAlgn="t"/>
            <a:r>
              <a:rPr lang="en-US" dirty="0"/>
              <a:t>This solution is expected to ~0.9M/year</a:t>
            </a:r>
          </a:p>
        </p:txBody>
      </p:sp>
    </p:spTree>
    <p:extLst>
      <p:ext uri="{BB962C8B-B14F-4D97-AF65-F5344CB8AC3E}">
        <p14:creationId xmlns:p14="http://schemas.microsoft.com/office/powerpoint/2010/main" val="120208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2547CE4-C84C-4E12-8E1A-3CEADE477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3620254"/>
            <a:ext cx="4599830" cy="466899"/>
          </a:xfrm>
        </p:spPr>
        <p:txBody>
          <a:bodyPr/>
          <a:lstStyle/>
          <a:p>
            <a:r>
              <a:rPr lang="en-US" dirty="0"/>
              <a:t>And many more ….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8E1FD50-516D-4FAC-BB1C-601F2D79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0" y="4097326"/>
            <a:ext cx="4544610" cy="675679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7426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D0025-36B6-4E48-A524-3E11D3E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347201-132D-44DC-8EEE-E1688BAF9A3E}"/>
              </a:ext>
            </a:extLst>
          </p:cNvPr>
          <p:cNvGrpSpPr/>
          <p:nvPr/>
        </p:nvGrpSpPr>
        <p:grpSpPr>
          <a:xfrm>
            <a:off x="335319" y="1946491"/>
            <a:ext cx="1066800" cy="1258149"/>
            <a:chOff x="335319" y="1946491"/>
            <a:chExt cx="1066800" cy="1258149"/>
          </a:xfrm>
        </p:grpSpPr>
        <p:pic>
          <p:nvPicPr>
            <p:cNvPr id="54" name="Graphic 53" descr="Email">
              <a:extLst>
                <a:ext uri="{FF2B5EF4-FFF2-40B4-BE49-F238E27FC236}">
                  <a16:creationId xmlns:a16="http://schemas.microsoft.com/office/drawing/2014/main" id="{D39557CF-EB8E-464D-BBA3-80BE62AD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538" y="2668600"/>
              <a:ext cx="259460" cy="259460"/>
            </a:xfrm>
            <a:prstGeom prst="rect">
              <a:avLst/>
            </a:prstGeom>
          </p:spPr>
        </p:pic>
        <p:pic>
          <p:nvPicPr>
            <p:cNvPr id="56" name="Graphic 55" descr="Open envelope">
              <a:extLst>
                <a:ext uri="{FF2B5EF4-FFF2-40B4-BE49-F238E27FC236}">
                  <a16:creationId xmlns:a16="http://schemas.microsoft.com/office/drawing/2014/main" id="{F4426301-77D4-4765-9A45-4EA75D8CF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2548" y="2333276"/>
              <a:ext cx="259460" cy="259460"/>
            </a:xfrm>
            <a:prstGeom prst="rect">
              <a:avLst/>
            </a:prstGeom>
          </p:spPr>
        </p:pic>
        <p:pic>
          <p:nvPicPr>
            <p:cNvPr id="57" name="Graphic 56" descr="Fax">
              <a:extLst>
                <a:ext uri="{FF2B5EF4-FFF2-40B4-BE49-F238E27FC236}">
                  <a16:creationId xmlns:a16="http://schemas.microsoft.com/office/drawing/2014/main" id="{A403D67B-5799-452B-B7CA-664C751EF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9559" y="1997952"/>
              <a:ext cx="259460" cy="259460"/>
            </a:xfrm>
            <a:prstGeom prst="rect">
              <a:avLst/>
            </a:prstGeom>
          </p:spPr>
        </p:pic>
        <p:pic>
          <p:nvPicPr>
            <p:cNvPr id="59" name="Graphic 58" descr="Scanner">
              <a:extLst>
                <a:ext uri="{FF2B5EF4-FFF2-40B4-BE49-F238E27FC236}">
                  <a16:creationId xmlns:a16="http://schemas.microsoft.com/office/drawing/2014/main" id="{131A71AA-9A64-4F4B-99E6-5B3FE457B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2869" y="2333276"/>
              <a:ext cx="259460" cy="259460"/>
            </a:xfrm>
            <a:prstGeom prst="rect">
              <a:avLst/>
            </a:prstGeom>
          </p:spPr>
        </p:pic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8C0A9CA7-8EF0-4685-96E3-51D47895B240}"/>
                </a:ext>
              </a:extLst>
            </p:cNvPr>
            <p:cNvSpPr/>
            <p:nvPr/>
          </p:nvSpPr>
          <p:spPr>
            <a:xfrm>
              <a:off x="335319" y="1946491"/>
              <a:ext cx="1066800" cy="1047750"/>
            </a:xfrm>
            <a:prstGeom prst="roundRect">
              <a:avLst/>
            </a:prstGeom>
            <a:solidFill>
              <a:srgbClr val="00A8F7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9EDE634-9185-41D0-92E0-084F841A0E11}"/>
                </a:ext>
              </a:extLst>
            </p:cNvPr>
            <p:cNvSpPr txBox="1"/>
            <p:nvPr/>
          </p:nvSpPr>
          <p:spPr>
            <a:xfrm>
              <a:off x="651015" y="3004585"/>
              <a:ext cx="39465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dirty="0"/>
                <a:t>RMO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25D7952-3A32-4EE7-BA0C-E753DDEB5E4D}"/>
              </a:ext>
            </a:extLst>
          </p:cNvPr>
          <p:cNvGrpSpPr/>
          <p:nvPr/>
        </p:nvGrpSpPr>
        <p:grpSpPr>
          <a:xfrm>
            <a:off x="1402119" y="2356536"/>
            <a:ext cx="875035" cy="482592"/>
            <a:chOff x="1402119" y="2356536"/>
            <a:chExt cx="875035" cy="482592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E08F01B-9DB7-426A-9FA7-8DDC2F36AA6C}"/>
                </a:ext>
              </a:extLst>
            </p:cNvPr>
            <p:cNvCxnSpPr>
              <a:cxnSpLocks/>
              <a:stCxn id="62" idx="3"/>
              <a:endCxn id="69" idx="1"/>
            </p:cNvCxnSpPr>
            <p:nvPr/>
          </p:nvCxnSpPr>
          <p:spPr>
            <a:xfrm>
              <a:off x="1402119" y="2470366"/>
              <a:ext cx="407248" cy="470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1E848F-5B3F-469F-9673-5FA811250570}"/>
                </a:ext>
              </a:extLst>
            </p:cNvPr>
            <p:cNvGrpSpPr/>
            <p:nvPr/>
          </p:nvGrpSpPr>
          <p:grpSpPr>
            <a:xfrm>
              <a:off x="1809367" y="2356536"/>
              <a:ext cx="338869" cy="295380"/>
              <a:chOff x="2552318" y="2160104"/>
              <a:chExt cx="338869" cy="295380"/>
            </a:xfrm>
          </p:grpSpPr>
          <p:pic>
            <p:nvPicPr>
              <p:cNvPr id="69" name="Graphic 68" descr="Document">
                <a:extLst>
                  <a:ext uri="{FF2B5EF4-FFF2-40B4-BE49-F238E27FC236}">
                    <a16:creationId xmlns:a16="http://schemas.microsoft.com/office/drawing/2014/main" id="{3288498B-2B92-476F-B984-F0C08ED64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552318" y="2160104"/>
                <a:ext cx="228600" cy="228600"/>
              </a:xfrm>
              <a:prstGeom prst="rect">
                <a:avLst/>
              </a:prstGeom>
            </p:spPr>
          </p:pic>
          <p:pic>
            <p:nvPicPr>
              <p:cNvPr id="76" name="Graphic 75" descr="Magnifying glass">
                <a:extLst>
                  <a:ext uri="{FF2B5EF4-FFF2-40B4-BE49-F238E27FC236}">
                    <a16:creationId xmlns:a16="http://schemas.microsoft.com/office/drawing/2014/main" id="{33CF220A-F207-4763-B99B-851BDAC03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662587" y="2226884"/>
                <a:ext cx="228600" cy="228600"/>
              </a:xfrm>
              <a:prstGeom prst="rect">
                <a:avLst/>
              </a:prstGeom>
            </p:spPr>
          </p:pic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127F8A-B9DF-4734-8621-5E140153547B}"/>
                </a:ext>
              </a:extLst>
            </p:cNvPr>
            <p:cNvSpPr txBox="1"/>
            <p:nvPr/>
          </p:nvSpPr>
          <p:spPr>
            <a:xfrm>
              <a:off x="1662883" y="2639073"/>
              <a:ext cx="61427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OCR / ICR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5407596-0BB8-42AE-8507-EC18F9732607}"/>
              </a:ext>
            </a:extLst>
          </p:cNvPr>
          <p:cNvGrpSpPr/>
          <p:nvPr/>
        </p:nvGrpSpPr>
        <p:grpSpPr>
          <a:xfrm>
            <a:off x="2148236" y="1643319"/>
            <a:ext cx="4686739" cy="1015879"/>
            <a:chOff x="2148236" y="1643319"/>
            <a:chExt cx="4686739" cy="1015879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0285F72-338B-408C-8DF4-07D8B3ED026D}"/>
                </a:ext>
              </a:extLst>
            </p:cNvPr>
            <p:cNvSpPr/>
            <p:nvPr/>
          </p:nvSpPr>
          <p:spPr>
            <a:xfrm>
              <a:off x="2613824" y="1643319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cklist RTL">
              <a:extLst>
                <a:ext uri="{FF2B5EF4-FFF2-40B4-BE49-F238E27FC236}">
                  <a16:creationId xmlns:a16="http://schemas.microsoft.com/office/drawing/2014/main" id="{2E560236-90BD-468A-A076-0DD284334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37944" y="1769782"/>
              <a:ext cx="336550" cy="33655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9989DCD-7E7C-4F97-AF1C-D8E3E7461434}"/>
                </a:ext>
              </a:extLst>
            </p:cNvPr>
            <p:cNvSpPr txBox="1"/>
            <p:nvPr/>
          </p:nvSpPr>
          <p:spPr>
            <a:xfrm>
              <a:off x="3037515" y="2095382"/>
              <a:ext cx="115127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SME provided keywords</a:t>
              </a:r>
            </a:p>
          </p:txBody>
        </p:sp>
        <p:pic>
          <p:nvPicPr>
            <p:cNvPr id="40" name="Graphic 39" descr="Gymnast Rings">
              <a:extLst>
                <a:ext uri="{FF2B5EF4-FFF2-40B4-BE49-F238E27FC236}">
                  <a16:creationId xmlns:a16="http://schemas.microsoft.com/office/drawing/2014/main" id="{DEFF987F-2C5E-4648-96F1-D48FF598E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662418" y="1773626"/>
              <a:ext cx="308766" cy="308766"/>
            </a:xfrm>
            <a:prstGeom prst="rect">
              <a:avLst/>
            </a:prstGeom>
          </p:spPr>
        </p:pic>
        <p:pic>
          <p:nvPicPr>
            <p:cNvPr id="41" name="Graphic 40" descr="Brain">
              <a:extLst>
                <a:ext uri="{FF2B5EF4-FFF2-40B4-BE49-F238E27FC236}">
                  <a16:creationId xmlns:a16="http://schemas.microsoft.com/office/drawing/2014/main" id="{DA03FEF5-A0A3-4C97-9B3E-1EFE20D88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594807" y="1776005"/>
              <a:ext cx="336551" cy="336551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DE3E624-D079-4102-B421-679F6C157A42}"/>
                </a:ext>
              </a:extLst>
            </p:cNvPr>
            <p:cNvSpPr txBox="1"/>
            <p:nvPr/>
          </p:nvSpPr>
          <p:spPr>
            <a:xfrm>
              <a:off x="4301000" y="2078804"/>
              <a:ext cx="990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Template detection Kmeans model</a:t>
              </a:r>
            </a:p>
          </p:txBody>
        </p:sp>
        <p:pic>
          <p:nvPicPr>
            <p:cNvPr id="43" name="Graphic 42" descr="Brain">
              <a:extLst>
                <a:ext uri="{FF2B5EF4-FFF2-40B4-BE49-F238E27FC236}">
                  <a16:creationId xmlns:a16="http://schemas.microsoft.com/office/drawing/2014/main" id="{9FCDD89E-E621-4E1D-BA28-6B8F44C87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793724" y="1771152"/>
              <a:ext cx="336551" cy="336551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E52010-68CF-4687-BE4C-7103407785C2}"/>
                </a:ext>
              </a:extLst>
            </p:cNvPr>
            <p:cNvSpPr txBox="1"/>
            <p:nvPr/>
          </p:nvSpPr>
          <p:spPr>
            <a:xfrm>
              <a:off x="5454892" y="2067630"/>
              <a:ext cx="1076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Context detection RNN Model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DB38DF-E751-4FB7-B056-97C24605FBFD}"/>
                </a:ext>
              </a:extLst>
            </p:cNvPr>
            <p:cNvSpPr txBox="1"/>
            <p:nvPr/>
          </p:nvSpPr>
          <p:spPr>
            <a:xfrm>
              <a:off x="4072019" y="2459143"/>
              <a:ext cx="130516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Priority identification module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9046404B-8D24-47AA-A6FE-3DB91F939C7C}"/>
                </a:ext>
              </a:extLst>
            </p:cNvPr>
            <p:cNvCxnSpPr>
              <a:stCxn id="76" idx="3"/>
              <a:endCxn id="45" idx="1"/>
            </p:cNvCxnSpPr>
            <p:nvPr/>
          </p:nvCxnSpPr>
          <p:spPr>
            <a:xfrm flipV="1">
              <a:off x="2148236" y="2051231"/>
              <a:ext cx="465588" cy="486385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FFF5D6-F611-4841-B7F1-6E811EF23F9B}"/>
              </a:ext>
            </a:extLst>
          </p:cNvPr>
          <p:cNvGrpSpPr/>
          <p:nvPr/>
        </p:nvGrpSpPr>
        <p:grpSpPr>
          <a:xfrm>
            <a:off x="2148236" y="2537616"/>
            <a:ext cx="4698329" cy="1226752"/>
            <a:chOff x="2148236" y="2537616"/>
            <a:chExt cx="4698329" cy="1226752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F34D642-982F-4888-A468-DC1CC98D5800}"/>
                </a:ext>
              </a:extLst>
            </p:cNvPr>
            <p:cNvSpPr/>
            <p:nvPr/>
          </p:nvSpPr>
          <p:spPr>
            <a:xfrm>
              <a:off x="2625414" y="2767558"/>
              <a:ext cx="4221151" cy="815824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03A6DE-27D9-491A-851F-6A090BD63B97}"/>
                </a:ext>
              </a:extLst>
            </p:cNvPr>
            <p:cNvSpPr txBox="1"/>
            <p:nvPr/>
          </p:nvSpPr>
          <p:spPr>
            <a:xfrm>
              <a:off x="3985623" y="3564313"/>
              <a:ext cx="150073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Benefit type identification module</a:t>
              </a:r>
            </a:p>
          </p:txBody>
        </p: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0153A05F-4822-4839-941D-84BC0748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76423" y="2882661"/>
              <a:ext cx="228600" cy="228600"/>
            </a:xfrm>
            <a:prstGeom prst="rect">
              <a:avLst/>
            </a:prstGeom>
          </p:spPr>
        </p:pic>
        <p:pic>
          <p:nvPicPr>
            <p:cNvPr id="74" name="Graphic 73" descr="Document">
              <a:extLst>
                <a:ext uri="{FF2B5EF4-FFF2-40B4-BE49-F238E27FC236}">
                  <a16:creationId xmlns:a16="http://schemas.microsoft.com/office/drawing/2014/main" id="{6D2FF7D7-D6FD-4DCE-A12C-D4E9B1FF1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28823" y="2882661"/>
              <a:ext cx="228600" cy="228600"/>
            </a:xfrm>
            <a:prstGeom prst="rect">
              <a:avLst/>
            </a:prstGeom>
          </p:spPr>
        </p:pic>
        <p:pic>
          <p:nvPicPr>
            <p:cNvPr id="75" name="Graphic 74" descr="Document">
              <a:extLst>
                <a:ext uri="{FF2B5EF4-FFF2-40B4-BE49-F238E27FC236}">
                  <a16:creationId xmlns:a16="http://schemas.microsoft.com/office/drawing/2014/main" id="{053EB01D-E46B-4F4E-BCD9-84BA1FCA1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0" y="3063741"/>
              <a:ext cx="228600" cy="228600"/>
            </a:xfrm>
            <a:prstGeom prst="rect">
              <a:avLst/>
            </a:prstGeom>
          </p:spPr>
        </p:pic>
        <p:pic>
          <p:nvPicPr>
            <p:cNvPr id="77" name="Graphic 76" descr="Document">
              <a:extLst>
                <a:ext uri="{FF2B5EF4-FFF2-40B4-BE49-F238E27FC236}">
                  <a16:creationId xmlns:a16="http://schemas.microsoft.com/office/drawing/2014/main" id="{A1BB4ED7-9D80-442D-9976-BEA8CF1D6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34790" y="3063741"/>
              <a:ext cx="228600" cy="2286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76B783D0-FDA4-4A79-9D0E-95F5F5FF9758}"/>
                </a:ext>
              </a:extLst>
            </p:cNvPr>
            <p:cNvSpPr txBox="1"/>
            <p:nvPr/>
          </p:nvSpPr>
          <p:spPr>
            <a:xfrm>
              <a:off x="2742952" y="3256938"/>
              <a:ext cx="97174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Training documents</a:t>
              </a:r>
            </a:p>
          </p:txBody>
        </p:sp>
        <p:pic>
          <p:nvPicPr>
            <p:cNvPr id="79" name="Graphic 78" descr="Electrician">
              <a:extLst>
                <a:ext uri="{FF2B5EF4-FFF2-40B4-BE49-F238E27FC236}">
                  <a16:creationId xmlns:a16="http://schemas.microsoft.com/office/drawing/2014/main" id="{C2CB85E5-298C-4DD7-BEE6-54AEAF512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3852272" y="2962141"/>
              <a:ext cx="292100" cy="2921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E9062B-9DB6-4C51-8BCB-6B1A8BE69210}"/>
                </a:ext>
              </a:extLst>
            </p:cNvPr>
            <p:cNvSpPr txBox="1"/>
            <p:nvPr/>
          </p:nvSpPr>
          <p:spPr>
            <a:xfrm>
              <a:off x="3758726" y="3256938"/>
              <a:ext cx="46839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TF-IDF</a:t>
              </a:r>
            </a:p>
          </p:txBody>
        </p:sp>
        <p:pic>
          <p:nvPicPr>
            <p:cNvPr id="81" name="Graphic 80" descr="Brain">
              <a:extLst>
                <a:ext uri="{FF2B5EF4-FFF2-40B4-BE49-F238E27FC236}">
                  <a16:creationId xmlns:a16="http://schemas.microsoft.com/office/drawing/2014/main" id="{0F44180C-3240-4DEE-8F74-1F9119281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488277" y="2895092"/>
              <a:ext cx="336551" cy="336551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F689C7-E2F2-48C8-90A2-FC40354A9EA4}"/>
                </a:ext>
              </a:extLst>
            </p:cNvPr>
            <p:cNvSpPr txBox="1"/>
            <p:nvPr/>
          </p:nvSpPr>
          <p:spPr>
            <a:xfrm>
              <a:off x="4243914" y="3233289"/>
              <a:ext cx="8490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SVC Classifier Part C vs. D</a:t>
              </a:r>
            </a:p>
          </p:txBody>
        </p:sp>
        <p:pic>
          <p:nvPicPr>
            <p:cNvPr id="83" name="Graphic 82" descr="Brain">
              <a:extLst>
                <a:ext uri="{FF2B5EF4-FFF2-40B4-BE49-F238E27FC236}">
                  <a16:creationId xmlns:a16="http://schemas.microsoft.com/office/drawing/2014/main" id="{F184C3EF-821A-4F2A-B9AF-2C0944F6F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301174" y="2904475"/>
              <a:ext cx="336551" cy="33655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C206117-E112-45B9-A67A-E1D747487A9D}"/>
                </a:ext>
              </a:extLst>
            </p:cNvPr>
            <p:cNvSpPr txBox="1"/>
            <p:nvPr/>
          </p:nvSpPr>
          <p:spPr>
            <a:xfrm>
              <a:off x="5057955" y="3220458"/>
              <a:ext cx="863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GBC Classifier Part C variations</a:t>
              </a:r>
            </a:p>
          </p:txBody>
        </p:sp>
        <p:pic>
          <p:nvPicPr>
            <p:cNvPr id="23" name="Graphic 22" descr="Repeat">
              <a:extLst>
                <a:ext uri="{FF2B5EF4-FFF2-40B4-BE49-F238E27FC236}">
                  <a16:creationId xmlns:a16="http://schemas.microsoft.com/office/drawing/2014/main" id="{05481F89-4F16-4BB5-99C2-D817940A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141877" y="2914263"/>
              <a:ext cx="298450" cy="29845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DF613E-8C6F-402E-9D25-93EBE6709743}"/>
                </a:ext>
              </a:extLst>
            </p:cNvPr>
            <p:cNvSpPr txBox="1"/>
            <p:nvPr/>
          </p:nvSpPr>
          <p:spPr>
            <a:xfrm>
              <a:off x="5928805" y="3226304"/>
              <a:ext cx="7632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Reinforcement module</a:t>
              </a:r>
            </a:p>
          </p:txBody>
        </p: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4110023-EEFE-430D-8B4A-7E240A17CAF2}"/>
                </a:ext>
              </a:extLst>
            </p:cNvPr>
            <p:cNvCxnSpPr>
              <a:stCxn id="76" idx="3"/>
              <a:endCxn id="55" idx="1"/>
            </p:cNvCxnSpPr>
            <p:nvPr/>
          </p:nvCxnSpPr>
          <p:spPr>
            <a:xfrm>
              <a:off x="2148236" y="2537616"/>
              <a:ext cx="477178" cy="637854"/>
            </a:xfrm>
            <a:prstGeom prst="curvedConnector3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EFE8DE-2FF5-4DC8-99D0-883B28503F0F}"/>
              </a:ext>
            </a:extLst>
          </p:cNvPr>
          <p:cNvSpPr/>
          <p:nvPr/>
        </p:nvSpPr>
        <p:spPr>
          <a:xfrm>
            <a:off x="7200195" y="2427036"/>
            <a:ext cx="800100" cy="312064"/>
          </a:xfrm>
          <a:prstGeom prst="roundRect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Compute confidence score</a:t>
            </a:r>
          </a:p>
        </p:txBody>
      </p:sp>
      <p:pic>
        <p:nvPicPr>
          <p:cNvPr id="85" name="Graphic 84" descr="Server">
            <a:extLst>
              <a:ext uri="{FF2B5EF4-FFF2-40B4-BE49-F238E27FC236}">
                <a16:creationId xmlns:a16="http://schemas.microsoft.com/office/drawing/2014/main" id="{4D1EA0FA-C4B0-484B-AF53-9863374AB4D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416345" y="2959790"/>
            <a:ext cx="367799" cy="367799"/>
          </a:xfrm>
          <a:prstGeom prst="rect">
            <a:avLst/>
          </a:prstGeom>
        </p:spPr>
      </p:pic>
      <p:pic>
        <p:nvPicPr>
          <p:cNvPr id="94" name="Graphic 93" descr="Server">
            <a:extLst>
              <a:ext uri="{FF2B5EF4-FFF2-40B4-BE49-F238E27FC236}">
                <a16:creationId xmlns:a16="http://schemas.microsoft.com/office/drawing/2014/main" id="{C326AC28-3189-4D54-97B8-54ED96111E8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9705" y="2962330"/>
            <a:ext cx="367799" cy="367799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C1B244BF-BC68-44F8-8A78-D3E7213B15B6}"/>
              </a:ext>
            </a:extLst>
          </p:cNvPr>
          <p:cNvSpPr txBox="1"/>
          <p:nvPr/>
        </p:nvSpPr>
        <p:spPr>
          <a:xfrm>
            <a:off x="7180537" y="3303104"/>
            <a:ext cx="8488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Source systems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635C59-1FAE-488C-A460-48716B45340E}"/>
              </a:ext>
            </a:extLst>
          </p:cNvPr>
          <p:cNvCxnSpPr>
            <a:stCxn id="45" idx="3"/>
            <a:endCxn id="17" idx="1"/>
          </p:cNvCxnSpPr>
          <p:nvPr/>
        </p:nvCxnSpPr>
        <p:spPr>
          <a:xfrm>
            <a:off x="6834975" y="2051231"/>
            <a:ext cx="365220" cy="531837"/>
          </a:xfrm>
          <a:prstGeom prst="curvedConnector3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erver">
            <a:extLst>
              <a:ext uri="{FF2B5EF4-FFF2-40B4-BE49-F238E27FC236}">
                <a16:creationId xmlns:a16="http://schemas.microsoft.com/office/drawing/2014/main" id="{EDF5E887-096C-4ECB-A909-2682DA01671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136091" y="2959790"/>
            <a:ext cx="367799" cy="367799"/>
          </a:xfrm>
          <a:prstGeom prst="rect">
            <a:avLst/>
          </a:prstGeom>
        </p:spPr>
      </p:pic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FEBBAB38-3130-48FA-84C0-24BFF97B9716}"/>
              </a:ext>
            </a:extLst>
          </p:cNvPr>
          <p:cNvCxnSpPr>
            <a:stCxn id="55" idx="3"/>
            <a:endCxn id="17" idx="1"/>
          </p:cNvCxnSpPr>
          <p:nvPr/>
        </p:nvCxnSpPr>
        <p:spPr>
          <a:xfrm flipV="1">
            <a:off x="6846565" y="2583068"/>
            <a:ext cx="353630" cy="592402"/>
          </a:xfrm>
          <a:prstGeom prst="curvedConnector3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A8F69CF-B862-49FC-8C6A-B14740AEA70D}"/>
              </a:ext>
            </a:extLst>
          </p:cNvPr>
          <p:cNvGrpSpPr/>
          <p:nvPr/>
        </p:nvGrpSpPr>
        <p:grpSpPr>
          <a:xfrm>
            <a:off x="8000295" y="2400550"/>
            <a:ext cx="1118009" cy="549882"/>
            <a:chOff x="8000295" y="2400550"/>
            <a:chExt cx="1118009" cy="549882"/>
          </a:xfrm>
        </p:grpSpPr>
        <p:pic>
          <p:nvPicPr>
            <p:cNvPr id="96" name="Graphic 95" descr="Server">
              <a:extLst>
                <a:ext uri="{FF2B5EF4-FFF2-40B4-BE49-F238E27FC236}">
                  <a16:creationId xmlns:a16="http://schemas.microsoft.com/office/drawing/2014/main" id="{10E2189E-4EA6-45CC-93E7-162277E56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8445426" y="2400550"/>
              <a:ext cx="367799" cy="367799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975599B-FC63-48B0-B249-BCB48AE5A286}"/>
                </a:ext>
              </a:extLst>
            </p:cNvPr>
            <p:cNvSpPr txBox="1"/>
            <p:nvPr/>
          </p:nvSpPr>
          <p:spPr>
            <a:xfrm>
              <a:off x="8127898" y="2750377"/>
              <a:ext cx="99040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700" dirty="0">
                  <a:solidFill>
                    <a:srgbClr val="4D4D4D"/>
                  </a:solidFill>
                </a:rPr>
                <a:t>DDE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BD9E3F7-B096-42BE-B6F7-BB52AF792C4F}"/>
                </a:ext>
              </a:extLst>
            </p:cNvPr>
            <p:cNvCxnSpPr>
              <a:stCxn id="17" idx="3"/>
              <a:endCxn id="96" idx="1"/>
            </p:cNvCxnSpPr>
            <p:nvPr/>
          </p:nvCxnSpPr>
          <p:spPr>
            <a:xfrm>
              <a:off x="8000295" y="2583068"/>
              <a:ext cx="445131" cy="1382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31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C95AF52-3C6F-40F9-A179-D8857E7CF0FF}"/>
              </a:ext>
            </a:extLst>
          </p:cNvPr>
          <p:cNvSpPr/>
          <p:nvPr/>
        </p:nvSpPr>
        <p:spPr>
          <a:xfrm>
            <a:off x="2593975" y="1822450"/>
            <a:ext cx="3999034" cy="2626082"/>
          </a:xfrm>
          <a:prstGeom prst="roundRect">
            <a:avLst/>
          </a:prstGeom>
          <a:solidFill>
            <a:srgbClr val="00A8F7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D08E-002E-4E7B-B3F5-4E8F4C31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9A71F-2B5E-4D3D-836F-9EFC5B3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587060"/>
            <a:ext cx="7886700" cy="104513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Build predictive models, discover patterns </a:t>
            </a:r>
            <a:r>
              <a:rPr lang="en-US" sz="1400" dirty="0"/>
              <a:t>and</a:t>
            </a:r>
            <a:r>
              <a:rPr lang="en-US" sz="1400" b="1" dirty="0"/>
              <a:t> generate actionable insights </a:t>
            </a:r>
            <a:r>
              <a:rPr lang="en-US" sz="1400" dirty="0"/>
              <a:t>by leveraging </a:t>
            </a:r>
            <a:r>
              <a:rPr lang="en-US" sz="1400" b="1" dirty="0"/>
              <a:t>machine learning &amp; data science </a:t>
            </a:r>
            <a:r>
              <a:rPr lang="en-US" sz="1400" dirty="0"/>
              <a:t>for Government Programs strategies</a:t>
            </a:r>
            <a:r>
              <a:rPr lang="en-US" sz="1400" b="1" dirty="0"/>
              <a:t> </a:t>
            </a:r>
            <a:r>
              <a:rPr lang="en-US" sz="1400" dirty="0"/>
              <a:t>to provide people with a choice of innovative health and well-being solutions.</a:t>
            </a:r>
          </a:p>
        </p:txBody>
      </p:sp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535815E-9C8B-4708-99AF-C3E162466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4000" y="3600192"/>
            <a:ext cx="679450" cy="679450"/>
          </a:xfrm>
          <a:prstGeom prst="rect">
            <a:avLst/>
          </a:prstGeom>
        </p:spPr>
      </p:pic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AEC77FDF-4505-4876-BD7E-63CA889D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900" y="3600192"/>
            <a:ext cx="679450" cy="67945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C143F58C-F3D3-4D58-9086-42116BE8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7800" y="3600192"/>
            <a:ext cx="679450" cy="67945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46F2D2B9-4D0D-4609-8FFD-97C9DE0F4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4700" y="3600192"/>
            <a:ext cx="679450" cy="679450"/>
          </a:xfrm>
          <a:prstGeom prst="rect">
            <a:avLst/>
          </a:prstGeom>
        </p:spPr>
      </p:pic>
      <p:pic>
        <p:nvPicPr>
          <p:cNvPr id="15" name="Graphic 14" descr="Database">
            <a:extLst>
              <a:ext uri="{FF2B5EF4-FFF2-40B4-BE49-F238E27FC236}">
                <a16:creationId xmlns:a16="http://schemas.microsoft.com/office/drawing/2014/main" id="{D86044C1-2E77-4E62-9352-CCF975949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3600192"/>
            <a:ext cx="679450" cy="679450"/>
          </a:xfrm>
          <a:prstGeom prst="rect">
            <a:avLst/>
          </a:prstGeom>
        </p:spPr>
      </p:pic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2902551F-1AE0-4690-91C9-176D15EB2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8500" y="3600192"/>
            <a:ext cx="679450" cy="679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C204141-18DA-4664-BE30-22E56BAB9629}"/>
              </a:ext>
            </a:extLst>
          </p:cNvPr>
          <p:cNvSpPr txBox="1"/>
          <p:nvPr/>
        </p:nvSpPr>
        <p:spPr>
          <a:xfrm>
            <a:off x="2832734" y="4216319"/>
            <a:ext cx="5581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 err="1">
                <a:solidFill>
                  <a:srgbClr val="4D4D4D"/>
                </a:solidFill>
              </a:rPr>
              <a:t>GraphDB</a:t>
            </a:r>
            <a:endParaRPr lang="en-US" sz="700" dirty="0">
              <a:solidFill>
                <a:srgbClr val="4D4D4D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44DD41F-F162-4D54-BB7C-AB0835EC4F7F}"/>
              </a:ext>
            </a:extLst>
          </p:cNvPr>
          <p:cNvSpPr/>
          <p:nvPr/>
        </p:nvSpPr>
        <p:spPr>
          <a:xfrm>
            <a:off x="3198700" y="2582450"/>
            <a:ext cx="1368201" cy="23682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Strategic Insights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36F93E7-28FD-45EA-87B3-5D27B9B25E3F}"/>
              </a:ext>
            </a:extLst>
          </p:cNvPr>
          <p:cNvSpPr/>
          <p:nvPr/>
        </p:nvSpPr>
        <p:spPr>
          <a:xfrm>
            <a:off x="4637199" y="2582450"/>
            <a:ext cx="1368201" cy="23695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Predictive Models </a:t>
            </a:r>
          </a:p>
        </p:txBody>
      </p:sp>
      <p:pic>
        <p:nvPicPr>
          <p:cNvPr id="29" name="Graphic 28" descr="Lecturer">
            <a:extLst>
              <a:ext uri="{FF2B5EF4-FFF2-40B4-BE49-F238E27FC236}">
                <a16:creationId xmlns:a16="http://schemas.microsoft.com/office/drawing/2014/main" id="{17C1101D-270D-4CDE-8BD4-1E8FFE4AFC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63091" y="1949531"/>
            <a:ext cx="320040" cy="320040"/>
          </a:xfrm>
          <a:prstGeom prst="rect">
            <a:avLst/>
          </a:prstGeom>
        </p:spPr>
      </p:pic>
      <p:pic>
        <p:nvPicPr>
          <p:cNvPr id="31" name="Graphic 30" descr="Group of women">
            <a:extLst>
              <a:ext uri="{FF2B5EF4-FFF2-40B4-BE49-F238E27FC236}">
                <a16:creationId xmlns:a16="http://schemas.microsoft.com/office/drawing/2014/main" id="{BCC0298D-2608-49F2-82BF-17D08D7503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01389" y="1941247"/>
            <a:ext cx="365760" cy="365760"/>
          </a:xfrm>
          <a:prstGeom prst="rect">
            <a:avLst/>
          </a:prstGeom>
        </p:spPr>
      </p:pic>
      <p:pic>
        <p:nvPicPr>
          <p:cNvPr id="33" name="Graphic 32" descr="Group">
            <a:extLst>
              <a:ext uri="{FF2B5EF4-FFF2-40B4-BE49-F238E27FC236}">
                <a16:creationId xmlns:a16="http://schemas.microsoft.com/office/drawing/2014/main" id="{5C21CF72-7C4F-4EBA-BF7F-F9BC4433F1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97948" y="1903811"/>
            <a:ext cx="457200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94695E1-BD4E-436E-9B85-D92254BB6A01}"/>
              </a:ext>
            </a:extLst>
          </p:cNvPr>
          <p:cNvSpPr txBox="1"/>
          <p:nvPr/>
        </p:nvSpPr>
        <p:spPr>
          <a:xfrm>
            <a:off x="3131817" y="2244971"/>
            <a:ext cx="78258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GP Leadership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CD4DAE-F40D-4E14-8FF3-F4D8AC93131C}"/>
              </a:ext>
            </a:extLst>
          </p:cNvPr>
          <p:cNvSpPr txBox="1"/>
          <p:nvPr/>
        </p:nvSpPr>
        <p:spPr>
          <a:xfrm>
            <a:off x="4153854" y="2252208"/>
            <a:ext cx="8611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Business owners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D9366D-A58F-4827-9D94-3C2CFCD0FB75}"/>
              </a:ext>
            </a:extLst>
          </p:cNvPr>
          <p:cNvSpPr txBox="1"/>
          <p:nvPr/>
        </p:nvSpPr>
        <p:spPr>
          <a:xfrm>
            <a:off x="5117147" y="2245481"/>
            <a:ext cx="93487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Application owners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E87912-6F3A-4F83-90B5-C1181847CC8D}"/>
              </a:ext>
            </a:extLst>
          </p:cNvPr>
          <p:cNvSpPr/>
          <p:nvPr/>
        </p:nvSpPr>
        <p:spPr>
          <a:xfrm>
            <a:off x="3093717" y="2983338"/>
            <a:ext cx="3027683" cy="546224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/>
              <a:t>GP Data science team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0A326F0-37E2-4F5A-818C-8D65AA4CB037}"/>
              </a:ext>
            </a:extLst>
          </p:cNvPr>
          <p:cNvSpPr/>
          <p:nvPr/>
        </p:nvSpPr>
        <p:spPr>
          <a:xfrm>
            <a:off x="3141349" y="3268850"/>
            <a:ext cx="927274" cy="1682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Domain expertise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1E4AF1-CB66-485B-BFB0-7749D328708F}"/>
              </a:ext>
            </a:extLst>
          </p:cNvPr>
          <p:cNvSpPr/>
          <p:nvPr/>
        </p:nvSpPr>
        <p:spPr>
          <a:xfrm>
            <a:off x="4102100" y="3268850"/>
            <a:ext cx="984088" cy="1682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Application knowledge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BCFEA8B-DDDB-49CB-8D6B-F12AE8B7EE28}"/>
              </a:ext>
            </a:extLst>
          </p:cNvPr>
          <p:cNvSpPr/>
          <p:nvPr/>
        </p:nvSpPr>
        <p:spPr>
          <a:xfrm>
            <a:off x="5116226" y="3269365"/>
            <a:ext cx="927274" cy="1682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Data science skills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B1083A-208F-46DC-8B23-CFD723793CFD}"/>
              </a:ext>
            </a:extLst>
          </p:cNvPr>
          <p:cNvCxnSpPr>
            <a:cxnSpLocks/>
          </p:cNvCxnSpPr>
          <p:nvPr/>
        </p:nvCxnSpPr>
        <p:spPr>
          <a:xfrm flipV="1">
            <a:off x="2368550" y="1941247"/>
            <a:ext cx="0" cy="2338395"/>
          </a:xfrm>
          <a:prstGeom prst="straightConnector1">
            <a:avLst/>
          </a:prstGeom>
          <a:ln w="44450">
            <a:solidFill>
              <a:srgbClr val="00A8F7">
                <a:alpha val="38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4B765D-1CC7-4533-AE75-ED7C414CD115}"/>
              </a:ext>
            </a:extLst>
          </p:cNvPr>
          <p:cNvSpPr txBox="1"/>
          <p:nvPr/>
        </p:nvSpPr>
        <p:spPr>
          <a:xfrm rot="16200000">
            <a:off x="1751714" y="2885913"/>
            <a:ext cx="9985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800" dirty="0">
                <a:solidFill>
                  <a:srgbClr val="4D4D4D"/>
                </a:solidFill>
              </a:rPr>
              <a:t>Data to Insights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D4946A-6126-4230-AA39-9257DEE4DC9B}"/>
              </a:ext>
            </a:extLst>
          </p:cNvPr>
          <p:cNvSpPr txBox="1"/>
          <p:nvPr/>
        </p:nvSpPr>
        <p:spPr>
          <a:xfrm>
            <a:off x="3444907" y="4216319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Data lake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A915A9-1FC6-4666-983C-020F8CC02C39}"/>
              </a:ext>
            </a:extLst>
          </p:cNvPr>
          <p:cNvSpPr txBox="1"/>
          <p:nvPr/>
        </p:nvSpPr>
        <p:spPr>
          <a:xfrm>
            <a:off x="4138473" y="4221078"/>
            <a:ext cx="3722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HCP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707D7E-E54C-4D9E-9844-85863D71D8F0}"/>
              </a:ext>
            </a:extLst>
          </p:cNvPr>
          <p:cNvSpPr txBox="1"/>
          <p:nvPr/>
        </p:nvSpPr>
        <p:spPr>
          <a:xfrm>
            <a:off x="4554073" y="4214647"/>
            <a:ext cx="78418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Member admin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36DCEE1-4516-4566-9A84-8BDB541BCC9E}"/>
              </a:ext>
            </a:extLst>
          </p:cNvPr>
          <p:cNvSpPr txBox="1"/>
          <p:nvPr/>
        </p:nvSpPr>
        <p:spPr>
          <a:xfrm>
            <a:off x="5315365" y="4214646"/>
            <a:ext cx="4571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Claims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7C5843-76C0-4C78-BABB-E7F14625DC6A}"/>
              </a:ext>
            </a:extLst>
          </p:cNvPr>
          <p:cNvSpPr txBox="1"/>
          <p:nvPr/>
        </p:nvSpPr>
        <p:spPr>
          <a:xfrm>
            <a:off x="5897973" y="4221077"/>
            <a:ext cx="5068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700" dirty="0">
                <a:solidFill>
                  <a:srgbClr val="4D4D4D"/>
                </a:solidFill>
              </a:rPr>
              <a:t>Appeals</a:t>
            </a:r>
          </a:p>
        </p:txBody>
      </p:sp>
    </p:spTree>
    <p:extLst>
      <p:ext uri="{BB962C8B-B14F-4D97-AF65-F5344CB8AC3E}">
        <p14:creationId xmlns:p14="http://schemas.microsoft.com/office/powerpoint/2010/main" val="31665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53A4D-253B-4B5E-805F-6B0C21E5A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Significant ML Use cases</a:t>
            </a:r>
          </a:p>
        </p:txBody>
      </p:sp>
    </p:spTree>
    <p:extLst>
      <p:ext uri="{BB962C8B-B14F-4D97-AF65-F5344CB8AC3E}">
        <p14:creationId xmlns:p14="http://schemas.microsoft.com/office/powerpoint/2010/main" val="108798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89378EB-5B12-43DD-A53A-4EE342465F64}"/>
              </a:ext>
            </a:extLst>
          </p:cNvPr>
          <p:cNvSpPr/>
          <p:nvPr/>
        </p:nvSpPr>
        <p:spPr>
          <a:xfrm>
            <a:off x="1103808" y="1328740"/>
            <a:ext cx="7517329" cy="3548410"/>
          </a:xfrm>
          <a:prstGeom prst="round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A49E1A-A4BC-405D-A625-7CD0CC29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81" y="466542"/>
            <a:ext cx="8194742" cy="997122"/>
          </a:xfrm>
        </p:spPr>
        <p:txBody>
          <a:bodyPr/>
          <a:lstStyle/>
          <a:p>
            <a:pPr marL="0" indent="0" fontAlgn="t">
              <a:buNone/>
            </a:pPr>
            <a:r>
              <a:rPr lang="en-US" sz="1000" b="1" dirty="0"/>
              <a:t>Problem statement</a:t>
            </a:r>
            <a:endParaRPr lang="en-US" sz="1000" dirty="0"/>
          </a:p>
          <a:p>
            <a:pPr fontAlgn="t"/>
            <a:r>
              <a:rPr lang="en-US" sz="1000" dirty="0"/>
              <a:t>Provider groups submit add, change &amp; term rosters in a nonstandard format</a:t>
            </a:r>
          </a:p>
          <a:p>
            <a:pPr fontAlgn="t"/>
            <a:r>
              <a:rPr lang="en-US" sz="1000" dirty="0"/>
              <a:t>~200+ FTEs manual work is involved in analyzing &amp; standardizing 100+ columns</a:t>
            </a:r>
          </a:p>
          <a:p>
            <a:pPr fontAlgn="t"/>
            <a:r>
              <a:rPr lang="en-US" sz="1000" dirty="0"/>
              <a:t>Industry estimates indicate that $2.1 billion is spent annually across the healthcare system acquiring and maintaining provider data.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B7BDCC-E2AF-4472-8A57-A11E5056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Provider roster standardization</a:t>
            </a: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EBCAF711-E200-4A67-9356-E5C04E138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51" y="1617350"/>
            <a:ext cx="2965914" cy="735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FF5E4E8A-8D2A-4BED-99B1-F2F34E9C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351" y="2423418"/>
            <a:ext cx="2907550" cy="5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DB4ED62-21B0-4760-83E4-5EDE5945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99" y="3392743"/>
            <a:ext cx="2138329" cy="117339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588DB0-BE21-4538-BCC3-3813D51E8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116" y="3279340"/>
            <a:ext cx="2983149" cy="14001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5F751A6-FB15-455B-93A3-500ABEB01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3188" y="1469685"/>
            <a:ext cx="2721833" cy="164654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EE944C6-84AC-4152-AC28-1371278D9A84}"/>
              </a:ext>
            </a:extLst>
          </p:cNvPr>
          <p:cNvGrpSpPr/>
          <p:nvPr/>
        </p:nvGrpSpPr>
        <p:grpSpPr>
          <a:xfrm>
            <a:off x="1222712" y="1320262"/>
            <a:ext cx="3349288" cy="1744290"/>
            <a:chOff x="1222712" y="1320262"/>
            <a:chExt cx="3349288" cy="174429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C9A0A45-14A6-4353-8412-2813D3665431}"/>
                </a:ext>
              </a:extLst>
            </p:cNvPr>
            <p:cNvSpPr/>
            <p:nvPr/>
          </p:nvSpPr>
          <p:spPr>
            <a:xfrm>
              <a:off x="1222712" y="1527852"/>
              <a:ext cx="3349288" cy="1536700"/>
            </a:xfrm>
            <a:prstGeom prst="roundRect">
              <a:avLst/>
            </a:prstGeom>
            <a:solidFill>
              <a:srgbClr val="00A8F7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D538FD-64FB-4C7B-A4BB-96347FF63EAE}"/>
                </a:ext>
              </a:extLst>
            </p:cNvPr>
            <p:cNvSpPr txBox="1"/>
            <p:nvPr/>
          </p:nvSpPr>
          <p:spPr>
            <a:xfrm>
              <a:off x="1963057" y="1320262"/>
              <a:ext cx="180690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1000" dirty="0">
                  <a:solidFill>
                    <a:srgbClr val="4D4D4D"/>
                  </a:solidFill>
                </a:rPr>
                <a:t>Inconsistent column headers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3246F7C-4A99-40AC-ABAF-82E4CD256D47}"/>
                </a:ext>
              </a:extLst>
            </p:cNvPr>
            <p:cNvSpPr/>
            <p:nvPr/>
          </p:nvSpPr>
          <p:spPr>
            <a:xfrm>
              <a:off x="1867282" y="1359616"/>
              <a:ext cx="164592" cy="163394"/>
            </a:xfrm>
            <a:prstGeom prst="ellipse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CDB01C-8C3F-4481-B873-74F43860E103}"/>
              </a:ext>
            </a:extLst>
          </p:cNvPr>
          <p:cNvGrpSpPr/>
          <p:nvPr/>
        </p:nvGrpSpPr>
        <p:grpSpPr>
          <a:xfrm>
            <a:off x="5115262" y="1321369"/>
            <a:ext cx="3349288" cy="1736840"/>
            <a:chOff x="5115262" y="1321369"/>
            <a:chExt cx="3349288" cy="173684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CD0DDD6-7B10-4FA4-9127-7150B6C856AD}"/>
                </a:ext>
              </a:extLst>
            </p:cNvPr>
            <p:cNvSpPr/>
            <p:nvPr/>
          </p:nvSpPr>
          <p:spPr>
            <a:xfrm>
              <a:off x="5115262" y="1521509"/>
              <a:ext cx="3349288" cy="1536700"/>
            </a:xfrm>
            <a:prstGeom prst="roundRect">
              <a:avLst/>
            </a:prstGeom>
            <a:solidFill>
              <a:srgbClr val="00A8F7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CEB27D-473E-4024-B2AB-6F36BC7049BA}"/>
                </a:ext>
              </a:extLst>
            </p:cNvPr>
            <p:cNvSpPr txBox="1"/>
            <p:nvPr/>
          </p:nvSpPr>
          <p:spPr>
            <a:xfrm>
              <a:off x="5837937" y="1321369"/>
              <a:ext cx="2021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1000" dirty="0">
                  <a:solidFill>
                    <a:srgbClr val="4D4D4D"/>
                  </a:solidFill>
                </a:rPr>
                <a:t>Merged vs. split column headers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21C0E54-8626-43DE-BCE4-DF80932645E9}"/>
                </a:ext>
              </a:extLst>
            </p:cNvPr>
            <p:cNvSpPr/>
            <p:nvPr/>
          </p:nvSpPr>
          <p:spPr>
            <a:xfrm>
              <a:off x="5715501" y="1364458"/>
              <a:ext cx="164592" cy="163394"/>
            </a:xfrm>
            <a:prstGeom prst="ellipse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8DAA97A-169B-4EF9-B5F0-C0F88E796C50}"/>
              </a:ext>
            </a:extLst>
          </p:cNvPr>
          <p:cNvGrpSpPr/>
          <p:nvPr/>
        </p:nvGrpSpPr>
        <p:grpSpPr>
          <a:xfrm>
            <a:off x="1222712" y="3048351"/>
            <a:ext cx="3349288" cy="1732622"/>
            <a:chOff x="1222712" y="3048351"/>
            <a:chExt cx="3349288" cy="173262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2ED4B6A-598E-4D8B-AE50-2C57F434B801}"/>
                </a:ext>
              </a:extLst>
            </p:cNvPr>
            <p:cNvSpPr/>
            <p:nvPr/>
          </p:nvSpPr>
          <p:spPr>
            <a:xfrm>
              <a:off x="1222712" y="3244273"/>
              <a:ext cx="3349288" cy="1536700"/>
            </a:xfrm>
            <a:prstGeom prst="roundRect">
              <a:avLst/>
            </a:prstGeom>
            <a:solidFill>
              <a:srgbClr val="00A8F7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04B11E-CE10-40D0-A8F1-854C946382EC}"/>
                </a:ext>
              </a:extLst>
            </p:cNvPr>
            <p:cNvSpPr txBox="1"/>
            <p:nvPr/>
          </p:nvSpPr>
          <p:spPr>
            <a:xfrm>
              <a:off x="2018926" y="3048351"/>
              <a:ext cx="18004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1000" dirty="0">
                  <a:solidFill>
                    <a:srgbClr val="4D4D4D"/>
                  </a:solidFill>
                </a:rPr>
                <a:t>Extracted vs. inferred values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8E95DD7-7B39-4D06-9D4B-AFB50640214F}"/>
                </a:ext>
              </a:extLst>
            </p:cNvPr>
            <p:cNvSpPr/>
            <p:nvPr/>
          </p:nvSpPr>
          <p:spPr>
            <a:xfrm>
              <a:off x="1871300" y="3080882"/>
              <a:ext cx="164592" cy="163394"/>
            </a:xfrm>
            <a:prstGeom prst="ellipse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3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FB8362F-8F72-4482-9170-8728490EE2ED}"/>
              </a:ext>
            </a:extLst>
          </p:cNvPr>
          <p:cNvGrpSpPr/>
          <p:nvPr/>
        </p:nvGrpSpPr>
        <p:grpSpPr>
          <a:xfrm>
            <a:off x="5115262" y="3048350"/>
            <a:ext cx="3349288" cy="1728077"/>
            <a:chOff x="5115262" y="3048350"/>
            <a:chExt cx="3349288" cy="1728077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A626662-757F-4382-9595-D47BEB4693AB}"/>
                </a:ext>
              </a:extLst>
            </p:cNvPr>
            <p:cNvSpPr/>
            <p:nvPr/>
          </p:nvSpPr>
          <p:spPr>
            <a:xfrm>
              <a:off x="5115262" y="3239727"/>
              <a:ext cx="3349288" cy="1536700"/>
            </a:xfrm>
            <a:prstGeom prst="roundRect">
              <a:avLst/>
            </a:prstGeom>
            <a:solidFill>
              <a:srgbClr val="00A8F7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FCE6F6C-1D76-4054-A8D0-4CA21EC53813}"/>
                </a:ext>
              </a:extLst>
            </p:cNvPr>
            <p:cNvSpPr txBox="1"/>
            <p:nvPr/>
          </p:nvSpPr>
          <p:spPr>
            <a:xfrm>
              <a:off x="5757195" y="3048350"/>
              <a:ext cx="22829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1000" dirty="0">
                  <a:solidFill>
                    <a:srgbClr val="4D4D4D"/>
                  </a:solidFill>
                </a:rPr>
                <a:t>Rows vs. column data representation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555BB1-2F5B-420F-8278-61A64302B392}"/>
                </a:ext>
              </a:extLst>
            </p:cNvPr>
            <p:cNvSpPr/>
            <p:nvPr/>
          </p:nvSpPr>
          <p:spPr>
            <a:xfrm>
              <a:off x="5674124" y="3085724"/>
              <a:ext cx="164592" cy="163394"/>
            </a:xfrm>
            <a:prstGeom prst="ellipse">
              <a:avLst/>
            </a:prstGeom>
            <a:solidFill>
              <a:srgbClr val="00A8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4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6DBE938-C8F1-4FCF-9CDC-C3FE73561136}"/>
              </a:ext>
            </a:extLst>
          </p:cNvPr>
          <p:cNvSpPr/>
          <p:nvPr/>
        </p:nvSpPr>
        <p:spPr>
          <a:xfrm>
            <a:off x="6848790" y="531055"/>
            <a:ext cx="1492716" cy="507831"/>
          </a:xfrm>
          <a:prstGeom prst="rect">
            <a:avLst/>
          </a:prstGeom>
          <a:ln cap="rnd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900" b="1" cap="none" spc="0" dirty="0">
                <a:ln/>
                <a:solidFill>
                  <a:schemeClr val="accent3"/>
                </a:solidFill>
                <a:effectLst/>
              </a:rPr>
              <a:t>Patent filed – June 2021</a:t>
            </a:r>
          </a:p>
          <a:p>
            <a:r>
              <a:rPr lang="en-US" sz="900" b="1" dirty="0">
                <a:ln/>
                <a:solidFill>
                  <a:schemeClr val="accent3"/>
                </a:solidFill>
              </a:rPr>
              <a:t>US Appl. 17/344,489</a:t>
            </a:r>
          </a:p>
          <a:p>
            <a:r>
              <a:rPr lang="en-US" sz="900" b="1" dirty="0">
                <a:ln/>
                <a:solidFill>
                  <a:schemeClr val="accent3"/>
                </a:solidFill>
              </a:rPr>
              <a:t>US Appl. 17/350,285 </a:t>
            </a:r>
            <a:endParaRPr lang="en-US" sz="9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347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30C6A8A-A02A-452E-AE34-F8BB4D644F7B}"/>
              </a:ext>
            </a:extLst>
          </p:cNvPr>
          <p:cNvSpPr/>
          <p:nvPr/>
        </p:nvSpPr>
        <p:spPr>
          <a:xfrm>
            <a:off x="6053569" y="2150730"/>
            <a:ext cx="2919369" cy="790443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718A48A-BE18-479A-9EAA-F0353BE3F950}"/>
              </a:ext>
            </a:extLst>
          </p:cNvPr>
          <p:cNvSpPr/>
          <p:nvPr/>
        </p:nvSpPr>
        <p:spPr>
          <a:xfrm>
            <a:off x="6075999" y="3091121"/>
            <a:ext cx="2919369" cy="790443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98AB1CC-C187-4DA4-BA18-B0D526D9D693}"/>
              </a:ext>
            </a:extLst>
          </p:cNvPr>
          <p:cNvSpPr/>
          <p:nvPr/>
        </p:nvSpPr>
        <p:spPr>
          <a:xfrm>
            <a:off x="6031511" y="1212662"/>
            <a:ext cx="2919369" cy="790443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60CCE82-F82F-40A2-826B-4DE76DDC097E}"/>
              </a:ext>
            </a:extLst>
          </p:cNvPr>
          <p:cNvSpPr/>
          <p:nvPr/>
        </p:nvSpPr>
        <p:spPr>
          <a:xfrm>
            <a:off x="2537012" y="1123891"/>
            <a:ext cx="2919369" cy="2797358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F44AC9-984B-4B81-837D-DE7762C0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3FEC0-DDCF-437F-9104-1004743B4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0D8EA-3107-4873-B9AB-DD7D3E7905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1DA69769-53CF-41F8-B834-9E346574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139" y="653765"/>
            <a:ext cx="685800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0FFC5-6A7C-4929-81A7-89F33960009C}"/>
              </a:ext>
            </a:extLst>
          </p:cNvPr>
          <p:cNvSpPr txBox="1"/>
          <p:nvPr/>
        </p:nvSpPr>
        <p:spPr>
          <a:xfrm>
            <a:off x="759563" y="1318706"/>
            <a:ext cx="1067921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/>
              <a:t>Nonstandard Roster</a:t>
            </a:r>
          </a:p>
        </p:txBody>
      </p:sp>
      <p:pic>
        <p:nvPicPr>
          <p:cNvPr id="6" name="Graphic 5" descr="Brain in head">
            <a:extLst>
              <a:ext uri="{FF2B5EF4-FFF2-40B4-BE49-F238E27FC236}">
                <a16:creationId xmlns:a16="http://schemas.microsoft.com/office/drawing/2014/main" id="{33E5217C-BEB2-4E49-B8E4-5EE863086F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393" y="1692958"/>
            <a:ext cx="805543" cy="805543"/>
          </a:xfrm>
          <a:prstGeom prst="rect">
            <a:avLst/>
          </a:prstGeom>
        </p:spPr>
      </p:pic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D788CC53-2B6C-40AA-A8EB-6A746ECF7A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969" y="1123891"/>
            <a:ext cx="805544" cy="805544"/>
          </a:xfrm>
          <a:prstGeom prst="rect">
            <a:avLst/>
          </a:prstGeom>
        </p:spPr>
      </p:pic>
      <p:pic>
        <p:nvPicPr>
          <p:cNvPr id="15" name="Graphic 14" descr="Document">
            <a:extLst>
              <a:ext uri="{FF2B5EF4-FFF2-40B4-BE49-F238E27FC236}">
                <a16:creationId xmlns:a16="http://schemas.microsoft.com/office/drawing/2014/main" id="{C961DB38-77C2-4B9F-A09A-91E0C4348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93" y="2774403"/>
            <a:ext cx="342900" cy="34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82C8AE-69B8-4B75-B56B-539535CF12FC}"/>
              </a:ext>
            </a:extLst>
          </p:cNvPr>
          <p:cNvSpPr txBox="1"/>
          <p:nvPr/>
        </p:nvSpPr>
        <p:spPr>
          <a:xfrm>
            <a:off x="531639" y="3091121"/>
            <a:ext cx="76495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dirty="0"/>
              <a:t>Non standard Roster 2</a:t>
            </a:r>
          </a:p>
        </p:txBody>
      </p:sp>
      <p:pic>
        <p:nvPicPr>
          <p:cNvPr id="17" name="Graphic 16" descr="Document">
            <a:extLst>
              <a:ext uri="{FF2B5EF4-FFF2-40B4-BE49-F238E27FC236}">
                <a16:creationId xmlns:a16="http://schemas.microsoft.com/office/drawing/2014/main" id="{039A369E-2ADA-4E2A-B959-4C120FE8A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6769" y="2648995"/>
            <a:ext cx="342900" cy="342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DF8926-3364-4C94-B58A-86764E889CC0}"/>
              </a:ext>
            </a:extLst>
          </p:cNvPr>
          <p:cNvSpPr txBox="1"/>
          <p:nvPr/>
        </p:nvSpPr>
        <p:spPr>
          <a:xfrm>
            <a:off x="1158715" y="2965713"/>
            <a:ext cx="76495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dirty="0"/>
              <a:t>Non standard Roster 1</a:t>
            </a:r>
          </a:p>
        </p:txBody>
      </p:sp>
      <p:pic>
        <p:nvPicPr>
          <p:cNvPr id="19" name="Graphic 18" descr="Document">
            <a:extLst>
              <a:ext uri="{FF2B5EF4-FFF2-40B4-BE49-F238E27FC236}">
                <a16:creationId xmlns:a16="http://schemas.microsoft.com/office/drawing/2014/main" id="{6079E966-3E8A-4001-B5F8-E63AC8262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231" y="3141505"/>
            <a:ext cx="342900" cy="342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7BEF22-6870-4AF6-989C-65636CBF4C2E}"/>
              </a:ext>
            </a:extLst>
          </p:cNvPr>
          <p:cNvSpPr txBox="1"/>
          <p:nvPr/>
        </p:nvSpPr>
        <p:spPr>
          <a:xfrm>
            <a:off x="1085177" y="3458223"/>
            <a:ext cx="76495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dirty="0"/>
              <a:t>Non standard Roster 3</a:t>
            </a:r>
          </a:p>
        </p:txBody>
      </p:sp>
      <p:pic>
        <p:nvPicPr>
          <p:cNvPr id="21" name="Graphic 20" descr="Document">
            <a:extLst>
              <a:ext uri="{FF2B5EF4-FFF2-40B4-BE49-F238E27FC236}">
                <a16:creationId xmlns:a16="http://schemas.microsoft.com/office/drawing/2014/main" id="{29895BA9-8875-4B95-A801-34BD7D46D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5" y="3361796"/>
            <a:ext cx="342900" cy="342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11EDFA2-96D8-4ED9-9AB1-8B1C3A65BAF3}"/>
              </a:ext>
            </a:extLst>
          </p:cNvPr>
          <p:cNvSpPr txBox="1"/>
          <p:nvPr/>
        </p:nvSpPr>
        <p:spPr>
          <a:xfrm>
            <a:off x="552932" y="3678514"/>
            <a:ext cx="76495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dirty="0"/>
              <a:t>Non standard Roster 4</a:t>
            </a:r>
          </a:p>
        </p:txBody>
      </p:sp>
      <p:pic>
        <p:nvPicPr>
          <p:cNvPr id="23" name="Graphic 22" descr="Document">
            <a:extLst>
              <a:ext uri="{FF2B5EF4-FFF2-40B4-BE49-F238E27FC236}">
                <a16:creationId xmlns:a16="http://schemas.microsoft.com/office/drawing/2014/main" id="{8FF7865F-585F-4F72-A039-E61B407F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43" y="3617942"/>
            <a:ext cx="342900" cy="342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DFC2287-8FA9-47BC-8CA1-7F4A9E972E2A}"/>
              </a:ext>
            </a:extLst>
          </p:cNvPr>
          <p:cNvSpPr txBox="1"/>
          <p:nvPr/>
        </p:nvSpPr>
        <p:spPr>
          <a:xfrm>
            <a:off x="1234190" y="3934660"/>
            <a:ext cx="764953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" dirty="0"/>
              <a:t>Non standard Roster 5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1FED338D-D44E-43AB-9F86-16C95534899B}"/>
              </a:ext>
            </a:extLst>
          </p:cNvPr>
          <p:cNvSpPr/>
          <p:nvPr/>
        </p:nvSpPr>
        <p:spPr>
          <a:xfrm>
            <a:off x="469449" y="2455656"/>
            <a:ext cx="1706240" cy="1913654"/>
          </a:xfrm>
          <a:prstGeom prst="cloudCallou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C57D240A-A270-48FB-B89E-3DF762E01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969" y="1751931"/>
            <a:ext cx="805544" cy="805544"/>
          </a:xfrm>
          <a:prstGeom prst="rect">
            <a:avLst/>
          </a:prstGeom>
        </p:spPr>
      </p:pic>
      <p:pic>
        <p:nvPicPr>
          <p:cNvPr id="26" name="Graphic 25" descr="Table">
            <a:extLst>
              <a:ext uri="{FF2B5EF4-FFF2-40B4-BE49-F238E27FC236}">
                <a16:creationId xmlns:a16="http://schemas.microsoft.com/office/drawing/2014/main" id="{D295513D-1083-4E73-88CE-3BDD6DF3E3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969" y="2379971"/>
            <a:ext cx="805544" cy="805544"/>
          </a:xfrm>
          <a:prstGeom prst="rect">
            <a:avLst/>
          </a:prstGeom>
        </p:spPr>
      </p:pic>
      <p:pic>
        <p:nvPicPr>
          <p:cNvPr id="27" name="Graphic 26" descr="Table">
            <a:extLst>
              <a:ext uri="{FF2B5EF4-FFF2-40B4-BE49-F238E27FC236}">
                <a16:creationId xmlns:a16="http://schemas.microsoft.com/office/drawing/2014/main" id="{97298D2F-A167-46F6-8BC1-90DF91E50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16969" y="3008011"/>
            <a:ext cx="805544" cy="80554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BFC89A-6ECD-4784-BC0F-F5D51C6AB3D8}"/>
              </a:ext>
            </a:extLst>
          </p:cNvPr>
          <p:cNvSpPr/>
          <p:nvPr/>
        </p:nvSpPr>
        <p:spPr>
          <a:xfrm>
            <a:off x="3422512" y="1271192"/>
            <a:ext cx="1876575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Analyze each column and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predict the column name based on classification 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approach –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Random Forest Classifier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532552B-3EC2-4A6E-86A1-ED370B046E7D}"/>
              </a:ext>
            </a:extLst>
          </p:cNvPr>
          <p:cNvSpPr/>
          <p:nvPr/>
        </p:nvSpPr>
        <p:spPr>
          <a:xfrm>
            <a:off x="3422512" y="1914333"/>
            <a:ext cx="1955938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Sample the values in each column and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predict the data type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 such as date, city, specialty etc.., -–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Random Forest Classifier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5627681-4C3D-4B26-82B9-D94E4AEBC703}"/>
              </a:ext>
            </a:extLst>
          </p:cNvPr>
          <p:cNvSpPr/>
          <p:nvPr/>
        </p:nvSpPr>
        <p:spPr>
          <a:xfrm>
            <a:off x="3422512" y="2518640"/>
            <a:ext cx="1876575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Analyze data in each column along with its column header for known pattern 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and predict the column name -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NLP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C2DB7B2-A963-4B0A-97A4-A1A92C5666A5}"/>
              </a:ext>
            </a:extLst>
          </p:cNvPr>
          <p:cNvSpPr/>
          <p:nvPr/>
        </p:nvSpPr>
        <p:spPr>
          <a:xfrm>
            <a:off x="3424348" y="3160824"/>
            <a:ext cx="1876575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Use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rules based approach 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to find column  names, these rules are  applied for small set of columns, typically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for managing rare scenarios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E256390-8736-4CED-A829-0A068614ED6A}"/>
              </a:ext>
            </a:extLst>
          </p:cNvPr>
          <p:cNvSpPr/>
          <p:nvPr/>
        </p:nvSpPr>
        <p:spPr>
          <a:xfrm>
            <a:off x="2807556" y="1344844"/>
            <a:ext cx="447380" cy="96012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75C7491-1728-4E45-A15B-E00C66CA078F}"/>
              </a:ext>
            </a:extLst>
          </p:cNvPr>
          <p:cNvSpPr/>
          <p:nvPr/>
        </p:nvSpPr>
        <p:spPr>
          <a:xfrm rot="5400000">
            <a:off x="2665464" y="2099261"/>
            <a:ext cx="323541" cy="9906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pic>
        <p:nvPicPr>
          <p:cNvPr id="13" name="Graphic 12" descr="Research">
            <a:extLst>
              <a:ext uri="{FF2B5EF4-FFF2-40B4-BE49-F238E27FC236}">
                <a16:creationId xmlns:a16="http://schemas.microsoft.com/office/drawing/2014/main" id="{73E546A4-F4C9-431E-B578-8FE5A9017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46356" y="2631194"/>
            <a:ext cx="308610" cy="308610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BAD34509-E3C8-49AF-B09E-71DC1C20418F}"/>
              </a:ext>
            </a:extLst>
          </p:cNvPr>
          <p:cNvSpPr/>
          <p:nvPr/>
        </p:nvSpPr>
        <p:spPr>
          <a:xfrm rot="5400000">
            <a:off x="2861557" y="2100309"/>
            <a:ext cx="323541" cy="9906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21F56B8-2714-4593-B93C-C215E938FCA0}"/>
              </a:ext>
            </a:extLst>
          </p:cNvPr>
          <p:cNvSpPr/>
          <p:nvPr/>
        </p:nvSpPr>
        <p:spPr>
          <a:xfrm rot="5400000">
            <a:off x="3056601" y="2106601"/>
            <a:ext cx="323541" cy="99063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err="1"/>
          </a:p>
        </p:txBody>
      </p:sp>
      <p:pic>
        <p:nvPicPr>
          <p:cNvPr id="28" name="Graphic 27" descr="Saw blade">
            <a:extLst>
              <a:ext uri="{FF2B5EF4-FFF2-40B4-BE49-F238E27FC236}">
                <a16:creationId xmlns:a16="http://schemas.microsoft.com/office/drawing/2014/main" id="{08935E8E-411A-461F-ABB6-311458DF07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6356" y="3242089"/>
            <a:ext cx="342900" cy="342900"/>
          </a:xfrm>
          <a:prstGeom prst="rect">
            <a:avLst/>
          </a:prstGeom>
        </p:spPr>
      </p:pic>
      <p:pic>
        <p:nvPicPr>
          <p:cNvPr id="52" name="Graphic 51" descr="Scale">
            <a:extLst>
              <a:ext uri="{FF2B5EF4-FFF2-40B4-BE49-F238E27FC236}">
                <a16:creationId xmlns:a16="http://schemas.microsoft.com/office/drawing/2014/main" id="{AE07F266-C0A5-42EC-9020-5AA53BCA20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75624" y="1258980"/>
            <a:ext cx="685800" cy="68580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2EEE9F6-B07F-4971-ACE8-639C3FE97FEE}"/>
              </a:ext>
            </a:extLst>
          </p:cNvPr>
          <p:cNvSpPr/>
          <p:nvPr/>
        </p:nvSpPr>
        <p:spPr>
          <a:xfrm>
            <a:off x="6869885" y="1359964"/>
            <a:ext cx="1876575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Analyze the output of the 4 models and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confirm the final column name for prediction</a:t>
            </a:r>
          </a:p>
        </p:txBody>
      </p:sp>
      <p:pic>
        <p:nvPicPr>
          <p:cNvPr id="56" name="Graphic 55" descr="Network">
            <a:extLst>
              <a:ext uri="{FF2B5EF4-FFF2-40B4-BE49-F238E27FC236}">
                <a16:creationId xmlns:a16="http://schemas.microsoft.com/office/drawing/2014/main" id="{7C302CBD-1886-4F19-93E6-52D501DEAA0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97681" y="2208070"/>
            <a:ext cx="685800" cy="685800"/>
          </a:xfrm>
          <a:prstGeom prst="rect">
            <a:avLst/>
          </a:prstGeom>
        </p:spPr>
      </p:pic>
      <p:pic>
        <p:nvPicPr>
          <p:cNvPr id="58" name="Graphic 57" descr="Checklist RTL">
            <a:extLst>
              <a:ext uri="{FF2B5EF4-FFF2-40B4-BE49-F238E27FC236}">
                <a16:creationId xmlns:a16="http://schemas.microsoft.com/office/drawing/2014/main" id="{F239CE15-C000-477E-957C-3F1026D2F09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86194" y="3113481"/>
            <a:ext cx="685800" cy="685800"/>
          </a:xfrm>
          <a:prstGeom prst="rect">
            <a:avLst/>
          </a:prstGeom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7D3E01D-368D-43E8-ADE7-D3FF60EE4425}"/>
              </a:ext>
            </a:extLst>
          </p:cNvPr>
          <p:cNvSpPr/>
          <p:nvPr/>
        </p:nvSpPr>
        <p:spPr>
          <a:xfrm>
            <a:off x="6891943" y="2229676"/>
            <a:ext cx="1876575" cy="600098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Apply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clustering logic to group the applicable individual columns into one functional group column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. Ex: Board Name, Certificate &amp; Credential date are clustered into Board Cluster – K Means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C4AEE0C-AA39-46C4-AADE-2D4073D319E3}"/>
              </a:ext>
            </a:extLst>
          </p:cNvPr>
          <p:cNvSpPr/>
          <p:nvPr/>
        </p:nvSpPr>
        <p:spPr>
          <a:xfrm>
            <a:off x="6891943" y="3199712"/>
            <a:ext cx="1876575" cy="480740"/>
          </a:xfrm>
          <a:prstGeom prst="roundRect">
            <a:avLst/>
          </a:prstGeom>
          <a:solidFill>
            <a:schemeClr val="accent3"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Check the list of missed columns against past rosters </a:t>
            </a:r>
            <a:r>
              <a:rPr lang="en-US" sz="675" i="1" dirty="0">
                <a:solidFill>
                  <a:schemeClr val="bg1">
                    <a:lumMod val="50000"/>
                  </a:schemeClr>
                </a:solidFill>
              </a:rPr>
              <a:t>columns of interest</a:t>
            </a:r>
            <a:r>
              <a:rPr lang="en-US" sz="675" dirty="0">
                <a:solidFill>
                  <a:schemeClr val="bg1">
                    <a:lumMod val="50000"/>
                  </a:schemeClr>
                </a:solidFill>
              </a:rPr>
              <a:t> inventory and </a:t>
            </a:r>
            <a:r>
              <a:rPr lang="en-US" sz="675" b="1" dirty="0">
                <a:solidFill>
                  <a:schemeClr val="bg1">
                    <a:lumMod val="50000"/>
                  </a:schemeClr>
                </a:solidFill>
              </a:rPr>
              <a:t>identify missed columns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EAB7E6-ECA0-49D1-844F-7777BB8A7070}"/>
              </a:ext>
            </a:extLst>
          </p:cNvPr>
          <p:cNvSpPr/>
          <p:nvPr/>
        </p:nvSpPr>
        <p:spPr>
          <a:xfrm>
            <a:off x="546962" y="1838394"/>
            <a:ext cx="217342" cy="2237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AD40885-4D68-406C-859E-7E10C93B384A}"/>
              </a:ext>
            </a:extLst>
          </p:cNvPr>
          <p:cNvSpPr/>
          <p:nvPr/>
        </p:nvSpPr>
        <p:spPr>
          <a:xfrm>
            <a:off x="2291166" y="1121057"/>
            <a:ext cx="217342" cy="2237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C5D7FA6-D24D-4294-A1E6-CD16CDDF9FF2}"/>
              </a:ext>
            </a:extLst>
          </p:cNvPr>
          <p:cNvSpPr/>
          <p:nvPr/>
        </p:nvSpPr>
        <p:spPr>
          <a:xfrm>
            <a:off x="5800006" y="1212663"/>
            <a:ext cx="217342" cy="2237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254AC01-30F9-4716-9F70-589F0CBB4AC1}"/>
              </a:ext>
            </a:extLst>
          </p:cNvPr>
          <p:cNvSpPr/>
          <p:nvPr/>
        </p:nvSpPr>
        <p:spPr>
          <a:xfrm>
            <a:off x="5814170" y="2151585"/>
            <a:ext cx="217342" cy="2237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FC87C46-48CC-4A91-A298-51D24FEA7315}"/>
              </a:ext>
            </a:extLst>
          </p:cNvPr>
          <p:cNvSpPr/>
          <p:nvPr/>
        </p:nvSpPr>
        <p:spPr>
          <a:xfrm>
            <a:off x="5822064" y="3091122"/>
            <a:ext cx="217342" cy="22378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12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42" grpId="0" animBg="1"/>
      <p:bldP spid="54" grpId="0" animBg="1"/>
      <p:bldP spid="48" grpId="0" animBg="1"/>
      <p:bldP spid="12" grpId="0"/>
      <p:bldP spid="16" grpId="0"/>
      <p:bldP spid="18" grpId="0"/>
      <p:bldP spid="20" grpId="0"/>
      <p:bldP spid="22" grpId="0"/>
      <p:bldP spid="24" grpId="0"/>
      <p:bldP spid="9" grpId="0" animBg="1"/>
      <p:bldP spid="3" grpId="0" animBg="1"/>
      <p:bldP spid="34" grpId="0" animBg="1"/>
      <p:bldP spid="35" grpId="0" animBg="1"/>
      <p:bldP spid="37" grpId="0" animBg="1"/>
      <p:bldP spid="7" grpId="0" animBg="1"/>
      <p:bldP spid="38" grpId="0" animBg="1"/>
      <p:bldP spid="43" grpId="0" animBg="1"/>
      <p:bldP spid="44" grpId="0" animBg="1"/>
      <p:bldP spid="53" grpId="0" animBg="1"/>
      <p:bldP spid="59" grpId="0" animBg="1"/>
      <p:bldP spid="60" grpId="0" animBg="1"/>
      <p:bldP spid="11" grpId="0" animBg="1"/>
      <p:bldP spid="46" grpId="0" animBg="1"/>
      <p:bldP spid="47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D6293-9975-4E3F-A2A3-43F8A829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outcome</a:t>
            </a:r>
          </a:p>
        </p:txBody>
      </p:sp>
      <p:sp>
        <p:nvSpPr>
          <p:cNvPr id="70" name="Content Placeholder 1">
            <a:extLst>
              <a:ext uri="{FF2B5EF4-FFF2-40B4-BE49-F238E27FC236}">
                <a16:creationId xmlns:a16="http://schemas.microsoft.com/office/drawing/2014/main" id="{DCB56BE6-FF3B-4504-8C44-200288E2B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577678"/>
            <a:ext cx="8083550" cy="3911772"/>
          </a:xfrm>
        </p:spPr>
        <p:txBody>
          <a:bodyPr/>
          <a:lstStyle/>
          <a:p>
            <a:pPr marL="0" indent="0" fontAlgn="t">
              <a:buNone/>
            </a:pPr>
            <a:r>
              <a:rPr lang="en-US" b="1" dirty="0"/>
              <a:t>Outcome achieved</a:t>
            </a:r>
            <a:endParaRPr lang="en-US" dirty="0"/>
          </a:p>
          <a:p>
            <a:pPr fontAlgn="t"/>
            <a:r>
              <a:rPr lang="en-US" dirty="0"/>
              <a:t>Mandatory column accuracy – Above 90%; Overall accuracy - 80 %</a:t>
            </a:r>
          </a:p>
          <a:p>
            <a:pPr fontAlgn="t"/>
            <a:r>
              <a:rPr lang="en-US" dirty="0"/>
              <a:t>Deployed in production</a:t>
            </a:r>
          </a:p>
          <a:p>
            <a:pPr fontAlgn="t"/>
            <a:r>
              <a:rPr lang="en-US" dirty="0"/>
              <a:t>Patent application in progress</a:t>
            </a:r>
          </a:p>
          <a:p>
            <a:pPr marL="0" indent="0" fontAlgn="t">
              <a:buNone/>
            </a:pPr>
            <a:r>
              <a:rPr lang="en-US" b="1" dirty="0"/>
              <a:t>Reusability</a:t>
            </a:r>
            <a:endParaRPr lang="en-US" dirty="0"/>
          </a:p>
          <a:p>
            <a:pPr fontAlgn="t"/>
            <a:r>
              <a:rPr lang="en-US" dirty="0"/>
              <a:t>Highly reusable for provider data standardization &amp; customizable for other scenarios</a:t>
            </a:r>
          </a:p>
          <a:p>
            <a:pPr marL="0" indent="0" fontAlgn="t">
              <a:buNone/>
            </a:pPr>
            <a:r>
              <a:rPr lang="en-US" b="1" dirty="0"/>
              <a:t>Key technical aspects</a:t>
            </a:r>
            <a:endParaRPr lang="en-US" dirty="0"/>
          </a:p>
          <a:p>
            <a:r>
              <a:rPr lang="en-US" dirty="0"/>
              <a:t>Random Forest Classifier, K-Means</a:t>
            </a:r>
          </a:p>
        </p:txBody>
      </p:sp>
    </p:spTree>
    <p:extLst>
      <p:ext uri="{BB962C8B-B14F-4D97-AF65-F5344CB8AC3E}">
        <p14:creationId xmlns:p14="http://schemas.microsoft.com/office/powerpoint/2010/main" val="36906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B7BDCC-E2AF-4472-8A57-A11E5056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Medicare Claims appeal prediction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4272E4-D21B-4839-8C69-318A3D175059}"/>
              </a:ext>
            </a:extLst>
          </p:cNvPr>
          <p:cNvSpPr/>
          <p:nvPr/>
        </p:nvSpPr>
        <p:spPr>
          <a:xfrm>
            <a:off x="4655161" y="2282128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Claim approved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1FC1F1-45CC-41F0-B09C-E266504620C6}"/>
              </a:ext>
            </a:extLst>
          </p:cNvPr>
          <p:cNvSpPr/>
          <p:nvPr/>
        </p:nvSpPr>
        <p:spPr>
          <a:xfrm>
            <a:off x="6064250" y="4132239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Recon request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6428E1-2523-4807-931D-80DA4F5A90C2}"/>
              </a:ext>
            </a:extLst>
          </p:cNvPr>
          <p:cNvSpPr/>
          <p:nvPr/>
        </p:nvSpPr>
        <p:spPr>
          <a:xfrm>
            <a:off x="7236266" y="3572177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Appeal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C713F33-0C77-4F78-BA96-EA2DB2EF4F4B}"/>
              </a:ext>
            </a:extLst>
          </p:cNvPr>
          <p:cNvSpPr/>
          <p:nvPr/>
        </p:nvSpPr>
        <p:spPr>
          <a:xfrm>
            <a:off x="1580905" y="2597648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First pass processing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F845FE-9393-4F31-8A15-798D751379EC}"/>
              </a:ext>
            </a:extLst>
          </p:cNvPr>
          <p:cNvSpPr/>
          <p:nvPr/>
        </p:nvSpPr>
        <p:spPr>
          <a:xfrm>
            <a:off x="4681172" y="2933293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Claim partially approved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166A89-A93E-4BC4-8072-28B81AD95985}"/>
              </a:ext>
            </a:extLst>
          </p:cNvPr>
          <p:cNvSpPr/>
          <p:nvPr/>
        </p:nvSpPr>
        <p:spPr>
          <a:xfrm>
            <a:off x="4681172" y="3586767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Claim denied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57400E-7004-44D9-9CD4-1B7DFBB894B7}"/>
              </a:ext>
            </a:extLst>
          </p:cNvPr>
          <p:cNvSpPr/>
          <p:nvPr/>
        </p:nvSpPr>
        <p:spPr>
          <a:xfrm>
            <a:off x="7236266" y="2931979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Dispute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976FBC-1D08-430B-BA12-96C5A8322A27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2393705" y="2815857"/>
            <a:ext cx="232875" cy="7876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683113C2-294D-4950-89E2-3BF96B25C09C}"/>
              </a:ext>
            </a:extLst>
          </p:cNvPr>
          <p:cNvCxnSpPr>
            <a:cxnSpLocks/>
            <a:stCxn id="25" idx="3"/>
            <a:endCxn id="3" idx="1"/>
          </p:cNvCxnSpPr>
          <p:nvPr/>
        </p:nvCxnSpPr>
        <p:spPr>
          <a:xfrm flipV="1">
            <a:off x="4049224" y="2500337"/>
            <a:ext cx="605937" cy="323396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B312ECE0-8A94-43B1-8424-7539B4338FCD}"/>
              </a:ext>
            </a:extLst>
          </p:cNvPr>
          <p:cNvCxnSpPr>
            <a:cxnSpLocks/>
            <a:stCxn id="25" idx="3"/>
            <a:endCxn id="16" idx="1"/>
          </p:cNvCxnSpPr>
          <p:nvPr/>
        </p:nvCxnSpPr>
        <p:spPr>
          <a:xfrm>
            <a:off x="4049224" y="2823733"/>
            <a:ext cx="631948" cy="981243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9729BE9-9068-4071-9E5B-7542F119206F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5493972" y="3804976"/>
            <a:ext cx="570278" cy="54547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792B80E-ECB7-4039-9912-06A07B909C49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5493972" y="3150188"/>
            <a:ext cx="1742294" cy="13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470979F8-C3D1-4BC3-95B6-2A2DA4A17CF9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493972" y="3150188"/>
            <a:ext cx="1742294" cy="654788"/>
          </a:xfrm>
          <a:prstGeom prst="curvedConnector3">
            <a:avLst>
              <a:gd name="adj1" fmla="val 59719"/>
            </a:avLst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ADEA8511-E200-4A30-A53E-22F494B3018D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V="1">
            <a:off x="5493972" y="3790386"/>
            <a:ext cx="1742294" cy="14590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DB8FD6A0-D9DB-42B8-8D31-34B45D6B55CE}"/>
              </a:ext>
            </a:extLst>
          </p:cNvPr>
          <p:cNvCxnSpPr>
            <a:stCxn id="15" idx="3"/>
            <a:endCxn id="5" idx="1"/>
          </p:cNvCxnSpPr>
          <p:nvPr/>
        </p:nvCxnSpPr>
        <p:spPr>
          <a:xfrm>
            <a:off x="5493972" y="3151502"/>
            <a:ext cx="570278" cy="119894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A9B2F53-0141-4CB6-9F56-C5784F98B676}"/>
              </a:ext>
            </a:extLst>
          </p:cNvPr>
          <p:cNvCxnSpPr>
            <a:cxnSpLocks/>
            <a:stCxn id="66" idx="3"/>
            <a:endCxn id="14" idx="0"/>
          </p:cNvCxnSpPr>
          <p:nvPr/>
        </p:nvCxnSpPr>
        <p:spPr>
          <a:xfrm flipH="1">
            <a:off x="1987305" y="1805862"/>
            <a:ext cx="4629761" cy="791786"/>
          </a:xfrm>
          <a:prstGeom prst="curvedConnector4">
            <a:avLst>
              <a:gd name="adj1" fmla="val -4938"/>
              <a:gd name="adj2" fmla="val -4914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D6D0745-881C-42EE-8B6A-F7604E94A2BB}"/>
              </a:ext>
            </a:extLst>
          </p:cNvPr>
          <p:cNvSpPr/>
          <p:nvPr/>
        </p:nvSpPr>
        <p:spPr>
          <a:xfrm>
            <a:off x="4655161" y="1592291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PEND for DEV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36B9049-A4AA-48E5-94E8-344A72C629F6}"/>
              </a:ext>
            </a:extLst>
          </p:cNvPr>
          <p:cNvSpPr/>
          <p:nvPr/>
        </p:nvSpPr>
        <p:spPr>
          <a:xfrm>
            <a:off x="5804266" y="1587653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Let Gen 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C562DBD-EA8D-4C8E-B052-4545390A57D5}"/>
              </a:ext>
            </a:extLst>
          </p:cNvPr>
          <p:cNvSpPr/>
          <p:nvPr/>
        </p:nvSpPr>
        <p:spPr>
          <a:xfrm>
            <a:off x="1610825" y="3456055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Rework team</a:t>
            </a:r>
          </a:p>
        </p:txBody>
      </p: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E2F95BC-1B55-41CF-8923-18DA9817C963}"/>
              </a:ext>
            </a:extLst>
          </p:cNvPr>
          <p:cNvCxnSpPr>
            <a:cxnSpLocks/>
            <a:stCxn id="25" idx="3"/>
            <a:endCxn id="65" idx="1"/>
          </p:cNvCxnSpPr>
          <p:nvPr/>
        </p:nvCxnSpPr>
        <p:spPr>
          <a:xfrm flipV="1">
            <a:off x="4049224" y="1810500"/>
            <a:ext cx="605937" cy="1013233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AB3C67-7A92-411C-B0A2-243E417C7DD3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5467961" y="1805862"/>
            <a:ext cx="336305" cy="4638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D840C09D-44DA-40A2-8E19-6C38EA16F420}"/>
              </a:ext>
            </a:extLst>
          </p:cNvPr>
          <p:cNvCxnSpPr>
            <a:cxnSpLocks/>
            <a:stCxn id="5" idx="3"/>
            <a:endCxn id="72" idx="2"/>
          </p:cNvCxnSpPr>
          <p:nvPr/>
        </p:nvCxnSpPr>
        <p:spPr>
          <a:xfrm flipH="1" flipV="1">
            <a:off x="2017225" y="3892473"/>
            <a:ext cx="4859825" cy="457975"/>
          </a:xfrm>
          <a:prstGeom prst="curvedConnector4">
            <a:avLst>
              <a:gd name="adj1" fmla="val -4704"/>
              <a:gd name="adj2" fmla="val -72595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BA05B52-74CA-49D9-9374-8B1729AB6ADD}"/>
              </a:ext>
            </a:extLst>
          </p:cNvPr>
          <p:cNvSpPr/>
          <p:nvPr/>
        </p:nvSpPr>
        <p:spPr>
          <a:xfrm>
            <a:off x="393700" y="2605524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Claim submitted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575E4-8A3E-4320-98E4-800FD48BEAAF}"/>
              </a:ext>
            </a:extLst>
          </p:cNvPr>
          <p:cNvCxnSpPr>
            <a:stCxn id="33" idx="3"/>
            <a:endCxn id="14" idx="1"/>
          </p:cNvCxnSpPr>
          <p:nvPr/>
        </p:nvCxnSpPr>
        <p:spPr>
          <a:xfrm flipV="1">
            <a:off x="1206500" y="2815857"/>
            <a:ext cx="374405" cy="7876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ecision 24">
            <a:extLst>
              <a:ext uri="{FF2B5EF4-FFF2-40B4-BE49-F238E27FC236}">
                <a16:creationId xmlns:a16="http://schemas.microsoft.com/office/drawing/2014/main" id="{8E187F89-C685-42D4-944F-7CE4B58104D6}"/>
              </a:ext>
            </a:extLst>
          </p:cNvPr>
          <p:cNvSpPr/>
          <p:nvPr/>
        </p:nvSpPr>
        <p:spPr>
          <a:xfrm>
            <a:off x="2626580" y="2489193"/>
            <a:ext cx="1422644" cy="669079"/>
          </a:xfrm>
          <a:prstGeom prst="flowChartDecision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</a:rPr>
              <a:t>Outcome?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9E6BCA2-BDD3-4898-8A66-879D3E08A753}"/>
              </a:ext>
            </a:extLst>
          </p:cNvPr>
          <p:cNvCxnSpPr>
            <a:stCxn id="72" idx="3"/>
            <a:endCxn id="25" idx="1"/>
          </p:cNvCxnSpPr>
          <p:nvPr/>
        </p:nvCxnSpPr>
        <p:spPr>
          <a:xfrm flipV="1">
            <a:off x="2423625" y="2823733"/>
            <a:ext cx="202955" cy="850531"/>
          </a:xfrm>
          <a:prstGeom prst="curvedConnector3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C5C6D63-337F-495F-AAA8-52FABB7FE639}"/>
              </a:ext>
            </a:extLst>
          </p:cNvPr>
          <p:cNvCxnSpPr>
            <a:stCxn id="15" idx="3"/>
            <a:endCxn id="10" idx="1"/>
          </p:cNvCxnSpPr>
          <p:nvPr/>
        </p:nvCxnSpPr>
        <p:spPr>
          <a:xfrm>
            <a:off x="5493972" y="3151502"/>
            <a:ext cx="1742294" cy="638884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BB7307B-833A-490C-B65F-918153F27721}"/>
              </a:ext>
            </a:extLst>
          </p:cNvPr>
          <p:cNvCxnSpPr>
            <a:stCxn id="25" idx="3"/>
            <a:endCxn id="15" idx="1"/>
          </p:cNvCxnSpPr>
          <p:nvPr/>
        </p:nvCxnSpPr>
        <p:spPr>
          <a:xfrm>
            <a:off x="4049224" y="2823733"/>
            <a:ext cx="631948" cy="327769"/>
          </a:xfrm>
          <a:prstGeom prst="curvedConnector3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6EEEFED-5503-4EB7-BB06-ABA0661BEF85}"/>
              </a:ext>
            </a:extLst>
          </p:cNvPr>
          <p:cNvSpPr/>
          <p:nvPr/>
        </p:nvSpPr>
        <p:spPr>
          <a:xfrm>
            <a:off x="7283450" y="4393284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MCR MD Review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3EED940-599E-46F8-BF25-CA4A84AE7A47}"/>
              </a:ext>
            </a:extLst>
          </p:cNvPr>
          <p:cNvCxnSpPr>
            <a:stCxn id="5" idx="3"/>
            <a:endCxn id="31" idx="1"/>
          </p:cNvCxnSpPr>
          <p:nvPr/>
        </p:nvCxnSpPr>
        <p:spPr>
          <a:xfrm>
            <a:off x="6877050" y="4350448"/>
            <a:ext cx="406400" cy="261045"/>
          </a:xfrm>
          <a:prstGeom prst="curvedConnector3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E056DBF-84E8-40DE-ACA4-0FF821325B33}"/>
              </a:ext>
            </a:extLst>
          </p:cNvPr>
          <p:cNvSpPr/>
          <p:nvPr/>
        </p:nvSpPr>
        <p:spPr>
          <a:xfrm>
            <a:off x="8268971" y="3809890"/>
            <a:ext cx="812800" cy="43641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Clinical MD Review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E7E029A-2F03-4BCD-83DE-EF8B0B1B58F5}"/>
              </a:ext>
            </a:extLst>
          </p:cNvPr>
          <p:cNvCxnSpPr>
            <a:cxnSpLocks/>
            <a:stCxn id="10" idx="3"/>
            <a:endCxn id="37" idx="1"/>
          </p:cNvCxnSpPr>
          <p:nvPr/>
        </p:nvCxnSpPr>
        <p:spPr>
          <a:xfrm>
            <a:off x="8049066" y="3790386"/>
            <a:ext cx="219905" cy="237713"/>
          </a:xfrm>
          <a:prstGeom prst="curvedConnector3">
            <a:avLst>
              <a:gd name="adj1" fmla="val 50000"/>
            </a:avLst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5682A047-1481-411D-AE65-AD8746C66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981" y="466542"/>
            <a:ext cx="8194742" cy="997122"/>
          </a:xfrm>
        </p:spPr>
        <p:txBody>
          <a:bodyPr/>
          <a:lstStyle/>
          <a:p>
            <a:pPr marL="0" indent="0" fontAlgn="t">
              <a:buNone/>
            </a:pPr>
            <a:r>
              <a:rPr lang="en-US" sz="1000" b="1" dirty="0"/>
              <a:t>Problem statement</a:t>
            </a:r>
            <a:endParaRPr lang="en-US" sz="1000" dirty="0"/>
          </a:p>
          <a:p>
            <a:pPr fontAlgn="t"/>
            <a:r>
              <a:rPr lang="en-US" sz="1000" dirty="0"/>
              <a:t>Historical analysis</a:t>
            </a:r>
            <a:r>
              <a:rPr lang="en-US" sz="1000" baseline="30000" dirty="0"/>
              <a:t>1</a:t>
            </a:r>
            <a:r>
              <a:rPr lang="en-US" sz="1000" dirty="0"/>
              <a:t> shows in a year ~127 million claims are processed &amp; ~280K provider appeals are received</a:t>
            </a:r>
          </a:p>
          <a:p>
            <a:pPr fontAlgn="t"/>
            <a:r>
              <a:rPr lang="en-US" sz="1000" dirty="0"/>
              <a:t>Industry analysis &amp; internal metrics show it cost ~$118 to process an appeal</a:t>
            </a:r>
          </a:p>
          <a:p>
            <a:pPr fontAlgn="t"/>
            <a:r>
              <a:rPr lang="en-US" sz="1000" dirty="0"/>
              <a:t>Can we predict potential of a Claim partially or fully denied claim resulting in an appeal? – Improve provider experience &amp; reduce cost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C04AE-1409-48E7-A480-481DC0E5B27D}"/>
              </a:ext>
            </a:extLst>
          </p:cNvPr>
          <p:cNvSpPr/>
          <p:nvPr/>
        </p:nvSpPr>
        <p:spPr>
          <a:xfrm>
            <a:off x="4511040" y="2302933"/>
            <a:ext cx="142240" cy="982134"/>
          </a:xfrm>
          <a:custGeom>
            <a:avLst/>
            <a:gdLst>
              <a:gd name="connsiteX0" fmla="*/ 0 w 142240"/>
              <a:gd name="connsiteY0" fmla="*/ 0 h 982134"/>
              <a:gd name="connsiteX1" fmla="*/ 0 w 142240"/>
              <a:gd name="connsiteY1" fmla="*/ 0 h 982134"/>
              <a:gd name="connsiteX2" fmla="*/ 54187 w 142240"/>
              <a:gd name="connsiteY2" fmla="*/ 101600 h 982134"/>
              <a:gd name="connsiteX3" fmla="*/ 60960 w 142240"/>
              <a:gd name="connsiteY3" fmla="*/ 149014 h 982134"/>
              <a:gd name="connsiteX4" fmla="*/ 74507 w 142240"/>
              <a:gd name="connsiteY4" fmla="*/ 379307 h 982134"/>
              <a:gd name="connsiteX5" fmla="*/ 81280 w 142240"/>
              <a:gd name="connsiteY5" fmla="*/ 440267 h 982134"/>
              <a:gd name="connsiteX6" fmla="*/ 108373 w 142240"/>
              <a:gd name="connsiteY6" fmla="*/ 501227 h 982134"/>
              <a:gd name="connsiteX7" fmla="*/ 121920 w 142240"/>
              <a:gd name="connsiteY7" fmla="*/ 548640 h 982134"/>
              <a:gd name="connsiteX8" fmla="*/ 128693 w 142240"/>
              <a:gd name="connsiteY8" fmla="*/ 650240 h 982134"/>
              <a:gd name="connsiteX9" fmla="*/ 142240 w 142240"/>
              <a:gd name="connsiteY9" fmla="*/ 690880 h 982134"/>
              <a:gd name="connsiteX10" fmla="*/ 142240 w 142240"/>
              <a:gd name="connsiteY10" fmla="*/ 982134 h 982134"/>
              <a:gd name="connsiteX11" fmla="*/ 142240 w 142240"/>
              <a:gd name="connsiteY11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2240" h="982134">
                <a:moveTo>
                  <a:pt x="0" y="0"/>
                </a:moveTo>
                <a:lnTo>
                  <a:pt x="0" y="0"/>
                </a:lnTo>
                <a:cubicBezTo>
                  <a:pt x="35606" y="55953"/>
                  <a:pt x="45587" y="54299"/>
                  <a:pt x="54187" y="101600"/>
                </a:cubicBezTo>
                <a:cubicBezTo>
                  <a:pt x="57043" y="117308"/>
                  <a:pt x="58702" y="133209"/>
                  <a:pt x="60960" y="149014"/>
                </a:cubicBezTo>
                <a:cubicBezTo>
                  <a:pt x="65476" y="225778"/>
                  <a:pt x="66016" y="302880"/>
                  <a:pt x="74507" y="379307"/>
                </a:cubicBezTo>
                <a:cubicBezTo>
                  <a:pt x="76765" y="399627"/>
                  <a:pt x="77270" y="420219"/>
                  <a:pt x="81280" y="440267"/>
                </a:cubicBezTo>
                <a:cubicBezTo>
                  <a:pt x="92928" y="498509"/>
                  <a:pt x="89456" y="463394"/>
                  <a:pt x="108373" y="501227"/>
                </a:cubicBezTo>
                <a:cubicBezTo>
                  <a:pt x="113234" y="510949"/>
                  <a:pt x="119748" y="539953"/>
                  <a:pt x="121920" y="548640"/>
                </a:cubicBezTo>
                <a:cubicBezTo>
                  <a:pt x="124178" y="582507"/>
                  <a:pt x="123893" y="616639"/>
                  <a:pt x="128693" y="650240"/>
                </a:cubicBezTo>
                <a:cubicBezTo>
                  <a:pt x="130712" y="664376"/>
                  <a:pt x="142240" y="676601"/>
                  <a:pt x="142240" y="690880"/>
                </a:cubicBezTo>
                <a:lnTo>
                  <a:pt x="142240" y="982134"/>
                </a:lnTo>
                <a:lnTo>
                  <a:pt x="142240" y="982134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BA61DFD-AF93-4372-B991-F8D758254C17}"/>
              </a:ext>
            </a:extLst>
          </p:cNvPr>
          <p:cNvSpPr/>
          <p:nvPr/>
        </p:nvSpPr>
        <p:spPr>
          <a:xfrm>
            <a:off x="4489242" y="2844800"/>
            <a:ext cx="149166" cy="1193800"/>
          </a:xfrm>
          <a:custGeom>
            <a:avLst/>
            <a:gdLst>
              <a:gd name="connsiteX0" fmla="*/ 19258 w 149166"/>
              <a:gd name="connsiteY0" fmla="*/ 0 h 1193800"/>
              <a:gd name="connsiteX1" fmla="*/ 19258 w 149166"/>
              <a:gd name="connsiteY1" fmla="*/ 0 h 1193800"/>
              <a:gd name="connsiteX2" fmla="*/ 208 w 149166"/>
              <a:gd name="connsiteY2" fmla="*/ 63500 h 1193800"/>
              <a:gd name="connsiteX3" fmla="*/ 12908 w 149166"/>
              <a:gd name="connsiteY3" fmla="*/ 234950 h 1193800"/>
              <a:gd name="connsiteX4" fmla="*/ 25608 w 149166"/>
              <a:gd name="connsiteY4" fmla="*/ 273050 h 1193800"/>
              <a:gd name="connsiteX5" fmla="*/ 38308 w 149166"/>
              <a:gd name="connsiteY5" fmla="*/ 336550 h 1193800"/>
              <a:gd name="connsiteX6" fmla="*/ 57358 w 149166"/>
              <a:gd name="connsiteY6" fmla="*/ 400050 h 1193800"/>
              <a:gd name="connsiteX7" fmla="*/ 51008 w 149166"/>
              <a:gd name="connsiteY7" fmla="*/ 514350 h 1193800"/>
              <a:gd name="connsiteX8" fmla="*/ 44658 w 149166"/>
              <a:gd name="connsiteY8" fmla="*/ 533400 h 1193800"/>
              <a:gd name="connsiteX9" fmla="*/ 57358 w 149166"/>
              <a:gd name="connsiteY9" fmla="*/ 641350 h 1193800"/>
              <a:gd name="connsiteX10" fmla="*/ 82758 w 149166"/>
              <a:gd name="connsiteY10" fmla="*/ 711200 h 1193800"/>
              <a:gd name="connsiteX11" fmla="*/ 95458 w 149166"/>
              <a:gd name="connsiteY11" fmla="*/ 730250 h 1193800"/>
              <a:gd name="connsiteX12" fmla="*/ 108158 w 149166"/>
              <a:gd name="connsiteY12" fmla="*/ 768350 h 1193800"/>
              <a:gd name="connsiteX13" fmla="*/ 114508 w 149166"/>
              <a:gd name="connsiteY13" fmla="*/ 787400 h 1193800"/>
              <a:gd name="connsiteX14" fmla="*/ 127208 w 149166"/>
              <a:gd name="connsiteY14" fmla="*/ 939800 h 1193800"/>
              <a:gd name="connsiteX15" fmla="*/ 133558 w 149166"/>
              <a:gd name="connsiteY15" fmla="*/ 965200 h 1193800"/>
              <a:gd name="connsiteX16" fmla="*/ 139908 w 149166"/>
              <a:gd name="connsiteY16" fmla="*/ 1066800 h 1193800"/>
              <a:gd name="connsiteX17" fmla="*/ 139908 w 149166"/>
              <a:gd name="connsiteY17" fmla="*/ 1162050 h 1193800"/>
              <a:gd name="connsiteX18" fmla="*/ 127208 w 149166"/>
              <a:gd name="connsiteY18" fmla="*/ 1181100 h 1193800"/>
              <a:gd name="connsiteX19" fmla="*/ 120858 w 149166"/>
              <a:gd name="connsiteY19" fmla="*/ 1193800 h 119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49166" h="1193800">
                <a:moveTo>
                  <a:pt x="19258" y="0"/>
                </a:moveTo>
                <a:lnTo>
                  <a:pt x="19258" y="0"/>
                </a:lnTo>
                <a:cubicBezTo>
                  <a:pt x="12908" y="21167"/>
                  <a:pt x="805" y="41409"/>
                  <a:pt x="208" y="63500"/>
                </a:cubicBezTo>
                <a:cubicBezTo>
                  <a:pt x="-1340" y="120786"/>
                  <a:pt x="6012" y="178060"/>
                  <a:pt x="12908" y="234950"/>
                </a:cubicBezTo>
                <a:cubicBezTo>
                  <a:pt x="14519" y="248240"/>
                  <a:pt x="21761" y="260228"/>
                  <a:pt x="25608" y="273050"/>
                </a:cubicBezTo>
                <a:cubicBezTo>
                  <a:pt x="53073" y="364599"/>
                  <a:pt x="3980" y="210680"/>
                  <a:pt x="38308" y="336550"/>
                </a:cubicBezTo>
                <a:cubicBezTo>
                  <a:pt x="69636" y="451420"/>
                  <a:pt x="34930" y="287908"/>
                  <a:pt x="57358" y="400050"/>
                </a:cubicBezTo>
                <a:cubicBezTo>
                  <a:pt x="55241" y="438150"/>
                  <a:pt x="54626" y="476363"/>
                  <a:pt x="51008" y="514350"/>
                </a:cubicBezTo>
                <a:cubicBezTo>
                  <a:pt x="50373" y="521013"/>
                  <a:pt x="44324" y="526715"/>
                  <a:pt x="44658" y="533400"/>
                </a:cubicBezTo>
                <a:cubicBezTo>
                  <a:pt x="46467" y="569586"/>
                  <a:pt x="51150" y="605654"/>
                  <a:pt x="57358" y="641350"/>
                </a:cubicBezTo>
                <a:cubicBezTo>
                  <a:pt x="58939" y="650439"/>
                  <a:pt x="77623" y="700930"/>
                  <a:pt x="82758" y="711200"/>
                </a:cubicBezTo>
                <a:cubicBezTo>
                  <a:pt x="86171" y="718026"/>
                  <a:pt x="92358" y="723276"/>
                  <a:pt x="95458" y="730250"/>
                </a:cubicBezTo>
                <a:cubicBezTo>
                  <a:pt x="100895" y="742483"/>
                  <a:pt x="103925" y="755650"/>
                  <a:pt x="108158" y="768350"/>
                </a:cubicBezTo>
                <a:lnTo>
                  <a:pt x="114508" y="787400"/>
                </a:lnTo>
                <a:cubicBezTo>
                  <a:pt x="118141" y="849159"/>
                  <a:pt x="117254" y="885051"/>
                  <a:pt x="127208" y="939800"/>
                </a:cubicBezTo>
                <a:cubicBezTo>
                  <a:pt x="128769" y="948386"/>
                  <a:pt x="131441" y="956733"/>
                  <a:pt x="133558" y="965200"/>
                </a:cubicBezTo>
                <a:cubicBezTo>
                  <a:pt x="135675" y="999067"/>
                  <a:pt x="136691" y="1033020"/>
                  <a:pt x="139908" y="1066800"/>
                </a:cubicBezTo>
                <a:cubicBezTo>
                  <a:pt x="145090" y="1121206"/>
                  <a:pt x="157857" y="1084269"/>
                  <a:pt x="139908" y="1162050"/>
                </a:cubicBezTo>
                <a:cubicBezTo>
                  <a:pt x="138192" y="1169486"/>
                  <a:pt x="131135" y="1174556"/>
                  <a:pt x="127208" y="1181100"/>
                </a:cubicBezTo>
                <a:cubicBezTo>
                  <a:pt x="124773" y="1185159"/>
                  <a:pt x="122975" y="1189567"/>
                  <a:pt x="120858" y="119380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02DF4BF-BB4C-4F41-B9D5-8454F2524FC0}"/>
              </a:ext>
            </a:extLst>
          </p:cNvPr>
          <p:cNvSpPr/>
          <p:nvPr/>
        </p:nvSpPr>
        <p:spPr>
          <a:xfrm>
            <a:off x="4464050" y="2819400"/>
            <a:ext cx="3695700" cy="1327150"/>
          </a:xfrm>
          <a:custGeom>
            <a:avLst/>
            <a:gdLst>
              <a:gd name="connsiteX0" fmla="*/ 0 w 3695700"/>
              <a:gd name="connsiteY0" fmla="*/ 12700 h 1327150"/>
              <a:gd name="connsiteX1" fmla="*/ 0 w 3695700"/>
              <a:gd name="connsiteY1" fmla="*/ 12700 h 1327150"/>
              <a:gd name="connsiteX2" fmla="*/ 6350 w 3695700"/>
              <a:gd name="connsiteY2" fmla="*/ 69850 h 1327150"/>
              <a:gd name="connsiteX3" fmla="*/ 12700 w 3695700"/>
              <a:gd name="connsiteY3" fmla="*/ 133350 h 1327150"/>
              <a:gd name="connsiteX4" fmla="*/ 25400 w 3695700"/>
              <a:gd name="connsiteY4" fmla="*/ 177800 h 1327150"/>
              <a:gd name="connsiteX5" fmla="*/ 31750 w 3695700"/>
              <a:gd name="connsiteY5" fmla="*/ 209550 h 1327150"/>
              <a:gd name="connsiteX6" fmla="*/ 25400 w 3695700"/>
              <a:gd name="connsiteY6" fmla="*/ 514350 h 1327150"/>
              <a:gd name="connsiteX7" fmla="*/ 19050 w 3695700"/>
              <a:gd name="connsiteY7" fmla="*/ 552450 h 1327150"/>
              <a:gd name="connsiteX8" fmla="*/ 12700 w 3695700"/>
              <a:gd name="connsiteY8" fmla="*/ 596900 h 1327150"/>
              <a:gd name="connsiteX9" fmla="*/ 12700 w 3695700"/>
              <a:gd name="connsiteY9" fmla="*/ 1022350 h 1327150"/>
              <a:gd name="connsiteX10" fmla="*/ 19050 w 3695700"/>
              <a:gd name="connsiteY10" fmla="*/ 1181100 h 1327150"/>
              <a:gd name="connsiteX11" fmla="*/ 38100 w 3695700"/>
              <a:gd name="connsiteY11" fmla="*/ 1219200 h 1327150"/>
              <a:gd name="connsiteX12" fmla="*/ 50800 w 3695700"/>
              <a:gd name="connsiteY12" fmla="*/ 1263650 h 1327150"/>
              <a:gd name="connsiteX13" fmla="*/ 44450 w 3695700"/>
              <a:gd name="connsiteY13" fmla="*/ 1327150 h 1327150"/>
              <a:gd name="connsiteX14" fmla="*/ 3695700 w 3695700"/>
              <a:gd name="connsiteY14" fmla="*/ 1295400 h 1327150"/>
              <a:gd name="connsiteX15" fmla="*/ 3689350 w 3695700"/>
              <a:gd name="connsiteY15" fmla="*/ 673100 h 1327150"/>
              <a:gd name="connsiteX16" fmla="*/ 1123950 w 3695700"/>
              <a:gd name="connsiteY16" fmla="*/ 679450 h 1327150"/>
              <a:gd name="connsiteX17" fmla="*/ 1092200 w 3695700"/>
              <a:gd name="connsiteY17" fmla="*/ 0 h 1327150"/>
              <a:gd name="connsiteX18" fmla="*/ 0 w 3695700"/>
              <a:gd name="connsiteY18" fmla="*/ 12700 h 132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5700" h="1327150">
                <a:moveTo>
                  <a:pt x="0" y="12700"/>
                </a:moveTo>
                <a:lnTo>
                  <a:pt x="0" y="12700"/>
                </a:lnTo>
                <a:cubicBezTo>
                  <a:pt x="2117" y="31750"/>
                  <a:pt x="4343" y="50788"/>
                  <a:pt x="6350" y="69850"/>
                </a:cubicBezTo>
                <a:cubicBezTo>
                  <a:pt x="8577" y="91005"/>
                  <a:pt x="9692" y="112292"/>
                  <a:pt x="12700" y="133350"/>
                </a:cubicBezTo>
                <a:cubicBezTo>
                  <a:pt x="16659" y="161065"/>
                  <a:pt x="19369" y="153676"/>
                  <a:pt x="25400" y="177800"/>
                </a:cubicBezTo>
                <a:cubicBezTo>
                  <a:pt x="28018" y="188271"/>
                  <a:pt x="29633" y="198967"/>
                  <a:pt x="31750" y="209550"/>
                </a:cubicBezTo>
                <a:cubicBezTo>
                  <a:pt x="29633" y="311150"/>
                  <a:pt x="29161" y="412798"/>
                  <a:pt x="25400" y="514350"/>
                </a:cubicBezTo>
                <a:cubicBezTo>
                  <a:pt x="24923" y="527216"/>
                  <a:pt x="21008" y="539725"/>
                  <a:pt x="19050" y="552450"/>
                </a:cubicBezTo>
                <a:cubicBezTo>
                  <a:pt x="16774" y="567243"/>
                  <a:pt x="14817" y="582083"/>
                  <a:pt x="12700" y="596900"/>
                </a:cubicBezTo>
                <a:cubicBezTo>
                  <a:pt x="1168" y="804481"/>
                  <a:pt x="4016" y="701045"/>
                  <a:pt x="12700" y="1022350"/>
                </a:cubicBezTo>
                <a:cubicBezTo>
                  <a:pt x="14131" y="1075290"/>
                  <a:pt x="15277" y="1128276"/>
                  <a:pt x="19050" y="1181100"/>
                </a:cubicBezTo>
                <a:cubicBezTo>
                  <a:pt x="20380" y="1199721"/>
                  <a:pt x="30162" y="1203325"/>
                  <a:pt x="38100" y="1219200"/>
                </a:cubicBezTo>
                <a:cubicBezTo>
                  <a:pt x="42655" y="1228310"/>
                  <a:pt x="48765" y="1255512"/>
                  <a:pt x="50800" y="1263650"/>
                </a:cubicBezTo>
                <a:cubicBezTo>
                  <a:pt x="43552" y="1314386"/>
                  <a:pt x="44450" y="1293133"/>
                  <a:pt x="44450" y="1327150"/>
                </a:cubicBezTo>
                <a:lnTo>
                  <a:pt x="3695700" y="1295400"/>
                </a:lnTo>
                <a:cubicBezTo>
                  <a:pt x="3693583" y="1087967"/>
                  <a:pt x="3691467" y="880533"/>
                  <a:pt x="3689350" y="673100"/>
                </a:cubicBezTo>
                <a:lnTo>
                  <a:pt x="1123950" y="679450"/>
                </a:lnTo>
                <a:lnTo>
                  <a:pt x="109220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A8F7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D472498-1A6C-4297-B086-E77C98B741CB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467961" y="2500337"/>
            <a:ext cx="596289" cy="185011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48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8D0025-36B6-4E48-A524-3E11D3E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C3C8E7-61B3-4FB8-B6FD-6DCA04C234F4}"/>
              </a:ext>
            </a:extLst>
          </p:cNvPr>
          <p:cNvCxnSpPr>
            <a:cxnSpLocks/>
          </p:cNvCxnSpPr>
          <p:nvPr/>
        </p:nvCxnSpPr>
        <p:spPr>
          <a:xfrm>
            <a:off x="4674795" y="1702271"/>
            <a:ext cx="488980" cy="0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513C7C-EB2C-42F6-AA21-9C32E83717BE}"/>
              </a:ext>
            </a:extLst>
          </p:cNvPr>
          <p:cNvGrpSpPr/>
          <p:nvPr/>
        </p:nvGrpSpPr>
        <p:grpSpPr>
          <a:xfrm>
            <a:off x="1424761" y="802329"/>
            <a:ext cx="3402464" cy="1930400"/>
            <a:chOff x="1424761" y="802329"/>
            <a:chExt cx="3402464" cy="19304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E20A9BA-4A97-4EA7-8753-EC036FF5589F}"/>
                </a:ext>
              </a:extLst>
            </p:cNvPr>
            <p:cNvSpPr/>
            <p:nvPr/>
          </p:nvSpPr>
          <p:spPr>
            <a:xfrm>
              <a:off x="1424761" y="802329"/>
              <a:ext cx="3402464" cy="1930400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A5FF000-8B27-4044-8D3E-188FFB2269A2}"/>
                </a:ext>
              </a:extLst>
            </p:cNvPr>
            <p:cNvSpPr txBox="1"/>
            <p:nvPr/>
          </p:nvSpPr>
          <p:spPr>
            <a:xfrm>
              <a:off x="1908018" y="2456688"/>
              <a:ext cx="5373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Claims</a:t>
              </a:r>
            </a:p>
          </p:txBody>
        </p:sp>
        <p:pic>
          <p:nvPicPr>
            <p:cNvPr id="39" name="Graphic 38" descr="Brain in head">
              <a:extLst>
                <a:ext uri="{FF2B5EF4-FFF2-40B4-BE49-F238E27FC236}">
                  <a16:creationId xmlns:a16="http://schemas.microsoft.com/office/drawing/2014/main" id="{0946B156-1896-4126-9FDF-F4FD1D780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69224" y="1321271"/>
              <a:ext cx="624058" cy="624058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821B08-960D-4ACD-BF6D-6CDF4D1A0A41}"/>
                </a:ext>
              </a:extLst>
            </p:cNvPr>
            <p:cNvSpPr txBox="1"/>
            <p:nvPr/>
          </p:nvSpPr>
          <p:spPr>
            <a:xfrm>
              <a:off x="3134408" y="1992062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EDA</a:t>
              </a:r>
            </a:p>
          </p:txBody>
        </p:sp>
        <p:pic>
          <p:nvPicPr>
            <p:cNvPr id="41" name="Graphic 40" descr="Document">
              <a:extLst>
                <a:ext uri="{FF2B5EF4-FFF2-40B4-BE49-F238E27FC236}">
                  <a16:creationId xmlns:a16="http://schemas.microsoft.com/office/drawing/2014/main" id="{0A153CF1-4007-44DD-A5C3-AB03DB8B4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57245" y="1321271"/>
              <a:ext cx="381000" cy="381000"/>
            </a:xfrm>
            <a:prstGeom prst="rect">
              <a:avLst/>
            </a:prstGeom>
          </p:spPr>
        </p:pic>
        <p:pic>
          <p:nvPicPr>
            <p:cNvPr id="42" name="Graphic 41" descr="Document">
              <a:extLst>
                <a:ext uri="{FF2B5EF4-FFF2-40B4-BE49-F238E27FC236}">
                  <a16:creationId xmlns:a16="http://schemas.microsoft.com/office/drawing/2014/main" id="{1D2E862D-9F3C-421E-9A01-FFFE9F885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09645" y="1473671"/>
              <a:ext cx="381000" cy="381000"/>
            </a:xfrm>
            <a:prstGeom prst="rect">
              <a:avLst/>
            </a:prstGeom>
          </p:spPr>
        </p:pic>
        <p:pic>
          <p:nvPicPr>
            <p:cNvPr id="43" name="Graphic 42" descr="Document">
              <a:extLst>
                <a:ext uri="{FF2B5EF4-FFF2-40B4-BE49-F238E27FC236}">
                  <a16:creationId xmlns:a16="http://schemas.microsoft.com/office/drawing/2014/main" id="{08C15833-2CED-48EC-9D88-2EF9A435C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2045" y="1626071"/>
              <a:ext cx="381000" cy="381000"/>
            </a:xfrm>
            <a:prstGeom prst="rect">
              <a:avLst/>
            </a:prstGeom>
          </p:spPr>
        </p:pic>
        <p:pic>
          <p:nvPicPr>
            <p:cNvPr id="44" name="Graphic 43" descr="Document">
              <a:extLst>
                <a:ext uri="{FF2B5EF4-FFF2-40B4-BE49-F238E27FC236}">
                  <a16:creationId xmlns:a16="http://schemas.microsoft.com/office/drawing/2014/main" id="{21D721B4-BF8A-4563-BBD8-58C8F01A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1045" y="1626071"/>
              <a:ext cx="381000" cy="381000"/>
            </a:xfrm>
            <a:prstGeom prst="rect">
              <a:avLst/>
            </a:prstGeom>
          </p:spPr>
        </p:pic>
        <p:pic>
          <p:nvPicPr>
            <p:cNvPr id="45" name="Graphic 44" descr="Document">
              <a:extLst>
                <a:ext uri="{FF2B5EF4-FFF2-40B4-BE49-F238E27FC236}">
                  <a16:creationId xmlns:a16="http://schemas.microsoft.com/office/drawing/2014/main" id="{4AC775C1-3DC4-4B82-B168-F6260C294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3795" y="1321271"/>
              <a:ext cx="381000" cy="381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8DB60A-F8E4-4CE4-9783-2CCC1C895BBE}"/>
                </a:ext>
              </a:extLst>
            </p:cNvPr>
            <p:cNvSpPr txBox="1"/>
            <p:nvPr/>
          </p:nvSpPr>
          <p:spPr>
            <a:xfrm>
              <a:off x="3732053" y="1988047"/>
              <a:ext cx="1095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Candidate Claims</a:t>
              </a:r>
            </a:p>
          </p:txBody>
        </p:sp>
        <p:pic>
          <p:nvPicPr>
            <p:cNvPr id="50" name="Graphic 49" descr="Document">
              <a:extLst>
                <a:ext uri="{FF2B5EF4-FFF2-40B4-BE49-F238E27FC236}">
                  <a16:creationId xmlns:a16="http://schemas.microsoft.com/office/drawing/2014/main" id="{6CAD43FE-82D3-4D8E-A97D-2BD6FEC0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2577" y="972521"/>
              <a:ext cx="381000" cy="381000"/>
            </a:xfrm>
            <a:prstGeom prst="rect">
              <a:avLst/>
            </a:prstGeom>
          </p:spPr>
        </p:pic>
        <p:pic>
          <p:nvPicPr>
            <p:cNvPr id="53" name="Graphic 52" descr="Document">
              <a:extLst>
                <a:ext uri="{FF2B5EF4-FFF2-40B4-BE49-F238E27FC236}">
                  <a16:creationId xmlns:a16="http://schemas.microsoft.com/office/drawing/2014/main" id="{FE3D2B3A-8572-4806-B6B3-BBFEAB043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16227" y="1331006"/>
              <a:ext cx="381000" cy="381000"/>
            </a:xfrm>
            <a:prstGeom prst="rect">
              <a:avLst/>
            </a:prstGeom>
          </p:spPr>
        </p:pic>
        <p:pic>
          <p:nvPicPr>
            <p:cNvPr id="55" name="Graphic 54" descr="Document">
              <a:extLst>
                <a:ext uri="{FF2B5EF4-FFF2-40B4-BE49-F238E27FC236}">
                  <a16:creationId xmlns:a16="http://schemas.microsoft.com/office/drawing/2014/main" id="{01604521-17F7-4FE0-ACA6-400EA844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7018" y="1692382"/>
              <a:ext cx="381000" cy="381000"/>
            </a:xfrm>
            <a:prstGeom prst="rect">
              <a:avLst/>
            </a:prstGeom>
          </p:spPr>
        </p:pic>
        <p:pic>
          <p:nvPicPr>
            <p:cNvPr id="58" name="Graphic 57" descr="Document">
              <a:extLst>
                <a:ext uri="{FF2B5EF4-FFF2-40B4-BE49-F238E27FC236}">
                  <a16:creationId xmlns:a16="http://schemas.microsoft.com/office/drawing/2014/main" id="{EECB5ED7-36AF-40D1-BF13-55E311D1D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527018" y="2060682"/>
              <a:ext cx="381000" cy="381000"/>
            </a:xfrm>
            <a:prstGeom prst="rect">
              <a:avLst/>
            </a:prstGeom>
          </p:spPr>
        </p:pic>
        <p:pic>
          <p:nvPicPr>
            <p:cNvPr id="78" name="Graphic 77" descr="Document">
              <a:extLst>
                <a:ext uri="{FF2B5EF4-FFF2-40B4-BE49-F238E27FC236}">
                  <a16:creationId xmlns:a16="http://schemas.microsoft.com/office/drawing/2014/main" id="{A980F429-678B-4D2F-B8F0-F5569D38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6513" y="980024"/>
              <a:ext cx="381000" cy="381000"/>
            </a:xfrm>
            <a:prstGeom prst="rect">
              <a:avLst/>
            </a:prstGeom>
          </p:spPr>
        </p:pic>
        <p:pic>
          <p:nvPicPr>
            <p:cNvPr id="79" name="Graphic 78" descr="Document">
              <a:extLst>
                <a:ext uri="{FF2B5EF4-FFF2-40B4-BE49-F238E27FC236}">
                  <a16:creationId xmlns:a16="http://schemas.microsoft.com/office/drawing/2014/main" id="{14BCAD75-116E-471C-9D40-92CE46676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30163" y="1338509"/>
              <a:ext cx="381000" cy="381000"/>
            </a:xfrm>
            <a:prstGeom prst="rect">
              <a:avLst/>
            </a:prstGeom>
          </p:spPr>
        </p:pic>
        <p:pic>
          <p:nvPicPr>
            <p:cNvPr id="80" name="Graphic 79" descr="Document">
              <a:extLst>
                <a:ext uri="{FF2B5EF4-FFF2-40B4-BE49-F238E27FC236}">
                  <a16:creationId xmlns:a16="http://schemas.microsoft.com/office/drawing/2014/main" id="{8342E238-271B-4BC2-8102-C9738817E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954" y="1699885"/>
              <a:ext cx="381000" cy="381000"/>
            </a:xfrm>
            <a:prstGeom prst="rect">
              <a:avLst/>
            </a:prstGeom>
          </p:spPr>
        </p:pic>
        <p:pic>
          <p:nvPicPr>
            <p:cNvPr id="81" name="Graphic 80" descr="Document">
              <a:extLst>
                <a:ext uri="{FF2B5EF4-FFF2-40B4-BE49-F238E27FC236}">
                  <a16:creationId xmlns:a16="http://schemas.microsoft.com/office/drawing/2014/main" id="{A6FF4B15-E423-4827-9D01-5963A5A0F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0954" y="2068185"/>
              <a:ext cx="381000" cy="381000"/>
            </a:xfrm>
            <a:prstGeom prst="rect">
              <a:avLst/>
            </a:prstGeom>
          </p:spPr>
        </p:pic>
        <p:pic>
          <p:nvPicPr>
            <p:cNvPr id="82" name="Graphic 81" descr="Document">
              <a:extLst>
                <a:ext uri="{FF2B5EF4-FFF2-40B4-BE49-F238E27FC236}">
                  <a16:creationId xmlns:a16="http://schemas.microsoft.com/office/drawing/2014/main" id="{6A4057E9-CDAB-4AE7-AC4F-EE94A3062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2363" y="980024"/>
              <a:ext cx="381000" cy="381000"/>
            </a:xfrm>
            <a:prstGeom prst="rect">
              <a:avLst/>
            </a:prstGeom>
          </p:spPr>
        </p:pic>
        <p:pic>
          <p:nvPicPr>
            <p:cNvPr id="83" name="Graphic 82" descr="Document">
              <a:extLst>
                <a:ext uri="{FF2B5EF4-FFF2-40B4-BE49-F238E27FC236}">
                  <a16:creationId xmlns:a16="http://schemas.microsoft.com/office/drawing/2014/main" id="{A61878D1-CAE0-4491-BE33-ED2A624E1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46013" y="1338509"/>
              <a:ext cx="381000" cy="381000"/>
            </a:xfrm>
            <a:prstGeom prst="rect">
              <a:avLst/>
            </a:prstGeom>
          </p:spPr>
        </p:pic>
        <p:pic>
          <p:nvPicPr>
            <p:cNvPr id="84" name="Graphic 83" descr="Document">
              <a:extLst>
                <a:ext uri="{FF2B5EF4-FFF2-40B4-BE49-F238E27FC236}">
                  <a16:creationId xmlns:a16="http://schemas.microsoft.com/office/drawing/2014/main" id="{9870B8E7-9FBB-4297-9795-87DE97C1C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6804" y="1699885"/>
              <a:ext cx="381000" cy="381000"/>
            </a:xfrm>
            <a:prstGeom prst="rect">
              <a:avLst/>
            </a:prstGeom>
          </p:spPr>
        </p:pic>
        <p:pic>
          <p:nvPicPr>
            <p:cNvPr id="85" name="Graphic 84" descr="Document">
              <a:extLst>
                <a:ext uri="{FF2B5EF4-FFF2-40B4-BE49-F238E27FC236}">
                  <a16:creationId xmlns:a16="http://schemas.microsoft.com/office/drawing/2014/main" id="{187BB5F0-55B9-4FF4-A356-CC659119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6804" y="2068185"/>
              <a:ext cx="381000" cy="381000"/>
            </a:xfrm>
            <a:prstGeom prst="rect">
              <a:avLst/>
            </a:prstGeom>
          </p:spPr>
        </p:pic>
        <p:pic>
          <p:nvPicPr>
            <p:cNvPr id="86" name="Graphic 85" descr="Document">
              <a:extLst>
                <a:ext uri="{FF2B5EF4-FFF2-40B4-BE49-F238E27FC236}">
                  <a16:creationId xmlns:a16="http://schemas.microsoft.com/office/drawing/2014/main" id="{E8D471D1-82EE-4C42-9068-A385226DE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5496" y="980024"/>
              <a:ext cx="381000" cy="381000"/>
            </a:xfrm>
            <a:prstGeom prst="rect">
              <a:avLst/>
            </a:prstGeom>
          </p:spPr>
        </p:pic>
        <p:pic>
          <p:nvPicPr>
            <p:cNvPr id="87" name="Graphic 86" descr="Document">
              <a:extLst>
                <a:ext uri="{FF2B5EF4-FFF2-40B4-BE49-F238E27FC236}">
                  <a16:creationId xmlns:a16="http://schemas.microsoft.com/office/drawing/2014/main" id="{96079FE6-CB51-46FD-A134-1C8E3B7AF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69146" y="1338509"/>
              <a:ext cx="381000" cy="381000"/>
            </a:xfrm>
            <a:prstGeom prst="rect">
              <a:avLst/>
            </a:prstGeom>
          </p:spPr>
        </p:pic>
        <p:pic>
          <p:nvPicPr>
            <p:cNvPr id="88" name="Graphic 87" descr="Document">
              <a:extLst>
                <a:ext uri="{FF2B5EF4-FFF2-40B4-BE49-F238E27FC236}">
                  <a16:creationId xmlns:a16="http://schemas.microsoft.com/office/drawing/2014/main" id="{E83E6FFF-0603-475A-95C2-0A2143E3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9937" y="1699885"/>
              <a:ext cx="381000" cy="381000"/>
            </a:xfrm>
            <a:prstGeom prst="rect">
              <a:avLst/>
            </a:prstGeom>
          </p:spPr>
        </p:pic>
        <p:pic>
          <p:nvPicPr>
            <p:cNvPr id="89" name="Graphic 88" descr="Document">
              <a:extLst>
                <a:ext uri="{FF2B5EF4-FFF2-40B4-BE49-F238E27FC236}">
                  <a16:creationId xmlns:a16="http://schemas.microsoft.com/office/drawing/2014/main" id="{7ABADF39-C3EF-4D3B-903A-283140714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79937" y="2068185"/>
              <a:ext cx="381000" cy="3810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CFD247E-9840-4C82-ABDD-71C35932D0ED}"/>
                </a:ext>
              </a:extLst>
            </p:cNvPr>
            <p:cNvCxnSpPr/>
            <p:nvPr/>
          </p:nvCxnSpPr>
          <p:spPr>
            <a:xfrm>
              <a:off x="2833387" y="1680835"/>
              <a:ext cx="279400" cy="0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BE2ACB2-A7CC-4761-99B9-32AA22B7D508}"/>
                </a:ext>
              </a:extLst>
            </p:cNvPr>
            <p:cNvCxnSpPr/>
            <p:nvPr/>
          </p:nvCxnSpPr>
          <p:spPr>
            <a:xfrm>
              <a:off x="3633395" y="1677177"/>
              <a:ext cx="279400" cy="0"/>
            </a:xfrm>
            <a:prstGeom prst="straightConnector1">
              <a:avLst/>
            </a:prstGeom>
            <a:ln>
              <a:solidFill>
                <a:srgbClr val="00A8F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20FB75-D6C8-4DA5-B4A8-E47B5A4F2163}"/>
              </a:ext>
            </a:extLst>
          </p:cNvPr>
          <p:cNvGrpSpPr/>
          <p:nvPr/>
        </p:nvGrpSpPr>
        <p:grpSpPr>
          <a:xfrm>
            <a:off x="5003178" y="791300"/>
            <a:ext cx="3312550" cy="1966315"/>
            <a:chOff x="5003178" y="791300"/>
            <a:chExt cx="3312550" cy="196631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72CA5541-5AB1-4855-8B6B-70AF72F1607A}"/>
                </a:ext>
              </a:extLst>
            </p:cNvPr>
            <p:cNvSpPr/>
            <p:nvPr/>
          </p:nvSpPr>
          <p:spPr>
            <a:xfrm>
              <a:off x="5003178" y="800998"/>
              <a:ext cx="3312550" cy="1956617"/>
            </a:xfrm>
            <a:prstGeom prst="roundRect">
              <a:avLst/>
            </a:prstGeom>
            <a:solidFill>
              <a:schemeClr val="lt1">
                <a:alpha val="16000"/>
              </a:schemeClr>
            </a:solidFill>
            <a:ln w="9525">
              <a:prstDash val="dash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Network">
              <a:extLst>
                <a:ext uri="{FF2B5EF4-FFF2-40B4-BE49-F238E27FC236}">
                  <a16:creationId xmlns:a16="http://schemas.microsoft.com/office/drawing/2014/main" id="{0C4CD7CA-2544-4871-B49F-98C818C70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219786" y="1361604"/>
              <a:ext cx="553084" cy="55308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6569FB5-F507-4D7A-9B64-E11C45F603F6}"/>
                </a:ext>
              </a:extLst>
            </p:cNvPr>
            <p:cNvSpPr txBox="1"/>
            <p:nvPr/>
          </p:nvSpPr>
          <p:spPr>
            <a:xfrm>
              <a:off x="5003178" y="1974546"/>
              <a:ext cx="922047" cy="420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Reason Code </a:t>
              </a:r>
            </a:p>
            <a:p>
              <a:pPr algn="ctr"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grouping</a:t>
              </a:r>
            </a:p>
          </p:txBody>
        </p:sp>
        <p:pic>
          <p:nvPicPr>
            <p:cNvPr id="61" name="Graphic 60" descr="Document">
              <a:extLst>
                <a:ext uri="{FF2B5EF4-FFF2-40B4-BE49-F238E27FC236}">
                  <a16:creationId xmlns:a16="http://schemas.microsoft.com/office/drawing/2014/main" id="{7B4559FD-36BE-42A0-AA37-8FEC0977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3155" y="848877"/>
              <a:ext cx="381000" cy="381000"/>
            </a:xfrm>
            <a:prstGeom prst="rect">
              <a:avLst/>
            </a:prstGeom>
          </p:spPr>
        </p:pic>
        <p:pic>
          <p:nvPicPr>
            <p:cNvPr id="65" name="Graphic 64" descr="Document">
              <a:extLst>
                <a:ext uri="{FF2B5EF4-FFF2-40B4-BE49-F238E27FC236}">
                  <a16:creationId xmlns:a16="http://schemas.microsoft.com/office/drawing/2014/main" id="{4F17D3AE-849A-4235-8CE6-B119DD4C4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9705" y="848877"/>
              <a:ext cx="381000" cy="3810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B731FED-8A35-4F9C-A308-DA540DCE3B9A}"/>
                </a:ext>
              </a:extLst>
            </p:cNvPr>
            <p:cNvSpPr txBox="1"/>
            <p:nvPr/>
          </p:nvSpPr>
          <p:spPr>
            <a:xfrm>
              <a:off x="5940644" y="1229877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Grouped Claims</a:t>
              </a:r>
            </a:p>
          </p:txBody>
        </p:sp>
        <p:pic>
          <p:nvPicPr>
            <p:cNvPr id="70" name="Graphic 69" descr="Document">
              <a:extLst>
                <a:ext uri="{FF2B5EF4-FFF2-40B4-BE49-F238E27FC236}">
                  <a16:creationId xmlns:a16="http://schemas.microsoft.com/office/drawing/2014/main" id="{0C757EFC-CAE9-4BC5-8CF7-AF0396905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96347" y="1471930"/>
              <a:ext cx="381000" cy="381000"/>
            </a:xfrm>
            <a:prstGeom prst="rect">
              <a:avLst/>
            </a:prstGeom>
          </p:spPr>
        </p:pic>
        <p:pic>
          <p:nvPicPr>
            <p:cNvPr id="71" name="Graphic 70" descr="Document">
              <a:extLst>
                <a:ext uri="{FF2B5EF4-FFF2-40B4-BE49-F238E27FC236}">
                  <a16:creationId xmlns:a16="http://schemas.microsoft.com/office/drawing/2014/main" id="{119C295E-6381-4C9D-AA81-BE8FFB16B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2897" y="1471930"/>
              <a:ext cx="381000" cy="38100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5CA4C71-5BEB-4D61-9DFC-239D68A438AD}"/>
                </a:ext>
              </a:extLst>
            </p:cNvPr>
            <p:cNvSpPr txBox="1"/>
            <p:nvPr/>
          </p:nvSpPr>
          <p:spPr>
            <a:xfrm>
              <a:off x="5953836" y="1852930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Grouped Claims</a:t>
              </a:r>
            </a:p>
          </p:txBody>
        </p:sp>
        <p:pic>
          <p:nvPicPr>
            <p:cNvPr id="73" name="Graphic 72" descr="Document">
              <a:extLst>
                <a:ext uri="{FF2B5EF4-FFF2-40B4-BE49-F238E27FC236}">
                  <a16:creationId xmlns:a16="http://schemas.microsoft.com/office/drawing/2014/main" id="{69909318-27EB-4535-9D0E-4F256041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83155" y="2094983"/>
              <a:ext cx="381000" cy="381000"/>
            </a:xfrm>
            <a:prstGeom prst="rect">
              <a:avLst/>
            </a:prstGeom>
          </p:spPr>
        </p:pic>
        <p:pic>
          <p:nvPicPr>
            <p:cNvPr id="74" name="Graphic 73" descr="Document">
              <a:extLst>
                <a:ext uri="{FF2B5EF4-FFF2-40B4-BE49-F238E27FC236}">
                  <a16:creationId xmlns:a16="http://schemas.microsoft.com/office/drawing/2014/main" id="{E739BB90-071C-4F10-9B58-2A738456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19705" y="2094983"/>
              <a:ext cx="381000" cy="3810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07F66A7-9D2E-453E-8DAA-F23C55439BE0}"/>
                </a:ext>
              </a:extLst>
            </p:cNvPr>
            <p:cNvSpPr txBox="1"/>
            <p:nvPr/>
          </p:nvSpPr>
          <p:spPr>
            <a:xfrm>
              <a:off x="5952322" y="2475983"/>
              <a:ext cx="10182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Grouped Claims</a:t>
              </a:r>
            </a:p>
          </p:txBody>
        </p:sp>
        <p:pic>
          <p:nvPicPr>
            <p:cNvPr id="77" name="Graphic 76" descr="Brain">
              <a:extLst>
                <a:ext uri="{FF2B5EF4-FFF2-40B4-BE49-F238E27FC236}">
                  <a16:creationId xmlns:a16="http://schemas.microsoft.com/office/drawing/2014/main" id="{9E871F35-42E3-4DE9-905F-708BAF5CA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5866" y="791300"/>
              <a:ext cx="476250" cy="476250"/>
            </a:xfrm>
            <a:prstGeom prst="rect">
              <a:avLst/>
            </a:prstGeom>
          </p:spPr>
        </p:pic>
        <p:pic>
          <p:nvPicPr>
            <p:cNvPr id="90" name="Graphic 89" descr="Brain">
              <a:extLst>
                <a:ext uri="{FF2B5EF4-FFF2-40B4-BE49-F238E27FC236}">
                  <a16:creationId xmlns:a16="http://schemas.microsoft.com/office/drawing/2014/main" id="{22654C51-AA62-420B-9BD0-2471B494E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5866" y="1453496"/>
              <a:ext cx="476250" cy="476250"/>
            </a:xfrm>
            <a:prstGeom prst="rect">
              <a:avLst/>
            </a:prstGeom>
          </p:spPr>
        </p:pic>
        <p:pic>
          <p:nvPicPr>
            <p:cNvPr id="92" name="Graphic 91" descr="Brain">
              <a:extLst>
                <a:ext uri="{FF2B5EF4-FFF2-40B4-BE49-F238E27FC236}">
                  <a16:creationId xmlns:a16="http://schemas.microsoft.com/office/drawing/2014/main" id="{77EE59D1-820A-4FB4-86B9-E303744A1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5866" y="2056883"/>
              <a:ext cx="476250" cy="476250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6B900A0-8458-4990-BA5B-D637C117D92D}"/>
                </a:ext>
              </a:extLst>
            </p:cNvPr>
            <p:cNvSpPr txBox="1"/>
            <p:nvPr/>
          </p:nvSpPr>
          <p:spPr>
            <a:xfrm>
              <a:off x="7130813" y="1205370"/>
              <a:ext cx="1114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Model for a Group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2F90D42-4367-4594-BB69-9EE0E6AA6755}"/>
                </a:ext>
              </a:extLst>
            </p:cNvPr>
            <p:cNvSpPr txBox="1"/>
            <p:nvPr/>
          </p:nvSpPr>
          <p:spPr>
            <a:xfrm>
              <a:off x="7130813" y="1827233"/>
              <a:ext cx="1114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Model for a Group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0F7A355-444E-4687-BF88-84CC005F9BD1}"/>
                </a:ext>
              </a:extLst>
            </p:cNvPr>
            <p:cNvSpPr txBox="1"/>
            <p:nvPr/>
          </p:nvSpPr>
          <p:spPr>
            <a:xfrm>
              <a:off x="7130813" y="2439228"/>
              <a:ext cx="111440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  <a:buClr>
                  <a:schemeClr val="accent3"/>
                </a:buClr>
              </a:pPr>
              <a:r>
                <a:rPr lang="en-US" sz="900" dirty="0">
                  <a:solidFill>
                    <a:srgbClr val="4D4D4D"/>
                  </a:solidFill>
                </a:rPr>
                <a:t>Model for a Group</a:t>
              </a:r>
            </a:p>
          </p:txBody>
        </p:sp>
      </p:grpSp>
      <p:graphicFrame>
        <p:nvGraphicFramePr>
          <p:cNvPr id="100" name="Table 91">
            <a:extLst>
              <a:ext uri="{FF2B5EF4-FFF2-40B4-BE49-F238E27FC236}">
                <a16:creationId xmlns:a16="http://schemas.microsoft.com/office/drawing/2014/main" id="{C05BD6FE-0B19-4F17-A310-73FEC02AB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973629"/>
              </p:ext>
            </p:extLst>
          </p:nvPr>
        </p:nvGraphicFramePr>
        <p:xfrm>
          <a:off x="943002" y="3011824"/>
          <a:ext cx="4521199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102">
                  <a:extLst>
                    <a:ext uri="{9D8B030D-6E8A-4147-A177-3AD203B41FA5}">
                      <a16:colId xmlns:a16="http://schemas.microsoft.com/office/drawing/2014/main" val="520416013"/>
                    </a:ext>
                  </a:extLst>
                </a:gridCol>
                <a:gridCol w="727630">
                  <a:extLst>
                    <a:ext uri="{9D8B030D-6E8A-4147-A177-3AD203B41FA5}">
                      <a16:colId xmlns:a16="http://schemas.microsoft.com/office/drawing/2014/main" val="2731137157"/>
                    </a:ext>
                  </a:extLst>
                </a:gridCol>
                <a:gridCol w="661531">
                  <a:extLst>
                    <a:ext uri="{9D8B030D-6E8A-4147-A177-3AD203B41FA5}">
                      <a16:colId xmlns:a16="http://schemas.microsoft.com/office/drawing/2014/main" val="3614226203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362219834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9002358"/>
                    </a:ext>
                  </a:extLst>
                </a:gridCol>
                <a:gridCol w="591086">
                  <a:extLst>
                    <a:ext uri="{9D8B030D-6E8A-4147-A177-3AD203B41FA5}">
                      <a16:colId xmlns:a16="http://schemas.microsoft.com/office/drawing/2014/main" val="2967514307"/>
                    </a:ext>
                  </a:extLst>
                </a:gridCol>
              </a:tblGrid>
              <a:tr h="120650">
                <a:tc>
                  <a:txBody>
                    <a:bodyPr/>
                    <a:lstStyle/>
                    <a:p>
                      <a:r>
                        <a:rPr lang="en-US" sz="700" dirty="0"/>
                        <a:t>Provider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Payment 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#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# Appeals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% Claim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% Appeal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58664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Par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32,659,991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30,044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06402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62,617,633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50,212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485571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 Par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14,389,647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68,644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3882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17,760,169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130,090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47%</a:t>
                      </a:r>
                      <a:endParaRPr lang="en-US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0016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Contracted pay as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2943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2,843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96314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Contracted pay as Non Par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FFS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40369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26317"/>
                  </a:ext>
                </a:extLst>
              </a:tr>
            </a:tbl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0C0455-FB7A-4F35-96A5-C67FB5B20C3B}"/>
              </a:ext>
            </a:extLst>
          </p:cNvPr>
          <p:cNvSpPr/>
          <p:nvPr/>
        </p:nvSpPr>
        <p:spPr>
          <a:xfrm>
            <a:off x="4300145" y="3811090"/>
            <a:ext cx="1175330" cy="184548"/>
          </a:xfrm>
          <a:prstGeom prst="roundRect">
            <a:avLst/>
          </a:prstGeom>
          <a:solidFill>
            <a:srgbClr val="00A8F7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39B2B569-2C10-449F-AD04-8E65F545EF78}"/>
              </a:ext>
            </a:extLst>
          </p:cNvPr>
          <p:cNvSpPr/>
          <p:nvPr/>
        </p:nvSpPr>
        <p:spPr>
          <a:xfrm>
            <a:off x="707211" y="642990"/>
            <a:ext cx="2486839" cy="3522610"/>
          </a:xfrm>
          <a:prstGeom prst="roundRect">
            <a:avLst/>
          </a:prstGeom>
          <a:solidFill>
            <a:schemeClr val="lt1">
              <a:alpha val="16000"/>
            </a:schemeClr>
          </a:solidFill>
          <a:ln w="9525">
            <a:prstDash val="dash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8D0025-36B6-4E48-A524-3E11D3E1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overview</a:t>
            </a:r>
          </a:p>
        </p:txBody>
      </p:sp>
      <p:pic>
        <p:nvPicPr>
          <p:cNvPr id="97" name="Graphic 96" descr="Document">
            <a:extLst>
              <a:ext uri="{FF2B5EF4-FFF2-40B4-BE49-F238E27FC236}">
                <a16:creationId xmlns:a16="http://schemas.microsoft.com/office/drawing/2014/main" id="{751BFB40-12BC-491A-B4AC-661FD364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43" y="666948"/>
            <a:ext cx="381000" cy="381000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01A9F3A0-210E-4251-AB0F-037E9B2327B2}"/>
              </a:ext>
            </a:extLst>
          </p:cNvPr>
          <p:cNvSpPr txBox="1"/>
          <p:nvPr/>
        </p:nvSpPr>
        <p:spPr>
          <a:xfrm>
            <a:off x="1518446" y="1028664"/>
            <a:ext cx="7793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800" dirty="0">
                <a:solidFill>
                  <a:srgbClr val="4D4D4D"/>
                </a:solidFill>
              </a:rPr>
              <a:t>Denied claim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0A4813F2-B498-4C9B-A310-EA7A1EB69790}"/>
              </a:ext>
            </a:extLst>
          </p:cNvPr>
          <p:cNvSpPr/>
          <p:nvPr/>
        </p:nvSpPr>
        <p:spPr>
          <a:xfrm>
            <a:off x="1302754" y="1617753"/>
            <a:ext cx="1206699" cy="631224"/>
          </a:xfrm>
          <a:prstGeom prst="flowChartDecision">
            <a:avLst/>
          </a:prstGeom>
          <a:solidFill>
            <a:srgbClr val="00A8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Denial reason?</a:t>
            </a:r>
          </a:p>
        </p:txBody>
      </p:sp>
      <p:pic>
        <p:nvPicPr>
          <p:cNvPr id="101" name="Graphic 100" descr="Brain">
            <a:extLst>
              <a:ext uri="{FF2B5EF4-FFF2-40B4-BE49-F238E27FC236}">
                <a16:creationId xmlns:a16="http://schemas.microsoft.com/office/drawing/2014/main" id="{7A11CFBC-D960-4EC1-B8E8-10D227D92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134" y="2528944"/>
            <a:ext cx="476250" cy="476250"/>
          </a:xfrm>
          <a:prstGeom prst="rect">
            <a:avLst/>
          </a:prstGeom>
        </p:spPr>
      </p:pic>
      <p:pic>
        <p:nvPicPr>
          <p:cNvPr id="102" name="Graphic 101" descr="Brain">
            <a:extLst>
              <a:ext uri="{FF2B5EF4-FFF2-40B4-BE49-F238E27FC236}">
                <a16:creationId xmlns:a16="http://schemas.microsoft.com/office/drawing/2014/main" id="{D2F3FE82-2A30-4F9F-8BC5-DF98178960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3461" y="2528944"/>
            <a:ext cx="476250" cy="476250"/>
          </a:xfrm>
          <a:prstGeom prst="rect">
            <a:avLst/>
          </a:prstGeom>
        </p:spPr>
      </p:pic>
      <p:pic>
        <p:nvPicPr>
          <p:cNvPr id="103" name="Graphic 102" descr="Brain">
            <a:extLst>
              <a:ext uri="{FF2B5EF4-FFF2-40B4-BE49-F238E27FC236}">
                <a16:creationId xmlns:a16="http://schemas.microsoft.com/office/drawing/2014/main" id="{11679FD3-D3DC-445A-9507-5604CFF563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6052" y="2504683"/>
            <a:ext cx="476250" cy="476250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EB1B9B5E-A3BA-4C99-A56F-9F034A712D0D}"/>
              </a:ext>
            </a:extLst>
          </p:cNvPr>
          <p:cNvSpPr/>
          <p:nvPr/>
        </p:nvSpPr>
        <p:spPr>
          <a:xfrm>
            <a:off x="1029133" y="2507414"/>
            <a:ext cx="1769803" cy="469821"/>
          </a:xfrm>
          <a:prstGeom prst="roundRect">
            <a:avLst/>
          </a:prstGeom>
          <a:solidFill>
            <a:schemeClr val="accent3">
              <a:alpha val="0"/>
            </a:schemeClr>
          </a:solidFill>
          <a:ln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err="1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2CA0C5-724F-4F2C-9F7B-AC345B9DB8C9}"/>
              </a:ext>
            </a:extLst>
          </p:cNvPr>
          <p:cNvSpPr txBox="1"/>
          <p:nvPr/>
        </p:nvSpPr>
        <p:spPr>
          <a:xfrm>
            <a:off x="1868766" y="2291174"/>
            <a:ext cx="13436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800" dirty="0">
                <a:solidFill>
                  <a:srgbClr val="4D4D4D"/>
                </a:solidFill>
              </a:rPr>
              <a:t>Appeal prediction models</a:t>
            </a:r>
          </a:p>
        </p:txBody>
      </p:sp>
      <p:pic>
        <p:nvPicPr>
          <p:cNvPr id="106" name="Graphic 105" descr="Contract RTL">
            <a:extLst>
              <a:ext uri="{FF2B5EF4-FFF2-40B4-BE49-F238E27FC236}">
                <a16:creationId xmlns:a16="http://schemas.microsoft.com/office/drawing/2014/main" id="{262F6CFA-41F6-45EA-AD4E-C67CE521A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96497" y="3566443"/>
            <a:ext cx="344538" cy="344538"/>
          </a:xfrm>
          <a:prstGeom prst="rect">
            <a:avLst/>
          </a:prstGeom>
        </p:spPr>
      </p:pic>
      <p:pic>
        <p:nvPicPr>
          <p:cNvPr id="107" name="Graphic 106" descr="Contract RTL">
            <a:extLst>
              <a:ext uri="{FF2B5EF4-FFF2-40B4-BE49-F238E27FC236}">
                <a16:creationId xmlns:a16="http://schemas.microsoft.com/office/drawing/2014/main" id="{AD4F773B-70B3-4A3A-A536-04500D3F0F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74434" y="3633519"/>
            <a:ext cx="344538" cy="344538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20827C4D-1662-444F-AB77-8B8C3778CC39}"/>
              </a:ext>
            </a:extLst>
          </p:cNvPr>
          <p:cNvSpPr txBox="1"/>
          <p:nvPr/>
        </p:nvSpPr>
        <p:spPr>
          <a:xfrm>
            <a:off x="2096236" y="3768588"/>
            <a:ext cx="9396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800" dirty="0">
                <a:solidFill>
                  <a:srgbClr val="4D4D4D"/>
                </a:solidFill>
              </a:rPr>
              <a:t>Predicted claims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A515A-D687-4D22-99DA-0690812CD195}"/>
              </a:ext>
            </a:extLst>
          </p:cNvPr>
          <p:cNvCxnSpPr>
            <a:cxnSpLocks/>
            <a:stCxn id="98" idx="2"/>
            <a:endCxn id="13" idx="0"/>
          </p:cNvCxnSpPr>
          <p:nvPr/>
        </p:nvCxnSpPr>
        <p:spPr>
          <a:xfrm flipH="1">
            <a:off x="1906104" y="1244108"/>
            <a:ext cx="2033" cy="373645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8DA93-F921-49E1-A4C5-A2FB130ADE5D}"/>
              </a:ext>
            </a:extLst>
          </p:cNvPr>
          <p:cNvCxnSpPr>
            <a:stCxn id="13" idx="2"/>
            <a:endCxn id="104" idx="0"/>
          </p:cNvCxnSpPr>
          <p:nvPr/>
        </p:nvCxnSpPr>
        <p:spPr>
          <a:xfrm>
            <a:off x="1906104" y="2248977"/>
            <a:ext cx="7931" cy="258437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FAE36-08E9-4327-A405-D4EC709BA35E}"/>
              </a:ext>
            </a:extLst>
          </p:cNvPr>
          <p:cNvCxnSpPr>
            <a:stCxn id="102" idx="2"/>
            <a:endCxn id="106" idx="0"/>
          </p:cNvCxnSpPr>
          <p:nvPr/>
        </p:nvCxnSpPr>
        <p:spPr>
          <a:xfrm>
            <a:off x="1861586" y="3005194"/>
            <a:ext cx="7180" cy="561249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Teacher">
            <a:extLst>
              <a:ext uri="{FF2B5EF4-FFF2-40B4-BE49-F238E27FC236}">
                <a16:creationId xmlns:a16="http://schemas.microsoft.com/office/drawing/2014/main" id="{D3F2BAD4-2EAE-4286-8414-19E58B62C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8294" y="2113994"/>
            <a:ext cx="560433" cy="56043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1DB3ECC8-D03F-4877-A4EA-EFEAD5838E65}"/>
              </a:ext>
            </a:extLst>
          </p:cNvPr>
          <p:cNvSpPr txBox="1"/>
          <p:nvPr/>
        </p:nvSpPr>
        <p:spPr>
          <a:xfrm>
            <a:off x="3829038" y="2565628"/>
            <a:ext cx="1120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400"/>
              </a:spcAft>
              <a:buClr>
                <a:schemeClr val="accent3"/>
              </a:buClr>
            </a:pPr>
            <a:r>
              <a:rPr lang="en-US" sz="800" dirty="0">
                <a:solidFill>
                  <a:srgbClr val="4D4D4D"/>
                </a:solidFill>
              </a:rPr>
              <a:t>Explain the outcome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BBE32EC-E381-48FE-8DDA-0F7C0F212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6414" y="473895"/>
            <a:ext cx="2667515" cy="2004084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CFA9CC08-442F-4C14-B496-D1A6C82369D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3306" y="2643954"/>
            <a:ext cx="2608916" cy="21169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3491B5-93FE-4CB7-BC9D-B412579AA5D4}"/>
              </a:ext>
            </a:extLst>
          </p:cNvPr>
          <p:cNvCxnSpPr>
            <a:stCxn id="105" idx="3"/>
            <a:endCxn id="23" idx="1"/>
          </p:cNvCxnSpPr>
          <p:nvPr/>
        </p:nvCxnSpPr>
        <p:spPr>
          <a:xfrm flipV="1">
            <a:off x="3212404" y="2394211"/>
            <a:ext cx="805890" cy="4685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5D499A-CD73-46DD-B436-8C3E3A271011}"/>
              </a:ext>
            </a:extLst>
          </p:cNvPr>
          <p:cNvCxnSpPr/>
          <p:nvPr/>
        </p:nvCxnSpPr>
        <p:spPr>
          <a:xfrm>
            <a:off x="4648967" y="2398896"/>
            <a:ext cx="1009093" cy="0"/>
          </a:xfrm>
          <a:prstGeom prst="straightConnector1">
            <a:avLst/>
          </a:prstGeom>
          <a:ln>
            <a:solidFill>
              <a:srgbClr val="00A8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5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 xmlns:p14="http://schemas.microsoft.com/office/powerpoint/2010/main">
        <p:fade/>
      </p:transition>
    </mc:Fallback>
  </mc:AlternateContent>
</p:sld>
</file>

<file path=ppt/theme/theme1.xml><?xml version="1.0" encoding="utf-8"?>
<a:theme xmlns:a="http://schemas.openxmlformats.org/drawingml/2006/main" name="UHC Technology Template - Feb 2019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A8F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A8F7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171450" indent="-171450">
          <a:spcAft>
            <a:spcPts val="400"/>
          </a:spcAft>
          <a:buClr>
            <a:schemeClr val="accent3"/>
          </a:buClr>
          <a:buFont typeface="Arial" panose="020B0604020202020204" pitchFamily="34" charset="0"/>
          <a:buChar char="•"/>
          <a:defRPr dirty="0" smtClean="0">
            <a:solidFill>
              <a:srgbClr val="4D4D4D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HCTechnology_Template_v2" id="{DBA7EF4D-AD6C-3B4E-B2E7-DFFBAC215C54}" vid="{5685A221-050E-574F-842A-A51F198A0CB8}"/>
    </a:ext>
  </a:extLst>
</a:theme>
</file>

<file path=ppt/theme/theme2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UnitedHealthcare_AllColors_3.0">
      <a:dk1>
        <a:srgbClr val="8C9599"/>
      </a:dk1>
      <a:lt1>
        <a:srgbClr val="FFFFFF"/>
      </a:lt1>
      <a:dk2>
        <a:srgbClr val="122377"/>
      </a:dk2>
      <a:lt2>
        <a:srgbClr val="C0E9FF"/>
      </a:lt2>
      <a:accent1>
        <a:srgbClr val="003DA1"/>
      </a:accent1>
      <a:accent2>
        <a:srgbClr val="FF5F0E"/>
      </a:accent2>
      <a:accent3>
        <a:srgbClr val="00A8F7"/>
      </a:accent3>
      <a:accent4>
        <a:srgbClr val="9521AD"/>
      </a:accent4>
      <a:accent5>
        <a:srgbClr val="21B01E"/>
      </a:accent5>
      <a:accent6>
        <a:srgbClr val="E91B18"/>
      </a:accent6>
      <a:hlink>
        <a:srgbClr val="003DA1"/>
      </a:hlink>
      <a:folHlink>
        <a:srgbClr val="00A8F7"/>
      </a:folHlink>
    </a:clrScheme>
    <a:fontScheme name="UnitedHealthca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9CFF4431E5734B84D9A2FF0AE399D1" ma:contentTypeVersion="10" ma:contentTypeDescription="Create a new document." ma:contentTypeScope="" ma:versionID="3f421b22e76883784642b6fad7cbf9bb">
  <xsd:schema xmlns:xsd="http://www.w3.org/2001/XMLSchema" xmlns:xs="http://www.w3.org/2001/XMLSchema" xmlns:p="http://schemas.microsoft.com/office/2006/metadata/properties" xmlns:ns2="0d9795a3-adf0-4b05-925b-a4c9a514a2d6" xmlns:ns3="bf0bf127-b530-4880-ab70-68683edfad51" targetNamespace="http://schemas.microsoft.com/office/2006/metadata/properties" ma:root="true" ma:fieldsID="dfd3cdfdc6c78aeff5c8527390475215" ns2:_="" ns3:_="">
    <xsd:import namespace="0d9795a3-adf0-4b05-925b-a4c9a514a2d6"/>
    <xsd:import namespace="bf0bf127-b530-4880-ab70-68683edfad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795a3-adf0-4b05-925b-a4c9a514a2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0bf127-b530-4880-ab70-68683edfad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BCAF7-65AE-43B9-B3A8-28BAE58BA66E}"/>
</file>

<file path=customXml/itemProps2.xml><?xml version="1.0" encoding="utf-8"?>
<ds:datastoreItem xmlns:ds="http://schemas.openxmlformats.org/officeDocument/2006/customXml" ds:itemID="{E5B37333-FC49-4B18-8B6E-06846D8789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57BD6E-5CA8-4951-A9D2-61B31334541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2232</TotalTime>
  <Words>1074</Words>
  <Application>Microsoft Office PowerPoint</Application>
  <PresentationFormat>On-screen Show (16:9)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UHC Technology Template - Feb 2019</vt:lpstr>
      <vt:lpstr>Government Programs – ML &amp; Data Science Team</vt:lpstr>
      <vt:lpstr>Mission and Purpose</vt:lpstr>
      <vt:lpstr>Significant ML Use cases</vt:lpstr>
      <vt:lpstr>Provider roster standardization</vt:lpstr>
      <vt:lpstr>Solution overview</vt:lpstr>
      <vt:lpstr>Solution outcome</vt:lpstr>
      <vt:lpstr>Medicare Claims appeal prediction</vt:lpstr>
      <vt:lpstr>Solution overview</vt:lpstr>
      <vt:lpstr>Solution overview</vt:lpstr>
      <vt:lpstr>Prediction accuracy results</vt:lpstr>
      <vt:lpstr>MVP Validation approach</vt:lpstr>
      <vt:lpstr>Appeals case digitization</vt:lpstr>
      <vt:lpstr>Solution overview</vt:lpstr>
      <vt:lpstr>Solution outcome</vt:lpstr>
      <vt:lpstr>And many more ….</vt:lpstr>
      <vt:lpstr>Solution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Programs – ML &amp; Data Science Team</dc:title>
  <dc:creator>Vijay Natesan</dc:creator>
  <cp:lastModifiedBy>Vijay Natesan</cp:lastModifiedBy>
  <cp:revision>1</cp:revision>
  <dcterms:created xsi:type="dcterms:W3CDTF">2021-02-19T11:18:35Z</dcterms:created>
  <dcterms:modified xsi:type="dcterms:W3CDTF">2021-07-14T07:36:29Z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0x010100A49CFF4431E5734B84D9A2FF0AE399D1</vt:lpwstr>
  </property>
</Properties>
</file>