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341B-28B9-47AE-A1CD-F324089F5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CE01D-463F-4954-B5DF-54F5BEA70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6CFC-6289-47A3-A816-F64D4048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282E-A743-4801-B398-F5B7A93C022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18D40-6DEF-4A4D-861D-BD9419E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12E1-ADC9-49C4-BABD-D7D39E27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6133-B2CA-46E3-95E7-C11D8368A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C41B-562B-45FC-8B24-73C4DA9F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61C0F-0E24-46AC-9CAD-73BF2C7A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6BC0A-6890-4A46-A4A9-4352EB01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282E-A743-4801-B398-F5B7A93C022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414C4-4B0F-4B45-ADFC-EC646F35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2AD8-E4D7-4C58-B431-E6655F55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6133-B2CA-46E3-95E7-C11D8368A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6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E4788-D3EA-489E-8315-C7DB5DF9F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07A89-F917-4D70-B0FD-8DED30196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7E50D-1C57-4FA2-BC8D-3AEC7D30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282E-A743-4801-B398-F5B7A93C022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059EA-C30F-4B0C-B3D9-E04AC25D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B7A3B-E1AD-4762-B797-12AB2E3B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6133-B2CA-46E3-95E7-C11D8368A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2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26A1-F04D-4362-8051-140C4E40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E345-C705-4169-9FE3-31C7AAF7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4AADC-D43D-4133-A534-1F0692BB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282E-A743-4801-B398-F5B7A93C022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4C9A5-6482-4F2D-A826-843037B4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49A8-C730-4354-B084-0316EE82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6133-B2CA-46E3-95E7-C11D8368A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65AF-0D43-44A1-BFC6-833A6F73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B542B-A514-41B3-9280-AD6A04AD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050D1-99EB-4B9E-BCCF-4D138D96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282E-A743-4801-B398-F5B7A93C022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20F59-CE13-4375-90F0-15E35C01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4F60B-9F7D-4FFC-8B5C-4C8E328A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6133-B2CA-46E3-95E7-C11D8368A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2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426C-A27E-4C09-A91C-E5198EFC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3BD0-E007-456A-80C7-AF58C702A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7E2-E902-4399-AEE3-F6334925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CA0A-A488-4783-B770-56EC00F6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282E-A743-4801-B398-F5B7A93C022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98797-2B0B-438E-B3B4-5EECDCEA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E4FB4-229C-4C31-99DA-9C292121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6133-B2CA-46E3-95E7-C11D8368A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DF77-B22F-4E9F-BDB0-869B2FDB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12391-B4F8-4AC2-B7D7-6DC619D2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28ADD-1CBE-40F7-9B42-340B4202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4EE26-9169-4491-9B26-26B82C7C1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73E5C-55EC-4E93-8958-DAF67A985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1EB7C-6112-49F5-BB06-B35AB0AA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282E-A743-4801-B398-F5B7A93C022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D567D-82E2-4A21-AE2F-8BCCD864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C7422-D183-499B-88FD-3FA6FCA2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6133-B2CA-46E3-95E7-C11D8368A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300B-4B20-485A-9984-7AA1A0E2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83F83-7D53-4EF0-A7B2-9A461E9D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282E-A743-4801-B398-F5B7A93C022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43AB9-498A-4640-8AD1-64F2E862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F787B-F055-4E44-A120-E1E74B79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6133-B2CA-46E3-95E7-C11D8368A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3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40F50-724A-468B-97AE-15F177D1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282E-A743-4801-B398-F5B7A93C022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ADAA8-FE10-455F-AED3-29585683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CD545-780B-4A84-9281-4737AF33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6133-B2CA-46E3-95E7-C11D8368A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4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AE3A-76D1-4F8D-8D53-B2AB49E9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D00E-4D44-44CA-BBF1-EA85DAC9A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F8684-0F95-4BEC-975F-DA708DBC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94578-00D6-4294-9258-1CABD18E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282E-A743-4801-B398-F5B7A93C022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94FD8-8BE1-446E-9AA4-D6B0ED63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E8081-BAE2-447B-8D76-C312E66B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6133-B2CA-46E3-95E7-C11D8368A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7C35-E074-45AB-9A58-7E5E9E61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622CC-60B8-4219-91C3-2D0FB2A01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B9D78-72BE-487C-9D5F-E48EA65C0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E93F-AF66-4A04-AF7D-83FF2E73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282E-A743-4801-B398-F5B7A93C022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0716A-ED8E-411D-8A2E-5CC6F2FA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4224-31B8-4786-9F09-622460AD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6133-B2CA-46E3-95E7-C11D8368A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BBD04-B86B-4948-A1DD-F45694E9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CA94C-A1C1-4571-8DBF-F03CC6908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3E02-A21F-4F81-8174-38D11497B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0282E-A743-4801-B398-F5B7A93C022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B0764-4933-422A-B7DA-1F955DD8B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705C-262F-4176-B0B2-3B802BEEE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26133-B2CA-46E3-95E7-C11D8368A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AB51-9D1E-432D-81C6-B8A70CFA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OVERALL AND OPTUM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CURRENT ROLE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FUTURE ROLE (IF ANY CHANGE)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WHERE ARE YOU ON MOOD ELEVATOR?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B8DCC-019C-416A-89D2-C9108304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C2425A7-2AB8-486F-BF38-26581AE710E4}"/>
              </a:ext>
            </a:extLst>
          </p:cNvPr>
          <p:cNvSpPr txBox="1"/>
          <p:nvPr/>
        </p:nvSpPr>
        <p:spPr>
          <a:xfrm>
            <a:off x="9109392" y="6037242"/>
            <a:ext cx="134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 SECONDS</a:t>
            </a:r>
          </a:p>
        </p:txBody>
      </p:sp>
    </p:spTree>
    <p:extLst>
      <p:ext uri="{BB962C8B-B14F-4D97-AF65-F5344CB8AC3E}">
        <p14:creationId xmlns:p14="http://schemas.microsoft.com/office/powerpoint/2010/main" val="324616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9CFF4431E5734B84D9A2FF0AE399D1" ma:contentTypeVersion="10" ma:contentTypeDescription="Create a new document." ma:contentTypeScope="" ma:versionID="3f421b22e76883784642b6fad7cbf9bb">
  <xsd:schema xmlns:xsd="http://www.w3.org/2001/XMLSchema" xmlns:xs="http://www.w3.org/2001/XMLSchema" xmlns:p="http://schemas.microsoft.com/office/2006/metadata/properties" xmlns:ns2="0d9795a3-adf0-4b05-925b-a4c9a514a2d6" xmlns:ns3="bf0bf127-b530-4880-ab70-68683edfad51" targetNamespace="http://schemas.microsoft.com/office/2006/metadata/properties" ma:root="true" ma:fieldsID="dfd3cdfdc6c78aeff5c8527390475215" ns2:_="" ns3:_="">
    <xsd:import namespace="0d9795a3-adf0-4b05-925b-a4c9a514a2d6"/>
    <xsd:import namespace="bf0bf127-b530-4880-ab70-68683edfad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795a3-adf0-4b05-925b-a4c9a514a2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0bf127-b530-4880-ab70-68683edfad5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ABD1E2-785E-4A8A-AB07-A6E423835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9795a3-adf0-4b05-925b-a4c9a514a2d6"/>
    <ds:schemaRef ds:uri="bf0bf127-b530-4880-ab70-68683edfad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8F1FDC-964C-4F64-A56D-E78AA89CE8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375FB6-3BC3-40DF-A5E9-9D608AF05C66}">
  <ds:schemaRefs>
    <ds:schemaRef ds:uri="http://schemas.microsoft.com/office/2006/documentManagement/types"/>
    <ds:schemaRef ds:uri="0d9795a3-adf0-4b05-925b-a4c9a514a2d6"/>
    <ds:schemaRef ds:uri="http://purl.org/dc/elements/1.1/"/>
    <ds:schemaRef ds:uri="http://schemas.microsoft.com/office/2006/metadata/properties"/>
    <ds:schemaRef ds:uri="bf0bf127-b530-4880-ab70-68683edfad51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Kopuri, Ravi Kumar N</dc:creator>
  <cp:lastModifiedBy>Kopuri, Ravi Kumar N</cp:lastModifiedBy>
  <cp:revision>2</cp:revision>
  <dcterms:created xsi:type="dcterms:W3CDTF">2022-04-25T07:22:41Z</dcterms:created>
  <dcterms:modified xsi:type="dcterms:W3CDTF">2022-04-25T12:41:05Z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0x010100A49CFF4431E5734B84D9A2FF0AE399D1</vt:lpwstr>
  </property>
</Properties>
</file>