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343" r:id="rId2"/>
    <p:sldId id="396" r:id="rId3"/>
    <p:sldId id="2146847337" r:id="rId4"/>
    <p:sldId id="490" r:id="rId5"/>
    <p:sldId id="2146847338" r:id="rId6"/>
    <p:sldId id="2146847331" r:id="rId7"/>
    <p:sldId id="2146847332" r:id="rId8"/>
    <p:sldId id="2146847327" r:id="rId9"/>
    <p:sldId id="2146847339" r:id="rId10"/>
    <p:sldId id="44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25958C-7FEF-8344-AB8C-85CA7396F051}" v="125" dt="2022-06-14T03:15:53.003"/>
  </p1510:revLst>
</p1510:revInfo>
</file>

<file path=ppt/tableStyles.xml><?xml version="1.0" encoding="utf-8"?>
<a:tblStyleLst xmlns:a="http://schemas.openxmlformats.org/drawingml/2006/main" def="{9D7B26C5-4107-4FEC-AEDC-1716B250A1E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44" autoAdjust="0"/>
    <p:restoredTop sz="96336" autoAdjust="0"/>
  </p:normalViewPr>
  <p:slideViewPr>
    <p:cSldViewPr snapToGrid="0" showGuides="1">
      <p:cViewPr varScale="1">
        <p:scale>
          <a:sx n="143" d="100"/>
          <a:sy n="143" d="100"/>
        </p:scale>
        <p:origin x="1056"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showGuides="1">
      <p:cViewPr varScale="1">
        <p:scale>
          <a:sx n="117" d="100"/>
          <a:sy n="117" d="100"/>
        </p:scale>
        <p:origin x="502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n, Ismail" userId="2c2b2194-a7fb-4768-93f1-3a53c06ea25f" providerId="ADAL" clId="{DA25958C-7FEF-8344-AB8C-85CA7396F051}"/>
    <pc:docChg chg="undo custSel modSld">
      <pc:chgData name="Khan, Ismail" userId="2c2b2194-a7fb-4768-93f1-3a53c06ea25f" providerId="ADAL" clId="{DA25958C-7FEF-8344-AB8C-85CA7396F051}" dt="2022-06-15T11:21:52.316" v="971" actId="20577"/>
      <pc:docMkLst>
        <pc:docMk/>
      </pc:docMkLst>
      <pc:sldChg chg="modSp mod">
        <pc:chgData name="Khan, Ismail" userId="2c2b2194-a7fb-4768-93f1-3a53c06ea25f" providerId="ADAL" clId="{DA25958C-7FEF-8344-AB8C-85CA7396F051}" dt="2022-06-14T11:41:42.496" v="862" actId="20577"/>
        <pc:sldMkLst>
          <pc:docMk/>
          <pc:sldMk cId="937903686" sldId="396"/>
        </pc:sldMkLst>
        <pc:spChg chg="mod">
          <ac:chgData name="Khan, Ismail" userId="2c2b2194-a7fb-4768-93f1-3a53c06ea25f" providerId="ADAL" clId="{DA25958C-7FEF-8344-AB8C-85CA7396F051}" dt="2022-06-14T11:41:42.496" v="862" actId="20577"/>
          <ac:spMkLst>
            <pc:docMk/>
            <pc:sldMk cId="937903686" sldId="396"/>
            <ac:spMk id="23" creationId="{B27F0139-1039-4BC7-96C3-CB75199BF6BB}"/>
          </ac:spMkLst>
        </pc:spChg>
        <pc:spChg chg="mod">
          <ac:chgData name="Khan, Ismail" userId="2c2b2194-a7fb-4768-93f1-3a53c06ea25f" providerId="ADAL" clId="{DA25958C-7FEF-8344-AB8C-85CA7396F051}" dt="2022-06-13T09:36:33.025" v="26" actId="20577"/>
          <ac:spMkLst>
            <pc:docMk/>
            <pc:sldMk cId="937903686" sldId="396"/>
            <ac:spMk id="25" creationId="{15E11715-B584-0D3A-7DC5-9B704EE1CB22}"/>
          </ac:spMkLst>
        </pc:spChg>
        <pc:spChg chg="mod">
          <ac:chgData name="Khan, Ismail" userId="2c2b2194-a7fb-4768-93f1-3a53c06ea25f" providerId="ADAL" clId="{DA25958C-7FEF-8344-AB8C-85CA7396F051}" dt="2022-06-13T09:36:43.625" v="42" actId="20577"/>
          <ac:spMkLst>
            <pc:docMk/>
            <pc:sldMk cId="937903686" sldId="396"/>
            <ac:spMk id="27" creationId="{39A44CF2-2860-5A00-C0FE-4443BBDCF1B9}"/>
          </ac:spMkLst>
        </pc:spChg>
        <pc:spChg chg="mod">
          <ac:chgData name="Khan, Ismail" userId="2c2b2194-a7fb-4768-93f1-3a53c06ea25f" providerId="ADAL" clId="{DA25958C-7FEF-8344-AB8C-85CA7396F051}" dt="2022-06-13T09:37:13.068" v="73" actId="20577"/>
          <ac:spMkLst>
            <pc:docMk/>
            <pc:sldMk cId="937903686" sldId="396"/>
            <ac:spMk id="29" creationId="{28AC7320-3EF5-F430-427B-3893377F5C34}"/>
          </ac:spMkLst>
        </pc:spChg>
        <pc:spChg chg="mod">
          <ac:chgData name="Khan, Ismail" userId="2c2b2194-a7fb-4768-93f1-3a53c06ea25f" providerId="ADAL" clId="{DA25958C-7FEF-8344-AB8C-85CA7396F051}" dt="2022-06-13T09:37:26.496" v="106" actId="20577"/>
          <ac:spMkLst>
            <pc:docMk/>
            <pc:sldMk cId="937903686" sldId="396"/>
            <ac:spMk id="31" creationId="{A9E8F2F3-D700-77F6-0D89-D8E7C143EEA8}"/>
          </ac:spMkLst>
        </pc:spChg>
      </pc:sldChg>
      <pc:sldChg chg="addSp delSp modSp mod">
        <pc:chgData name="Khan, Ismail" userId="2c2b2194-a7fb-4768-93f1-3a53c06ea25f" providerId="ADAL" clId="{DA25958C-7FEF-8344-AB8C-85CA7396F051}" dt="2022-06-14T03:16:35.963" v="796" actId="1076"/>
        <pc:sldMkLst>
          <pc:docMk/>
          <pc:sldMk cId="806380814" sldId="490"/>
        </pc:sldMkLst>
        <pc:spChg chg="mod">
          <ac:chgData name="Khan, Ismail" userId="2c2b2194-a7fb-4768-93f1-3a53c06ea25f" providerId="ADAL" clId="{DA25958C-7FEF-8344-AB8C-85CA7396F051}" dt="2022-06-13T09:40:40.089" v="142" actId="20577"/>
          <ac:spMkLst>
            <pc:docMk/>
            <pc:sldMk cId="806380814" sldId="490"/>
            <ac:spMk id="4" creationId="{8F5744C8-C88F-4DDA-A78E-01204F835D2E}"/>
          </ac:spMkLst>
        </pc:spChg>
        <pc:spChg chg="del">
          <ac:chgData name="Khan, Ismail" userId="2c2b2194-a7fb-4768-93f1-3a53c06ea25f" providerId="ADAL" clId="{DA25958C-7FEF-8344-AB8C-85CA7396F051}" dt="2022-06-13T09:40:47.517" v="143" actId="478"/>
          <ac:spMkLst>
            <pc:docMk/>
            <pc:sldMk cId="806380814" sldId="490"/>
            <ac:spMk id="5" creationId="{1A84CF38-154C-4383-B207-D6341063BD46}"/>
          </ac:spMkLst>
        </pc:spChg>
        <pc:spChg chg="del">
          <ac:chgData name="Khan, Ismail" userId="2c2b2194-a7fb-4768-93f1-3a53c06ea25f" providerId="ADAL" clId="{DA25958C-7FEF-8344-AB8C-85CA7396F051}" dt="2022-06-13T09:40:47.517" v="143" actId="478"/>
          <ac:spMkLst>
            <pc:docMk/>
            <pc:sldMk cId="806380814" sldId="490"/>
            <ac:spMk id="6" creationId="{AA908890-B070-4BF4-887C-7620DA6E84AF}"/>
          </ac:spMkLst>
        </pc:spChg>
        <pc:spChg chg="del">
          <ac:chgData name="Khan, Ismail" userId="2c2b2194-a7fb-4768-93f1-3a53c06ea25f" providerId="ADAL" clId="{DA25958C-7FEF-8344-AB8C-85CA7396F051}" dt="2022-06-13T09:40:47.517" v="143" actId="478"/>
          <ac:spMkLst>
            <pc:docMk/>
            <pc:sldMk cId="806380814" sldId="490"/>
            <ac:spMk id="15" creationId="{6DEBBE24-A9D9-4691-B483-64FAAB884949}"/>
          </ac:spMkLst>
        </pc:spChg>
        <pc:spChg chg="mod">
          <ac:chgData name="Khan, Ismail" userId="2c2b2194-a7fb-4768-93f1-3a53c06ea25f" providerId="ADAL" clId="{DA25958C-7FEF-8344-AB8C-85CA7396F051}" dt="2022-06-14T03:16:06.499" v="786" actId="14100"/>
          <ac:spMkLst>
            <pc:docMk/>
            <pc:sldMk cId="806380814" sldId="490"/>
            <ac:spMk id="19" creationId="{A1218A9C-8555-42CD-6CD9-77923969C7FF}"/>
          </ac:spMkLst>
        </pc:spChg>
        <pc:graphicFrameChg chg="add del mod">
          <ac:chgData name="Khan, Ismail" userId="2c2b2194-a7fb-4768-93f1-3a53c06ea25f" providerId="ADAL" clId="{DA25958C-7FEF-8344-AB8C-85CA7396F051}" dt="2022-06-14T02:30:01.221" v="203" actId="21"/>
          <ac:graphicFrameMkLst>
            <pc:docMk/>
            <pc:sldMk cId="806380814" sldId="490"/>
            <ac:graphicFrameMk id="2" creationId="{D5E01671-6A70-4A23-5498-A2A59AF07396}"/>
          </ac:graphicFrameMkLst>
        </pc:graphicFrameChg>
        <pc:graphicFrameChg chg="add del mod">
          <ac:chgData name="Khan, Ismail" userId="2c2b2194-a7fb-4768-93f1-3a53c06ea25f" providerId="ADAL" clId="{DA25958C-7FEF-8344-AB8C-85CA7396F051}" dt="2022-06-14T02:30:16.957" v="207" actId="21"/>
          <ac:graphicFrameMkLst>
            <pc:docMk/>
            <pc:sldMk cId="806380814" sldId="490"/>
            <ac:graphicFrameMk id="3" creationId="{15F541F4-E933-5D3E-11B2-B9D5755B3117}"/>
          </ac:graphicFrameMkLst>
        </pc:graphicFrameChg>
        <pc:graphicFrameChg chg="add del mod topLvl modGraphic">
          <ac:chgData name="Khan, Ismail" userId="2c2b2194-a7fb-4768-93f1-3a53c06ea25f" providerId="ADAL" clId="{DA25958C-7FEF-8344-AB8C-85CA7396F051}" dt="2022-06-14T03:01:02.105" v="668" actId="21"/>
          <ac:graphicFrameMkLst>
            <pc:docMk/>
            <pc:sldMk cId="806380814" sldId="490"/>
            <ac:graphicFrameMk id="5" creationId="{816D7574-06C8-F296-2786-FE3C453E5E3B}"/>
          </ac:graphicFrameMkLst>
        </pc:graphicFrameChg>
        <pc:graphicFrameChg chg="add del mod">
          <ac:chgData name="Khan, Ismail" userId="2c2b2194-a7fb-4768-93f1-3a53c06ea25f" providerId="ADAL" clId="{DA25958C-7FEF-8344-AB8C-85CA7396F051}" dt="2022-06-14T03:00:53.139" v="666" actId="21"/>
          <ac:graphicFrameMkLst>
            <pc:docMk/>
            <pc:sldMk cId="806380814" sldId="490"/>
            <ac:graphicFrameMk id="8" creationId="{F5C8A2C7-EBAA-22E5-EFEF-51BEB8AEF494}"/>
          </ac:graphicFrameMkLst>
        </pc:graphicFrameChg>
        <pc:picChg chg="del">
          <ac:chgData name="Khan, Ismail" userId="2c2b2194-a7fb-4768-93f1-3a53c06ea25f" providerId="ADAL" clId="{DA25958C-7FEF-8344-AB8C-85CA7396F051}" dt="2022-06-13T09:40:50.343" v="146" actId="478"/>
          <ac:picMkLst>
            <pc:docMk/>
            <pc:sldMk cId="806380814" sldId="490"/>
            <ac:picMk id="2" creationId="{ABE516F2-F261-70FC-DE9C-61545705ACCF}"/>
          </ac:picMkLst>
        </pc:picChg>
        <pc:picChg chg="del">
          <ac:chgData name="Khan, Ismail" userId="2c2b2194-a7fb-4768-93f1-3a53c06ea25f" providerId="ADAL" clId="{DA25958C-7FEF-8344-AB8C-85CA7396F051}" dt="2022-06-13T09:40:49.724" v="145" actId="478"/>
          <ac:picMkLst>
            <pc:docMk/>
            <pc:sldMk cId="806380814" sldId="490"/>
            <ac:picMk id="3" creationId="{38AE109B-8DAB-A0F0-4C7B-ED7FC68D45C0}"/>
          </ac:picMkLst>
        </pc:picChg>
        <pc:picChg chg="add del mod">
          <ac:chgData name="Khan, Ismail" userId="2c2b2194-a7fb-4768-93f1-3a53c06ea25f" providerId="ADAL" clId="{DA25958C-7FEF-8344-AB8C-85CA7396F051}" dt="2022-06-14T03:00:43.247" v="664" actId="21"/>
          <ac:picMkLst>
            <pc:docMk/>
            <pc:sldMk cId="806380814" sldId="490"/>
            <ac:picMk id="6" creationId="{68A99EE7-CDB0-4AE4-F935-C6C3596345F9}"/>
          </ac:picMkLst>
        </pc:picChg>
        <pc:picChg chg="add del mod">
          <ac:chgData name="Khan, Ismail" userId="2c2b2194-a7fb-4768-93f1-3a53c06ea25f" providerId="ADAL" clId="{DA25958C-7FEF-8344-AB8C-85CA7396F051}" dt="2022-06-14T03:00:32.601" v="662" actId="21"/>
          <ac:picMkLst>
            <pc:docMk/>
            <pc:sldMk cId="806380814" sldId="490"/>
            <ac:picMk id="7" creationId="{62E7185C-E824-EDCE-485D-D9DB14D9C99E}"/>
          </ac:picMkLst>
        </pc:picChg>
        <pc:picChg chg="add mod">
          <ac:chgData name="Khan, Ismail" userId="2c2b2194-a7fb-4768-93f1-3a53c06ea25f" providerId="ADAL" clId="{DA25958C-7FEF-8344-AB8C-85CA7396F051}" dt="2022-06-14T03:16:33.820" v="795" actId="1076"/>
          <ac:picMkLst>
            <pc:docMk/>
            <pc:sldMk cId="806380814" sldId="490"/>
            <ac:picMk id="9" creationId="{F610199C-4820-17E7-35CB-9D0D3BDBEBDD}"/>
          </ac:picMkLst>
        </pc:picChg>
        <pc:picChg chg="add mod">
          <ac:chgData name="Khan, Ismail" userId="2c2b2194-a7fb-4768-93f1-3a53c06ea25f" providerId="ADAL" clId="{DA25958C-7FEF-8344-AB8C-85CA7396F051}" dt="2022-06-14T03:16:35.963" v="796" actId="1076"/>
          <ac:picMkLst>
            <pc:docMk/>
            <pc:sldMk cId="806380814" sldId="490"/>
            <ac:picMk id="10" creationId="{9E89BC65-5232-C7BA-7C89-0BFE1237F597}"/>
          </ac:picMkLst>
        </pc:picChg>
        <pc:picChg chg="add mod">
          <ac:chgData name="Khan, Ismail" userId="2c2b2194-a7fb-4768-93f1-3a53c06ea25f" providerId="ADAL" clId="{DA25958C-7FEF-8344-AB8C-85CA7396F051}" dt="2022-06-14T03:16:21.805" v="790" actId="1076"/>
          <ac:picMkLst>
            <pc:docMk/>
            <pc:sldMk cId="806380814" sldId="490"/>
            <ac:picMk id="11" creationId="{2B59C088-97A8-8568-3AB2-D4232799895F}"/>
          </ac:picMkLst>
        </pc:picChg>
        <pc:picChg chg="del">
          <ac:chgData name="Khan, Ismail" userId="2c2b2194-a7fb-4768-93f1-3a53c06ea25f" providerId="ADAL" clId="{DA25958C-7FEF-8344-AB8C-85CA7396F051}" dt="2022-06-13T09:40:48.884" v="144" actId="478"/>
          <ac:picMkLst>
            <pc:docMk/>
            <pc:sldMk cId="806380814" sldId="490"/>
            <ac:picMk id="14" creationId="{4F9AB22B-3A17-B56C-7BE6-43CBCE3DBCFC}"/>
          </ac:picMkLst>
        </pc:picChg>
        <pc:cxnChg chg="del">
          <ac:chgData name="Khan, Ismail" userId="2c2b2194-a7fb-4768-93f1-3a53c06ea25f" providerId="ADAL" clId="{DA25958C-7FEF-8344-AB8C-85CA7396F051}" dt="2022-06-13T09:40:47.517" v="143" actId="478"/>
          <ac:cxnSpMkLst>
            <pc:docMk/>
            <pc:sldMk cId="806380814" sldId="490"/>
            <ac:cxnSpMk id="9" creationId="{7878A78F-4CB7-42A0-A6B4-FAE28EE1B57B}"/>
          </ac:cxnSpMkLst>
        </pc:cxnChg>
        <pc:cxnChg chg="del">
          <ac:chgData name="Khan, Ismail" userId="2c2b2194-a7fb-4768-93f1-3a53c06ea25f" providerId="ADAL" clId="{DA25958C-7FEF-8344-AB8C-85CA7396F051}" dt="2022-06-13T09:40:47.517" v="143" actId="478"/>
          <ac:cxnSpMkLst>
            <pc:docMk/>
            <pc:sldMk cId="806380814" sldId="490"/>
            <ac:cxnSpMk id="26" creationId="{90DDF8F8-1DF0-4FDC-8113-19893F3BF225}"/>
          </ac:cxnSpMkLst>
        </pc:cxnChg>
      </pc:sldChg>
      <pc:sldChg chg="delSp modSp mod">
        <pc:chgData name="Khan, Ismail" userId="2c2b2194-a7fb-4768-93f1-3a53c06ea25f" providerId="ADAL" clId="{DA25958C-7FEF-8344-AB8C-85CA7396F051}" dt="2022-06-14T02:50:37.968" v="362" actId="21"/>
        <pc:sldMkLst>
          <pc:docMk/>
          <pc:sldMk cId="4183502847" sldId="2146847331"/>
        </pc:sldMkLst>
        <pc:spChg chg="mod">
          <ac:chgData name="Khan, Ismail" userId="2c2b2194-a7fb-4768-93f1-3a53c06ea25f" providerId="ADAL" clId="{DA25958C-7FEF-8344-AB8C-85CA7396F051}" dt="2022-06-13T09:41:33.947" v="195" actId="20577"/>
          <ac:spMkLst>
            <pc:docMk/>
            <pc:sldMk cId="4183502847" sldId="2146847331"/>
            <ac:spMk id="2" creationId="{93BC4053-F059-4052-A377-025F5A125122}"/>
          </ac:spMkLst>
        </pc:spChg>
        <pc:graphicFrameChg chg="del">
          <ac:chgData name="Khan, Ismail" userId="2c2b2194-a7fb-4768-93f1-3a53c06ea25f" providerId="ADAL" clId="{DA25958C-7FEF-8344-AB8C-85CA7396F051}" dt="2022-06-14T02:50:37.968" v="362" actId="21"/>
          <ac:graphicFrameMkLst>
            <pc:docMk/>
            <pc:sldMk cId="4183502847" sldId="2146847331"/>
            <ac:graphicFrameMk id="3" creationId="{218DD3AF-6C20-7068-0350-E38D2E113E93}"/>
          </ac:graphicFrameMkLst>
        </pc:graphicFrameChg>
      </pc:sldChg>
      <pc:sldChg chg="modSp mod">
        <pc:chgData name="Khan, Ismail" userId="2c2b2194-a7fb-4768-93f1-3a53c06ea25f" providerId="ADAL" clId="{DA25958C-7FEF-8344-AB8C-85CA7396F051}" dt="2022-06-13T09:42:06.958" v="199" actId="108"/>
        <pc:sldMkLst>
          <pc:docMk/>
          <pc:sldMk cId="3532181951" sldId="2146847332"/>
        </pc:sldMkLst>
        <pc:spChg chg="mod">
          <ac:chgData name="Khan, Ismail" userId="2c2b2194-a7fb-4768-93f1-3a53c06ea25f" providerId="ADAL" clId="{DA25958C-7FEF-8344-AB8C-85CA7396F051}" dt="2022-06-13T09:42:06.958" v="199" actId="108"/>
          <ac:spMkLst>
            <pc:docMk/>
            <pc:sldMk cId="3532181951" sldId="2146847332"/>
            <ac:spMk id="2" creationId="{93BC4053-F059-4052-A377-025F5A125122}"/>
          </ac:spMkLst>
        </pc:spChg>
        <pc:spChg chg="mod">
          <ac:chgData name="Khan, Ismail" userId="2c2b2194-a7fb-4768-93f1-3a53c06ea25f" providerId="ADAL" clId="{DA25958C-7FEF-8344-AB8C-85CA7396F051}" dt="2022-06-13T09:41:57.749" v="197" actId="20577"/>
          <ac:spMkLst>
            <pc:docMk/>
            <pc:sldMk cId="3532181951" sldId="2146847332"/>
            <ac:spMk id="3" creationId="{921BB4D8-28B6-0EFF-3CDB-331383FE2C66}"/>
          </ac:spMkLst>
        </pc:spChg>
      </pc:sldChg>
      <pc:sldChg chg="modSp mod">
        <pc:chgData name="Khan, Ismail" userId="2c2b2194-a7fb-4768-93f1-3a53c06ea25f" providerId="ADAL" clId="{DA25958C-7FEF-8344-AB8C-85CA7396F051}" dt="2022-06-15T11:21:52.316" v="971" actId="20577"/>
        <pc:sldMkLst>
          <pc:docMk/>
          <pc:sldMk cId="1679359017" sldId="2146847337"/>
        </pc:sldMkLst>
        <pc:spChg chg="mod">
          <ac:chgData name="Khan, Ismail" userId="2c2b2194-a7fb-4768-93f1-3a53c06ea25f" providerId="ADAL" clId="{DA25958C-7FEF-8344-AB8C-85CA7396F051}" dt="2022-06-15T11:18:22.545" v="865" actId="20577"/>
          <ac:spMkLst>
            <pc:docMk/>
            <pc:sldMk cId="1679359017" sldId="2146847337"/>
            <ac:spMk id="2" creationId="{93BC4053-F059-4052-A377-025F5A125122}"/>
          </ac:spMkLst>
        </pc:spChg>
        <pc:spChg chg="mod">
          <ac:chgData name="Khan, Ismail" userId="2c2b2194-a7fb-4768-93f1-3a53c06ea25f" providerId="ADAL" clId="{DA25958C-7FEF-8344-AB8C-85CA7396F051}" dt="2022-06-15T11:21:52.316" v="971" actId="20577"/>
          <ac:spMkLst>
            <pc:docMk/>
            <pc:sldMk cId="1679359017" sldId="2146847337"/>
            <ac:spMk id="5" creationId="{1EC91D45-EB1D-773E-06B0-5A51BE755E8F}"/>
          </ac:spMkLst>
        </pc:spChg>
      </pc:sldChg>
      <pc:sldChg chg="addSp delSp modSp mod">
        <pc:chgData name="Khan, Ismail" userId="2c2b2194-a7fb-4768-93f1-3a53c06ea25f" providerId="ADAL" clId="{DA25958C-7FEF-8344-AB8C-85CA7396F051}" dt="2022-06-14T03:09:23.627" v="773" actId="313"/>
        <pc:sldMkLst>
          <pc:docMk/>
          <pc:sldMk cId="1567085505" sldId="2146847338"/>
        </pc:sldMkLst>
        <pc:spChg chg="add mod">
          <ac:chgData name="Khan, Ismail" userId="2c2b2194-a7fb-4768-93f1-3a53c06ea25f" providerId="ADAL" clId="{DA25958C-7FEF-8344-AB8C-85CA7396F051}" dt="2022-06-14T03:09:23.627" v="773" actId="313"/>
          <ac:spMkLst>
            <pc:docMk/>
            <pc:sldMk cId="1567085505" sldId="2146847338"/>
            <ac:spMk id="3" creationId="{88D2DAD2-3D82-3678-969C-2BFFBE5DFEF4}"/>
          </ac:spMkLst>
        </pc:spChg>
        <pc:spChg chg="mod">
          <ac:chgData name="Khan, Ismail" userId="2c2b2194-a7fb-4768-93f1-3a53c06ea25f" providerId="ADAL" clId="{DA25958C-7FEF-8344-AB8C-85CA7396F051}" dt="2022-06-13T09:41:03.795" v="155" actId="20577"/>
          <ac:spMkLst>
            <pc:docMk/>
            <pc:sldMk cId="1567085505" sldId="2146847338"/>
            <ac:spMk id="4" creationId="{8F5744C8-C88F-4DDA-A78E-01204F835D2E}"/>
          </ac:spMkLst>
        </pc:spChg>
        <pc:spChg chg="del">
          <ac:chgData name="Khan, Ismail" userId="2c2b2194-a7fb-4768-93f1-3a53c06ea25f" providerId="ADAL" clId="{DA25958C-7FEF-8344-AB8C-85CA7396F051}" dt="2022-06-13T09:41:08.135" v="156" actId="478"/>
          <ac:spMkLst>
            <pc:docMk/>
            <pc:sldMk cId="1567085505" sldId="2146847338"/>
            <ac:spMk id="5" creationId="{1A84CF38-154C-4383-B207-D6341063BD46}"/>
          </ac:spMkLst>
        </pc:spChg>
        <pc:spChg chg="del">
          <ac:chgData name="Khan, Ismail" userId="2c2b2194-a7fb-4768-93f1-3a53c06ea25f" providerId="ADAL" clId="{DA25958C-7FEF-8344-AB8C-85CA7396F051}" dt="2022-06-13T09:41:08.135" v="156" actId="478"/>
          <ac:spMkLst>
            <pc:docMk/>
            <pc:sldMk cId="1567085505" sldId="2146847338"/>
            <ac:spMk id="6" creationId="{AA908890-B070-4BF4-887C-7620DA6E84AF}"/>
          </ac:spMkLst>
        </pc:spChg>
        <pc:spChg chg="del">
          <ac:chgData name="Khan, Ismail" userId="2c2b2194-a7fb-4768-93f1-3a53c06ea25f" providerId="ADAL" clId="{DA25958C-7FEF-8344-AB8C-85CA7396F051}" dt="2022-06-13T09:41:11.764" v="157" actId="478"/>
          <ac:spMkLst>
            <pc:docMk/>
            <pc:sldMk cId="1567085505" sldId="2146847338"/>
            <ac:spMk id="13" creationId="{39757679-CD2A-02E9-95F2-EEF86B4A8A0A}"/>
          </ac:spMkLst>
        </pc:spChg>
        <pc:spChg chg="del">
          <ac:chgData name="Khan, Ismail" userId="2c2b2194-a7fb-4768-93f1-3a53c06ea25f" providerId="ADAL" clId="{DA25958C-7FEF-8344-AB8C-85CA7396F051}" dt="2022-06-13T09:41:08.135" v="156" actId="478"/>
          <ac:spMkLst>
            <pc:docMk/>
            <pc:sldMk cId="1567085505" sldId="2146847338"/>
            <ac:spMk id="15" creationId="{6DEBBE24-A9D9-4691-B483-64FAAB884949}"/>
          </ac:spMkLst>
        </pc:spChg>
        <pc:graphicFrameChg chg="add mod">
          <ac:chgData name="Khan, Ismail" userId="2c2b2194-a7fb-4768-93f1-3a53c06ea25f" providerId="ADAL" clId="{DA25958C-7FEF-8344-AB8C-85CA7396F051}" dt="2022-06-14T03:08:50.809" v="772"/>
          <ac:graphicFrameMkLst>
            <pc:docMk/>
            <pc:sldMk cId="1567085505" sldId="2146847338"/>
            <ac:graphicFrameMk id="8" creationId="{A07A08BE-8040-A983-DB6E-1E4F7756D5B5}"/>
          </ac:graphicFrameMkLst>
        </pc:graphicFrameChg>
        <pc:graphicFrameChg chg="add del mod">
          <ac:chgData name="Khan, Ismail" userId="2c2b2194-a7fb-4768-93f1-3a53c06ea25f" providerId="ADAL" clId="{DA25958C-7FEF-8344-AB8C-85CA7396F051}" dt="2022-06-14T03:02:04.699" v="679" actId="21"/>
          <ac:graphicFrameMkLst>
            <pc:docMk/>
            <pc:sldMk cId="1567085505" sldId="2146847338"/>
            <ac:graphicFrameMk id="9" creationId="{46358E87-3390-5C57-96E8-4683137DC2E2}"/>
          </ac:graphicFrameMkLst>
        </pc:graphicFrameChg>
        <pc:picChg chg="add mod">
          <ac:chgData name="Khan, Ismail" userId="2c2b2194-a7fb-4768-93f1-3a53c06ea25f" providerId="ADAL" clId="{DA25958C-7FEF-8344-AB8C-85CA7396F051}" dt="2022-06-14T03:02:16.482" v="682" actId="14100"/>
          <ac:picMkLst>
            <pc:docMk/>
            <pc:sldMk cId="1567085505" sldId="2146847338"/>
            <ac:picMk id="2" creationId="{AB724354-1AF1-890C-6E3F-1EC1A65EC7A1}"/>
          </ac:picMkLst>
        </pc:picChg>
        <pc:picChg chg="add del">
          <ac:chgData name="Khan, Ismail" userId="2c2b2194-a7fb-4768-93f1-3a53c06ea25f" providerId="ADAL" clId="{DA25958C-7FEF-8344-AB8C-85CA7396F051}" dt="2022-06-14T03:00:25.498" v="661"/>
          <ac:picMkLst>
            <pc:docMk/>
            <pc:sldMk cId="1567085505" sldId="2146847338"/>
            <ac:picMk id="5" creationId="{3EF666CF-ED92-3828-DCB9-7B13083EE592}"/>
          </ac:picMkLst>
        </pc:picChg>
        <pc:picChg chg="add mod">
          <ac:chgData name="Khan, Ismail" userId="2c2b2194-a7fb-4768-93f1-3a53c06ea25f" providerId="ADAL" clId="{DA25958C-7FEF-8344-AB8C-85CA7396F051}" dt="2022-06-14T03:02:12.380" v="681" actId="1076"/>
          <ac:picMkLst>
            <pc:docMk/>
            <pc:sldMk cId="1567085505" sldId="2146847338"/>
            <ac:picMk id="6" creationId="{175ACF44-76ED-ECEF-5D25-F58F97B9B0A4}"/>
          </ac:picMkLst>
        </pc:picChg>
        <pc:picChg chg="add del mod">
          <ac:chgData name="Khan, Ismail" userId="2c2b2194-a7fb-4768-93f1-3a53c06ea25f" providerId="ADAL" clId="{DA25958C-7FEF-8344-AB8C-85CA7396F051}" dt="2022-06-14T03:01:44.183" v="675" actId="21"/>
          <ac:picMkLst>
            <pc:docMk/>
            <pc:sldMk cId="1567085505" sldId="2146847338"/>
            <ac:picMk id="7" creationId="{3944A9C4-8F46-E4ED-5CE7-A48D6D5B40CB}"/>
          </ac:picMkLst>
        </pc:picChg>
        <pc:picChg chg="del">
          <ac:chgData name="Khan, Ismail" userId="2c2b2194-a7fb-4768-93f1-3a53c06ea25f" providerId="ADAL" clId="{DA25958C-7FEF-8344-AB8C-85CA7396F051}" dt="2022-06-13T09:41:08.135" v="156" actId="478"/>
          <ac:picMkLst>
            <pc:docMk/>
            <pc:sldMk cId="1567085505" sldId="2146847338"/>
            <ac:picMk id="11" creationId="{F1F8416D-B4B4-97EB-EEEA-74913E3663F3}"/>
          </ac:picMkLst>
        </pc:picChg>
        <pc:picChg chg="del">
          <ac:chgData name="Khan, Ismail" userId="2c2b2194-a7fb-4768-93f1-3a53c06ea25f" providerId="ADAL" clId="{DA25958C-7FEF-8344-AB8C-85CA7396F051}" dt="2022-06-13T09:41:08.135" v="156" actId="478"/>
          <ac:picMkLst>
            <pc:docMk/>
            <pc:sldMk cId="1567085505" sldId="2146847338"/>
            <ac:picMk id="12" creationId="{8984E03D-B9CC-7F79-2F05-5EF9C277D022}"/>
          </ac:picMkLst>
        </pc:picChg>
        <pc:picChg chg="del">
          <ac:chgData name="Khan, Ismail" userId="2c2b2194-a7fb-4768-93f1-3a53c06ea25f" providerId="ADAL" clId="{DA25958C-7FEF-8344-AB8C-85CA7396F051}" dt="2022-06-13T09:41:12.708" v="158" actId="478"/>
          <ac:picMkLst>
            <pc:docMk/>
            <pc:sldMk cId="1567085505" sldId="2146847338"/>
            <ac:picMk id="16" creationId="{9BC2CCCE-AC63-E2FB-74B5-BE4031E6025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dirty="0"/>
              <a:t>OptumConnectCloud</a:t>
            </a:r>
          </a:p>
        </c:rich>
      </c:tx>
      <c:layout>
        <c:manualLayout>
          <c:xMode val="edge"/>
          <c:yMode val="edge"/>
          <c:x val="0.12591540377074809"/>
          <c:y val="0"/>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Count</c:v>
                </c:pt>
              </c:strCache>
            </c:strRef>
          </c:tx>
          <c:dPt>
            <c:idx val="0"/>
            <c:bubble3D val="0"/>
            <c:spPr>
              <a:solidFill>
                <a:schemeClr val="accent6">
                  <a:tint val="77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7143-5B42-BDF8-2A886BC207AA}"/>
              </c:ext>
            </c:extLst>
          </c:dPt>
          <c:dPt>
            <c:idx val="1"/>
            <c:bubble3D val="0"/>
            <c:spPr>
              <a:solidFill>
                <a:schemeClr val="accent6">
                  <a:shade val="76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7143-5B42-BDF8-2A886BC207AA}"/>
              </c:ext>
            </c:extLst>
          </c:dPt>
          <c:dLbls>
            <c:dLbl>
              <c:idx val="0"/>
              <c:tx>
                <c:rich>
                  <a:bodyPr/>
                  <a:lstStyle/>
                  <a:p>
                    <a:fld id="{345821AC-1083-AF49-BBD3-492D4A77DDBF}" type="CELLRANGE">
                      <a:rPr lang="en-US"/>
                      <a:pPr/>
                      <a:t>[CELLRANGE]</a:t>
                    </a:fld>
                    <a:r>
                      <a:rPr lang="en-US" baseline="0"/>
                      <a:t>, </a:t>
                    </a:r>
                    <a:fld id="{ADC10142-2159-574E-B2F5-D2DD27C4090C}" type="PERCENTAGE">
                      <a:rPr lang="en-US" baseline="0"/>
                      <a:pPr/>
                      <a:t>[PERCENTAGE]</a:t>
                    </a:fld>
                    <a:endParaRPr lang="en-US" baseline="0"/>
                  </a:p>
                </c:rich>
              </c:tx>
              <c:dLblPos val="inEnd"/>
              <c:showLegendKey val="0"/>
              <c:showVal val="0"/>
              <c:showCatName val="0"/>
              <c:showSerName val="0"/>
              <c:showPercent val="1"/>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7143-5B42-BDF8-2A886BC207AA}"/>
                </c:ext>
              </c:extLst>
            </c:dLbl>
            <c:dLbl>
              <c:idx val="1"/>
              <c:tx>
                <c:rich>
                  <a:bodyPr/>
                  <a:lstStyle/>
                  <a:p>
                    <a:fld id="{41FA63E6-579B-1F40-8B1B-4009EB80F9AA}" type="CELLRANGE">
                      <a:rPr lang="en-US"/>
                      <a:pPr/>
                      <a:t>[CELLRANGE]</a:t>
                    </a:fld>
                    <a:r>
                      <a:rPr lang="en-US" baseline="0"/>
                      <a:t>, </a:t>
                    </a:r>
                    <a:fld id="{0BDBE463-6678-1949-BCBE-86F653A532CA}" type="PERCENTAGE">
                      <a:rPr lang="en-US" baseline="0"/>
                      <a:pPr/>
                      <a:t>[PERCENTAGE]</a:t>
                    </a:fld>
                    <a:endParaRPr lang="en-US" baseline="0"/>
                  </a:p>
                </c:rich>
              </c:tx>
              <c:dLblPos val="inEnd"/>
              <c:showLegendKey val="0"/>
              <c:showVal val="0"/>
              <c:showCatName val="0"/>
              <c:showSerName val="0"/>
              <c:showPercent val="1"/>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7143-5B42-BDF8-2A886BC207AA}"/>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showDataLabelsRange val="1"/>
              </c:ext>
            </c:extLst>
          </c:dLbls>
          <c:cat>
            <c:strRef>
              <c:f>Sheet1!$A$2:$A$3</c:f>
              <c:strCache>
                <c:ptCount val="2"/>
                <c:pt idx="0">
                  <c:v>Standard</c:v>
                </c:pt>
                <c:pt idx="1">
                  <c:v>Non-Standard</c:v>
                </c:pt>
              </c:strCache>
            </c:strRef>
          </c:cat>
          <c:val>
            <c:numRef>
              <c:f>Sheet1!$B$2:$B$3</c:f>
              <c:numCache>
                <c:formatCode>General</c:formatCode>
                <c:ptCount val="2"/>
                <c:pt idx="0">
                  <c:v>30</c:v>
                </c:pt>
                <c:pt idx="1">
                  <c:v>24</c:v>
                </c:pt>
              </c:numCache>
            </c:numRef>
          </c:val>
          <c:extLst>
            <c:ext xmlns:c15="http://schemas.microsoft.com/office/drawing/2012/chart" uri="{02D57815-91ED-43cb-92C2-25804820EDAC}">
              <c15:datalabelsRange>
                <c15:f>Sheet1!$B$2:$B$3</c15:f>
                <c15:dlblRangeCache>
                  <c:ptCount val="2"/>
                  <c:pt idx="0">
                    <c:v>30</c:v>
                  </c:pt>
                  <c:pt idx="1">
                    <c:v>24</c:v>
                  </c:pt>
                </c15:dlblRangeCache>
              </c15:datalabelsRange>
            </c:ext>
            <c:ext xmlns:c16="http://schemas.microsoft.com/office/drawing/2014/chart" uri="{C3380CC4-5D6E-409C-BE32-E72D297353CC}">
              <c16:uniqueId val="{00000004-7143-5B42-BDF8-2A886BC207AA}"/>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19F032-53C1-4EE3-9E67-4B8CDE8C71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0F4F1F5-4CAA-4EE9-86E4-08109754C1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25276F-4347-4A77-8779-25794A5FA3F1}" type="datetimeFigureOut">
              <a:rPr lang="en-US" smtClean="0"/>
              <a:t>6/15/22</a:t>
            </a:fld>
            <a:endParaRPr lang="en-US" dirty="0"/>
          </a:p>
        </p:txBody>
      </p:sp>
      <p:sp>
        <p:nvSpPr>
          <p:cNvPr id="4" name="Footer Placeholder 3">
            <a:extLst>
              <a:ext uri="{FF2B5EF4-FFF2-40B4-BE49-F238E27FC236}">
                <a16:creationId xmlns:a16="http://schemas.microsoft.com/office/drawing/2014/main" id="{5CEF2806-7C9E-4564-812D-E429CAC3FB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7F9D17-42B3-4D87-99EA-88FFB2D9DA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FF870-1514-40BF-9921-34C59D16DE59}" type="slidenum">
              <a:rPr lang="en-US" smtClean="0"/>
              <a:t>‹#›</a:t>
            </a:fld>
            <a:endParaRPr lang="en-US" dirty="0"/>
          </a:p>
        </p:txBody>
      </p:sp>
    </p:spTree>
    <p:extLst>
      <p:ext uri="{BB962C8B-B14F-4D97-AF65-F5344CB8AC3E}">
        <p14:creationId xmlns:p14="http://schemas.microsoft.com/office/powerpoint/2010/main" val="2837579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2CE62-7DAD-4D46-9C44-FB8B2B29EAD6}" type="datetimeFigureOut">
              <a:rPr lang="en-US" smtClean="0"/>
              <a:t>6/15/22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6350" cap="rnd">
            <a:solidFill>
              <a:schemeClr val="accent1"/>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E816B-EE8A-4A59-BF27-832760D86835}" type="slidenum">
              <a:rPr lang="en-US" smtClean="0"/>
              <a:t>‹#›</a:t>
            </a:fld>
            <a:endParaRPr lang="en-US" dirty="0"/>
          </a:p>
        </p:txBody>
      </p:sp>
    </p:spTree>
    <p:extLst>
      <p:ext uri="{BB962C8B-B14F-4D97-AF65-F5344CB8AC3E}">
        <p14:creationId xmlns:p14="http://schemas.microsoft.com/office/powerpoint/2010/main" val="409684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16.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16.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16.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6.sv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16.sv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16.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16.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jpg"/><Relationship Id="rId1" Type="http://schemas.openxmlformats.org/officeDocument/2006/relationships/slideMaster" Target="../slideMasters/slideMaster1.xml"/><Relationship Id="rId4" Type="http://schemas.openxmlformats.org/officeDocument/2006/relationships/image" Target="../media/image16.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16.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sv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jp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3F5E4042-6512-4DE8-8F5E-5420E430B4BB}"/>
              </a:ext>
            </a:extLst>
          </p:cNvPr>
          <p:cNvSpPr txBox="1"/>
          <p:nvPr userDrawn="1"/>
        </p:nvSpPr>
        <p:spPr bwMode="gray">
          <a:xfrm>
            <a:off x="742998" y="1722989"/>
            <a:ext cx="9891327" cy="2077492"/>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Health</a:t>
            </a:r>
          </a:p>
        </p:txBody>
      </p:sp>
      <p:cxnSp>
        <p:nvCxnSpPr>
          <p:cNvPr id="5" name="Orange arrow">
            <a:extLst>
              <a:ext uri="{FF2B5EF4-FFF2-40B4-BE49-F238E27FC236}">
                <a16:creationId xmlns:a16="http://schemas.microsoft.com/office/drawing/2014/main" id="{6DD38A11-0E5C-4323-9380-B52AAB27B9C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
        <p:nvSpPr>
          <p:cNvPr id="6" name="TextBox 1">
            <a:extLst>
              <a:ext uri="{FF2B5EF4-FFF2-40B4-BE49-F238E27FC236}">
                <a16:creationId xmlns:a16="http://schemas.microsoft.com/office/drawing/2014/main" id="{7F0D0BF7-DB3D-4C9C-A33A-1F58E8F4637A}"/>
              </a:ext>
            </a:extLst>
          </p:cNvPr>
          <p:cNvSpPr txBox="1"/>
          <p:nvPr userDrawn="1"/>
        </p:nvSpPr>
        <p:spPr bwMode="gray">
          <a:xfrm>
            <a:off x="742999" y="3910135"/>
            <a:ext cx="9346294" cy="1661993"/>
          </a:xfrm>
          <a:prstGeom prst="rect">
            <a:avLst/>
          </a:prstGeom>
          <a:noFill/>
        </p:spPr>
        <p:txBody>
          <a:bodyPr wrap="square" lIns="0" tIns="0" rIns="0" bIns="0" rtlCol="0">
            <a:spAutoFit/>
          </a:bodyPr>
          <a:lstStyle/>
          <a:p>
            <a:pPr>
              <a:lnSpc>
                <a:spcPct val="90000"/>
              </a:lnSpc>
              <a:spcBef>
                <a:spcPts val="0"/>
              </a:spcBef>
            </a:pPr>
            <a:r>
              <a:rPr lang="en-US" sz="12000" b="0" dirty="0">
                <a:solidFill>
                  <a:schemeClr val="bg1"/>
                </a:solidFill>
              </a:rPr>
              <a:t>(Segment)</a:t>
            </a:r>
          </a:p>
        </p:txBody>
      </p:sp>
    </p:spTree>
    <p:extLst>
      <p:ext uri="{BB962C8B-B14F-4D97-AF65-F5344CB8AC3E}">
        <p14:creationId xmlns:p14="http://schemas.microsoft.com/office/powerpoint/2010/main" val="461300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Optum Health - Cover 9">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2" name="Picture 11">
            <a:extLst>
              <a:ext uri="{FF2B5EF4-FFF2-40B4-BE49-F238E27FC236}">
                <a16:creationId xmlns:a16="http://schemas.microsoft.com/office/drawing/2014/main" id="{F8836543-6FF7-41D0-B888-CCACA6E60FE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6752" y="-1"/>
            <a:ext cx="6175247" cy="6857998"/>
          </a:xfrm>
          <a:prstGeom prst="rect">
            <a:avLst/>
          </a:prstGeom>
        </p:spPr>
      </p:pic>
      <p:pic>
        <p:nvPicPr>
          <p:cNvPr id="13" name="Graphic 12" descr="Optum Health logo.">
            <a:extLst>
              <a:ext uri="{FF2B5EF4-FFF2-40B4-BE49-F238E27FC236}">
                <a16:creationId xmlns:a16="http://schemas.microsoft.com/office/drawing/2014/main" id="{15E48FD7-58A3-4C09-91E0-2630AFC4896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12825" y="884408"/>
            <a:ext cx="3064669" cy="502920"/>
          </a:xfrm>
          <a:prstGeom prst="rect">
            <a:avLst/>
          </a:prstGeom>
        </p:spPr>
      </p:pic>
    </p:spTree>
    <p:extLst>
      <p:ext uri="{BB962C8B-B14F-4D97-AF65-F5344CB8AC3E}">
        <p14:creationId xmlns:p14="http://schemas.microsoft.com/office/powerpoint/2010/main" val="63066892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Optum Health - Cover 10">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3" name="Picture 12">
            <a:extLst>
              <a:ext uri="{FF2B5EF4-FFF2-40B4-BE49-F238E27FC236}">
                <a16:creationId xmlns:a16="http://schemas.microsoft.com/office/drawing/2014/main" id="{998D147F-F514-40D3-9F83-705EE8693EF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9486" y="6071"/>
            <a:ext cx="6169779" cy="6851926"/>
          </a:xfrm>
          <a:prstGeom prst="rect">
            <a:avLst/>
          </a:prstGeom>
        </p:spPr>
      </p:pic>
      <p:pic>
        <p:nvPicPr>
          <p:cNvPr id="12" name="Graphic 11" descr="Optum Health logo.">
            <a:extLst>
              <a:ext uri="{FF2B5EF4-FFF2-40B4-BE49-F238E27FC236}">
                <a16:creationId xmlns:a16="http://schemas.microsoft.com/office/drawing/2014/main" id="{C8D39303-AA23-4F9C-8223-E7C32A868A44}"/>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12825" y="884408"/>
            <a:ext cx="3064669" cy="502920"/>
          </a:xfrm>
          <a:prstGeom prst="rect">
            <a:avLst/>
          </a:prstGeom>
        </p:spPr>
      </p:pic>
    </p:spTree>
    <p:extLst>
      <p:ext uri="{BB962C8B-B14F-4D97-AF65-F5344CB8AC3E}">
        <p14:creationId xmlns:p14="http://schemas.microsoft.com/office/powerpoint/2010/main" val="573242843"/>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Optum Health - Cover 11">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B7117D9-92EC-4145-9CC6-3498381960D2}"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4" name="Picture Placeholder 3">
            <a:extLst>
              <a:ext uri="{FF2B5EF4-FFF2-40B4-BE49-F238E27FC236}">
                <a16:creationId xmlns:a16="http://schemas.microsoft.com/office/drawing/2014/main" id="{8CD0ED72-F2BF-4DE5-8A8E-A97770B1058A}"/>
              </a:ext>
            </a:extLst>
          </p:cNvPr>
          <p:cNvSpPr>
            <a:spLocks noGrp="1"/>
          </p:cNvSpPr>
          <p:nvPr>
            <p:ph type="pic" sz="quarter" idx="15" hasCustomPrompt="1"/>
          </p:nvPr>
        </p:nvSpPr>
        <p:spPr bwMode="gray">
          <a:xfrm>
            <a:off x="6019800" y="0"/>
            <a:ext cx="6172200" cy="6858000"/>
          </a:xfrm>
          <a:solidFill>
            <a:schemeClr val="bg1"/>
          </a:solidFill>
        </p:spPr>
        <p:txBody>
          <a:bodyPr lIns="914400" rIns="914400">
            <a:normAutofit/>
          </a:bodyPr>
          <a:lstStyle>
            <a:lvl1pPr algn="ctr">
              <a:defRPr sz="1400"/>
            </a:lvl1pPr>
          </a:lstStyle>
          <a:p>
            <a:br>
              <a:rPr lang="en-US" dirty="0"/>
            </a:br>
            <a:br>
              <a:rPr lang="en-US" dirty="0"/>
            </a:br>
            <a:r>
              <a:rPr lang="en-US" dirty="0"/>
              <a:t>An image should be inserted into this region, but the dimensions should remain unchanged. To access brand approved photography, visit: library.optum.com.</a:t>
            </a:r>
            <a:br>
              <a:rPr lang="en-US" dirty="0"/>
            </a:br>
            <a:br>
              <a:rPr lang="en-US" dirty="0"/>
            </a:br>
            <a:r>
              <a:rPr lang="en-US" dirty="0"/>
              <a:t>Accessing the above library requires users to be a part of a SECURE group: Optum_Library_Access_Photography.</a:t>
            </a:r>
            <a:br>
              <a:rPr lang="en-US" dirty="0"/>
            </a:br>
            <a:br>
              <a:rPr lang="en-US" dirty="0"/>
            </a:br>
            <a:r>
              <a:rPr lang="en-US" dirty="0"/>
              <a:t>Request access via Secure if necessary.</a:t>
            </a:r>
          </a:p>
        </p:txBody>
      </p:sp>
      <p:pic>
        <p:nvPicPr>
          <p:cNvPr id="12" name="Graphic 11" descr="Optum Health logo.">
            <a:extLst>
              <a:ext uri="{FF2B5EF4-FFF2-40B4-BE49-F238E27FC236}">
                <a16:creationId xmlns:a16="http://schemas.microsoft.com/office/drawing/2014/main" id="{6FDAC3B6-8132-4CB8-B506-AADCA9D6D5B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12825" y="884408"/>
            <a:ext cx="3064669" cy="502920"/>
          </a:xfrm>
          <a:prstGeom prst="rect">
            <a:avLst/>
          </a:prstGeom>
        </p:spPr>
      </p:pic>
    </p:spTree>
    <p:extLst>
      <p:ext uri="{BB962C8B-B14F-4D97-AF65-F5344CB8AC3E}">
        <p14:creationId xmlns:p14="http://schemas.microsoft.com/office/powerpoint/2010/main" val="2509520917"/>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cxnSp>
        <p:nvCxnSpPr>
          <p:cNvPr id="5" name="Orange arrow">
            <a:extLst>
              <a:ext uri="{FF2B5EF4-FFF2-40B4-BE49-F238E27FC236}">
                <a16:creationId xmlns:a16="http://schemas.microsoft.com/office/drawing/2014/main" id="{E2042211-178F-4A8D-841C-E90DB25D86EA}"/>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
        <p:nvSpPr>
          <p:cNvPr id="6" name="TextBox 1">
            <a:extLst>
              <a:ext uri="{FF2B5EF4-FFF2-40B4-BE49-F238E27FC236}">
                <a16:creationId xmlns:a16="http://schemas.microsoft.com/office/drawing/2014/main" id="{C4A123D1-A7D2-4EAA-AC2F-41A1D9F15B65}"/>
              </a:ext>
            </a:extLst>
          </p:cNvPr>
          <p:cNvSpPr txBox="1"/>
          <p:nvPr userDrawn="1"/>
        </p:nvSpPr>
        <p:spPr bwMode="gray">
          <a:xfrm>
            <a:off x="742998" y="1722989"/>
            <a:ext cx="9891327" cy="2077492"/>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Insight</a:t>
            </a:r>
          </a:p>
        </p:txBody>
      </p:sp>
      <p:sp>
        <p:nvSpPr>
          <p:cNvPr id="7" name="TextBox 1">
            <a:extLst>
              <a:ext uri="{FF2B5EF4-FFF2-40B4-BE49-F238E27FC236}">
                <a16:creationId xmlns:a16="http://schemas.microsoft.com/office/drawing/2014/main" id="{ECB3A1AB-0C7A-4EAB-9390-84BCBE0CD3BE}"/>
              </a:ext>
            </a:extLst>
          </p:cNvPr>
          <p:cNvSpPr txBox="1"/>
          <p:nvPr userDrawn="1"/>
        </p:nvSpPr>
        <p:spPr bwMode="gray">
          <a:xfrm>
            <a:off x="742999" y="3910135"/>
            <a:ext cx="9346294" cy="1661993"/>
          </a:xfrm>
          <a:prstGeom prst="rect">
            <a:avLst/>
          </a:prstGeom>
          <a:noFill/>
        </p:spPr>
        <p:txBody>
          <a:bodyPr wrap="square" lIns="0" tIns="0" rIns="0" bIns="0" rtlCol="0">
            <a:spAutoFit/>
          </a:bodyPr>
          <a:lstStyle/>
          <a:p>
            <a:pPr>
              <a:lnSpc>
                <a:spcPct val="90000"/>
              </a:lnSpc>
              <a:spcBef>
                <a:spcPts val="0"/>
              </a:spcBef>
            </a:pPr>
            <a:r>
              <a:rPr lang="en-US" sz="12000" b="0" dirty="0">
                <a:solidFill>
                  <a:schemeClr val="bg1"/>
                </a:solidFill>
              </a:rPr>
              <a:t>(Segment)</a:t>
            </a:r>
          </a:p>
        </p:txBody>
      </p:sp>
    </p:spTree>
    <p:extLst>
      <p:ext uri="{BB962C8B-B14F-4D97-AF65-F5344CB8AC3E}">
        <p14:creationId xmlns:p14="http://schemas.microsoft.com/office/powerpoint/2010/main" val="2578480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Optum Insight - Cover">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32546DB0-88F2-4EC8-91FB-D7E51BBBDDDF}"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3" name="Picture 12">
            <a:extLst>
              <a:ext uri="{FF2B5EF4-FFF2-40B4-BE49-F238E27FC236}">
                <a16:creationId xmlns:a16="http://schemas.microsoft.com/office/drawing/2014/main" id="{BDE252CA-B7C1-4F2D-A934-EB57E92D84C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pic>
        <p:nvPicPr>
          <p:cNvPr id="42" name="Graphic 41" descr="Optum Insight logo.">
            <a:extLst>
              <a:ext uri="{FF2B5EF4-FFF2-40B4-BE49-F238E27FC236}">
                <a16:creationId xmlns:a16="http://schemas.microsoft.com/office/drawing/2014/main" id="{FB296021-01FC-4C09-B98D-23A709AAC72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12825" y="884408"/>
            <a:ext cx="3206115" cy="502920"/>
          </a:xfrm>
          <a:prstGeom prst="rect">
            <a:avLst/>
          </a:prstGeom>
        </p:spPr>
      </p:pic>
    </p:spTree>
    <p:extLst>
      <p:ext uri="{BB962C8B-B14F-4D97-AF65-F5344CB8AC3E}">
        <p14:creationId xmlns:p14="http://schemas.microsoft.com/office/powerpoint/2010/main" val="2347451432"/>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ptum Insight - Cover 02">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24" name="Picture 23">
            <a:extLst>
              <a:ext uri="{FF2B5EF4-FFF2-40B4-BE49-F238E27FC236}">
                <a16:creationId xmlns:a16="http://schemas.microsoft.com/office/drawing/2014/main" id="{0FC9DEF5-8784-475B-B82B-3A69645F62E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pic>
        <p:nvPicPr>
          <p:cNvPr id="10" name="Graphic 9" descr="Optum Insight logo.">
            <a:extLst>
              <a:ext uri="{FF2B5EF4-FFF2-40B4-BE49-F238E27FC236}">
                <a16:creationId xmlns:a16="http://schemas.microsoft.com/office/drawing/2014/main" id="{6231F66C-611E-4DAD-8975-DC8876E2B08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12825" y="884408"/>
            <a:ext cx="3206115" cy="502920"/>
          </a:xfrm>
          <a:prstGeom prst="rect">
            <a:avLst/>
          </a:prstGeom>
        </p:spPr>
      </p:pic>
    </p:spTree>
    <p:extLst>
      <p:ext uri="{BB962C8B-B14F-4D97-AF65-F5344CB8AC3E}">
        <p14:creationId xmlns:p14="http://schemas.microsoft.com/office/powerpoint/2010/main" val="1406770325"/>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Optum Insight - Cover 03">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2" name="Picture 11">
            <a:extLst>
              <a:ext uri="{FF2B5EF4-FFF2-40B4-BE49-F238E27FC236}">
                <a16:creationId xmlns:a16="http://schemas.microsoft.com/office/drawing/2014/main" id="{12FF9B2B-62EB-453D-883A-F3D1C5D129E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6749" y="0"/>
            <a:ext cx="6175248" cy="6858000"/>
          </a:xfrm>
          <a:prstGeom prst="rect">
            <a:avLst/>
          </a:prstGeom>
        </p:spPr>
      </p:pic>
      <p:pic>
        <p:nvPicPr>
          <p:cNvPr id="10" name="Graphic 9" descr="Optum Insight logo.">
            <a:extLst>
              <a:ext uri="{FF2B5EF4-FFF2-40B4-BE49-F238E27FC236}">
                <a16:creationId xmlns:a16="http://schemas.microsoft.com/office/drawing/2014/main" id="{5DEC41B3-70CE-4ADA-9328-80DD4464F40F}"/>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12825" y="884408"/>
            <a:ext cx="3206115" cy="502920"/>
          </a:xfrm>
          <a:prstGeom prst="rect">
            <a:avLst/>
          </a:prstGeom>
        </p:spPr>
      </p:pic>
    </p:spTree>
    <p:extLst>
      <p:ext uri="{BB962C8B-B14F-4D97-AF65-F5344CB8AC3E}">
        <p14:creationId xmlns:p14="http://schemas.microsoft.com/office/powerpoint/2010/main" val="518485571"/>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Optum Insight - Cover 04">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2" name="Picture 11">
            <a:extLst>
              <a:ext uri="{FF2B5EF4-FFF2-40B4-BE49-F238E27FC236}">
                <a16:creationId xmlns:a16="http://schemas.microsoft.com/office/drawing/2014/main" id="{F8836543-6FF7-41D0-B888-CCACA6E60FE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6752" y="-1"/>
            <a:ext cx="6175247" cy="6857999"/>
          </a:xfrm>
          <a:prstGeom prst="rect">
            <a:avLst/>
          </a:prstGeom>
        </p:spPr>
      </p:pic>
      <p:pic>
        <p:nvPicPr>
          <p:cNvPr id="10" name="Graphic 9" descr="Optum Insight logo.">
            <a:extLst>
              <a:ext uri="{FF2B5EF4-FFF2-40B4-BE49-F238E27FC236}">
                <a16:creationId xmlns:a16="http://schemas.microsoft.com/office/drawing/2014/main" id="{D64C62AF-6B57-4ACE-A2D7-842DACD53CD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12825" y="884408"/>
            <a:ext cx="3206115" cy="502920"/>
          </a:xfrm>
          <a:prstGeom prst="rect">
            <a:avLst/>
          </a:prstGeom>
        </p:spPr>
      </p:pic>
    </p:spTree>
    <p:extLst>
      <p:ext uri="{BB962C8B-B14F-4D97-AF65-F5344CB8AC3E}">
        <p14:creationId xmlns:p14="http://schemas.microsoft.com/office/powerpoint/2010/main" val="1253969392"/>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Optum Insight - Cover 05">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3" name="Picture 12">
            <a:extLst>
              <a:ext uri="{FF2B5EF4-FFF2-40B4-BE49-F238E27FC236}">
                <a16:creationId xmlns:a16="http://schemas.microsoft.com/office/drawing/2014/main" id="{998D147F-F514-40D3-9F83-705EE8693EF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9486" y="6071"/>
            <a:ext cx="6169779" cy="6851927"/>
          </a:xfrm>
          <a:prstGeom prst="rect">
            <a:avLst/>
          </a:prstGeom>
        </p:spPr>
      </p:pic>
      <p:pic>
        <p:nvPicPr>
          <p:cNvPr id="10" name="Graphic 9" descr="Optum Insight logo.">
            <a:extLst>
              <a:ext uri="{FF2B5EF4-FFF2-40B4-BE49-F238E27FC236}">
                <a16:creationId xmlns:a16="http://schemas.microsoft.com/office/drawing/2014/main" id="{8C22E797-04CD-4DD7-902C-394A1F220F8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12825" y="884408"/>
            <a:ext cx="3206115" cy="502920"/>
          </a:xfrm>
          <a:prstGeom prst="rect">
            <a:avLst/>
          </a:prstGeom>
        </p:spPr>
      </p:pic>
    </p:spTree>
    <p:extLst>
      <p:ext uri="{BB962C8B-B14F-4D97-AF65-F5344CB8AC3E}">
        <p14:creationId xmlns:p14="http://schemas.microsoft.com/office/powerpoint/2010/main" val="1701369407"/>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Optum Insight - Cover 06">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32546DB0-88F2-4EC8-91FB-D7E51BBBDDDF}"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3" name="Picture 12">
            <a:extLst>
              <a:ext uri="{FF2B5EF4-FFF2-40B4-BE49-F238E27FC236}">
                <a16:creationId xmlns:a16="http://schemas.microsoft.com/office/drawing/2014/main" id="{BDE252CA-B7C1-4F2D-A934-EB57E92D84C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pic>
        <p:nvPicPr>
          <p:cNvPr id="10" name="Graphic 9" descr="Optum Insight logo.">
            <a:extLst>
              <a:ext uri="{FF2B5EF4-FFF2-40B4-BE49-F238E27FC236}">
                <a16:creationId xmlns:a16="http://schemas.microsoft.com/office/drawing/2014/main" id="{B318304A-CCC1-4CA4-A2D4-E7831C9DB0D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12825" y="884408"/>
            <a:ext cx="3206115" cy="502920"/>
          </a:xfrm>
          <a:prstGeom prst="rect">
            <a:avLst/>
          </a:prstGeom>
        </p:spPr>
      </p:pic>
    </p:spTree>
    <p:extLst>
      <p:ext uri="{BB962C8B-B14F-4D97-AF65-F5344CB8AC3E}">
        <p14:creationId xmlns:p14="http://schemas.microsoft.com/office/powerpoint/2010/main" val="2758332856"/>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ptum Health - Cover">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32546DB0-88F2-4EC8-91FB-D7E51BBBDDDF}"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3" name="Picture 12">
            <a:extLst>
              <a:ext uri="{FF2B5EF4-FFF2-40B4-BE49-F238E27FC236}">
                <a16:creationId xmlns:a16="http://schemas.microsoft.com/office/drawing/2014/main" id="{BDE252CA-B7C1-4F2D-A934-EB57E92D84C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pic>
        <p:nvPicPr>
          <p:cNvPr id="4" name="Graphic 3" descr="Optum Health logo.">
            <a:extLst>
              <a:ext uri="{FF2B5EF4-FFF2-40B4-BE49-F238E27FC236}">
                <a16:creationId xmlns:a16="http://schemas.microsoft.com/office/drawing/2014/main" id="{443CC757-A267-4A3F-9001-B5396E2FC63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12825" y="884408"/>
            <a:ext cx="3064669" cy="502920"/>
          </a:xfrm>
          <a:prstGeom prst="rect">
            <a:avLst/>
          </a:prstGeom>
        </p:spPr>
      </p:pic>
    </p:spTree>
    <p:extLst>
      <p:ext uri="{BB962C8B-B14F-4D97-AF65-F5344CB8AC3E}">
        <p14:creationId xmlns:p14="http://schemas.microsoft.com/office/powerpoint/2010/main" val="1379497756"/>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Optum Insight - Cover 07">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24" name="Picture 23">
            <a:extLst>
              <a:ext uri="{FF2B5EF4-FFF2-40B4-BE49-F238E27FC236}">
                <a16:creationId xmlns:a16="http://schemas.microsoft.com/office/drawing/2014/main" id="{0FC9DEF5-8784-475B-B82B-3A69645F62E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8276" y="0"/>
            <a:ext cx="6172200" cy="6858000"/>
          </a:xfrm>
          <a:prstGeom prst="rect">
            <a:avLst/>
          </a:prstGeom>
        </p:spPr>
      </p:pic>
      <p:pic>
        <p:nvPicPr>
          <p:cNvPr id="10" name="Graphic 9" descr="Optum Insight logo.">
            <a:extLst>
              <a:ext uri="{FF2B5EF4-FFF2-40B4-BE49-F238E27FC236}">
                <a16:creationId xmlns:a16="http://schemas.microsoft.com/office/drawing/2014/main" id="{0CDDE2F4-7160-47C9-84CC-18CEFD57737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12825" y="884408"/>
            <a:ext cx="3206115" cy="502920"/>
          </a:xfrm>
          <a:prstGeom prst="rect">
            <a:avLst/>
          </a:prstGeom>
        </p:spPr>
      </p:pic>
    </p:spTree>
    <p:extLst>
      <p:ext uri="{BB962C8B-B14F-4D97-AF65-F5344CB8AC3E}">
        <p14:creationId xmlns:p14="http://schemas.microsoft.com/office/powerpoint/2010/main" val="571249566"/>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Optum Insight - Cover 08">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2" name="Picture 11">
            <a:extLst>
              <a:ext uri="{FF2B5EF4-FFF2-40B4-BE49-F238E27FC236}">
                <a16:creationId xmlns:a16="http://schemas.microsoft.com/office/drawing/2014/main" id="{12FF9B2B-62EB-453D-883A-F3D1C5D129E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6749" y="0"/>
            <a:ext cx="6175248" cy="6858000"/>
          </a:xfrm>
          <a:prstGeom prst="rect">
            <a:avLst/>
          </a:prstGeom>
        </p:spPr>
      </p:pic>
      <p:pic>
        <p:nvPicPr>
          <p:cNvPr id="10" name="Graphic 9" descr="Optum Insight logo.">
            <a:extLst>
              <a:ext uri="{FF2B5EF4-FFF2-40B4-BE49-F238E27FC236}">
                <a16:creationId xmlns:a16="http://schemas.microsoft.com/office/drawing/2014/main" id="{631D273B-1AB1-4615-8D97-ADD82DF4638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12825" y="884408"/>
            <a:ext cx="3206115" cy="502920"/>
          </a:xfrm>
          <a:prstGeom prst="rect">
            <a:avLst/>
          </a:prstGeom>
        </p:spPr>
      </p:pic>
    </p:spTree>
    <p:extLst>
      <p:ext uri="{BB962C8B-B14F-4D97-AF65-F5344CB8AC3E}">
        <p14:creationId xmlns:p14="http://schemas.microsoft.com/office/powerpoint/2010/main" val="602687489"/>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Optum Insight - Cover 9">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2" name="Picture 11">
            <a:extLst>
              <a:ext uri="{FF2B5EF4-FFF2-40B4-BE49-F238E27FC236}">
                <a16:creationId xmlns:a16="http://schemas.microsoft.com/office/drawing/2014/main" id="{F8836543-6FF7-41D0-B888-CCACA6E60FE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6752" y="-1"/>
            <a:ext cx="6175247" cy="6857998"/>
          </a:xfrm>
          <a:prstGeom prst="rect">
            <a:avLst/>
          </a:prstGeom>
        </p:spPr>
      </p:pic>
      <p:pic>
        <p:nvPicPr>
          <p:cNvPr id="10" name="Graphic 9" descr="Optum Insight logo.">
            <a:extLst>
              <a:ext uri="{FF2B5EF4-FFF2-40B4-BE49-F238E27FC236}">
                <a16:creationId xmlns:a16="http://schemas.microsoft.com/office/drawing/2014/main" id="{C49806CF-9993-4DD3-BADC-B8519742EB2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12825" y="884408"/>
            <a:ext cx="3206115" cy="502920"/>
          </a:xfrm>
          <a:prstGeom prst="rect">
            <a:avLst/>
          </a:prstGeom>
        </p:spPr>
      </p:pic>
    </p:spTree>
    <p:extLst>
      <p:ext uri="{BB962C8B-B14F-4D97-AF65-F5344CB8AC3E}">
        <p14:creationId xmlns:p14="http://schemas.microsoft.com/office/powerpoint/2010/main" val="2056825627"/>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Optum Insight - Cover 10">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3" name="Picture 12">
            <a:extLst>
              <a:ext uri="{FF2B5EF4-FFF2-40B4-BE49-F238E27FC236}">
                <a16:creationId xmlns:a16="http://schemas.microsoft.com/office/drawing/2014/main" id="{998D147F-F514-40D3-9F83-705EE8693EF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9486" y="6071"/>
            <a:ext cx="6169779" cy="6851926"/>
          </a:xfrm>
          <a:prstGeom prst="rect">
            <a:avLst/>
          </a:prstGeom>
        </p:spPr>
      </p:pic>
      <p:pic>
        <p:nvPicPr>
          <p:cNvPr id="10" name="Graphic 9" descr="Optum Insight logo.">
            <a:extLst>
              <a:ext uri="{FF2B5EF4-FFF2-40B4-BE49-F238E27FC236}">
                <a16:creationId xmlns:a16="http://schemas.microsoft.com/office/drawing/2014/main" id="{B53CB777-8B9E-4F16-88D4-A4DC0879F23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12825" y="884408"/>
            <a:ext cx="3206115" cy="502920"/>
          </a:xfrm>
          <a:prstGeom prst="rect">
            <a:avLst/>
          </a:prstGeom>
        </p:spPr>
      </p:pic>
    </p:spTree>
    <p:extLst>
      <p:ext uri="{BB962C8B-B14F-4D97-AF65-F5344CB8AC3E}">
        <p14:creationId xmlns:p14="http://schemas.microsoft.com/office/powerpoint/2010/main" val="2895606252"/>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Optum Insight - Cover 11">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B7117D9-92EC-4145-9CC6-3498381960D2}"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4" name="Picture Placeholder 3">
            <a:extLst>
              <a:ext uri="{FF2B5EF4-FFF2-40B4-BE49-F238E27FC236}">
                <a16:creationId xmlns:a16="http://schemas.microsoft.com/office/drawing/2014/main" id="{8CD0ED72-F2BF-4DE5-8A8E-A97770B1058A}"/>
              </a:ext>
            </a:extLst>
          </p:cNvPr>
          <p:cNvSpPr>
            <a:spLocks noGrp="1"/>
          </p:cNvSpPr>
          <p:nvPr>
            <p:ph type="pic" sz="quarter" idx="15" hasCustomPrompt="1"/>
          </p:nvPr>
        </p:nvSpPr>
        <p:spPr bwMode="gray">
          <a:xfrm>
            <a:off x="6019800" y="0"/>
            <a:ext cx="6172200" cy="6858000"/>
          </a:xfrm>
          <a:solidFill>
            <a:schemeClr val="bg1"/>
          </a:solidFill>
        </p:spPr>
        <p:txBody>
          <a:bodyPr lIns="914400" rIns="914400">
            <a:normAutofit/>
          </a:bodyPr>
          <a:lstStyle>
            <a:lvl1pPr algn="ctr">
              <a:defRPr sz="1400"/>
            </a:lvl1pPr>
          </a:lstStyle>
          <a:p>
            <a:br>
              <a:rPr lang="en-US" dirty="0"/>
            </a:br>
            <a:br>
              <a:rPr lang="en-US" dirty="0"/>
            </a:br>
            <a:r>
              <a:rPr lang="en-US" dirty="0"/>
              <a:t>An image should be inserted into this region, but the dimensions should remain unchanged. To access brand approved photography, visit: library.optum.com.</a:t>
            </a:r>
            <a:br>
              <a:rPr lang="en-US" dirty="0"/>
            </a:br>
            <a:br>
              <a:rPr lang="en-US" dirty="0"/>
            </a:br>
            <a:r>
              <a:rPr lang="en-US" dirty="0"/>
              <a:t>Accessing the above library requires users to be a part of a SECURE group: Optum_Library_Access_Photography.</a:t>
            </a:r>
            <a:br>
              <a:rPr lang="en-US" dirty="0"/>
            </a:br>
            <a:br>
              <a:rPr lang="en-US" dirty="0"/>
            </a:br>
            <a:r>
              <a:rPr lang="en-US" dirty="0"/>
              <a:t>Request access via Secure if necessary.</a:t>
            </a:r>
          </a:p>
        </p:txBody>
      </p:sp>
      <p:pic>
        <p:nvPicPr>
          <p:cNvPr id="10" name="Graphic 9" descr="Optum Insight logo.">
            <a:extLst>
              <a:ext uri="{FF2B5EF4-FFF2-40B4-BE49-F238E27FC236}">
                <a16:creationId xmlns:a16="http://schemas.microsoft.com/office/drawing/2014/main" id="{082E65F7-7D6C-4C19-B8BE-995FEB2A89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12825" y="884408"/>
            <a:ext cx="3206115" cy="502920"/>
          </a:xfrm>
          <a:prstGeom prst="rect">
            <a:avLst/>
          </a:prstGeom>
        </p:spPr>
      </p:pic>
    </p:spTree>
    <p:extLst>
      <p:ext uri="{BB962C8B-B14F-4D97-AF65-F5344CB8AC3E}">
        <p14:creationId xmlns:p14="http://schemas.microsoft.com/office/powerpoint/2010/main" val="3359621395"/>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cxnSp>
        <p:nvCxnSpPr>
          <p:cNvPr id="5" name="Orange arrow">
            <a:extLst>
              <a:ext uri="{FF2B5EF4-FFF2-40B4-BE49-F238E27FC236}">
                <a16:creationId xmlns:a16="http://schemas.microsoft.com/office/drawing/2014/main" id="{EBA6298B-4760-4780-968C-E038B5CF439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
        <p:nvSpPr>
          <p:cNvPr id="6" name="TextBox 1">
            <a:extLst>
              <a:ext uri="{FF2B5EF4-FFF2-40B4-BE49-F238E27FC236}">
                <a16:creationId xmlns:a16="http://schemas.microsoft.com/office/drawing/2014/main" id="{2B6277F7-CEF0-4D24-B250-70D2698BE590}"/>
              </a:ext>
            </a:extLst>
          </p:cNvPr>
          <p:cNvSpPr txBox="1"/>
          <p:nvPr userDrawn="1"/>
        </p:nvSpPr>
        <p:spPr bwMode="gray">
          <a:xfrm>
            <a:off x="742998" y="1722989"/>
            <a:ext cx="9891327" cy="2077492"/>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Rx</a:t>
            </a:r>
          </a:p>
        </p:txBody>
      </p:sp>
      <p:sp>
        <p:nvSpPr>
          <p:cNvPr id="7" name="TextBox 1">
            <a:extLst>
              <a:ext uri="{FF2B5EF4-FFF2-40B4-BE49-F238E27FC236}">
                <a16:creationId xmlns:a16="http://schemas.microsoft.com/office/drawing/2014/main" id="{0A57B9F4-28E2-4EFD-9414-CB77FE85E4AE}"/>
              </a:ext>
            </a:extLst>
          </p:cNvPr>
          <p:cNvSpPr txBox="1"/>
          <p:nvPr userDrawn="1"/>
        </p:nvSpPr>
        <p:spPr bwMode="gray">
          <a:xfrm>
            <a:off x="742999" y="3910135"/>
            <a:ext cx="9346294" cy="1661993"/>
          </a:xfrm>
          <a:prstGeom prst="rect">
            <a:avLst/>
          </a:prstGeom>
          <a:noFill/>
        </p:spPr>
        <p:txBody>
          <a:bodyPr wrap="square" lIns="0" tIns="0" rIns="0" bIns="0" rtlCol="0">
            <a:spAutoFit/>
          </a:bodyPr>
          <a:lstStyle/>
          <a:p>
            <a:pPr>
              <a:lnSpc>
                <a:spcPct val="90000"/>
              </a:lnSpc>
              <a:spcBef>
                <a:spcPts val="0"/>
              </a:spcBef>
            </a:pPr>
            <a:r>
              <a:rPr lang="en-US" sz="12000" b="0" dirty="0">
                <a:solidFill>
                  <a:schemeClr val="bg1"/>
                </a:solidFill>
              </a:rPr>
              <a:t>(Segment)</a:t>
            </a:r>
          </a:p>
        </p:txBody>
      </p:sp>
    </p:spTree>
    <p:extLst>
      <p:ext uri="{BB962C8B-B14F-4D97-AF65-F5344CB8AC3E}">
        <p14:creationId xmlns:p14="http://schemas.microsoft.com/office/powerpoint/2010/main" val="21273765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Optum Rx - Cover">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32546DB0-88F2-4EC8-91FB-D7E51BBBDDDF}"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3" name="Picture 12">
            <a:extLst>
              <a:ext uri="{FF2B5EF4-FFF2-40B4-BE49-F238E27FC236}">
                <a16:creationId xmlns:a16="http://schemas.microsoft.com/office/drawing/2014/main" id="{BDE252CA-B7C1-4F2D-A934-EB57E92D84C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pic>
        <p:nvPicPr>
          <p:cNvPr id="4" name="Graphic 3" descr="Optum Rx logo.">
            <a:extLst>
              <a:ext uri="{FF2B5EF4-FFF2-40B4-BE49-F238E27FC236}">
                <a16:creationId xmlns:a16="http://schemas.microsoft.com/office/drawing/2014/main" id="{ABFC232C-9CD3-4430-A063-225214E2200D}"/>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19968" y="884408"/>
            <a:ext cx="2373154" cy="502920"/>
          </a:xfrm>
          <a:prstGeom prst="rect">
            <a:avLst/>
          </a:prstGeom>
        </p:spPr>
      </p:pic>
    </p:spTree>
    <p:extLst>
      <p:ext uri="{BB962C8B-B14F-4D97-AF65-F5344CB8AC3E}">
        <p14:creationId xmlns:p14="http://schemas.microsoft.com/office/powerpoint/2010/main" val="4043249451"/>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ptum Rx - Cover 02">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24" name="Picture 23">
            <a:extLst>
              <a:ext uri="{FF2B5EF4-FFF2-40B4-BE49-F238E27FC236}">
                <a16:creationId xmlns:a16="http://schemas.microsoft.com/office/drawing/2014/main" id="{0FC9DEF5-8784-475B-B82B-3A69645F62E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pic>
        <p:nvPicPr>
          <p:cNvPr id="10" name="Graphic 9" descr="Optum Rx logo.">
            <a:extLst>
              <a:ext uri="{FF2B5EF4-FFF2-40B4-BE49-F238E27FC236}">
                <a16:creationId xmlns:a16="http://schemas.microsoft.com/office/drawing/2014/main" id="{311CAB90-47BC-4A2C-A3DB-6037EB689B1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19968" y="884408"/>
            <a:ext cx="2373154" cy="502920"/>
          </a:xfrm>
          <a:prstGeom prst="rect">
            <a:avLst/>
          </a:prstGeom>
        </p:spPr>
      </p:pic>
    </p:spTree>
    <p:extLst>
      <p:ext uri="{BB962C8B-B14F-4D97-AF65-F5344CB8AC3E}">
        <p14:creationId xmlns:p14="http://schemas.microsoft.com/office/powerpoint/2010/main" val="1420134550"/>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Optum Rx - Cover 03">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2" name="Picture 11">
            <a:extLst>
              <a:ext uri="{FF2B5EF4-FFF2-40B4-BE49-F238E27FC236}">
                <a16:creationId xmlns:a16="http://schemas.microsoft.com/office/drawing/2014/main" id="{12FF9B2B-62EB-453D-883A-F3D1C5D129E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6749" y="0"/>
            <a:ext cx="6175248" cy="6858000"/>
          </a:xfrm>
          <a:prstGeom prst="rect">
            <a:avLst/>
          </a:prstGeom>
        </p:spPr>
      </p:pic>
      <p:pic>
        <p:nvPicPr>
          <p:cNvPr id="10" name="Graphic 9" descr="Optum Rx logo.">
            <a:extLst>
              <a:ext uri="{FF2B5EF4-FFF2-40B4-BE49-F238E27FC236}">
                <a16:creationId xmlns:a16="http://schemas.microsoft.com/office/drawing/2014/main" id="{BE34B599-7727-4BDC-88C9-E965D861141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19968" y="884408"/>
            <a:ext cx="2373154" cy="502920"/>
          </a:xfrm>
          <a:prstGeom prst="rect">
            <a:avLst/>
          </a:prstGeom>
        </p:spPr>
      </p:pic>
    </p:spTree>
    <p:extLst>
      <p:ext uri="{BB962C8B-B14F-4D97-AF65-F5344CB8AC3E}">
        <p14:creationId xmlns:p14="http://schemas.microsoft.com/office/powerpoint/2010/main" val="44883209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Optum Rx - Cover 04">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2" name="Picture 11">
            <a:extLst>
              <a:ext uri="{FF2B5EF4-FFF2-40B4-BE49-F238E27FC236}">
                <a16:creationId xmlns:a16="http://schemas.microsoft.com/office/drawing/2014/main" id="{F8836543-6FF7-41D0-B888-CCACA6E60FE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6752" y="-1"/>
            <a:ext cx="6175247" cy="6857999"/>
          </a:xfrm>
          <a:prstGeom prst="rect">
            <a:avLst/>
          </a:prstGeom>
        </p:spPr>
      </p:pic>
      <p:pic>
        <p:nvPicPr>
          <p:cNvPr id="10" name="Graphic 9" descr="Optum Rx logo.">
            <a:extLst>
              <a:ext uri="{FF2B5EF4-FFF2-40B4-BE49-F238E27FC236}">
                <a16:creationId xmlns:a16="http://schemas.microsoft.com/office/drawing/2014/main" id="{C485F790-2FCA-4647-8DD6-258CBAFC238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19968" y="884408"/>
            <a:ext cx="2373154" cy="502920"/>
          </a:xfrm>
          <a:prstGeom prst="rect">
            <a:avLst/>
          </a:prstGeom>
        </p:spPr>
      </p:pic>
    </p:spTree>
    <p:extLst>
      <p:ext uri="{BB962C8B-B14F-4D97-AF65-F5344CB8AC3E}">
        <p14:creationId xmlns:p14="http://schemas.microsoft.com/office/powerpoint/2010/main" val="336869386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Optum Health - Cover 02">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24" name="Picture 23">
            <a:extLst>
              <a:ext uri="{FF2B5EF4-FFF2-40B4-BE49-F238E27FC236}">
                <a16:creationId xmlns:a16="http://schemas.microsoft.com/office/drawing/2014/main" id="{0FC9DEF5-8784-475B-B82B-3A69645F62E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pic>
        <p:nvPicPr>
          <p:cNvPr id="11" name="Graphic 10" descr="Optum Health logo.">
            <a:extLst>
              <a:ext uri="{FF2B5EF4-FFF2-40B4-BE49-F238E27FC236}">
                <a16:creationId xmlns:a16="http://schemas.microsoft.com/office/drawing/2014/main" id="{C98FF8CB-5581-4B10-9ADA-554DB135172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12825" y="884408"/>
            <a:ext cx="3064669" cy="502920"/>
          </a:xfrm>
          <a:prstGeom prst="rect">
            <a:avLst/>
          </a:prstGeom>
        </p:spPr>
      </p:pic>
    </p:spTree>
    <p:extLst>
      <p:ext uri="{BB962C8B-B14F-4D97-AF65-F5344CB8AC3E}">
        <p14:creationId xmlns:p14="http://schemas.microsoft.com/office/powerpoint/2010/main" val="3598435667"/>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Optum Rx - Cover 05">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3" name="Picture 12">
            <a:extLst>
              <a:ext uri="{FF2B5EF4-FFF2-40B4-BE49-F238E27FC236}">
                <a16:creationId xmlns:a16="http://schemas.microsoft.com/office/drawing/2014/main" id="{998D147F-F514-40D3-9F83-705EE8693EF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9486" y="6071"/>
            <a:ext cx="6169779" cy="6851927"/>
          </a:xfrm>
          <a:prstGeom prst="rect">
            <a:avLst/>
          </a:prstGeom>
        </p:spPr>
      </p:pic>
      <p:pic>
        <p:nvPicPr>
          <p:cNvPr id="10" name="Graphic 9" descr="Optum Rx logo.">
            <a:extLst>
              <a:ext uri="{FF2B5EF4-FFF2-40B4-BE49-F238E27FC236}">
                <a16:creationId xmlns:a16="http://schemas.microsoft.com/office/drawing/2014/main" id="{44E2AB03-DE51-47BC-8A6E-A4C75321A50F}"/>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19968" y="884408"/>
            <a:ext cx="2373154" cy="502920"/>
          </a:xfrm>
          <a:prstGeom prst="rect">
            <a:avLst/>
          </a:prstGeom>
        </p:spPr>
      </p:pic>
    </p:spTree>
    <p:extLst>
      <p:ext uri="{BB962C8B-B14F-4D97-AF65-F5344CB8AC3E}">
        <p14:creationId xmlns:p14="http://schemas.microsoft.com/office/powerpoint/2010/main" val="317778184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Optum Rx - Cover 06">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32546DB0-88F2-4EC8-91FB-D7E51BBBDDDF}"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3" name="Picture 12">
            <a:extLst>
              <a:ext uri="{FF2B5EF4-FFF2-40B4-BE49-F238E27FC236}">
                <a16:creationId xmlns:a16="http://schemas.microsoft.com/office/drawing/2014/main" id="{BDE252CA-B7C1-4F2D-A934-EB57E92D84C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pic>
        <p:nvPicPr>
          <p:cNvPr id="10" name="Graphic 9" descr="Optum Rx logo.">
            <a:extLst>
              <a:ext uri="{FF2B5EF4-FFF2-40B4-BE49-F238E27FC236}">
                <a16:creationId xmlns:a16="http://schemas.microsoft.com/office/drawing/2014/main" id="{23EF7127-898D-4640-825B-3DE0735B594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19968" y="884408"/>
            <a:ext cx="2373154" cy="502920"/>
          </a:xfrm>
          <a:prstGeom prst="rect">
            <a:avLst/>
          </a:prstGeom>
        </p:spPr>
      </p:pic>
    </p:spTree>
    <p:extLst>
      <p:ext uri="{BB962C8B-B14F-4D97-AF65-F5344CB8AC3E}">
        <p14:creationId xmlns:p14="http://schemas.microsoft.com/office/powerpoint/2010/main" val="3356166256"/>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Optum Rx - Cover 07">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24" name="Picture 23">
            <a:extLst>
              <a:ext uri="{FF2B5EF4-FFF2-40B4-BE49-F238E27FC236}">
                <a16:creationId xmlns:a16="http://schemas.microsoft.com/office/drawing/2014/main" id="{0FC9DEF5-8784-475B-B82B-3A69645F62E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8276" y="0"/>
            <a:ext cx="6172200" cy="6858000"/>
          </a:xfrm>
          <a:prstGeom prst="rect">
            <a:avLst/>
          </a:prstGeom>
        </p:spPr>
      </p:pic>
      <p:pic>
        <p:nvPicPr>
          <p:cNvPr id="10" name="Graphic 9" descr="Optum Rx logo.">
            <a:extLst>
              <a:ext uri="{FF2B5EF4-FFF2-40B4-BE49-F238E27FC236}">
                <a16:creationId xmlns:a16="http://schemas.microsoft.com/office/drawing/2014/main" id="{43700ABD-BB82-49D7-92E3-F53A154F9BAD}"/>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19968" y="884408"/>
            <a:ext cx="2373154" cy="502920"/>
          </a:xfrm>
          <a:prstGeom prst="rect">
            <a:avLst/>
          </a:prstGeom>
        </p:spPr>
      </p:pic>
    </p:spTree>
    <p:extLst>
      <p:ext uri="{BB962C8B-B14F-4D97-AF65-F5344CB8AC3E}">
        <p14:creationId xmlns:p14="http://schemas.microsoft.com/office/powerpoint/2010/main" val="2565230356"/>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Optum Rx - Cover 08">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2" name="Picture 11">
            <a:extLst>
              <a:ext uri="{FF2B5EF4-FFF2-40B4-BE49-F238E27FC236}">
                <a16:creationId xmlns:a16="http://schemas.microsoft.com/office/drawing/2014/main" id="{12FF9B2B-62EB-453D-883A-F3D1C5D129E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6749" y="0"/>
            <a:ext cx="6175248" cy="6858000"/>
          </a:xfrm>
          <a:prstGeom prst="rect">
            <a:avLst/>
          </a:prstGeom>
        </p:spPr>
      </p:pic>
      <p:pic>
        <p:nvPicPr>
          <p:cNvPr id="10" name="Graphic 9" descr="Optum Rx logo.">
            <a:extLst>
              <a:ext uri="{FF2B5EF4-FFF2-40B4-BE49-F238E27FC236}">
                <a16:creationId xmlns:a16="http://schemas.microsoft.com/office/drawing/2014/main" id="{38E1A245-669A-4BFE-9BD6-6E746DBCB6D4}"/>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19968" y="884408"/>
            <a:ext cx="2373154" cy="502920"/>
          </a:xfrm>
          <a:prstGeom prst="rect">
            <a:avLst/>
          </a:prstGeom>
        </p:spPr>
      </p:pic>
    </p:spTree>
    <p:extLst>
      <p:ext uri="{BB962C8B-B14F-4D97-AF65-F5344CB8AC3E}">
        <p14:creationId xmlns:p14="http://schemas.microsoft.com/office/powerpoint/2010/main" val="2641761770"/>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Optum Rx - Cover 9">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2" name="Picture 11">
            <a:extLst>
              <a:ext uri="{FF2B5EF4-FFF2-40B4-BE49-F238E27FC236}">
                <a16:creationId xmlns:a16="http://schemas.microsoft.com/office/drawing/2014/main" id="{F8836543-6FF7-41D0-B888-CCACA6E60FE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6752" y="-1"/>
            <a:ext cx="6175247" cy="6857998"/>
          </a:xfrm>
          <a:prstGeom prst="rect">
            <a:avLst/>
          </a:prstGeom>
        </p:spPr>
      </p:pic>
      <p:pic>
        <p:nvPicPr>
          <p:cNvPr id="10" name="Graphic 9" descr="Optum Rx logo.">
            <a:extLst>
              <a:ext uri="{FF2B5EF4-FFF2-40B4-BE49-F238E27FC236}">
                <a16:creationId xmlns:a16="http://schemas.microsoft.com/office/drawing/2014/main" id="{D727918B-99BF-4E69-B0A6-6D4322021AD9}"/>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19968" y="884408"/>
            <a:ext cx="2373154" cy="502920"/>
          </a:xfrm>
          <a:prstGeom prst="rect">
            <a:avLst/>
          </a:prstGeom>
        </p:spPr>
      </p:pic>
    </p:spTree>
    <p:extLst>
      <p:ext uri="{BB962C8B-B14F-4D97-AF65-F5344CB8AC3E}">
        <p14:creationId xmlns:p14="http://schemas.microsoft.com/office/powerpoint/2010/main" val="194426472"/>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Optum Rx - Cover 10">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3" name="Picture 12">
            <a:extLst>
              <a:ext uri="{FF2B5EF4-FFF2-40B4-BE49-F238E27FC236}">
                <a16:creationId xmlns:a16="http://schemas.microsoft.com/office/drawing/2014/main" id="{998D147F-F514-40D3-9F83-705EE8693EF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9486" y="6071"/>
            <a:ext cx="6169779" cy="6851926"/>
          </a:xfrm>
          <a:prstGeom prst="rect">
            <a:avLst/>
          </a:prstGeom>
        </p:spPr>
      </p:pic>
      <p:pic>
        <p:nvPicPr>
          <p:cNvPr id="10" name="Graphic 9" descr="Optum Rx logo.">
            <a:extLst>
              <a:ext uri="{FF2B5EF4-FFF2-40B4-BE49-F238E27FC236}">
                <a16:creationId xmlns:a16="http://schemas.microsoft.com/office/drawing/2014/main" id="{021E622E-FC65-4868-8457-EAAF73225F1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19968" y="884408"/>
            <a:ext cx="2373154" cy="502920"/>
          </a:xfrm>
          <a:prstGeom prst="rect">
            <a:avLst/>
          </a:prstGeom>
        </p:spPr>
      </p:pic>
    </p:spTree>
    <p:extLst>
      <p:ext uri="{BB962C8B-B14F-4D97-AF65-F5344CB8AC3E}">
        <p14:creationId xmlns:p14="http://schemas.microsoft.com/office/powerpoint/2010/main" val="2788143481"/>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Optum Rx - Cover 11">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B7117D9-92EC-4145-9CC6-3498381960D2}"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4" name="Picture Placeholder 3">
            <a:extLst>
              <a:ext uri="{FF2B5EF4-FFF2-40B4-BE49-F238E27FC236}">
                <a16:creationId xmlns:a16="http://schemas.microsoft.com/office/drawing/2014/main" id="{8CD0ED72-F2BF-4DE5-8A8E-A97770B1058A}"/>
              </a:ext>
            </a:extLst>
          </p:cNvPr>
          <p:cNvSpPr>
            <a:spLocks noGrp="1"/>
          </p:cNvSpPr>
          <p:nvPr>
            <p:ph type="pic" sz="quarter" idx="15" hasCustomPrompt="1"/>
          </p:nvPr>
        </p:nvSpPr>
        <p:spPr bwMode="gray">
          <a:xfrm>
            <a:off x="6019800" y="0"/>
            <a:ext cx="6172200" cy="6858000"/>
          </a:xfrm>
          <a:solidFill>
            <a:schemeClr val="bg1"/>
          </a:solidFill>
        </p:spPr>
        <p:txBody>
          <a:bodyPr lIns="914400" rIns="914400">
            <a:normAutofit/>
          </a:bodyPr>
          <a:lstStyle>
            <a:lvl1pPr algn="ctr">
              <a:defRPr sz="1400"/>
            </a:lvl1pPr>
          </a:lstStyle>
          <a:p>
            <a:br>
              <a:rPr lang="en-US" dirty="0"/>
            </a:br>
            <a:br>
              <a:rPr lang="en-US" dirty="0"/>
            </a:br>
            <a:r>
              <a:rPr lang="en-US" dirty="0"/>
              <a:t>An image should be inserted into this region, but the dimensions should remain unchanged. To access brand approved photography, visit: library.optum.com.</a:t>
            </a:r>
            <a:br>
              <a:rPr lang="en-US" dirty="0"/>
            </a:br>
            <a:br>
              <a:rPr lang="en-US" dirty="0"/>
            </a:br>
            <a:r>
              <a:rPr lang="en-US" dirty="0"/>
              <a:t>Accessing the above library requires users to be a part of a SECURE group: Optum_Library_Access_Photography.</a:t>
            </a:r>
            <a:br>
              <a:rPr lang="en-US" dirty="0"/>
            </a:br>
            <a:br>
              <a:rPr lang="en-US" dirty="0"/>
            </a:br>
            <a:r>
              <a:rPr lang="en-US" dirty="0"/>
              <a:t>Request access via Secure if necessary.</a:t>
            </a:r>
          </a:p>
        </p:txBody>
      </p:sp>
      <p:pic>
        <p:nvPicPr>
          <p:cNvPr id="10" name="Graphic 9" descr="Optum Rx logo.">
            <a:extLst>
              <a:ext uri="{FF2B5EF4-FFF2-40B4-BE49-F238E27FC236}">
                <a16:creationId xmlns:a16="http://schemas.microsoft.com/office/drawing/2014/main" id="{9B8A2D87-A946-4E10-B878-1711C66E7E6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19968" y="884408"/>
            <a:ext cx="2373154" cy="502920"/>
          </a:xfrm>
          <a:prstGeom prst="rect">
            <a:avLst/>
          </a:prstGeom>
        </p:spPr>
      </p:pic>
    </p:spTree>
    <p:extLst>
      <p:ext uri="{BB962C8B-B14F-4D97-AF65-F5344CB8AC3E}">
        <p14:creationId xmlns:p14="http://schemas.microsoft.com/office/powerpoint/2010/main" val="530951842"/>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cxnSp>
        <p:nvCxnSpPr>
          <p:cNvPr id="5" name="Orange arrow">
            <a:extLst>
              <a:ext uri="{FF2B5EF4-FFF2-40B4-BE49-F238E27FC236}">
                <a16:creationId xmlns:a16="http://schemas.microsoft.com/office/drawing/2014/main" id="{42E267BA-0308-4109-AB91-AAF0A6269B72}"/>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
        <p:nvSpPr>
          <p:cNvPr id="6" name="TextBox 1">
            <a:extLst>
              <a:ext uri="{FF2B5EF4-FFF2-40B4-BE49-F238E27FC236}">
                <a16:creationId xmlns:a16="http://schemas.microsoft.com/office/drawing/2014/main" id="{B2451D0C-B689-4A35-BFBE-0C39E10B386A}"/>
              </a:ext>
            </a:extLst>
          </p:cNvPr>
          <p:cNvSpPr txBox="1"/>
          <p:nvPr userDrawn="1"/>
        </p:nvSpPr>
        <p:spPr bwMode="gray">
          <a:xfrm>
            <a:off x="742998" y="1722989"/>
            <a:ext cx="9891327" cy="2077492"/>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Tech</a:t>
            </a:r>
          </a:p>
        </p:txBody>
      </p:sp>
      <p:sp>
        <p:nvSpPr>
          <p:cNvPr id="7" name="TextBox 1">
            <a:extLst>
              <a:ext uri="{FF2B5EF4-FFF2-40B4-BE49-F238E27FC236}">
                <a16:creationId xmlns:a16="http://schemas.microsoft.com/office/drawing/2014/main" id="{65760C22-62A6-43A0-BD2B-7161DAB82953}"/>
              </a:ext>
            </a:extLst>
          </p:cNvPr>
          <p:cNvSpPr txBox="1"/>
          <p:nvPr userDrawn="1"/>
        </p:nvSpPr>
        <p:spPr bwMode="gray">
          <a:xfrm>
            <a:off x="742999" y="3910135"/>
            <a:ext cx="9346294" cy="1661993"/>
          </a:xfrm>
          <a:prstGeom prst="rect">
            <a:avLst/>
          </a:prstGeom>
          <a:noFill/>
        </p:spPr>
        <p:txBody>
          <a:bodyPr wrap="square" lIns="0" tIns="0" rIns="0" bIns="0" rtlCol="0">
            <a:spAutoFit/>
          </a:bodyPr>
          <a:lstStyle/>
          <a:p>
            <a:pPr>
              <a:lnSpc>
                <a:spcPct val="90000"/>
              </a:lnSpc>
              <a:spcBef>
                <a:spcPts val="0"/>
              </a:spcBef>
            </a:pPr>
            <a:r>
              <a:rPr lang="en-US" sz="12000" b="0" dirty="0">
                <a:solidFill>
                  <a:schemeClr val="bg1"/>
                </a:solidFill>
              </a:rPr>
              <a:t>(Segment)</a:t>
            </a:r>
          </a:p>
        </p:txBody>
      </p:sp>
    </p:spTree>
    <p:extLst>
      <p:ext uri="{BB962C8B-B14F-4D97-AF65-F5344CB8AC3E}">
        <p14:creationId xmlns:p14="http://schemas.microsoft.com/office/powerpoint/2010/main" val="4648042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Optum Technology - Cover">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32546DB0-88F2-4EC8-91FB-D7E51BBBDDDF}"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3" name="Picture 12">
            <a:extLst>
              <a:ext uri="{FF2B5EF4-FFF2-40B4-BE49-F238E27FC236}">
                <a16:creationId xmlns:a16="http://schemas.microsoft.com/office/drawing/2014/main" id="{BDE252CA-B7C1-4F2D-A934-EB57E92D84C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pic>
        <p:nvPicPr>
          <p:cNvPr id="15" name="Graphic 14" descr="Optum Technology logo.">
            <a:extLst>
              <a:ext uri="{FF2B5EF4-FFF2-40B4-BE49-F238E27FC236}">
                <a16:creationId xmlns:a16="http://schemas.microsoft.com/office/drawing/2014/main" id="{82B82139-209C-4FEE-A7C8-011334ADCD4F}"/>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03301" y="884408"/>
            <a:ext cx="4149090" cy="502920"/>
          </a:xfrm>
          <a:prstGeom prst="rect">
            <a:avLst/>
          </a:prstGeom>
        </p:spPr>
      </p:pic>
    </p:spTree>
    <p:extLst>
      <p:ext uri="{BB962C8B-B14F-4D97-AF65-F5344CB8AC3E}">
        <p14:creationId xmlns:p14="http://schemas.microsoft.com/office/powerpoint/2010/main" val="2574843535"/>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Optum Technology - Cover 02">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24" name="Picture 23">
            <a:extLst>
              <a:ext uri="{FF2B5EF4-FFF2-40B4-BE49-F238E27FC236}">
                <a16:creationId xmlns:a16="http://schemas.microsoft.com/office/drawing/2014/main" id="{0FC9DEF5-8784-475B-B82B-3A69645F62E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pic>
        <p:nvPicPr>
          <p:cNvPr id="12" name="Graphic 11" descr="Optum Technology logo.">
            <a:extLst>
              <a:ext uri="{FF2B5EF4-FFF2-40B4-BE49-F238E27FC236}">
                <a16:creationId xmlns:a16="http://schemas.microsoft.com/office/drawing/2014/main" id="{78300B8F-3A12-48FB-B755-5EDFC1C9660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03301" y="884408"/>
            <a:ext cx="4149090" cy="502920"/>
          </a:xfrm>
          <a:prstGeom prst="rect">
            <a:avLst/>
          </a:prstGeom>
        </p:spPr>
      </p:pic>
    </p:spTree>
    <p:extLst>
      <p:ext uri="{BB962C8B-B14F-4D97-AF65-F5344CB8AC3E}">
        <p14:creationId xmlns:p14="http://schemas.microsoft.com/office/powerpoint/2010/main" val="251951257"/>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ptum Health - Cover 03">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2" name="Picture 11">
            <a:extLst>
              <a:ext uri="{FF2B5EF4-FFF2-40B4-BE49-F238E27FC236}">
                <a16:creationId xmlns:a16="http://schemas.microsoft.com/office/drawing/2014/main" id="{12FF9B2B-62EB-453D-883A-F3D1C5D129E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6749" y="0"/>
            <a:ext cx="6175248" cy="6858000"/>
          </a:xfrm>
          <a:prstGeom prst="rect">
            <a:avLst/>
          </a:prstGeom>
        </p:spPr>
      </p:pic>
      <p:pic>
        <p:nvPicPr>
          <p:cNvPr id="13" name="Graphic 12" descr="Optum Health logo.">
            <a:extLst>
              <a:ext uri="{FF2B5EF4-FFF2-40B4-BE49-F238E27FC236}">
                <a16:creationId xmlns:a16="http://schemas.microsoft.com/office/drawing/2014/main" id="{0D06CA29-1641-413E-B698-C16184E0B85E}"/>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12825" y="884408"/>
            <a:ext cx="3064669" cy="502920"/>
          </a:xfrm>
          <a:prstGeom prst="rect">
            <a:avLst/>
          </a:prstGeom>
        </p:spPr>
      </p:pic>
    </p:spTree>
    <p:extLst>
      <p:ext uri="{BB962C8B-B14F-4D97-AF65-F5344CB8AC3E}">
        <p14:creationId xmlns:p14="http://schemas.microsoft.com/office/powerpoint/2010/main" val="3042785809"/>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Optum Technology - Cover 03">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2" name="Picture 11">
            <a:extLst>
              <a:ext uri="{FF2B5EF4-FFF2-40B4-BE49-F238E27FC236}">
                <a16:creationId xmlns:a16="http://schemas.microsoft.com/office/drawing/2014/main" id="{12FF9B2B-62EB-453D-883A-F3D1C5D129E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6749" y="0"/>
            <a:ext cx="6175248" cy="6858000"/>
          </a:xfrm>
          <a:prstGeom prst="rect">
            <a:avLst/>
          </a:prstGeom>
        </p:spPr>
      </p:pic>
      <p:pic>
        <p:nvPicPr>
          <p:cNvPr id="13" name="Graphic 12" descr="Optum Technology logo.">
            <a:extLst>
              <a:ext uri="{FF2B5EF4-FFF2-40B4-BE49-F238E27FC236}">
                <a16:creationId xmlns:a16="http://schemas.microsoft.com/office/drawing/2014/main" id="{79496069-8C0D-4D31-A4F9-3AF4435BAC4E}"/>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03301" y="884408"/>
            <a:ext cx="4149090" cy="502920"/>
          </a:xfrm>
          <a:prstGeom prst="rect">
            <a:avLst/>
          </a:prstGeom>
        </p:spPr>
      </p:pic>
    </p:spTree>
    <p:extLst>
      <p:ext uri="{BB962C8B-B14F-4D97-AF65-F5344CB8AC3E}">
        <p14:creationId xmlns:p14="http://schemas.microsoft.com/office/powerpoint/2010/main" val="1645350531"/>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Optum Technology - Cover 04">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2" name="Picture 11">
            <a:extLst>
              <a:ext uri="{FF2B5EF4-FFF2-40B4-BE49-F238E27FC236}">
                <a16:creationId xmlns:a16="http://schemas.microsoft.com/office/drawing/2014/main" id="{F8836543-6FF7-41D0-B888-CCACA6E60FE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6752" y="-1"/>
            <a:ext cx="6175247" cy="6857999"/>
          </a:xfrm>
          <a:prstGeom prst="rect">
            <a:avLst/>
          </a:prstGeom>
        </p:spPr>
      </p:pic>
      <p:pic>
        <p:nvPicPr>
          <p:cNvPr id="13" name="Graphic 12" descr="Optum Technology logo.">
            <a:extLst>
              <a:ext uri="{FF2B5EF4-FFF2-40B4-BE49-F238E27FC236}">
                <a16:creationId xmlns:a16="http://schemas.microsoft.com/office/drawing/2014/main" id="{A5D76BF7-3164-46CE-9A07-E016749AF5C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03301" y="884408"/>
            <a:ext cx="4149090" cy="502920"/>
          </a:xfrm>
          <a:prstGeom prst="rect">
            <a:avLst/>
          </a:prstGeom>
        </p:spPr>
      </p:pic>
    </p:spTree>
    <p:extLst>
      <p:ext uri="{BB962C8B-B14F-4D97-AF65-F5344CB8AC3E}">
        <p14:creationId xmlns:p14="http://schemas.microsoft.com/office/powerpoint/2010/main" val="3107779045"/>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Optum Technology - Cover 05">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3" name="Picture 12">
            <a:extLst>
              <a:ext uri="{FF2B5EF4-FFF2-40B4-BE49-F238E27FC236}">
                <a16:creationId xmlns:a16="http://schemas.microsoft.com/office/drawing/2014/main" id="{998D147F-F514-40D3-9F83-705EE8693EF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9486" y="6071"/>
            <a:ext cx="6169779" cy="6851927"/>
          </a:xfrm>
          <a:prstGeom prst="rect">
            <a:avLst/>
          </a:prstGeom>
        </p:spPr>
      </p:pic>
      <p:pic>
        <p:nvPicPr>
          <p:cNvPr id="12" name="Graphic 11" descr="Optum Technology logo.">
            <a:extLst>
              <a:ext uri="{FF2B5EF4-FFF2-40B4-BE49-F238E27FC236}">
                <a16:creationId xmlns:a16="http://schemas.microsoft.com/office/drawing/2014/main" id="{D6CDDA92-10C1-4707-8ACE-6ED1762A5A5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03301" y="884408"/>
            <a:ext cx="4149090" cy="502920"/>
          </a:xfrm>
          <a:prstGeom prst="rect">
            <a:avLst/>
          </a:prstGeom>
        </p:spPr>
      </p:pic>
    </p:spTree>
    <p:extLst>
      <p:ext uri="{BB962C8B-B14F-4D97-AF65-F5344CB8AC3E}">
        <p14:creationId xmlns:p14="http://schemas.microsoft.com/office/powerpoint/2010/main" val="89353074"/>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Optum Technology - Cover 06">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32546DB0-88F2-4EC8-91FB-D7E51BBBDDDF}"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3" name="Picture 12">
            <a:extLst>
              <a:ext uri="{FF2B5EF4-FFF2-40B4-BE49-F238E27FC236}">
                <a16:creationId xmlns:a16="http://schemas.microsoft.com/office/drawing/2014/main" id="{BDE252CA-B7C1-4F2D-A934-EB57E92D84C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pic>
        <p:nvPicPr>
          <p:cNvPr id="12" name="Graphic 11" descr="Optum Technology logo.">
            <a:extLst>
              <a:ext uri="{FF2B5EF4-FFF2-40B4-BE49-F238E27FC236}">
                <a16:creationId xmlns:a16="http://schemas.microsoft.com/office/drawing/2014/main" id="{708C3534-87D7-4A43-9B1B-0C9B79FFFC7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03301" y="884408"/>
            <a:ext cx="4149090" cy="502920"/>
          </a:xfrm>
          <a:prstGeom prst="rect">
            <a:avLst/>
          </a:prstGeom>
        </p:spPr>
      </p:pic>
    </p:spTree>
    <p:extLst>
      <p:ext uri="{BB962C8B-B14F-4D97-AF65-F5344CB8AC3E}">
        <p14:creationId xmlns:p14="http://schemas.microsoft.com/office/powerpoint/2010/main" val="1063755351"/>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Optum Technology - Cover 07">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24" name="Picture 23">
            <a:extLst>
              <a:ext uri="{FF2B5EF4-FFF2-40B4-BE49-F238E27FC236}">
                <a16:creationId xmlns:a16="http://schemas.microsoft.com/office/drawing/2014/main" id="{0FC9DEF5-8784-475B-B82B-3A69645F62E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8276" y="0"/>
            <a:ext cx="6172200" cy="6858000"/>
          </a:xfrm>
          <a:prstGeom prst="rect">
            <a:avLst/>
          </a:prstGeom>
        </p:spPr>
      </p:pic>
      <p:pic>
        <p:nvPicPr>
          <p:cNvPr id="12" name="Graphic 11" descr="Optum Technology logo.">
            <a:extLst>
              <a:ext uri="{FF2B5EF4-FFF2-40B4-BE49-F238E27FC236}">
                <a16:creationId xmlns:a16="http://schemas.microsoft.com/office/drawing/2014/main" id="{C9A99787-D3A0-475C-B49D-653E7F897C5D}"/>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03301" y="884408"/>
            <a:ext cx="4149090" cy="502920"/>
          </a:xfrm>
          <a:prstGeom prst="rect">
            <a:avLst/>
          </a:prstGeom>
        </p:spPr>
      </p:pic>
    </p:spTree>
    <p:extLst>
      <p:ext uri="{BB962C8B-B14F-4D97-AF65-F5344CB8AC3E}">
        <p14:creationId xmlns:p14="http://schemas.microsoft.com/office/powerpoint/2010/main" val="1154100637"/>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Optum Technology - Cover 08">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2" name="Picture 11">
            <a:extLst>
              <a:ext uri="{FF2B5EF4-FFF2-40B4-BE49-F238E27FC236}">
                <a16:creationId xmlns:a16="http://schemas.microsoft.com/office/drawing/2014/main" id="{12FF9B2B-62EB-453D-883A-F3D1C5D129E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6749" y="0"/>
            <a:ext cx="6175248" cy="6858000"/>
          </a:xfrm>
          <a:prstGeom prst="rect">
            <a:avLst/>
          </a:prstGeom>
        </p:spPr>
      </p:pic>
      <p:pic>
        <p:nvPicPr>
          <p:cNvPr id="13" name="Graphic 12" descr="Optum Technology logo.">
            <a:extLst>
              <a:ext uri="{FF2B5EF4-FFF2-40B4-BE49-F238E27FC236}">
                <a16:creationId xmlns:a16="http://schemas.microsoft.com/office/drawing/2014/main" id="{EC3ABBE0-0667-4DD5-8E27-127A7EC8072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03301" y="884408"/>
            <a:ext cx="4149090" cy="502920"/>
          </a:xfrm>
          <a:prstGeom prst="rect">
            <a:avLst/>
          </a:prstGeom>
        </p:spPr>
      </p:pic>
    </p:spTree>
    <p:extLst>
      <p:ext uri="{BB962C8B-B14F-4D97-AF65-F5344CB8AC3E}">
        <p14:creationId xmlns:p14="http://schemas.microsoft.com/office/powerpoint/2010/main" val="2001685373"/>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Optum Technology - Cover 9">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2" name="Picture 11">
            <a:extLst>
              <a:ext uri="{FF2B5EF4-FFF2-40B4-BE49-F238E27FC236}">
                <a16:creationId xmlns:a16="http://schemas.microsoft.com/office/drawing/2014/main" id="{F8836543-6FF7-41D0-B888-CCACA6E60FE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6752" y="-1"/>
            <a:ext cx="6175247" cy="6857998"/>
          </a:xfrm>
          <a:prstGeom prst="rect">
            <a:avLst/>
          </a:prstGeom>
        </p:spPr>
      </p:pic>
      <p:pic>
        <p:nvPicPr>
          <p:cNvPr id="13" name="Graphic 12" descr="Optum Technology logo.">
            <a:extLst>
              <a:ext uri="{FF2B5EF4-FFF2-40B4-BE49-F238E27FC236}">
                <a16:creationId xmlns:a16="http://schemas.microsoft.com/office/drawing/2014/main" id="{09092760-EB92-4562-ACB0-9B29ABF1A64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03301" y="884408"/>
            <a:ext cx="4149090" cy="502920"/>
          </a:xfrm>
          <a:prstGeom prst="rect">
            <a:avLst/>
          </a:prstGeom>
        </p:spPr>
      </p:pic>
    </p:spTree>
    <p:extLst>
      <p:ext uri="{BB962C8B-B14F-4D97-AF65-F5344CB8AC3E}">
        <p14:creationId xmlns:p14="http://schemas.microsoft.com/office/powerpoint/2010/main" val="342334166"/>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Optum Technology - Cover 10">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3" name="Picture 12">
            <a:extLst>
              <a:ext uri="{FF2B5EF4-FFF2-40B4-BE49-F238E27FC236}">
                <a16:creationId xmlns:a16="http://schemas.microsoft.com/office/drawing/2014/main" id="{998D147F-F514-40D3-9F83-705EE8693EF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9486" y="6071"/>
            <a:ext cx="6169779" cy="6851926"/>
          </a:xfrm>
          <a:prstGeom prst="rect">
            <a:avLst/>
          </a:prstGeom>
        </p:spPr>
      </p:pic>
      <p:pic>
        <p:nvPicPr>
          <p:cNvPr id="12" name="Graphic 11" descr="Optum Technology logo.">
            <a:extLst>
              <a:ext uri="{FF2B5EF4-FFF2-40B4-BE49-F238E27FC236}">
                <a16:creationId xmlns:a16="http://schemas.microsoft.com/office/drawing/2014/main" id="{DC17B5C9-8BE7-4A60-BE4A-42D04F0C555D}"/>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03301" y="884408"/>
            <a:ext cx="4149090" cy="502920"/>
          </a:xfrm>
          <a:prstGeom prst="rect">
            <a:avLst/>
          </a:prstGeom>
        </p:spPr>
      </p:pic>
    </p:spTree>
    <p:extLst>
      <p:ext uri="{BB962C8B-B14F-4D97-AF65-F5344CB8AC3E}">
        <p14:creationId xmlns:p14="http://schemas.microsoft.com/office/powerpoint/2010/main" val="3142610115"/>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Optum Technology - Cover 11">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B7117D9-92EC-4145-9CC6-3498381960D2}"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4" name="Picture Placeholder 3">
            <a:extLst>
              <a:ext uri="{FF2B5EF4-FFF2-40B4-BE49-F238E27FC236}">
                <a16:creationId xmlns:a16="http://schemas.microsoft.com/office/drawing/2014/main" id="{8CD0ED72-F2BF-4DE5-8A8E-A97770B1058A}"/>
              </a:ext>
            </a:extLst>
          </p:cNvPr>
          <p:cNvSpPr>
            <a:spLocks noGrp="1"/>
          </p:cNvSpPr>
          <p:nvPr>
            <p:ph type="pic" sz="quarter" idx="15" hasCustomPrompt="1"/>
          </p:nvPr>
        </p:nvSpPr>
        <p:spPr bwMode="gray">
          <a:xfrm>
            <a:off x="6019800" y="0"/>
            <a:ext cx="6172200" cy="6858000"/>
          </a:xfrm>
          <a:solidFill>
            <a:schemeClr val="bg1"/>
          </a:solidFill>
        </p:spPr>
        <p:txBody>
          <a:bodyPr lIns="914400" rIns="914400">
            <a:normAutofit/>
          </a:bodyPr>
          <a:lstStyle>
            <a:lvl1pPr algn="ctr">
              <a:defRPr sz="1400"/>
            </a:lvl1pPr>
          </a:lstStyle>
          <a:p>
            <a:br>
              <a:rPr lang="en-US" dirty="0"/>
            </a:br>
            <a:br>
              <a:rPr lang="en-US" dirty="0"/>
            </a:br>
            <a:r>
              <a:rPr lang="en-US" dirty="0"/>
              <a:t>An image should be inserted into this region, but the dimensions should remain unchanged. To access brand approved photography, visit: library.optum.com.</a:t>
            </a:r>
            <a:br>
              <a:rPr lang="en-US" dirty="0"/>
            </a:br>
            <a:br>
              <a:rPr lang="en-US" dirty="0"/>
            </a:br>
            <a:r>
              <a:rPr lang="en-US" dirty="0"/>
              <a:t>Accessing the above library requires users to be a part of a SECURE group: Optum_Library_Access_Photography.</a:t>
            </a:r>
            <a:br>
              <a:rPr lang="en-US" dirty="0"/>
            </a:br>
            <a:br>
              <a:rPr lang="en-US" dirty="0"/>
            </a:br>
            <a:r>
              <a:rPr lang="en-US" dirty="0"/>
              <a:t>Request access via Secure if necessary.</a:t>
            </a:r>
          </a:p>
        </p:txBody>
      </p:sp>
      <p:pic>
        <p:nvPicPr>
          <p:cNvPr id="12" name="Graphic 11" descr="Optum Technology logo.">
            <a:extLst>
              <a:ext uri="{FF2B5EF4-FFF2-40B4-BE49-F238E27FC236}">
                <a16:creationId xmlns:a16="http://schemas.microsoft.com/office/drawing/2014/main" id="{1D67FE9A-B054-4C12-AF18-40C55C21005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3301" y="884408"/>
            <a:ext cx="4149090" cy="502920"/>
          </a:xfrm>
          <a:prstGeom prst="rect">
            <a:avLst/>
          </a:prstGeom>
        </p:spPr>
      </p:pic>
    </p:spTree>
    <p:extLst>
      <p:ext uri="{BB962C8B-B14F-4D97-AF65-F5344CB8AC3E}">
        <p14:creationId xmlns:p14="http://schemas.microsoft.com/office/powerpoint/2010/main" val="2886131455"/>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cSld name="Blank">
    <p:bg bwMode="gray">
      <p:bgRef idx="1001">
        <a:schemeClr val="bg1"/>
      </p:bgRef>
    </p:bg>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0979BA85-8310-4250-AB3A-A97C30E154CC}" type="datetime1">
              <a:rPr lang="en-US" smtClean="0"/>
              <a:t>6/15/22</a:t>
            </a:fld>
            <a:endParaRPr lang="en-US" dirty="0"/>
          </a:p>
        </p:txBody>
      </p:sp>
      <p:sp>
        <p:nvSpPr>
          <p:cNvPr id="4" name="Slide Number Placeholder 3" hidden="1">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dirty="0"/>
          </a:p>
        </p:txBody>
      </p:sp>
      <p:sp>
        <p:nvSpPr>
          <p:cNvPr id="3" name="Footer Placeholder 2" hidden="1">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Tree>
    <p:extLst>
      <p:ext uri="{BB962C8B-B14F-4D97-AF65-F5344CB8AC3E}">
        <p14:creationId xmlns:p14="http://schemas.microsoft.com/office/powerpoint/2010/main" val="3057045787"/>
      </p:ext>
    </p:extLst>
  </p:cSld>
  <p:clrMapOvr>
    <a:masterClrMapping/>
  </p:clrMapOvr>
  <p:extLst>
    <p:ext uri="{DCECCB84-F9BA-43D5-87BE-67443E8EF086}">
      <p15:sldGuideLst xmlns:p15="http://schemas.microsoft.com/office/powerpoint/2012/main">
        <p15:guide id="1" orient="horz" pos="3776">
          <p15:clr>
            <a:srgbClr val="FBAE40"/>
          </p15:clr>
        </p15:guide>
        <p15:guide id="4" orient="horz" pos="34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Optum Health - Cover 04">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2" name="Picture 11">
            <a:extLst>
              <a:ext uri="{FF2B5EF4-FFF2-40B4-BE49-F238E27FC236}">
                <a16:creationId xmlns:a16="http://schemas.microsoft.com/office/drawing/2014/main" id="{F8836543-6FF7-41D0-B888-CCACA6E60FE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6752" y="-1"/>
            <a:ext cx="6175247" cy="6857999"/>
          </a:xfrm>
          <a:prstGeom prst="rect">
            <a:avLst/>
          </a:prstGeom>
        </p:spPr>
      </p:pic>
      <p:pic>
        <p:nvPicPr>
          <p:cNvPr id="13" name="Graphic 12" descr="Optum Health logo.">
            <a:extLst>
              <a:ext uri="{FF2B5EF4-FFF2-40B4-BE49-F238E27FC236}">
                <a16:creationId xmlns:a16="http://schemas.microsoft.com/office/drawing/2014/main" id="{D31E4978-8701-4267-9B91-E58FDEBF7E6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12825" y="884408"/>
            <a:ext cx="3064669" cy="502920"/>
          </a:xfrm>
          <a:prstGeom prst="rect">
            <a:avLst/>
          </a:prstGeom>
        </p:spPr>
      </p:pic>
    </p:spTree>
    <p:extLst>
      <p:ext uri="{BB962C8B-B14F-4D97-AF65-F5344CB8AC3E}">
        <p14:creationId xmlns:p14="http://schemas.microsoft.com/office/powerpoint/2010/main" val="157507614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dirty="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dirty="0">
                <a:solidFill>
                  <a:schemeClr val="tx1"/>
                </a:solidFill>
                <a:latin typeface="+mn-lt"/>
              </a:rPr>
              <a:t>© 2022 Optum, Inc. All rights reserved. </a:t>
            </a:r>
          </a:p>
        </p:txBody>
      </p:sp>
      <p:pic>
        <p:nvPicPr>
          <p:cNvPr id="6" name="Optum logo" descr="Optum logo">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Tree>
    <p:extLst>
      <p:ext uri="{BB962C8B-B14F-4D97-AF65-F5344CB8AC3E}">
        <p14:creationId xmlns:p14="http://schemas.microsoft.com/office/powerpoint/2010/main" val="26414004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cSld name="Title Only, Two Lines">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C9C2E934-DCF6-42A5-85FE-8C1CB869FF21}" type="datetime1">
              <a:rPr lang="en-US" smtClean="0"/>
              <a:t>6/15/22</a:t>
            </a:fld>
            <a:endParaRPr lang="en-US" dirty="0"/>
          </a:p>
        </p:txBody>
      </p:sp>
      <p:sp>
        <p:nvSpPr>
          <p:cNvPr id="8" name="Slide Number Placeholder 7" hidden="1">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dirty="0"/>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dirty="0"/>
              <a:t>Slide title; Arial 22pt bold, sentence case. This layout accommodates a slide title that extends downward to a second line (max. 2 lines).</a:t>
            </a:r>
          </a:p>
        </p:txBody>
      </p:sp>
    </p:spTree>
    <p:extLst>
      <p:ext uri="{BB962C8B-B14F-4D97-AF65-F5344CB8AC3E}">
        <p14:creationId xmlns:p14="http://schemas.microsoft.com/office/powerpoint/2010/main" val="3066013286"/>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Optum Health - Cover 05">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3" name="Picture 12">
            <a:extLst>
              <a:ext uri="{FF2B5EF4-FFF2-40B4-BE49-F238E27FC236}">
                <a16:creationId xmlns:a16="http://schemas.microsoft.com/office/drawing/2014/main" id="{998D147F-F514-40D3-9F83-705EE8693EF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9486" y="6071"/>
            <a:ext cx="6169779" cy="6851927"/>
          </a:xfrm>
          <a:prstGeom prst="rect">
            <a:avLst/>
          </a:prstGeom>
        </p:spPr>
      </p:pic>
      <p:pic>
        <p:nvPicPr>
          <p:cNvPr id="12" name="Graphic 11" descr="Optum Health logo.">
            <a:extLst>
              <a:ext uri="{FF2B5EF4-FFF2-40B4-BE49-F238E27FC236}">
                <a16:creationId xmlns:a16="http://schemas.microsoft.com/office/drawing/2014/main" id="{1D8E5F83-221A-4C33-BD72-70F88D476E0D}"/>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12825" y="884408"/>
            <a:ext cx="3064669" cy="502920"/>
          </a:xfrm>
          <a:prstGeom prst="rect">
            <a:avLst/>
          </a:prstGeom>
        </p:spPr>
      </p:pic>
    </p:spTree>
    <p:extLst>
      <p:ext uri="{BB962C8B-B14F-4D97-AF65-F5344CB8AC3E}">
        <p14:creationId xmlns:p14="http://schemas.microsoft.com/office/powerpoint/2010/main" val="3096649823"/>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Optum Health - Cover 06">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32546DB0-88F2-4EC8-91FB-D7E51BBBDDDF}"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3" name="Picture 12">
            <a:extLst>
              <a:ext uri="{FF2B5EF4-FFF2-40B4-BE49-F238E27FC236}">
                <a16:creationId xmlns:a16="http://schemas.microsoft.com/office/drawing/2014/main" id="{BDE252CA-B7C1-4F2D-A934-EB57E92D84C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pic>
        <p:nvPicPr>
          <p:cNvPr id="12" name="Graphic 11" descr="Optum Health logo.">
            <a:extLst>
              <a:ext uri="{FF2B5EF4-FFF2-40B4-BE49-F238E27FC236}">
                <a16:creationId xmlns:a16="http://schemas.microsoft.com/office/drawing/2014/main" id="{AF02246F-5791-44EB-8A7D-9143492D75F4}"/>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12825" y="884408"/>
            <a:ext cx="3064669" cy="502920"/>
          </a:xfrm>
          <a:prstGeom prst="rect">
            <a:avLst/>
          </a:prstGeom>
        </p:spPr>
      </p:pic>
    </p:spTree>
    <p:extLst>
      <p:ext uri="{BB962C8B-B14F-4D97-AF65-F5344CB8AC3E}">
        <p14:creationId xmlns:p14="http://schemas.microsoft.com/office/powerpoint/2010/main" val="246192126"/>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ptum Health - Cover 07">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24" name="Picture 23">
            <a:extLst>
              <a:ext uri="{FF2B5EF4-FFF2-40B4-BE49-F238E27FC236}">
                <a16:creationId xmlns:a16="http://schemas.microsoft.com/office/drawing/2014/main" id="{0FC9DEF5-8784-475B-B82B-3A69645F62E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8276" y="0"/>
            <a:ext cx="6172200" cy="6858000"/>
          </a:xfrm>
          <a:prstGeom prst="rect">
            <a:avLst/>
          </a:prstGeom>
        </p:spPr>
      </p:pic>
      <p:pic>
        <p:nvPicPr>
          <p:cNvPr id="12" name="Graphic 11" descr="Optum Health logo.">
            <a:extLst>
              <a:ext uri="{FF2B5EF4-FFF2-40B4-BE49-F238E27FC236}">
                <a16:creationId xmlns:a16="http://schemas.microsoft.com/office/drawing/2014/main" id="{92636F58-E6D0-4172-A0B8-A44FD5855EA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12825" y="884408"/>
            <a:ext cx="3064669" cy="502920"/>
          </a:xfrm>
          <a:prstGeom prst="rect">
            <a:avLst/>
          </a:prstGeom>
        </p:spPr>
      </p:pic>
    </p:spTree>
    <p:extLst>
      <p:ext uri="{BB962C8B-B14F-4D97-AF65-F5344CB8AC3E}">
        <p14:creationId xmlns:p14="http://schemas.microsoft.com/office/powerpoint/2010/main" val="3582557595"/>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ptum Health - Cover 08">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6/15/22</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2" name="Picture 11">
            <a:extLst>
              <a:ext uri="{FF2B5EF4-FFF2-40B4-BE49-F238E27FC236}">
                <a16:creationId xmlns:a16="http://schemas.microsoft.com/office/drawing/2014/main" id="{12FF9B2B-62EB-453D-883A-F3D1C5D129E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6016749" y="0"/>
            <a:ext cx="6175248" cy="6858000"/>
          </a:xfrm>
          <a:prstGeom prst="rect">
            <a:avLst/>
          </a:prstGeom>
        </p:spPr>
      </p:pic>
      <p:pic>
        <p:nvPicPr>
          <p:cNvPr id="13" name="Graphic 12" descr="Optum Health logo.">
            <a:extLst>
              <a:ext uri="{FF2B5EF4-FFF2-40B4-BE49-F238E27FC236}">
                <a16:creationId xmlns:a16="http://schemas.microsoft.com/office/drawing/2014/main" id="{5AEE9964-7D63-4BEC-9071-DF504BA19D0F}"/>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12825" y="884408"/>
            <a:ext cx="3064669" cy="502920"/>
          </a:xfrm>
          <a:prstGeom prst="rect">
            <a:avLst/>
          </a:prstGeom>
        </p:spPr>
      </p:pic>
    </p:spTree>
    <p:extLst>
      <p:ext uri="{BB962C8B-B14F-4D97-AF65-F5344CB8AC3E}">
        <p14:creationId xmlns:p14="http://schemas.microsoft.com/office/powerpoint/2010/main" val="59317310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36062A-1655-4530-ACBD-3C58ED2B33A6}"/>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F05F61D3-6EEE-4B43-A90B-FDAB6329CC17}" type="datetime1">
              <a:rPr lang="en-US" smtClean="0"/>
              <a:t>6/15/22</a:t>
            </a:fld>
            <a:endParaRPr lang="en-US" dirty="0"/>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dirty="0"/>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dirty="0"/>
              <a:t>Confidential property of Optum. Do not distribute or reproduce without express permission from Optum.</a:t>
            </a: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dirty="0">
                <a:solidFill>
                  <a:schemeClr val="tx1"/>
                </a:solidFill>
              </a:rPr>
              <a:t>© 2022 Optum, Inc. All rights reserved.</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dirty="0">
              <a:solidFill>
                <a:schemeClr val="tx1"/>
              </a:solidFill>
            </a:endParaRP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GB"/>
              <a:t>Click to edit Master title style</a:t>
            </a:r>
            <a:endParaRPr lang="en-US" dirty="0"/>
          </a:p>
        </p:txBody>
      </p:sp>
      <p:pic>
        <p:nvPicPr>
          <p:cNvPr id="13" name="Optum logo" descr="Optum logo">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bwMode="gray">
          <a:xfrm>
            <a:off x="461961" y="6343650"/>
            <a:ext cx="773055" cy="223837"/>
          </a:xfrm>
          <a:prstGeom prst="rect">
            <a:avLst/>
          </a:prstGeom>
        </p:spPr>
      </p:pic>
    </p:spTree>
    <p:extLst>
      <p:ext uri="{BB962C8B-B14F-4D97-AF65-F5344CB8AC3E}">
        <p14:creationId xmlns:p14="http://schemas.microsoft.com/office/powerpoint/2010/main" val="352922986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 id="2147483736" r:id="rId23"/>
    <p:sldLayoutId id="2147483737" r:id="rId24"/>
    <p:sldLayoutId id="2147483738" r:id="rId25"/>
    <p:sldLayoutId id="2147483739" r:id="rId26"/>
    <p:sldLayoutId id="2147483740" r:id="rId27"/>
    <p:sldLayoutId id="2147483741" r:id="rId28"/>
    <p:sldLayoutId id="2147483742" r:id="rId29"/>
    <p:sldLayoutId id="2147483743" r:id="rId30"/>
    <p:sldLayoutId id="2147483744" r:id="rId31"/>
    <p:sldLayoutId id="2147483745" r:id="rId32"/>
    <p:sldLayoutId id="2147483746" r:id="rId33"/>
    <p:sldLayoutId id="2147483747" r:id="rId34"/>
    <p:sldLayoutId id="2147483748" r:id="rId35"/>
    <p:sldLayoutId id="2147483749" r:id="rId36"/>
    <p:sldLayoutId id="2147483774" r:id="rId37"/>
    <p:sldLayoutId id="2147483775" r:id="rId38"/>
    <p:sldLayoutId id="2147483776" r:id="rId39"/>
    <p:sldLayoutId id="2147483777" r:id="rId40"/>
    <p:sldLayoutId id="2147483778" r:id="rId41"/>
    <p:sldLayoutId id="2147483779" r:id="rId42"/>
    <p:sldLayoutId id="2147483780" r:id="rId43"/>
    <p:sldLayoutId id="2147483781" r:id="rId44"/>
    <p:sldLayoutId id="2147483782" r:id="rId45"/>
    <p:sldLayoutId id="2147483783" r:id="rId46"/>
    <p:sldLayoutId id="2147483784" r:id="rId47"/>
    <p:sldLayoutId id="2147483785" r:id="rId48"/>
    <p:sldLayoutId id="2147483786" r:id="rId49"/>
    <p:sldLayoutId id="2147483787" r:id="rId50"/>
    <p:sldLayoutId id="2147483788" r:id="rId51"/>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userDrawn="1">
          <p15:clr>
            <a:srgbClr val="C35EA4"/>
          </p15:clr>
        </p15:guide>
        <p15:guide id="4" pos="7390"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1.xml"/><Relationship Id="rId5" Type="http://schemas.openxmlformats.org/officeDocument/2006/relationships/image" Target="../media/image2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1.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1.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3" Type="http://schemas.openxmlformats.org/officeDocument/2006/relationships/hyperlink" Target="https://docs.paloaltonetworks.com/prisma/prisma-cloud" TargetMode="External"/><Relationship Id="rId7" Type="http://schemas.openxmlformats.org/officeDocument/2006/relationships/hyperlink" Target="https://prisma.pan.dev/api/cloud/" TargetMode="External"/><Relationship Id="rId2" Type="http://schemas.openxmlformats.org/officeDocument/2006/relationships/hyperlink" Target="https://www.paloaltonetworks.com/prisma/cloud" TargetMode="External"/><Relationship Id="rId1" Type="http://schemas.openxmlformats.org/officeDocument/2006/relationships/slideLayout" Target="../slideLayouts/slideLayout51.xml"/><Relationship Id="rId6" Type="http://schemas.openxmlformats.org/officeDocument/2006/relationships/hyperlink" Target="https://docs.paloaltonetworks.com/prisma/prisma-cloud/prisma-cloud-release-notes/prisma-cloud-release-information" TargetMode="External"/><Relationship Id="rId5" Type="http://schemas.openxmlformats.org/officeDocument/2006/relationships/hyperlink" Target="https://docs.paloaltonetworks.com/prisma/prisma-cloud/prisma-cloud-rql-reference/rql-reference" TargetMode="External"/><Relationship Id="rId4" Type="http://schemas.openxmlformats.org/officeDocument/2006/relationships/hyperlink" Target="https://docs.paloaltonetworks.com/prisma/prisma-cloud/prisma-cloud-adm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B0D72A-E501-45C0-A7A5-2A830D08DA7B}"/>
              </a:ext>
            </a:extLst>
          </p:cNvPr>
          <p:cNvSpPr>
            <a:spLocks noGrp="1"/>
          </p:cNvSpPr>
          <p:nvPr>
            <p:ph type="body" sz="quarter" idx="11"/>
          </p:nvPr>
        </p:nvSpPr>
        <p:spPr/>
        <p:txBody>
          <a:bodyPr/>
          <a:lstStyle/>
          <a:p>
            <a:r>
              <a:rPr lang="en-US" dirty="0"/>
              <a:t>May 24, 2022</a:t>
            </a:r>
          </a:p>
        </p:txBody>
      </p:sp>
      <p:sp>
        <p:nvSpPr>
          <p:cNvPr id="4" name="Title 3">
            <a:extLst>
              <a:ext uri="{FF2B5EF4-FFF2-40B4-BE49-F238E27FC236}">
                <a16:creationId xmlns:a16="http://schemas.microsoft.com/office/drawing/2014/main" id="{D22E706C-F43C-4AC0-948F-C3B7092EDC71}"/>
              </a:ext>
            </a:extLst>
          </p:cNvPr>
          <p:cNvSpPr>
            <a:spLocks noGrp="1"/>
          </p:cNvSpPr>
          <p:nvPr>
            <p:ph type="title"/>
          </p:nvPr>
        </p:nvSpPr>
        <p:spPr>
          <a:xfrm>
            <a:off x="463462" y="3073535"/>
            <a:ext cx="4709160" cy="1246495"/>
          </a:xfrm>
        </p:spPr>
        <p:txBody>
          <a:bodyPr/>
          <a:lstStyle/>
          <a:p>
            <a:r>
              <a:rPr lang="en-US" dirty="0"/>
              <a:t>Prisma Cloud Introduction</a:t>
            </a:r>
          </a:p>
        </p:txBody>
      </p:sp>
    </p:spTree>
    <p:extLst>
      <p:ext uri="{BB962C8B-B14F-4D97-AF65-F5344CB8AC3E}">
        <p14:creationId xmlns:p14="http://schemas.microsoft.com/office/powerpoint/2010/main" val="483845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79473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C4053-F059-4052-A377-025F5A125122}"/>
              </a:ext>
            </a:extLst>
          </p:cNvPr>
          <p:cNvSpPr>
            <a:spLocks noGrp="1"/>
          </p:cNvSpPr>
          <p:nvPr>
            <p:ph type="title"/>
          </p:nvPr>
        </p:nvSpPr>
        <p:spPr bwMode="gray">
          <a:xfrm>
            <a:off x="457199" y="555639"/>
            <a:ext cx="9601200" cy="304699"/>
          </a:xfrm>
        </p:spPr>
        <p:txBody>
          <a:bodyPr/>
          <a:lstStyle/>
          <a:p>
            <a:r>
              <a:rPr lang="en-US" dirty="0"/>
              <a:t>Contents</a:t>
            </a:r>
          </a:p>
        </p:txBody>
      </p:sp>
      <p:sp>
        <p:nvSpPr>
          <p:cNvPr id="20" name="Freeform 39">
            <a:extLst>
              <a:ext uri="{FF2B5EF4-FFF2-40B4-BE49-F238E27FC236}">
                <a16:creationId xmlns:a16="http://schemas.microsoft.com/office/drawing/2014/main" id="{7C5148B1-D010-D4A3-8F04-BAA871B5A941}"/>
              </a:ext>
            </a:extLst>
          </p:cNvPr>
          <p:cNvSpPr/>
          <p:nvPr/>
        </p:nvSpPr>
        <p:spPr>
          <a:xfrm>
            <a:off x="1277086" y="4092044"/>
            <a:ext cx="10009012" cy="358621"/>
          </a:xfrm>
          <a:custGeom>
            <a:avLst/>
            <a:gdLst>
              <a:gd name="connsiteX0" fmla="*/ 0 w 7504416"/>
              <a:gd name="connsiteY0" fmla="*/ 0 h 612781"/>
              <a:gd name="connsiteX1" fmla="*/ 7504416 w 7504416"/>
              <a:gd name="connsiteY1" fmla="*/ 0 h 612781"/>
              <a:gd name="connsiteX2" fmla="*/ 7504416 w 7504416"/>
              <a:gd name="connsiteY2" fmla="*/ 612781 h 612781"/>
              <a:gd name="connsiteX3" fmla="*/ 0 w 7504416"/>
              <a:gd name="connsiteY3" fmla="*/ 612781 h 612781"/>
              <a:gd name="connsiteX4" fmla="*/ 0 w 7504416"/>
              <a:gd name="connsiteY4" fmla="*/ 0 h 612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04416" h="612781">
                <a:moveTo>
                  <a:pt x="0" y="0"/>
                </a:moveTo>
                <a:lnTo>
                  <a:pt x="7504416" y="0"/>
                </a:lnTo>
                <a:lnTo>
                  <a:pt x="7504416" y="612781"/>
                </a:lnTo>
                <a:lnTo>
                  <a:pt x="0" y="612781"/>
                </a:lnTo>
                <a:lnTo>
                  <a:pt x="0" y="0"/>
                </a:lnTo>
                <a:close/>
              </a:path>
            </a:pathLst>
          </a:custGeom>
          <a:gradFill flip="none" rotWithShape="1">
            <a:gsLst>
              <a:gs pos="0">
                <a:srgbClr val="D0D0CE"/>
              </a:gs>
              <a:gs pos="100000">
                <a:srgbClr val="D0D0CE">
                  <a:alpha val="0"/>
                </a:srgbClr>
              </a:gs>
            </a:gsLst>
            <a:lin ang="0" scaled="1"/>
            <a:tileRect/>
          </a:gradFill>
          <a:ln w="12700" cap="flat" cmpd="sng" algn="ctr">
            <a:noFill/>
            <a:prstDash val="solid"/>
            <a:miter lim="800000"/>
          </a:ln>
          <a:effectLst/>
        </p:spPr>
        <p:txBody>
          <a:bodyPr spcFirstLastPara="0" vert="horz" wrap="square" lIns="466168" tIns="0" rIns="0" bIns="0" numCol="1" spcCol="934" anchor="ctr" anchorCtr="0">
            <a:noAutofit/>
          </a:bodyPr>
          <a:lstStyle/>
          <a:p>
            <a:pPr marL="0" marR="0" lvl="0" indent="0" defTabSz="793439" eaLnBrk="1" fontAlgn="auto" latinLnBrk="0" hangingPunct="1">
              <a:lnSpc>
                <a:spcPct val="90000"/>
              </a:lnSpc>
              <a:spcBef>
                <a:spcPct val="0"/>
              </a:spcBef>
              <a:spcAft>
                <a:spcPct val="35000"/>
              </a:spcAft>
              <a:buClrTx/>
              <a:buSzTx/>
              <a:buFontTx/>
              <a:buNone/>
              <a:tabLst/>
              <a:defRPr/>
            </a:pPr>
            <a:r>
              <a:rPr kumimoji="0" lang="en-US" sz="2000" b="0" i="0" u="none" strike="noStrike" kern="0" cap="none" spc="0" normalizeH="0" baseline="0" noProof="0" dirty="0">
                <a:ln>
                  <a:noFill/>
                </a:ln>
                <a:gradFill>
                  <a:gsLst>
                    <a:gs pos="0">
                      <a:srgbClr val="55565A"/>
                    </a:gs>
                    <a:gs pos="100000">
                      <a:srgbClr val="55565A"/>
                    </a:gs>
                  </a:gsLst>
                </a:gradFill>
                <a:effectLst/>
                <a:uLnTx/>
                <a:uFillTx/>
                <a:latin typeface="Arial" panose="020B0604020202020204"/>
                <a:ea typeface="+mn-ea"/>
                <a:cs typeface="+mn-cs"/>
              </a:rPr>
              <a:t>Q&amp;A</a:t>
            </a:r>
          </a:p>
        </p:txBody>
      </p:sp>
      <p:pic>
        <p:nvPicPr>
          <p:cNvPr id="21" name="Picture 20">
            <a:extLst>
              <a:ext uri="{FF2B5EF4-FFF2-40B4-BE49-F238E27FC236}">
                <a16:creationId xmlns:a16="http://schemas.microsoft.com/office/drawing/2014/main" id="{CE09D8A2-627E-0614-1AA5-A235F7374F7E}"/>
              </a:ext>
            </a:extLst>
          </p:cNvPr>
          <p:cNvPicPr>
            <a:picLocks noChangeAspect="1"/>
          </p:cNvPicPr>
          <p:nvPr/>
        </p:nvPicPr>
        <p:blipFill>
          <a:blip r:embed="rId2"/>
          <a:stretch>
            <a:fillRect/>
          </a:stretch>
        </p:blipFill>
        <p:spPr>
          <a:xfrm>
            <a:off x="627961" y="1509179"/>
            <a:ext cx="780338" cy="4006153"/>
          </a:xfrm>
          <a:prstGeom prst="rect">
            <a:avLst/>
          </a:prstGeom>
        </p:spPr>
      </p:pic>
      <p:sp>
        <p:nvSpPr>
          <p:cNvPr id="22" name="Freeform 27">
            <a:extLst>
              <a:ext uri="{FF2B5EF4-FFF2-40B4-BE49-F238E27FC236}">
                <a16:creationId xmlns:a16="http://schemas.microsoft.com/office/drawing/2014/main" id="{E19E3CA4-F445-600D-B2F3-30EA494E1431}"/>
              </a:ext>
            </a:extLst>
          </p:cNvPr>
          <p:cNvSpPr/>
          <p:nvPr/>
        </p:nvSpPr>
        <p:spPr>
          <a:xfrm>
            <a:off x="828817" y="5117964"/>
            <a:ext cx="10344853" cy="358621"/>
          </a:xfrm>
          <a:custGeom>
            <a:avLst/>
            <a:gdLst>
              <a:gd name="connsiteX0" fmla="*/ 0 w 7504416"/>
              <a:gd name="connsiteY0" fmla="*/ 0 h 612781"/>
              <a:gd name="connsiteX1" fmla="*/ 7504416 w 7504416"/>
              <a:gd name="connsiteY1" fmla="*/ 0 h 612781"/>
              <a:gd name="connsiteX2" fmla="*/ 7504416 w 7504416"/>
              <a:gd name="connsiteY2" fmla="*/ 612781 h 612781"/>
              <a:gd name="connsiteX3" fmla="*/ 0 w 7504416"/>
              <a:gd name="connsiteY3" fmla="*/ 612781 h 612781"/>
              <a:gd name="connsiteX4" fmla="*/ 0 w 7504416"/>
              <a:gd name="connsiteY4" fmla="*/ 0 h 612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04416" h="612781">
                <a:moveTo>
                  <a:pt x="0" y="0"/>
                </a:moveTo>
                <a:lnTo>
                  <a:pt x="7504416" y="0"/>
                </a:lnTo>
                <a:lnTo>
                  <a:pt x="7504416" y="612781"/>
                </a:lnTo>
                <a:lnTo>
                  <a:pt x="0" y="612781"/>
                </a:lnTo>
                <a:lnTo>
                  <a:pt x="0" y="0"/>
                </a:lnTo>
                <a:close/>
              </a:path>
            </a:pathLst>
          </a:custGeom>
          <a:gradFill flip="none" rotWithShape="1">
            <a:gsLst>
              <a:gs pos="0">
                <a:srgbClr val="D0D0CE"/>
              </a:gs>
              <a:gs pos="100000">
                <a:srgbClr val="D0D0CE">
                  <a:alpha val="0"/>
                </a:srgbClr>
              </a:gs>
            </a:gsLst>
            <a:lin ang="0" scaled="1"/>
            <a:tileRect/>
          </a:gradFill>
          <a:ln w="12700" cap="flat" cmpd="sng" algn="ctr">
            <a:noFill/>
            <a:prstDash val="solid"/>
            <a:miter lim="800000"/>
          </a:ln>
          <a:effectLst/>
        </p:spPr>
        <p:txBody>
          <a:bodyPr spcFirstLastPara="0" vert="horz" wrap="square" lIns="466168" tIns="0" rIns="0" bIns="0" numCol="1" spcCol="934" anchor="ctr" anchorCtr="0">
            <a:noAutofit/>
          </a:bodyPr>
          <a:lstStyle/>
          <a:p>
            <a:pPr marL="0" marR="0" lvl="0" indent="0" defTabSz="793439" eaLnBrk="1" fontAlgn="auto" latinLnBrk="0" hangingPunct="1">
              <a:lnSpc>
                <a:spcPct val="90000"/>
              </a:lnSpc>
              <a:spcBef>
                <a:spcPct val="0"/>
              </a:spcBef>
              <a:spcAft>
                <a:spcPct val="35000"/>
              </a:spcAft>
              <a:buClrTx/>
              <a:buSzTx/>
              <a:buFontTx/>
              <a:buNone/>
              <a:tabLst/>
              <a:defRPr/>
            </a:pPr>
            <a:r>
              <a:rPr kumimoji="0" lang="en-US" sz="2000" b="0" i="0" u="none" strike="noStrike" kern="0" cap="none" spc="0" normalizeH="0" baseline="0" noProof="0" dirty="0">
                <a:ln>
                  <a:noFill/>
                </a:ln>
                <a:gradFill>
                  <a:gsLst>
                    <a:gs pos="0">
                      <a:srgbClr val="55565A"/>
                    </a:gs>
                    <a:gs pos="100000">
                      <a:srgbClr val="55565A"/>
                    </a:gs>
                  </a:gsLst>
                </a:gradFill>
                <a:effectLst/>
                <a:uLnTx/>
                <a:uFillTx/>
                <a:latin typeface="Arial" panose="020B0604020202020204"/>
                <a:ea typeface="+mn-ea"/>
                <a:cs typeface="+mn-cs"/>
              </a:rPr>
              <a:t>Appendix</a:t>
            </a:r>
          </a:p>
        </p:txBody>
      </p:sp>
      <p:sp>
        <p:nvSpPr>
          <p:cNvPr id="23" name="Freeform 29">
            <a:extLst>
              <a:ext uri="{FF2B5EF4-FFF2-40B4-BE49-F238E27FC236}">
                <a16:creationId xmlns:a16="http://schemas.microsoft.com/office/drawing/2014/main" id="{B27F0139-1039-4BC7-96C3-CB75199BF6BB}"/>
              </a:ext>
            </a:extLst>
          </p:cNvPr>
          <p:cNvSpPr/>
          <p:nvPr/>
        </p:nvSpPr>
        <p:spPr>
          <a:xfrm>
            <a:off x="828818" y="1518297"/>
            <a:ext cx="10344853" cy="358621"/>
          </a:xfrm>
          <a:custGeom>
            <a:avLst/>
            <a:gdLst>
              <a:gd name="connsiteX0" fmla="*/ 0 w 7504416"/>
              <a:gd name="connsiteY0" fmla="*/ 0 h 612781"/>
              <a:gd name="connsiteX1" fmla="*/ 7504416 w 7504416"/>
              <a:gd name="connsiteY1" fmla="*/ 0 h 612781"/>
              <a:gd name="connsiteX2" fmla="*/ 7504416 w 7504416"/>
              <a:gd name="connsiteY2" fmla="*/ 612781 h 612781"/>
              <a:gd name="connsiteX3" fmla="*/ 0 w 7504416"/>
              <a:gd name="connsiteY3" fmla="*/ 612781 h 612781"/>
              <a:gd name="connsiteX4" fmla="*/ 0 w 7504416"/>
              <a:gd name="connsiteY4" fmla="*/ 0 h 612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04416" h="612781">
                <a:moveTo>
                  <a:pt x="0" y="0"/>
                </a:moveTo>
                <a:lnTo>
                  <a:pt x="7504416" y="0"/>
                </a:lnTo>
                <a:lnTo>
                  <a:pt x="7504416" y="612781"/>
                </a:lnTo>
                <a:lnTo>
                  <a:pt x="0" y="612781"/>
                </a:lnTo>
                <a:lnTo>
                  <a:pt x="0" y="0"/>
                </a:lnTo>
                <a:close/>
              </a:path>
            </a:pathLst>
          </a:custGeom>
          <a:gradFill flip="none" rotWithShape="1">
            <a:gsLst>
              <a:gs pos="0">
                <a:srgbClr val="D0D0CE"/>
              </a:gs>
              <a:gs pos="100000">
                <a:srgbClr val="D0D0CE">
                  <a:alpha val="0"/>
                </a:srgbClr>
              </a:gs>
            </a:gsLst>
            <a:lin ang="0" scaled="1"/>
            <a:tileRect/>
          </a:gradFill>
          <a:ln w="12700" cap="flat" cmpd="sng" algn="ctr">
            <a:noFill/>
            <a:prstDash val="solid"/>
            <a:miter lim="800000"/>
          </a:ln>
          <a:effectLst/>
        </p:spPr>
        <p:txBody>
          <a:bodyPr spcFirstLastPara="0" vert="horz" wrap="square" lIns="466168" tIns="0" rIns="0" bIns="0" numCol="1" spcCol="934" anchor="ctr" anchorCtr="0">
            <a:noAutofit/>
          </a:bodyPr>
          <a:lstStyle/>
          <a:p>
            <a:pPr marL="0" marR="0" lvl="0" indent="0" defTabSz="793439" eaLnBrk="1" fontAlgn="auto" latinLnBrk="0" hangingPunct="1">
              <a:lnSpc>
                <a:spcPct val="90000"/>
              </a:lnSpc>
              <a:spcBef>
                <a:spcPct val="0"/>
              </a:spcBef>
              <a:spcAft>
                <a:spcPct val="35000"/>
              </a:spcAft>
              <a:buClrTx/>
              <a:buSzTx/>
              <a:buFontTx/>
              <a:buNone/>
              <a:tabLst/>
              <a:defRPr/>
            </a:pPr>
            <a:r>
              <a:rPr kumimoji="0" lang="en-US" sz="2000" b="0" i="0" u="none" strike="noStrike" kern="0" cap="none" spc="0" normalizeH="0" baseline="0" noProof="0" dirty="0">
                <a:ln>
                  <a:noFill/>
                </a:ln>
                <a:gradFill>
                  <a:gsLst>
                    <a:gs pos="0">
                      <a:srgbClr val="55565A"/>
                    </a:gs>
                    <a:gs pos="100000">
                      <a:srgbClr val="55565A"/>
                    </a:gs>
                  </a:gsLst>
                </a:gradFill>
                <a:effectLst/>
                <a:uLnTx/>
                <a:uFillTx/>
                <a:latin typeface="Arial" panose="020B0604020202020204"/>
                <a:ea typeface="+mn-ea"/>
                <a:cs typeface="+mn-cs"/>
              </a:rPr>
              <a:t>Prisma Cloud – Business Case</a:t>
            </a:r>
          </a:p>
        </p:txBody>
      </p:sp>
      <p:sp>
        <p:nvSpPr>
          <p:cNvPr id="24" name="Oval 23">
            <a:extLst>
              <a:ext uri="{FF2B5EF4-FFF2-40B4-BE49-F238E27FC236}">
                <a16:creationId xmlns:a16="http://schemas.microsoft.com/office/drawing/2014/main" id="{F7528299-A542-5A7E-D86F-347D46427F1C}"/>
              </a:ext>
            </a:extLst>
          </p:cNvPr>
          <p:cNvSpPr/>
          <p:nvPr/>
        </p:nvSpPr>
        <p:spPr>
          <a:xfrm>
            <a:off x="491856" y="1505943"/>
            <a:ext cx="448269" cy="448276"/>
          </a:xfrm>
          <a:prstGeom prst="ellipse">
            <a:avLst/>
          </a:prstGeom>
          <a:solidFill>
            <a:srgbClr val="E87722"/>
          </a:solidFill>
          <a:ln w="12700" cap="flat" cmpd="sng" algn="ctr">
            <a:noFill/>
            <a:prstDash val="solid"/>
            <a:miter lim="800000"/>
          </a:ln>
          <a:effectLst/>
        </p:spPr>
        <p:txBody>
          <a:bodyPr lIns="0" tIns="0" rIns="0" bIns="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Arial" panose="020B0604020202020204"/>
                <a:ea typeface="+mn-ea"/>
                <a:cs typeface="+mn-cs"/>
              </a:rPr>
              <a:t>1</a:t>
            </a:r>
          </a:p>
        </p:txBody>
      </p:sp>
      <p:sp>
        <p:nvSpPr>
          <p:cNvPr id="25" name="Freeform 31">
            <a:extLst>
              <a:ext uri="{FF2B5EF4-FFF2-40B4-BE49-F238E27FC236}">
                <a16:creationId xmlns:a16="http://schemas.microsoft.com/office/drawing/2014/main" id="{15E11715-B584-0D3A-7DC5-9B704EE1CB22}"/>
              </a:ext>
            </a:extLst>
          </p:cNvPr>
          <p:cNvSpPr/>
          <p:nvPr/>
        </p:nvSpPr>
        <p:spPr>
          <a:xfrm>
            <a:off x="1154165" y="1982278"/>
            <a:ext cx="10009012" cy="358621"/>
          </a:xfrm>
          <a:custGeom>
            <a:avLst/>
            <a:gdLst>
              <a:gd name="connsiteX0" fmla="*/ 0 w 7504416"/>
              <a:gd name="connsiteY0" fmla="*/ 0 h 612781"/>
              <a:gd name="connsiteX1" fmla="*/ 7504416 w 7504416"/>
              <a:gd name="connsiteY1" fmla="*/ 0 h 612781"/>
              <a:gd name="connsiteX2" fmla="*/ 7504416 w 7504416"/>
              <a:gd name="connsiteY2" fmla="*/ 612781 h 612781"/>
              <a:gd name="connsiteX3" fmla="*/ 0 w 7504416"/>
              <a:gd name="connsiteY3" fmla="*/ 612781 h 612781"/>
              <a:gd name="connsiteX4" fmla="*/ 0 w 7504416"/>
              <a:gd name="connsiteY4" fmla="*/ 0 h 612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04416" h="612781">
                <a:moveTo>
                  <a:pt x="0" y="0"/>
                </a:moveTo>
                <a:lnTo>
                  <a:pt x="7504416" y="0"/>
                </a:lnTo>
                <a:lnTo>
                  <a:pt x="7504416" y="612781"/>
                </a:lnTo>
                <a:lnTo>
                  <a:pt x="0" y="612781"/>
                </a:lnTo>
                <a:lnTo>
                  <a:pt x="0" y="0"/>
                </a:lnTo>
                <a:close/>
              </a:path>
            </a:pathLst>
          </a:custGeom>
          <a:gradFill flip="none" rotWithShape="1">
            <a:gsLst>
              <a:gs pos="0">
                <a:srgbClr val="D0D0CE"/>
              </a:gs>
              <a:gs pos="100000">
                <a:srgbClr val="D0D0CE">
                  <a:alpha val="0"/>
                </a:srgbClr>
              </a:gs>
            </a:gsLst>
            <a:lin ang="0" scaled="1"/>
            <a:tileRect/>
          </a:gradFill>
          <a:ln w="12700" cap="flat" cmpd="sng" algn="ctr">
            <a:noFill/>
            <a:prstDash val="solid"/>
            <a:miter lim="800000"/>
          </a:ln>
          <a:effectLst/>
        </p:spPr>
        <p:txBody>
          <a:bodyPr spcFirstLastPara="0" vert="horz" wrap="square" lIns="466168" tIns="0" rIns="0" bIns="0" numCol="1" spcCol="934" anchor="ctr" anchorCtr="0">
            <a:noAutofit/>
          </a:bodyPr>
          <a:lstStyle/>
          <a:p>
            <a:pPr marL="0" marR="0" lvl="0" indent="0" defTabSz="793439" eaLnBrk="1" fontAlgn="auto" latinLnBrk="0" hangingPunct="1">
              <a:lnSpc>
                <a:spcPct val="90000"/>
              </a:lnSpc>
              <a:spcBef>
                <a:spcPct val="0"/>
              </a:spcBef>
              <a:spcAft>
                <a:spcPct val="35000"/>
              </a:spcAft>
              <a:buClrTx/>
              <a:buSzTx/>
              <a:buFontTx/>
              <a:buNone/>
              <a:tabLst/>
              <a:defRPr/>
            </a:pPr>
            <a:r>
              <a:rPr kumimoji="0" lang="en-IN" sz="2000" b="0" i="0" u="none" strike="noStrike" kern="0" cap="none" spc="0" normalizeH="0" baseline="0" noProof="0" dirty="0">
                <a:ln>
                  <a:noFill/>
                </a:ln>
                <a:gradFill>
                  <a:gsLst>
                    <a:gs pos="0">
                      <a:srgbClr val="55565A"/>
                    </a:gs>
                    <a:gs pos="100000">
                      <a:srgbClr val="55565A"/>
                    </a:gs>
                  </a:gsLst>
                </a:gradFill>
                <a:effectLst/>
                <a:uLnTx/>
                <a:uFillTx/>
                <a:latin typeface="Arial" panose="020B0604020202020204"/>
                <a:ea typeface="+mn-ea"/>
                <a:cs typeface="+mn-cs"/>
              </a:rPr>
              <a:t>Prisma Policies</a:t>
            </a:r>
            <a:endParaRPr kumimoji="0" lang="en-US" sz="2000" b="0" i="0" u="none" strike="noStrike" kern="0" cap="none" spc="0" normalizeH="0" baseline="0" noProof="0" dirty="0">
              <a:ln>
                <a:noFill/>
              </a:ln>
              <a:gradFill>
                <a:gsLst>
                  <a:gs pos="0">
                    <a:srgbClr val="55565A"/>
                  </a:gs>
                  <a:gs pos="100000">
                    <a:srgbClr val="55565A"/>
                  </a:gs>
                </a:gsLst>
              </a:gradFill>
              <a:effectLst/>
              <a:uLnTx/>
              <a:uFillTx/>
              <a:latin typeface="Arial" panose="020B0604020202020204"/>
              <a:ea typeface="+mn-ea"/>
              <a:cs typeface="+mn-cs"/>
            </a:endParaRPr>
          </a:p>
        </p:txBody>
      </p:sp>
      <p:sp>
        <p:nvSpPr>
          <p:cNvPr id="26" name="Oval 25">
            <a:extLst>
              <a:ext uri="{FF2B5EF4-FFF2-40B4-BE49-F238E27FC236}">
                <a16:creationId xmlns:a16="http://schemas.microsoft.com/office/drawing/2014/main" id="{7541F343-8B51-1BC1-2BF4-D540B43FC603}"/>
              </a:ext>
            </a:extLst>
          </p:cNvPr>
          <p:cNvSpPr/>
          <p:nvPr/>
        </p:nvSpPr>
        <p:spPr>
          <a:xfrm>
            <a:off x="828818" y="1949485"/>
            <a:ext cx="448269" cy="448276"/>
          </a:xfrm>
          <a:prstGeom prst="ellipse">
            <a:avLst/>
          </a:prstGeom>
          <a:solidFill>
            <a:srgbClr val="E87722"/>
          </a:solidFill>
          <a:ln w="12700" cap="flat" cmpd="sng" algn="ctr">
            <a:noFill/>
            <a:prstDash val="solid"/>
            <a:miter lim="800000"/>
          </a:ln>
          <a:effectLst/>
        </p:spPr>
        <p:txBody>
          <a:bodyPr lIns="0" tIns="0" rIns="0" bIns="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Arial" panose="020B0604020202020204"/>
                <a:ea typeface="+mn-ea"/>
                <a:cs typeface="+mn-cs"/>
              </a:rPr>
              <a:t>2</a:t>
            </a:r>
          </a:p>
        </p:txBody>
      </p:sp>
      <p:sp>
        <p:nvSpPr>
          <p:cNvPr id="27" name="Freeform 33">
            <a:extLst>
              <a:ext uri="{FF2B5EF4-FFF2-40B4-BE49-F238E27FC236}">
                <a16:creationId xmlns:a16="http://schemas.microsoft.com/office/drawing/2014/main" id="{39A44CF2-2860-5A00-C0FE-4443BBDCF1B9}"/>
              </a:ext>
            </a:extLst>
          </p:cNvPr>
          <p:cNvSpPr/>
          <p:nvPr/>
        </p:nvSpPr>
        <p:spPr>
          <a:xfrm>
            <a:off x="1343741" y="2471068"/>
            <a:ext cx="9809768" cy="358621"/>
          </a:xfrm>
          <a:custGeom>
            <a:avLst/>
            <a:gdLst>
              <a:gd name="connsiteX0" fmla="*/ 0 w 7504416"/>
              <a:gd name="connsiteY0" fmla="*/ 0 h 612781"/>
              <a:gd name="connsiteX1" fmla="*/ 7504416 w 7504416"/>
              <a:gd name="connsiteY1" fmla="*/ 0 h 612781"/>
              <a:gd name="connsiteX2" fmla="*/ 7504416 w 7504416"/>
              <a:gd name="connsiteY2" fmla="*/ 612781 h 612781"/>
              <a:gd name="connsiteX3" fmla="*/ 0 w 7504416"/>
              <a:gd name="connsiteY3" fmla="*/ 612781 h 612781"/>
              <a:gd name="connsiteX4" fmla="*/ 0 w 7504416"/>
              <a:gd name="connsiteY4" fmla="*/ 0 h 612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04416" h="612781">
                <a:moveTo>
                  <a:pt x="0" y="0"/>
                </a:moveTo>
                <a:lnTo>
                  <a:pt x="7504416" y="0"/>
                </a:lnTo>
                <a:lnTo>
                  <a:pt x="7504416" y="612781"/>
                </a:lnTo>
                <a:lnTo>
                  <a:pt x="0" y="612781"/>
                </a:lnTo>
                <a:lnTo>
                  <a:pt x="0" y="0"/>
                </a:lnTo>
                <a:close/>
              </a:path>
            </a:pathLst>
          </a:custGeom>
          <a:gradFill flip="none" rotWithShape="1">
            <a:gsLst>
              <a:gs pos="0">
                <a:srgbClr val="D0D0CE"/>
              </a:gs>
              <a:gs pos="100000">
                <a:srgbClr val="D0D0CE">
                  <a:alpha val="0"/>
                </a:srgbClr>
              </a:gs>
            </a:gsLst>
            <a:lin ang="0" scaled="1"/>
            <a:tileRect/>
          </a:gradFill>
          <a:ln w="12700" cap="flat" cmpd="sng" algn="ctr">
            <a:noFill/>
            <a:prstDash val="solid"/>
            <a:miter lim="800000"/>
          </a:ln>
          <a:effectLst/>
        </p:spPr>
        <p:txBody>
          <a:bodyPr spcFirstLastPara="0" vert="horz" wrap="square" lIns="466168" tIns="0" rIns="0" bIns="0" numCol="1" spcCol="934" anchor="ctr" anchorCtr="0">
            <a:noAutofit/>
          </a:bodyPr>
          <a:lstStyle/>
          <a:p>
            <a:pPr marL="0" marR="0" lvl="0" indent="0" defTabSz="793439" eaLnBrk="1" fontAlgn="auto" latinLnBrk="0" hangingPunct="1">
              <a:lnSpc>
                <a:spcPct val="90000"/>
              </a:lnSpc>
              <a:spcBef>
                <a:spcPct val="0"/>
              </a:spcBef>
              <a:spcAft>
                <a:spcPct val="35000"/>
              </a:spcAft>
              <a:buClrTx/>
              <a:buSzTx/>
              <a:buFontTx/>
              <a:buNone/>
              <a:tabLst/>
              <a:defRPr/>
            </a:pPr>
            <a:r>
              <a:rPr kumimoji="0" lang="en-IN" sz="2000" b="0" i="0" u="none" strike="noStrike" kern="0" cap="none" spc="0" normalizeH="0" baseline="0" noProof="0" dirty="0">
                <a:ln>
                  <a:noFill/>
                </a:ln>
                <a:gradFill>
                  <a:gsLst>
                    <a:gs pos="0">
                      <a:srgbClr val="55565A"/>
                    </a:gs>
                    <a:gs pos="100000">
                      <a:srgbClr val="55565A"/>
                    </a:gs>
                  </a:gsLst>
                </a:gradFill>
                <a:effectLst/>
                <a:uLnTx/>
                <a:uFillTx/>
                <a:latin typeface="Arial" panose="020B0604020202020204"/>
                <a:ea typeface="+mn-ea"/>
                <a:cs typeface="+mn-cs"/>
              </a:rPr>
              <a:t>Prisma Standards</a:t>
            </a:r>
            <a:endParaRPr kumimoji="0" lang="en-US" sz="2000" b="0" i="0" u="none" strike="noStrike" kern="0" cap="none" spc="0" normalizeH="0" baseline="0" noProof="0" dirty="0">
              <a:ln>
                <a:noFill/>
              </a:ln>
              <a:gradFill>
                <a:gsLst>
                  <a:gs pos="0">
                    <a:srgbClr val="55565A"/>
                  </a:gs>
                  <a:gs pos="100000">
                    <a:srgbClr val="55565A"/>
                  </a:gs>
                </a:gsLst>
              </a:gradFill>
              <a:effectLst/>
              <a:uLnTx/>
              <a:uFillTx/>
              <a:latin typeface="Arial" panose="020B0604020202020204"/>
              <a:ea typeface="+mn-ea"/>
              <a:cs typeface="+mn-cs"/>
            </a:endParaRPr>
          </a:p>
        </p:txBody>
      </p:sp>
      <p:sp>
        <p:nvSpPr>
          <p:cNvPr id="28" name="Oval 27">
            <a:extLst>
              <a:ext uri="{FF2B5EF4-FFF2-40B4-BE49-F238E27FC236}">
                <a16:creationId xmlns:a16="http://schemas.microsoft.com/office/drawing/2014/main" id="{CD90A3D1-FFC6-20C4-2F15-C67759279478}"/>
              </a:ext>
            </a:extLst>
          </p:cNvPr>
          <p:cNvSpPr/>
          <p:nvPr/>
        </p:nvSpPr>
        <p:spPr>
          <a:xfrm>
            <a:off x="1038491" y="2440559"/>
            <a:ext cx="448269" cy="448276"/>
          </a:xfrm>
          <a:prstGeom prst="ellipse">
            <a:avLst/>
          </a:prstGeom>
          <a:solidFill>
            <a:srgbClr val="E87722"/>
          </a:solidFill>
          <a:ln w="12700" cap="flat" cmpd="sng" algn="ctr">
            <a:noFill/>
            <a:prstDash val="solid"/>
            <a:miter lim="800000"/>
          </a:ln>
          <a:effectLst/>
        </p:spPr>
        <p:txBody>
          <a:bodyPr lIns="0" tIns="0" rIns="0" bIns="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Arial" panose="020B0604020202020204"/>
                <a:ea typeface="+mn-ea"/>
                <a:cs typeface="+mn-cs"/>
              </a:rPr>
              <a:t>3</a:t>
            </a:r>
          </a:p>
        </p:txBody>
      </p:sp>
      <p:sp>
        <p:nvSpPr>
          <p:cNvPr id="29" name="Freeform 35">
            <a:extLst>
              <a:ext uri="{FF2B5EF4-FFF2-40B4-BE49-F238E27FC236}">
                <a16:creationId xmlns:a16="http://schemas.microsoft.com/office/drawing/2014/main" id="{28AC7320-3EF5-F430-427B-3893377F5C34}"/>
              </a:ext>
            </a:extLst>
          </p:cNvPr>
          <p:cNvSpPr/>
          <p:nvPr/>
        </p:nvSpPr>
        <p:spPr>
          <a:xfrm>
            <a:off x="1428522" y="3001197"/>
            <a:ext cx="9762157" cy="358621"/>
          </a:xfrm>
          <a:custGeom>
            <a:avLst/>
            <a:gdLst>
              <a:gd name="connsiteX0" fmla="*/ 0 w 7504416"/>
              <a:gd name="connsiteY0" fmla="*/ 0 h 612781"/>
              <a:gd name="connsiteX1" fmla="*/ 7504416 w 7504416"/>
              <a:gd name="connsiteY1" fmla="*/ 0 h 612781"/>
              <a:gd name="connsiteX2" fmla="*/ 7504416 w 7504416"/>
              <a:gd name="connsiteY2" fmla="*/ 612781 h 612781"/>
              <a:gd name="connsiteX3" fmla="*/ 0 w 7504416"/>
              <a:gd name="connsiteY3" fmla="*/ 612781 h 612781"/>
              <a:gd name="connsiteX4" fmla="*/ 0 w 7504416"/>
              <a:gd name="connsiteY4" fmla="*/ 0 h 612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04416" h="612781">
                <a:moveTo>
                  <a:pt x="0" y="0"/>
                </a:moveTo>
                <a:lnTo>
                  <a:pt x="7504416" y="0"/>
                </a:lnTo>
                <a:lnTo>
                  <a:pt x="7504416" y="612781"/>
                </a:lnTo>
                <a:lnTo>
                  <a:pt x="0" y="612781"/>
                </a:lnTo>
                <a:lnTo>
                  <a:pt x="0" y="0"/>
                </a:lnTo>
                <a:close/>
              </a:path>
            </a:pathLst>
          </a:custGeom>
          <a:gradFill flip="none" rotWithShape="1">
            <a:gsLst>
              <a:gs pos="0">
                <a:srgbClr val="D0D0CE"/>
              </a:gs>
              <a:gs pos="100000">
                <a:srgbClr val="D0D0CE">
                  <a:alpha val="0"/>
                </a:srgbClr>
              </a:gs>
            </a:gsLst>
            <a:lin ang="0" scaled="1"/>
            <a:tileRect/>
          </a:gradFill>
          <a:ln w="12700" cap="flat" cmpd="sng" algn="ctr">
            <a:noFill/>
            <a:prstDash val="solid"/>
            <a:miter lim="800000"/>
          </a:ln>
          <a:effectLst/>
        </p:spPr>
        <p:txBody>
          <a:bodyPr spcFirstLastPara="0" vert="horz" wrap="square" lIns="466168" tIns="0" rIns="0" bIns="0" numCol="1" spcCol="934" anchor="ctr" anchorCtr="0">
            <a:noAutofit/>
          </a:bodyPr>
          <a:lstStyle/>
          <a:p>
            <a:pPr marL="0" marR="0" lvl="0" indent="0" defTabSz="793439" eaLnBrk="1" fontAlgn="auto" latinLnBrk="0" hangingPunct="1">
              <a:lnSpc>
                <a:spcPct val="90000"/>
              </a:lnSpc>
              <a:spcBef>
                <a:spcPct val="0"/>
              </a:spcBef>
              <a:spcAft>
                <a:spcPct val="35000"/>
              </a:spcAft>
              <a:buClrTx/>
              <a:buSzTx/>
              <a:buFontTx/>
              <a:buNone/>
              <a:tabLst/>
              <a:defRPr/>
            </a:pPr>
            <a:r>
              <a:rPr kumimoji="0" lang="en-IN" sz="2000" b="0" i="0" u="none" strike="noStrike" kern="0" cap="none" spc="0" normalizeH="0" baseline="0" noProof="0" dirty="0">
                <a:ln>
                  <a:noFill/>
                </a:ln>
                <a:gradFill>
                  <a:gsLst>
                    <a:gs pos="0">
                      <a:srgbClr val="55565A"/>
                    </a:gs>
                    <a:gs pos="100000">
                      <a:srgbClr val="55565A"/>
                    </a:gs>
                  </a:gsLst>
                </a:gradFill>
                <a:effectLst/>
                <a:uLnTx/>
                <a:uFillTx/>
                <a:latin typeface="Arial" panose="020B0604020202020204"/>
                <a:ea typeface="+mn-ea"/>
                <a:cs typeface="+mn-cs"/>
              </a:rPr>
              <a:t>Prisma API &amp; Terraform Provider</a:t>
            </a:r>
            <a:endParaRPr kumimoji="0" lang="en-US" sz="2000" b="0" i="0" u="none" strike="noStrike" kern="0" cap="none" spc="0" normalizeH="0" baseline="0" noProof="0" dirty="0">
              <a:ln>
                <a:noFill/>
              </a:ln>
              <a:gradFill>
                <a:gsLst>
                  <a:gs pos="0">
                    <a:srgbClr val="55565A"/>
                  </a:gs>
                  <a:gs pos="100000">
                    <a:srgbClr val="55565A"/>
                  </a:gs>
                </a:gsLst>
              </a:gradFill>
              <a:effectLst/>
              <a:uLnTx/>
              <a:uFillTx/>
              <a:latin typeface="Arial" panose="020B0604020202020204"/>
              <a:ea typeface="+mn-ea"/>
              <a:cs typeface="+mn-cs"/>
            </a:endParaRPr>
          </a:p>
        </p:txBody>
      </p:sp>
      <p:sp>
        <p:nvSpPr>
          <p:cNvPr id="30" name="Oval 29">
            <a:extLst>
              <a:ext uri="{FF2B5EF4-FFF2-40B4-BE49-F238E27FC236}">
                <a16:creationId xmlns:a16="http://schemas.microsoft.com/office/drawing/2014/main" id="{9EE01DAE-9419-B01F-4290-BA4476068313}"/>
              </a:ext>
            </a:extLst>
          </p:cNvPr>
          <p:cNvSpPr/>
          <p:nvPr/>
        </p:nvSpPr>
        <p:spPr>
          <a:xfrm>
            <a:off x="1154165" y="2956370"/>
            <a:ext cx="448269" cy="448276"/>
          </a:xfrm>
          <a:prstGeom prst="ellipse">
            <a:avLst/>
          </a:prstGeom>
          <a:solidFill>
            <a:srgbClr val="E87722"/>
          </a:solidFill>
          <a:ln w="12700" cap="flat" cmpd="sng" algn="ctr">
            <a:noFill/>
            <a:prstDash val="solid"/>
            <a:miter lim="800000"/>
          </a:ln>
          <a:effectLst/>
        </p:spPr>
        <p:txBody>
          <a:bodyPr lIns="0" tIns="0" rIns="0" bIns="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Arial" panose="020B0604020202020204"/>
                <a:ea typeface="+mn-ea"/>
                <a:cs typeface="+mn-cs"/>
              </a:rPr>
              <a:t>4</a:t>
            </a:r>
          </a:p>
        </p:txBody>
      </p:sp>
      <p:sp>
        <p:nvSpPr>
          <p:cNvPr id="31" name="Freeform 37">
            <a:extLst>
              <a:ext uri="{FF2B5EF4-FFF2-40B4-BE49-F238E27FC236}">
                <a16:creationId xmlns:a16="http://schemas.microsoft.com/office/drawing/2014/main" id="{A9E8F2F3-D700-77F6-0D89-D8E7C143EEA8}"/>
              </a:ext>
            </a:extLst>
          </p:cNvPr>
          <p:cNvSpPr/>
          <p:nvPr/>
        </p:nvSpPr>
        <p:spPr>
          <a:xfrm>
            <a:off x="1455640" y="3549175"/>
            <a:ext cx="9809768" cy="358621"/>
          </a:xfrm>
          <a:custGeom>
            <a:avLst/>
            <a:gdLst>
              <a:gd name="connsiteX0" fmla="*/ 0 w 7504416"/>
              <a:gd name="connsiteY0" fmla="*/ 0 h 612781"/>
              <a:gd name="connsiteX1" fmla="*/ 7504416 w 7504416"/>
              <a:gd name="connsiteY1" fmla="*/ 0 h 612781"/>
              <a:gd name="connsiteX2" fmla="*/ 7504416 w 7504416"/>
              <a:gd name="connsiteY2" fmla="*/ 612781 h 612781"/>
              <a:gd name="connsiteX3" fmla="*/ 0 w 7504416"/>
              <a:gd name="connsiteY3" fmla="*/ 612781 h 612781"/>
              <a:gd name="connsiteX4" fmla="*/ 0 w 7504416"/>
              <a:gd name="connsiteY4" fmla="*/ 0 h 612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04416" h="612781">
                <a:moveTo>
                  <a:pt x="0" y="0"/>
                </a:moveTo>
                <a:lnTo>
                  <a:pt x="7504416" y="0"/>
                </a:lnTo>
                <a:lnTo>
                  <a:pt x="7504416" y="612781"/>
                </a:lnTo>
                <a:lnTo>
                  <a:pt x="0" y="612781"/>
                </a:lnTo>
                <a:lnTo>
                  <a:pt x="0" y="0"/>
                </a:lnTo>
                <a:close/>
              </a:path>
            </a:pathLst>
          </a:custGeom>
          <a:gradFill flip="none" rotWithShape="1">
            <a:gsLst>
              <a:gs pos="0">
                <a:srgbClr val="D0D0CE"/>
              </a:gs>
              <a:gs pos="100000">
                <a:srgbClr val="D0D0CE">
                  <a:alpha val="0"/>
                </a:srgbClr>
              </a:gs>
            </a:gsLst>
            <a:lin ang="0" scaled="1"/>
            <a:tileRect/>
          </a:gradFill>
          <a:ln w="12700" cap="flat" cmpd="sng" algn="ctr">
            <a:noFill/>
            <a:prstDash val="solid"/>
            <a:miter lim="800000"/>
          </a:ln>
          <a:effectLst/>
        </p:spPr>
        <p:txBody>
          <a:bodyPr spcFirstLastPara="0" vert="horz" wrap="square" lIns="466168" tIns="0" rIns="0" bIns="0" numCol="1" spcCol="934" anchor="ctr" anchorCtr="0">
            <a:noAutofit/>
          </a:bodyPr>
          <a:lstStyle/>
          <a:p>
            <a:pPr marL="0" marR="0" lvl="0" indent="0" defTabSz="793439" eaLnBrk="1" fontAlgn="auto" latinLnBrk="0" hangingPunct="1">
              <a:lnSpc>
                <a:spcPct val="90000"/>
              </a:lnSpc>
              <a:spcBef>
                <a:spcPct val="0"/>
              </a:spcBef>
              <a:spcAft>
                <a:spcPct val="35000"/>
              </a:spcAft>
              <a:buClrTx/>
              <a:buSzTx/>
              <a:buFontTx/>
              <a:buNone/>
              <a:tabLst/>
              <a:defRPr/>
            </a:pPr>
            <a:r>
              <a:rPr kumimoji="0" lang="en-IN" sz="2000" b="0" i="0" u="none" strike="noStrike" kern="0" cap="none" spc="0" normalizeH="0" baseline="0" noProof="0" dirty="0">
                <a:ln>
                  <a:noFill/>
                </a:ln>
                <a:gradFill>
                  <a:gsLst>
                    <a:gs pos="0">
                      <a:srgbClr val="55565A"/>
                    </a:gs>
                    <a:gs pos="100000">
                      <a:srgbClr val="55565A"/>
                    </a:gs>
                  </a:gsLst>
                </a:gradFill>
                <a:effectLst/>
                <a:uLnTx/>
                <a:uFillTx/>
                <a:latin typeface="Arial" panose="020B0604020202020204"/>
                <a:ea typeface="+mn-ea"/>
                <a:cs typeface="+mn-cs"/>
              </a:rPr>
              <a:t>Alerting and Sentinel Integration</a:t>
            </a:r>
            <a:endParaRPr kumimoji="0" lang="en-US" sz="2000" b="0" i="0" u="none" strike="noStrike" kern="0" cap="none" spc="0" normalizeH="0" baseline="0" noProof="0" dirty="0">
              <a:ln>
                <a:noFill/>
              </a:ln>
              <a:gradFill>
                <a:gsLst>
                  <a:gs pos="0">
                    <a:srgbClr val="55565A"/>
                  </a:gs>
                  <a:gs pos="100000">
                    <a:srgbClr val="55565A"/>
                  </a:gs>
                </a:gsLst>
              </a:gradFill>
              <a:effectLst/>
              <a:uLnTx/>
              <a:uFillTx/>
              <a:latin typeface="Arial" panose="020B0604020202020204"/>
              <a:ea typeface="+mn-ea"/>
              <a:cs typeface="+mn-cs"/>
            </a:endParaRPr>
          </a:p>
        </p:txBody>
      </p:sp>
      <p:sp>
        <p:nvSpPr>
          <p:cNvPr id="32" name="Oval 31">
            <a:extLst>
              <a:ext uri="{FF2B5EF4-FFF2-40B4-BE49-F238E27FC236}">
                <a16:creationId xmlns:a16="http://schemas.microsoft.com/office/drawing/2014/main" id="{404060CC-1463-85DC-A7C6-43D08BEF5C9A}"/>
              </a:ext>
            </a:extLst>
          </p:cNvPr>
          <p:cNvSpPr/>
          <p:nvPr/>
        </p:nvSpPr>
        <p:spPr>
          <a:xfrm>
            <a:off x="1154165" y="3519439"/>
            <a:ext cx="448269" cy="448276"/>
          </a:xfrm>
          <a:prstGeom prst="ellipse">
            <a:avLst/>
          </a:prstGeom>
          <a:solidFill>
            <a:srgbClr val="E87722"/>
          </a:solidFill>
          <a:ln w="12700" cap="flat" cmpd="sng" algn="ctr">
            <a:noFill/>
            <a:prstDash val="solid"/>
            <a:miter lim="800000"/>
          </a:ln>
          <a:effectLst/>
        </p:spPr>
        <p:txBody>
          <a:bodyPr lIns="0" tIns="0" rIns="0" bIns="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Arial" panose="020B0604020202020204"/>
                <a:ea typeface="+mn-ea"/>
                <a:cs typeface="+mn-cs"/>
              </a:rPr>
              <a:t>5</a:t>
            </a:r>
          </a:p>
        </p:txBody>
      </p:sp>
      <p:sp>
        <p:nvSpPr>
          <p:cNvPr id="33" name="Freeform 39">
            <a:extLst>
              <a:ext uri="{FF2B5EF4-FFF2-40B4-BE49-F238E27FC236}">
                <a16:creationId xmlns:a16="http://schemas.microsoft.com/office/drawing/2014/main" id="{90EEC746-4AD8-69D1-C237-73C000CA49CF}"/>
              </a:ext>
            </a:extLst>
          </p:cNvPr>
          <p:cNvSpPr/>
          <p:nvPr/>
        </p:nvSpPr>
        <p:spPr>
          <a:xfrm>
            <a:off x="1154165" y="4610700"/>
            <a:ext cx="10009012" cy="358621"/>
          </a:xfrm>
          <a:custGeom>
            <a:avLst/>
            <a:gdLst>
              <a:gd name="connsiteX0" fmla="*/ 0 w 7504416"/>
              <a:gd name="connsiteY0" fmla="*/ 0 h 612781"/>
              <a:gd name="connsiteX1" fmla="*/ 7504416 w 7504416"/>
              <a:gd name="connsiteY1" fmla="*/ 0 h 612781"/>
              <a:gd name="connsiteX2" fmla="*/ 7504416 w 7504416"/>
              <a:gd name="connsiteY2" fmla="*/ 612781 h 612781"/>
              <a:gd name="connsiteX3" fmla="*/ 0 w 7504416"/>
              <a:gd name="connsiteY3" fmla="*/ 612781 h 612781"/>
              <a:gd name="connsiteX4" fmla="*/ 0 w 7504416"/>
              <a:gd name="connsiteY4" fmla="*/ 0 h 612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04416" h="612781">
                <a:moveTo>
                  <a:pt x="0" y="0"/>
                </a:moveTo>
                <a:lnTo>
                  <a:pt x="7504416" y="0"/>
                </a:lnTo>
                <a:lnTo>
                  <a:pt x="7504416" y="612781"/>
                </a:lnTo>
                <a:lnTo>
                  <a:pt x="0" y="612781"/>
                </a:lnTo>
                <a:lnTo>
                  <a:pt x="0" y="0"/>
                </a:lnTo>
                <a:close/>
              </a:path>
            </a:pathLst>
          </a:custGeom>
          <a:gradFill flip="none" rotWithShape="1">
            <a:gsLst>
              <a:gs pos="0">
                <a:srgbClr val="D0D0CE"/>
              </a:gs>
              <a:gs pos="100000">
                <a:srgbClr val="D0D0CE">
                  <a:alpha val="0"/>
                </a:srgbClr>
              </a:gs>
            </a:gsLst>
            <a:lin ang="0" scaled="1"/>
            <a:tileRect/>
          </a:gradFill>
          <a:ln w="12700" cap="flat" cmpd="sng" algn="ctr">
            <a:noFill/>
            <a:prstDash val="solid"/>
            <a:miter lim="800000"/>
          </a:ln>
          <a:effectLst/>
        </p:spPr>
        <p:txBody>
          <a:bodyPr spcFirstLastPara="0" vert="horz" wrap="square" lIns="466168" tIns="0" rIns="0" bIns="0" numCol="1" spcCol="934" anchor="ctr" anchorCtr="0">
            <a:noAutofit/>
          </a:bodyPr>
          <a:lstStyle/>
          <a:p>
            <a:pPr marL="0" marR="0" lvl="0" indent="0" defTabSz="793439" eaLnBrk="1" fontAlgn="auto" latinLnBrk="0" hangingPunct="1">
              <a:lnSpc>
                <a:spcPct val="90000"/>
              </a:lnSpc>
              <a:spcBef>
                <a:spcPct val="0"/>
              </a:spcBef>
              <a:spcAft>
                <a:spcPct val="35000"/>
              </a:spcAft>
              <a:buClrTx/>
              <a:buSzTx/>
              <a:buFontTx/>
              <a:buNone/>
              <a:tabLst/>
              <a:defRPr/>
            </a:pPr>
            <a:r>
              <a:rPr kumimoji="0" lang="en-US" sz="2000" b="0" i="0" u="none" strike="noStrike" kern="0" cap="none" spc="0" normalizeH="0" baseline="0" noProof="0" dirty="0">
                <a:ln>
                  <a:noFill/>
                </a:ln>
                <a:gradFill>
                  <a:gsLst>
                    <a:gs pos="0">
                      <a:srgbClr val="55565A"/>
                    </a:gs>
                    <a:gs pos="100000">
                      <a:srgbClr val="55565A"/>
                    </a:gs>
                  </a:gsLst>
                </a:gradFill>
                <a:effectLst/>
                <a:uLnTx/>
                <a:uFillTx/>
                <a:latin typeface="Arial" panose="020B0604020202020204"/>
                <a:ea typeface="+mn-ea"/>
                <a:cs typeface="+mn-cs"/>
              </a:rPr>
              <a:t>Reference Links</a:t>
            </a:r>
          </a:p>
        </p:txBody>
      </p:sp>
      <p:sp>
        <p:nvSpPr>
          <p:cNvPr id="34" name="Oval 33">
            <a:extLst>
              <a:ext uri="{FF2B5EF4-FFF2-40B4-BE49-F238E27FC236}">
                <a16:creationId xmlns:a16="http://schemas.microsoft.com/office/drawing/2014/main" id="{53D84E2E-A55D-C0C6-70FF-FF442A7CE8E8}"/>
              </a:ext>
            </a:extLst>
          </p:cNvPr>
          <p:cNvSpPr/>
          <p:nvPr/>
        </p:nvSpPr>
        <p:spPr>
          <a:xfrm>
            <a:off x="1052952" y="4047631"/>
            <a:ext cx="448269" cy="448276"/>
          </a:xfrm>
          <a:prstGeom prst="ellipse">
            <a:avLst/>
          </a:prstGeom>
          <a:solidFill>
            <a:srgbClr val="E87722"/>
          </a:solidFill>
          <a:ln w="12700" cap="flat" cmpd="sng" algn="ctr">
            <a:noFill/>
            <a:prstDash val="solid"/>
            <a:miter lim="800000"/>
          </a:ln>
          <a:effectLst/>
        </p:spPr>
        <p:txBody>
          <a:bodyPr lIns="0" tIns="0" rIns="0" bIns="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Arial" panose="020B0604020202020204"/>
                <a:ea typeface="+mn-ea"/>
                <a:cs typeface="+mn-cs"/>
              </a:rPr>
              <a:t>6</a:t>
            </a:r>
          </a:p>
        </p:txBody>
      </p:sp>
      <p:sp>
        <p:nvSpPr>
          <p:cNvPr id="35" name="Oval 34">
            <a:extLst>
              <a:ext uri="{FF2B5EF4-FFF2-40B4-BE49-F238E27FC236}">
                <a16:creationId xmlns:a16="http://schemas.microsoft.com/office/drawing/2014/main" id="{92E5B630-348C-AEBF-9E21-193A73B8F5D5}"/>
              </a:ext>
            </a:extLst>
          </p:cNvPr>
          <p:cNvSpPr/>
          <p:nvPr/>
        </p:nvSpPr>
        <p:spPr>
          <a:xfrm>
            <a:off x="828818" y="4572822"/>
            <a:ext cx="448269" cy="448276"/>
          </a:xfrm>
          <a:prstGeom prst="ellipse">
            <a:avLst/>
          </a:prstGeom>
          <a:solidFill>
            <a:srgbClr val="E87722"/>
          </a:solidFill>
          <a:ln w="12700" cap="flat" cmpd="sng" algn="ctr">
            <a:noFill/>
            <a:prstDash val="solid"/>
            <a:miter lim="800000"/>
          </a:ln>
          <a:effectLst/>
        </p:spPr>
        <p:txBody>
          <a:bodyPr lIns="0" tIns="0" rIns="0" bIns="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Arial" panose="020B0604020202020204"/>
                <a:ea typeface="+mn-ea"/>
                <a:cs typeface="+mn-cs"/>
              </a:rPr>
              <a:t>7</a:t>
            </a:r>
          </a:p>
        </p:txBody>
      </p:sp>
      <p:sp>
        <p:nvSpPr>
          <p:cNvPr id="36" name="Oval 35">
            <a:extLst>
              <a:ext uri="{FF2B5EF4-FFF2-40B4-BE49-F238E27FC236}">
                <a16:creationId xmlns:a16="http://schemas.microsoft.com/office/drawing/2014/main" id="{0FFEBBBE-D1C5-27A1-3229-E4EE03E02460}"/>
              </a:ext>
            </a:extLst>
          </p:cNvPr>
          <p:cNvSpPr/>
          <p:nvPr/>
        </p:nvSpPr>
        <p:spPr>
          <a:xfrm>
            <a:off x="491855" y="5072897"/>
            <a:ext cx="448269" cy="448276"/>
          </a:xfrm>
          <a:prstGeom prst="ellipse">
            <a:avLst/>
          </a:prstGeom>
          <a:solidFill>
            <a:srgbClr val="E87722"/>
          </a:solidFill>
          <a:ln w="12700" cap="flat" cmpd="sng" algn="ctr">
            <a:noFill/>
            <a:prstDash val="solid"/>
            <a:miter lim="800000"/>
          </a:ln>
          <a:effectLst/>
        </p:spPr>
        <p:txBody>
          <a:bodyPr lIns="0" tIns="0" rIns="0" bIns="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Arial" panose="020B0604020202020204"/>
                <a:ea typeface="+mn-ea"/>
                <a:cs typeface="+mn-cs"/>
              </a:rPr>
              <a:t>8</a:t>
            </a:r>
          </a:p>
        </p:txBody>
      </p:sp>
    </p:spTree>
    <p:extLst>
      <p:ext uri="{BB962C8B-B14F-4D97-AF65-F5344CB8AC3E}">
        <p14:creationId xmlns:p14="http://schemas.microsoft.com/office/powerpoint/2010/main" val="937903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901FA58-C23F-B74D-9210-BB8F953D765A}"/>
              </a:ext>
            </a:extLst>
          </p:cNvPr>
          <p:cNvPicPr>
            <a:picLocks noChangeAspect="1"/>
          </p:cNvPicPr>
          <p:nvPr/>
        </p:nvPicPr>
        <p:blipFill>
          <a:blip r:embed="rId2"/>
          <a:stretch>
            <a:fillRect/>
          </a:stretch>
        </p:blipFill>
        <p:spPr>
          <a:xfrm>
            <a:off x="8631638" y="2140854"/>
            <a:ext cx="1175085" cy="1186720"/>
          </a:xfrm>
          <a:prstGeom prst="rect">
            <a:avLst/>
          </a:prstGeom>
        </p:spPr>
      </p:pic>
      <p:pic>
        <p:nvPicPr>
          <p:cNvPr id="12" name="Picture 11">
            <a:extLst>
              <a:ext uri="{FF2B5EF4-FFF2-40B4-BE49-F238E27FC236}">
                <a16:creationId xmlns:a16="http://schemas.microsoft.com/office/drawing/2014/main" id="{427B4BE5-D09A-C5FF-E192-5AD1715EC417}"/>
              </a:ext>
            </a:extLst>
          </p:cNvPr>
          <p:cNvPicPr>
            <a:picLocks noChangeAspect="1"/>
          </p:cNvPicPr>
          <p:nvPr/>
        </p:nvPicPr>
        <p:blipFill>
          <a:blip r:embed="rId3"/>
          <a:stretch>
            <a:fillRect/>
          </a:stretch>
        </p:blipFill>
        <p:spPr>
          <a:xfrm>
            <a:off x="6081374" y="2070095"/>
            <a:ext cx="1282700" cy="1295400"/>
          </a:xfrm>
          <a:prstGeom prst="rect">
            <a:avLst/>
          </a:prstGeom>
        </p:spPr>
      </p:pic>
      <p:pic>
        <p:nvPicPr>
          <p:cNvPr id="11" name="Picture 10">
            <a:extLst>
              <a:ext uri="{FF2B5EF4-FFF2-40B4-BE49-F238E27FC236}">
                <a16:creationId xmlns:a16="http://schemas.microsoft.com/office/drawing/2014/main" id="{E4CE683F-A9A3-CF68-B9BB-D467ABE4D70E}"/>
              </a:ext>
            </a:extLst>
          </p:cNvPr>
          <p:cNvPicPr>
            <a:picLocks noChangeAspect="1"/>
          </p:cNvPicPr>
          <p:nvPr/>
        </p:nvPicPr>
        <p:blipFill>
          <a:blip r:embed="rId4"/>
          <a:stretch>
            <a:fillRect/>
          </a:stretch>
        </p:blipFill>
        <p:spPr>
          <a:xfrm>
            <a:off x="3531110" y="2070095"/>
            <a:ext cx="1282700" cy="1295400"/>
          </a:xfrm>
          <a:prstGeom prst="rect">
            <a:avLst/>
          </a:prstGeom>
        </p:spPr>
      </p:pic>
      <p:pic>
        <p:nvPicPr>
          <p:cNvPr id="10" name="Picture 9">
            <a:extLst>
              <a:ext uri="{FF2B5EF4-FFF2-40B4-BE49-F238E27FC236}">
                <a16:creationId xmlns:a16="http://schemas.microsoft.com/office/drawing/2014/main" id="{9CEEC7E6-8F9C-F9C9-15AF-DD4EF0167B29}"/>
              </a:ext>
            </a:extLst>
          </p:cNvPr>
          <p:cNvPicPr>
            <a:picLocks noChangeAspect="1"/>
          </p:cNvPicPr>
          <p:nvPr/>
        </p:nvPicPr>
        <p:blipFill>
          <a:blip r:embed="rId5"/>
          <a:stretch>
            <a:fillRect/>
          </a:stretch>
        </p:blipFill>
        <p:spPr>
          <a:xfrm>
            <a:off x="1031646" y="2070095"/>
            <a:ext cx="1231900" cy="1295400"/>
          </a:xfrm>
          <a:prstGeom prst="rect">
            <a:avLst/>
          </a:prstGeom>
        </p:spPr>
      </p:pic>
      <p:sp>
        <p:nvSpPr>
          <p:cNvPr id="2" name="Title 1">
            <a:extLst>
              <a:ext uri="{FF2B5EF4-FFF2-40B4-BE49-F238E27FC236}">
                <a16:creationId xmlns:a16="http://schemas.microsoft.com/office/drawing/2014/main" id="{93BC4053-F059-4052-A377-025F5A125122}"/>
              </a:ext>
            </a:extLst>
          </p:cNvPr>
          <p:cNvSpPr>
            <a:spLocks noGrp="1"/>
          </p:cNvSpPr>
          <p:nvPr>
            <p:ph type="title"/>
          </p:nvPr>
        </p:nvSpPr>
        <p:spPr bwMode="gray">
          <a:xfrm>
            <a:off x="457199" y="555639"/>
            <a:ext cx="9601200" cy="304699"/>
          </a:xfrm>
        </p:spPr>
        <p:txBody>
          <a:bodyPr/>
          <a:lstStyle/>
          <a:p>
            <a:r>
              <a:rPr lang="en-US" dirty="0">
                <a:ea typeface="+mn-ea"/>
                <a:cs typeface="+mn-cs"/>
              </a:rPr>
              <a:t>Prisma Cloud</a:t>
            </a:r>
          </a:p>
        </p:txBody>
      </p:sp>
      <p:sp>
        <p:nvSpPr>
          <p:cNvPr id="5" name="TextBox 4">
            <a:extLst>
              <a:ext uri="{FF2B5EF4-FFF2-40B4-BE49-F238E27FC236}">
                <a16:creationId xmlns:a16="http://schemas.microsoft.com/office/drawing/2014/main" id="{1EC91D45-EB1D-773E-06B0-5A51BE755E8F}"/>
              </a:ext>
            </a:extLst>
          </p:cNvPr>
          <p:cNvSpPr txBox="1"/>
          <p:nvPr/>
        </p:nvSpPr>
        <p:spPr bwMode="gray">
          <a:xfrm>
            <a:off x="457199" y="1152845"/>
            <a:ext cx="10833521" cy="954107"/>
          </a:xfrm>
          <a:prstGeom prst="rect">
            <a:avLst/>
          </a:prstGeom>
          <a:noFill/>
        </p:spPr>
        <p:txBody>
          <a:bodyPr wrap="square">
            <a:spAutoFit/>
          </a:bodyPr>
          <a:lstStyle/>
          <a:p>
            <a:r>
              <a:rPr lang="en-IN" sz="1400" dirty="0"/>
              <a:t>Prisma Cloud is a Cloud Native Security Platform.</a:t>
            </a:r>
          </a:p>
          <a:p>
            <a:r>
              <a:rPr lang="en-IN" sz="1400" dirty="0"/>
              <a:t>Prisma has a broad security and compliance coverage—for applications, data, and the entire cloud native technology stack—throughout the development lifecycle</a:t>
            </a:r>
          </a:p>
          <a:p>
            <a:r>
              <a:rPr lang="en-IN" sz="1400" dirty="0"/>
              <a:t>Prisma is platform </a:t>
            </a:r>
            <a:r>
              <a:rPr lang="en-IN" sz="1400" err="1"/>
              <a:t>Agnostic</a:t>
            </a:r>
            <a:r>
              <a:rPr lang="en-IN" sz="1400"/>
              <a:t>.</a:t>
            </a:r>
            <a:endParaRPr lang="en-US" sz="1400" dirty="0"/>
          </a:p>
        </p:txBody>
      </p:sp>
      <p:sp>
        <p:nvSpPr>
          <p:cNvPr id="3" name="TextBox 2">
            <a:extLst>
              <a:ext uri="{FF2B5EF4-FFF2-40B4-BE49-F238E27FC236}">
                <a16:creationId xmlns:a16="http://schemas.microsoft.com/office/drawing/2014/main" id="{933A62D0-10AF-4CE9-FC99-FB05F76A768E}"/>
              </a:ext>
            </a:extLst>
          </p:cNvPr>
          <p:cNvSpPr txBox="1"/>
          <p:nvPr/>
        </p:nvSpPr>
        <p:spPr bwMode="gray">
          <a:xfrm>
            <a:off x="4575134" y="5705155"/>
            <a:ext cx="2103140" cy="230832"/>
          </a:xfrm>
          <a:prstGeom prst="rect">
            <a:avLst/>
          </a:prstGeom>
          <a:noFill/>
        </p:spPr>
        <p:txBody>
          <a:bodyPr vert="horz" wrap="none" lIns="0" tIns="0" rIns="0" bIns="0" rtlCol="0">
            <a:spAutoFit/>
          </a:bodyPr>
          <a:lstStyle/>
          <a:p>
            <a:pPr algn="l">
              <a:spcBef>
                <a:spcPts val="600"/>
              </a:spcBef>
            </a:pPr>
            <a:r>
              <a:rPr lang="en-US" sz="1500" b="1" dirty="0">
                <a:solidFill>
                  <a:schemeClr val="accent6"/>
                </a:solidFill>
              </a:rPr>
              <a:t>Pillars of Prisma Cloud</a:t>
            </a:r>
          </a:p>
        </p:txBody>
      </p:sp>
      <p:sp>
        <p:nvSpPr>
          <p:cNvPr id="4" name="TextBox 3">
            <a:extLst>
              <a:ext uri="{FF2B5EF4-FFF2-40B4-BE49-F238E27FC236}">
                <a16:creationId xmlns:a16="http://schemas.microsoft.com/office/drawing/2014/main" id="{3A489A00-2945-4F3C-D959-F02AF03D8161}"/>
              </a:ext>
            </a:extLst>
          </p:cNvPr>
          <p:cNvSpPr txBox="1"/>
          <p:nvPr/>
        </p:nvSpPr>
        <p:spPr bwMode="gray">
          <a:xfrm>
            <a:off x="780468" y="3525181"/>
            <a:ext cx="2371089" cy="1831271"/>
          </a:xfrm>
          <a:prstGeom prst="rect">
            <a:avLst/>
          </a:prstGeom>
          <a:noFill/>
        </p:spPr>
        <p:txBody>
          <a:bodyPr vert="horz" wrap="square" lIns="0" tIns="0" rIns="0" bIns="0" rtlCol="0">
            <a:spAutoFit/>
          </a:bodyPr>
          <a:lstStyle/>
          <a:p>
            <a:pPr algn="l">
              <a:spcBef>
                <a:spcPts val="600"/>
              </a:spcBef>
            </a:pPr>
            <a:r>
              <a:rPr lang="en-US" sz="1500" b="1" dirty="0">
                <a:solidFill>
                  <a:schemeClr val="accent6"/>
                </a:solidFill>
              </a:rPr>
              <a:t>Cloud Security Posture Management</a:t>
            </a:r>
          </a:p>
          <a:p>
            <a:pPr>
              <a:spcBef>
                <a:spcPts val="600"/>
              </a:spcBef>
            </a:pPr>
            <a:r>
              <a:rPr lang="en-IN" sz="1400" dirty="0"/>
              <a:t>The CSPM capabilities include the Visibility, Compliance, &amp; Governance, Threat Detection, and Data Security features on Prisma Cloud</a:t>
            </a:r>
            <a:endParaRPr lang="en-US" sz="1400" dirty="0"/>
          </a:p>
        </p:txBody>
      </p:sp>
      <p:sp>
        <p:nvSpPr>
          <p:cNvPr id="7" name="TextBox 6">
            <a:extLst>
              <a:ext uri="{FF2B5EF4-FFF2-40B4-BE49-F238E27FC236}">
                <a16:creationId xmlns:a16="http://schemas.microsoft.com/office/drawing/2014/main" id="{F03DDB6E-9DC7-D903-376A-CE46BE0D545C}"/>
              </a:ext>
            </a:extLst>
          </p:cNvPr>
          <p:cNvSpPr txBox="1"/>
          <p:nvPr/>
        </p:nvSpPr>
        <p:spPr bwMode="gray">
          <a:xfrm>
            <a:off x="3376463" y="3525181"/>
            <a:ext cx="2250241" cy="1615827"/>
          </a:xfrm>
          <a:prstGeom prst="rect">
            <a:avLst/>
          </a:prstGeom>
          <a:noFill/>
        </p:spPr>
        <p:txBody>
          <a:bodyPr vert="horz" wrap="square" lIns="0" tIns="0" rIns="0" bIns="0" rtlCol="0">
            <a:spAutoFit/>
          </a:bodyPr>
          <a:lstStyle/>
          <a:p>
            <a:pPr algn="l">
              <a:spcBef>
                <a:spcPts val="600"/>
              </a:spcBef>
            </a:pPr>
            <a:r>
              <a:rPr lang="en-US" sz="1500" b="1" dirty="0">
                <a:solidFill>
                  <a:schemeClr val="accent6"/>
                </a:solidFill>
              </a:rPr>
              <a:t>Cloud Workload Protection</a:t>
            </a:r>
          </a:p>
          <a:p>
            <a:pPr>
              <a:spcBef>
                <a:spcPts val="600"/>
              </a:spcBef>
            </a:pPr>
            <a:r>
              <a:rPr lang="en-IN" sz="1400" dirty="0"/>
              <a:t>For securing your host, container, and functions across the application lifecycle that constitute the CWP capabilities</a:t>
            </a:r>
            <a:endParaRPr lang="en-US" sz="1400" dirty="0"/>
          </a:p>
        </p:txBody>
      </p:sp>
      <p:sp>
        <p:nvSpPr>
          <p:cNvPr id="8" name="TextBox 7">
            <a:extLst>
              <a:ext uri="{FF2B5EF4-FFF2-40B4-BE49-F238E27FC236}">
                <a16:creationId xmlns:a16="http://schemas.microsoft.com/office/drawing/2014/main" id="{155CD276-6BAD-374E-3C28-5070F9361D56}"/>
              </a:ext>
            </a:extLst>
          </p:cNvPr>
          <p:cNvSpPr txBox="1"/>
          <p:nvPr/>
        </p:nvSpPr>
        <p:spPr bwMode="gray">
          <a:xfrm>
            <a:off x="5899309" y="3492506"/>
            <a:ext cx="2250239" cy="1184940"/>
          </a:xfrm>
          <a:prstGeom prst="rect">
            <a:avLst/>
          </a:prstGeom>
          <a:noFill/>
        </p:spPr>
        <p:txBody>
          <a:bodyPr vert="horz" wrap="square" lIns="0" tIns="0" rIns="0" bIns="0" rtlCol="0">
            <a:spAutoFit/>
          </a:bodyPr>
          <a:lstStyle/>
          <a:p>
            <a:pPr algn="l">
              <a:spcBef>
                <a:spcPts val="600"/>
              </a:spcBef>
            </a:pPr>
            <a:r>
              <a:rPr lang="en-US" sz="1500" b="1" dirty="0">
                <a:solidFill>
                  <a:schemeClr val="accent6"/>
                </a:solidFill>
              </a:rPr>
              <a:t>Identity-Based </a:t>
            </a:r>
            <a:r>
              <a:rPr lang="en-US" sz="1500" b="1" dirty="0" err="1">
                <a:solidFill>
                  <a:schemeClr val="accent6"/>
                </a:solidFill>
              </a:rPr>
              <a:t>Microsegmentation</a:t>
            </a:r>
            <a:endParaRPr lang="en-US" sz="1500" b="1" dirty="0">
              <a:solidFill>
                <a:schemeClr val="accent6"/>
              </a:solidFill>
            </a:endParaRPr>
          </a:p>
          <a:p>
            <a:pPr algn="l">
              <a:spcBef>
                <a:spcPts val="600"/>
              </a:spcBef>
            </a:pPr>
            <a:r>
              <a:rPr lang="en-US" sz="1400" dirty="0"/>
              <a:t>Enforce permissions and secure identities across workloads and clouds</a:t>
            </a:r>
          </a:p>
        </p:txBody>
      </p:sp>
      <p:sp>
        <p:nvSpPr>
          <p:cNvPr id="9" name="TextBox 8">
            <a:extLst>
              <a:ext uri="{FF2B5EF4-FFF2-40B4-BE49-F238E27FC236}">
                <a16:creationId xmlns:a16="http://schemas.microsoft.com/office/drawing/2014/main" id="{9F9E645B-F227-AEE8-F530-94446CEA9ABE}"/>
              </a:ext>
            </a:extLst>
          </p:cNvPr>
          <p:cNvSpPr txBox="1"/>
          <p:nvPr/>
        </p:nvSpPr>
        <p:spPr bwMode="gray">
          <a:xfrm>
            <a:off x="8422153" y="3525181"/>
            <a:ext cx="2250239" cy="2127926"/>
          </a:xfrm>
          <a:prstGeom prst="rect">
            <a:avLst/>
          </a:prstGeom>
          <a:noFill/>
        </p:spPr>
        <p:txBody>
          <a:bodyPr vert="horz" wrap="square" lIns="0" tIns="0" rIns="0" bIns="0" rtlCol="0">
            <a:spAutoFit/>
          </a:bodyPr>
          <a:lstStyle/>
          <a:p>
            <a:pPr>
              <a:spcBef>
                <a:spcPts val="600"/>
              </a:spcBef>
            </a:pPr>
            <a:r>
              <a:rPr lang="en-IN" sz="1500" b="1" dirty="0">
                <a:solidFill>
                  <a:schemeClr val="accent6"/>
                </a:solidFill>
              </a:rPr>
              <a:t>IAM Security &amp; Code Security</a:t>
            </a:r>
          </a:p>
          <a:p>
            <a:pPr>
              <a:spcBef>
                <a:spcPts val="600"/>
              </a:spcBef>
            </a:pPr>
            <a:r>
              <a:rPr lang="en-IN" sz="1400" dirty="0"/>
              <a:t>Gain network </a:t>
            </a:r>
            <a:r>
              <a:rPr lang="en-IN" sz="1400" dirty="0" err="1"/>
              <a:t>viibility</a:t>
            </a:r>
            <a:r>
              <a:rPr lang="en-IN" sz="1400" dirty="0"/>
              <a:t>, enforce </a:t>
            </a:r>
            <a:r>
              <a:rPr lang="en-IN" sz="1400" dirty="0" err="1"/>
              <a:t>microsegmentation</a:t>
            </a:r>
            <a:r>
              <a:rPr lang="en-IN" sz="1400" dirty="0"/>
              <a:t>, and secure trust </a:t>
            </a:r>
            <a:r>
              <a:rPr lang="en-IN" sz="1400" dirty="0" err="1"/>
              <a:t>boundries</a:t>
            </a:r>
            <a:r>
              <a:rPr lang="en-IN" sz="1400" dirty="0"/>
              <a:t>.</a:t>
            </a:r>
          </a:p>
          <a:p>
            <a:pPr>
              <a:spcBef>
                <a:spcPts val="600"/>
              </a:spcBef>
            </a:pPr>
            <a:r>
              <a:rPr lang="en-IN" sz="1400" dirty="0"/>
              <a:t>Integrate and perform infrastructure and application security in the CI/CD pipeline</a:t>
            </a:r>
            <a:endParaRPr lang="en-US" sz="1400" dirty="0"/>
          </a:p>
        </p:txBody>
      </p:sp>
    </p:spTree>
    <p:extLst>
      <p:ext uri="{BB962C8B-B14F-4D97-AF65-F5344CB8AC3E}">
        <p14:creationId xmlns:p14="http://schemas.microsoft.com/office/powerpoint/2010/main" val="1679359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5744C8-C88F-4DDA-A78E-01204F835D2E}"/>
              </a:ext>
            </a:extLst>
          </p:cNvPr>
          <p:cNvSpPr>
            <a:spLocks noGrp="1"/>
          </p:cNvSpPr>
          <p:nvPr>
            <p:ph type="title"/>
          </p:nvPr>
        </p:nvSpPr>
        <p:spPr bwMode="gray">
          <a:xfrm>
            <a:off x="457199" y="555639"/>
            <a:ext cx="9601200" cy="304699"/>
          </a:xfrm>
        </p:spPr>
        <p:txBody>
          <a:bodyPr/>
          <a:lstStyle/>
          <a:p>
            <a:r>
              <a:rPr lang="en-US" dirty="0"/>
              <a:t>Prisma Policies</a:t>
            </a:r>
          </a:p>
        </p:txBody>
      </p:sp>
      <p:sp>
        <p:nvSpPr>
          <p:cNvPr id="19" name="TextBox 18">
            <a:extLst>
              <a:ext uri="{FF2B5EF4-FFF2-40B4-BE49-F238E27FC236}">
                <a16:creationId xmlns:a16="http://schemas.microsoft.com/office/drawing/2014/main" id="{A1218A9C-8555-42CD-6CD9-77923969C7FF}"/>
              </a:ext>
            </a:extLst>
          </p:cNvPr>
          <p:cNvSpPr txBox="1"/>
          <p:nvPr/>
        </p:nvSpPr>
        <p:spPr bwMode="gray">
          <a:xfrm>
            <a:off x="364433" y="1012072"/>
            <a:ext cx="6578234" cy="2893100"/>
          </a:xfrm>
          <a:prstGeom prst="rect">
            <a:avLst/>
          </a:prstGeom>
          <a:noFill/>
        </p:spPr>
        <p:txBody>
          <a:bodyPr wrap="square">
            <a:spAutoFit/>
          </a:bodyPr>
          <a:lstStyle/>
          <a:p>
            <a:pPr marL="285750" indent="-285750">
              <a:buFont typeface="Arial" panose="020B0604020202020204" pitchFamily="34" charset="0"/>
              <a:buChar char="•"/>
            </a:pPr>
            <a:r>
              <a:rPr lang="en-IN" sz="1400" dirty="0"/>
              <a:t>In Prisma Cloud, a policy is a set of one or more constraints or conditions that must be adhered to.</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Prisma Cloud provides predefined policies for configurations and access controls that adhere to established security best practices such as PCI, GDPR, ISO 27001:2013,and NIST.</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In addition to these predefined policies, we can create custom policies to monitor for violations and enforce our own organizational standards. </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After setting up the policies, any new or existing resources that violate these policies are automatically detected.</a:t>
            </a:r>
          </a:p>
          <a:p>
            <a:endParaRPr lang="en-IN" sz="1400" b="1" i="0" dirty="0">
              <a:solidFill>
                <a:schemeClr val="accent1"/>
              </a:solidFill>
              <a:effectLst/>
            </a:endParaRPr>
          </a:p>
        </p:txBody>
      </p:sp>
      <p:pic>
        <p:nvPicPr>
          <p:cNvPr id="9" name="Picture 8">
            <a:extLst>
              <a:ext uri="{FF2B5EF4-FFF2-40B4-BE49-F238E27FC236}">
                <a16:creationId xmlns:a16="http://schemas.microsoft.com/office/drawing/2014/main" id="{F610199C-4820-17E7-35CB-9D0D3BDBEBDD}"/>
              </a:ext>
            </a:extLst>
          </p:cNvPr>
          <p:cNvPicPr>
            <a:picLocks noChangeAspect="1"/>
          </p:cNvPicPr>
          <p:nvPr/>
        </p:nvPicPr>
        <p:blipFill>
          <a:blip r:embed="rId2"/>
          <a:stretch>
            <a:fillRect/>
          </a:stretch>
        </p:blipFill>
        <p:spPr>
          <a:xfrm>
            <a:off x="6942667" y="707988"/>
            <a:ext cx="2801893" cy="2162535"/>
          </a:xfrm>
          <a:prstGeom prst="rect">
            <a:avLst/>
          </a:prstGeom>
        </p:spPr>
      </p:pic>
      <p:pic>
        <p:nvPicPr>
          <p:cNvPr id="10" name="Picture 9">
            <a:extLst>
              <a:ext uri="{FF2B5EF4-FFF2-40B4-BE49-F238E27FC236}">
                <a16:creationId xmlns:a16="http://schemas.microsoft.com/office/drawing/2014/main" id="{9E89BC65-5232-C7BA-7C89-0BFE1237F597}"/>
              </a:ext>
            </a:extLst>
          </p:cNvPr>
          <p:cNvPicPr>
            <a:picLocks noChangeAspect="1"/>
          </p:cNvPicPr>
          <p:nvPr/>
        </p:nvPicPr>
        <p:blipFill>
          <a:blip r:embed="rId3"/>
          <a:stretch>
            <a:fillRect/>
          </a:stretch>
        </p:blipFill>
        <p:spPr>
          <a:xfrm>
            <a:off x="9583616" y="2870523"/>
            <a:ext cx="2608384" cy="2013182"/>
          </a:xfrm>
          <a:prstGeom prst="rect">
            <a:avLst/>
          </a:prstGeom>
        </p:spPr>
      </p:pic>
      <p:pic>
        <p:nvPicPr>
          <p:cNvPr id="11" name="Picture 10">
            <a:extLst>
              <a:ext uri="{FF2B5EF4-FFF2-40B4-BE49-F238E27FC236}">
                <a16:creationId xmlns:a16="http://schemas.microsoft.com/office/drawing/2014/main" id="{2B59C088-97A8-8568-3AB2-D4232799895F}"/>
              </a:ext>
            </a:extLst>
          </p:cNvPr>
          <p:cNvPicPr>
            <a:picLocks noChangeAspect="1"/>
          </p:cNvPicPr>
          <p:nvPr/>
        </p:nvPicPr>
        <p:blipFill>
          <a:blip r:embed="rId4"/>
          <a:stretch>
            <a:fillRect/>
          </a:stretch>
        </p:blipFill>
        <p:spPr>
          <a:xfrm>
            <a:off x="457199" y="4184859"/>
            <a:ext cx="9155288" cy="2117502"/>
          </a:xfrm>
          <a:prstGeom prst="rect">
            <a:avLst/>
          </a:prstGeom>
        </p:spPr>
      </p:pic>
    </p:spTree>
    <p:extLst>
      <p:ext uri="{BB962C8B-B14F-4D97-AF65-F5344CB8AC3E}">
        <p14:creationId xmlns:p14="http://schemas.microsoft.com/office/powerpoint/2010/main" val="806380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5744C8-C88F-4DDA-A78E-01204F835D2E}"/>
              </a:ext>
            </a:extLst>
          </p:cNvPr>
          <p:cNvSpPr>
            <a:spLocks noGrp="1"/>
          </p:cNvSpPr>
          <p:nvPr>
            <p:ph type="title"/>
          </p:nvPr>
        </p:nvSpPr>
        <p:spPr bwMode="gray">
          <a:xfrm>
            <a:off x="457199" y="555639"/>
            <a:ext cx="9601200" cy="304699"/>
          </a:xfrm>
        </p:spPr>
        <p:txBody>
          <a:bodyPr/>
          <a:lstStyle/>
          <a:p>
            <a:r>
              <a:rPr lang="en-US" dirty="0"/>
              <a:t> Prisma Standards</a:t>
            </a:r>
          </a:p>
        </p:txBody>
      </p:sp>
      <p:pic>
        <p:nvPicPr>
          <p:cNvPr id="2" name="Picture 1">
            <a:extLst>
              <a:ext uri="{FF2B5EF4-FFF2-40B4-BE49-F238E27FC236}">
                <a16:creationId xmlns:a16="http://schemas.microsoft.com/office/drawing/2014/main" id="{AB724354-1AF1-890C-6E3F-1EC1A65EC7A1}"/>
              </a:ext>
            </a:extLst>
          </p:cNvPr>
          <p:cNvPicPr>
            <a:picLocks noChangeAspect="1"/>
          </p:cNvPicPr>
          <p:nvPr/>
        </p:nvPicPr>
        <p:blipFill>
          <a:blip r:embed="rId2"/>
          <a:stretch>
            <a:fillRect/>
          </a:stretch>
        </p:blipFill>
        <p:spPr>
          <a:xfrm>
            <a:off x="5332632" y="2843527"/>
            <a:ext cx="6270323" cy="2909917"/>
          </a:xfrm>
          <a:prstGeom prst="rect">
            <a:avLst/>
          </a:prstGeom>
        </p:spPr>
      </p:pic>
      <p:sp>
        <p:nvSpPr>
          <p:cNvPr id="3" name="TextBox 2">
            <a:extLst>
              <a:ext uri="{FF2B5EF4-FFF2-40B4-BE49-F238E27FC236}">
                <a16:creationId xmlns:a16="http://schemas.microsoft.com/office/drawing/2014/main" id="{88D2DAD2-3D82-3678-969C-2BFFBE5DFEF4}"/>
              </a:ext>
            </a:extLst>
          </p:cNvPr>
          <p:cNvSpPr txBox="1"/>
          <p:nvPr/>
        </p:nvSpPr>
        <p:spPr bwMode="gray">
          <a:xfrm rot="10800000" flipH="1" flipV="1">
            <a:off x="395178" y="979803"/>
            <a:ext cx="5283135" cy="1600438"/>
          </a:xfrm>
          <a:prstGeom prst="rect">
            <a:avLst/>
          </a:prstGeom>
          <a:noFill/>
        </p:spPr>
        <p:txBody>
          <a:bodyPr vert="horz" wrap="square" lIns="0" tIns="0" rIns="0" bIns="0" rtlCol="0">
            <a:spAutoFit/>
          </a:bodyPr>
          <a:lstStyle/>
          <a:p>
            <a:pPr marL="285750" indent="-285750" algn="l">
              <a:spcBef>
                <a:spcPts val="600"/>
              </a:spcBef>
              <a:buFont typeface="Arial" panose="020B0604020202020204" pitchFamily="34" charset="0"/>
              <a:buChar char="•"/>
            </a:pPr>
            <a:r>
              <a:rPr lang="en-US" sz="1400" dirty="0"/>
              <a:t>Prisma Cloud has 57 Compliance Standards</a:t>
            </a:r>
          </a:p>
          <a:p>
            <a:pPr marL="285750" indent="-285750" algn="l">
              <a:spcBef>
                <a:spcPts val="600"/>
              </a:spcBef>
              <a:buFont typeface="Arial" panose="020B0604020202020204" pitchFamily="34" charset="0"/>
              <a:buChar char="•"/>
            </a:pPr>
            <a:r>
              <a:rPr lang="en-US" sz="1400" dirty="0"/>
              <a:t>These include HIPAA, GDPR, ISO, NIST and many more</a:t>
            </a:r>
          </a:p>
          <a:p>
            <a:pPr marL="285750" indent="-285750" algn="l">
              <a:spcBef>
                <a:spcPts val="600"/>
              </a:spcBef>
              <a:buFont typeface="Arial" panose="020B0604020202020204" pitchFamily="34" charset="0"/>
              <a:buChar char="•"/>
            </a:pPr>
            <a:r>
              <a:rPr lang="en-US" sz="1400" dirty="0"/>
              <a:t>OCC has its own custom standard created in Prisma called ‘OptumConnectCloud’</a:t>
            </a:r>
          </a:p>
          <a:p>
            <a:pPr marL="285750" indent="-285750" algn="l">
              <a:spcBef>
                <a:spcPts val="600"/>
              </a:spcBef>
              <a:buFont typeface="Arial" panose="020B0604020202020204" pitchFamily="34" charset="0"/>
              <a:buChar char="•"/>
            </a:pPr>
            <a:r>
              <a:rPr lang="en-US" sz="1400" dirty="0"/>
              <a:t>These policies are mirrored with the HCC LaunchPad policies</a:t>
            </a:r>
          </a:p>
          <a:p>
            <a:pPr marL="285750" indent="-285750" algn="l">
              <a:spcBef>
                <a:spcPts val="600"/>
              </a:spcBef>
              <a:buFont typeface="Arial" panose="020B0604020202020204" pitchFamily="34" charset="0"/>
              <a:buChar char="•"/>
            </a:pPr>
            <a:endParaRPr lang="en-US" sz="1400" dirty="0"/>
          </a:p>
        </p:txBody>
      </p:sp>
      <p:pic>
        <p:nvPicPr>
          <p:cNvPr id="6" name="Picture 5">
            <a:extLst>
              <a:ext uri="{FF2B5EF4-FFF2-40B4-BE49-F238E27FC236}">
                <a16:creationId xmlns:a16="http://schemas.microsoft.com/office/drawing/2014/main" id="{175ACF44-76ED-ECEF-5D25-F58F97B9B0A4}"/>
              </a:ext>
            </a:extLst>
          </p:cNvPr>
          <p:cNvPicPr>
            <a:picLocks noChangeAspect="1"/>
          </p:cNvPicPr>
          <p:nvPr/>
        </p:nvPicPr>
        <p:blipFill>
          <a:blip r:embed="rId3"/>
          <a:stretch>
            <a:fillRect/>
          </a:stretch>
        </p:blipFill>
        <p:spPr>
          <a:xfrm>
            <a:off x="7363624" y="1261117"/>
            <a:ext cx="3469922" cy="1037808"/>
          </a:xfrm>
          <a:prstGeom prst="rect">
            <a:avLst/>
          </a:prstGeom>
        </p:spPr>
      </p:pic>
      <p:graphicFrame>
        <p:nvGraphicFramePr>
          <p:cNvPr id="8" name="Chart 7">
            <a:extLst>
              <a:ext uri="{FF2B5EF4-FFF2-40B4-BE49-F238E27FC236}">
                <a16:creationId xmlns:a16="http://schemas.microsoft.com/office/drawing/2014/main" id="{A07A08BE-8040-A983-DB6E-1E4F7756D5B5}"/>
              </a:ext>
            </a:extLst>
          </p:cNvPr>
          <p:cNvGraphicFramePr/>
          <p:nvPr>
            <p:extLst>
              <p:ext uri="{D42A27DB-BD31-4B8C-83A1-F6EECF244321}">
                <p14:modId xmlns:p14="http://schemas.microsoft.com/office/powerpoint/2010/main" val="3215243575"/>
              </p:ext>
            </p:extLst>
          </p:nvPr>
        </p:nvGraphicFramePr>
        <p:xfrm>
          <a:off x="589045" y="2843527"/>
          <a:ext cx="3745888" cy="290991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67085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C4053-F059-4052-A377-025F5A125122}"/>
              </a:ext>
            </a:extLst>
          </p:cNvPr>
          <p:cNvSpPr>
            <a:spLocks noGrp="1"/>
          </p:cNvSpPr>
          <p:nvPr>
            <p:ph type="title"/>
          </p:nvPr>
        </p:nvSpPr>
        <p:spPr bwMode="gray">
          <a:xfrm>
            <a:off x="457199" y="555639"/>
            <a:ext cx="9601200" cy="304699"/>
          </a:xfrm>
        </p:spPr>
        <p:txBody>
          <a:bodyPr/>
          <a:lstStyle/>
          <a:p>
            <a:pPr lvl="0" defTabSz="793439">
              <a:spcAft>
                <a:spcPct val="35000"/>
              </a:spcAft>
              <a:defRPr/>
            </a:pPr>
            <a:r>
              <a:rPr lang="en-IN" dirty="0"/>
              <a:t>Prisma API &amp; Terraform Provider</a:t>
            </a:r>
            <a:endParaRPr lang="en-US" dirty="0"/>
          </a:p>
        </p:txBody>
      </p:sp>
    </p:spTree>
    <p:extLst>
      <p:ext uri="{BB962C8B-B14F-4D97-AF65-F5344CB8AC3E}">
        <p14:creationId xmlns:p14="http://schemas.microsoft.com/office/powerpoint/2010/main" val="4183502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C4053-F059-4052-A377-025F5A125122}"/>
              </a:ext>
            </a:extLst>
          </p:cNvPr>
          <p:cNvSpPr>
            <a:spLocks noGrp="1"/>
          </p:cNvSpPr>
          <p:nvPr>
            <p:ph type="title"/>
          </p:nvPr>
        </p:nvSpPr>
        <p:spPr bwMode="gray">
          <a:xfrm>
            <a:off x="457199" y="555639"/>
            <a:ext cx="9601200" cy="304699"/>
          </a:xfrm>
        </p:spPr>
        <p:txBody>
          <a:bodyPr/>
          <a:lstStyle/>
          <a:p>
            <a:pPr lvl="0" defTabSz="793439">
              <a:spcAft>
                <a:spcPct val="35000"/>
              </a:spcAft>
              <a:defRPr/>
            </a:pPr>
            <a:r>
              <a:rPr lang="en-IN" dirty="0"/>
              <a:t>Alerting and Sentinel Integration</a:t>
            </a:r>
            <a:endParaRPr lang="en-US" dirty="0"/>
          </a:p>
        </p:txBody>
      </p:sp>
      <p:sp>
        <p:nvSpPr>
          <p:cNvPr id="3" name="Content Placeholder 13">
            <a:extLst>
              <a:ext uri="{FF2B5EF4-FFF2-40B4-BE49-F238E27FC236}">
                <a16:creationId xmlns:a16="http://schemas.microsoft.com/office/drawing/2014/main" id="{921BB4D8-28B6-0EFF-3CDB-331383FE2C66}"/>
              </a:ext>
            </a:extLst>
          </p:cNvPr>
          <p:cNvSpPr txBox="1">
            <a:spLocks/>
          </p:cNvSpPr>
          <p:nvPr/>
        </p:nvSpPr>
        <p:spPr>
          <a:xfrm>
            <a:off x="495300" y="1272619"/>
            <a:ext cx="11315700" cy="4627438"/>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Tree>
    <p:extLst>
      <p:ext uri="{BB962C8B-B14F-4D97-AF65-F5344CB8AC3E}">
        <p14:creationId xmlns:p14="http://schemas.microsoft.com/office/powerpoint/2010/main" val="3532181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8924A48B-F270-459C-9C03-EEE53385B86C}"/>
              </a:ext>
            </a:extLst>
          </p:cNvPr>
          <p:cNvSpPr>
            <a:spLocks/>
          </p:cNvSpPr>
          <p:nvPr/>
        </p:nvSpPr>
        <p:spPr bwMode="gray">
          <a:xfrm>
            <a:off x="3" y="1589"/>
            <a:ext cx="3162165" cy="6856412"/>
          </a:xfrm>
          <a:custGeom>
            <a:avLst/>
            <a:gdLst>
              <a:gd name="connsiteX0" fmla="*/ 0 w 3162165"/>
              <a:gd name="connsiteY0" fmla="*/ 6854822 h 6856412"/>
              <a:gd name="connsiteX1" fmla="*/ 3123474 w 3162165"/>
              <a:gd name="connsiteY1" fmla="*/ 6854822 h 6856412"/>
              <a:gd name="connsiteX2" fmla="*/ 3125181 w 3162165"/>
              <a:gd name="connsiteY2" fmla="*/ 6856412 h 6856412"/>
              <a:gd name="connsiteX3" fmla="*/ 0 w 3162165"/>
              <a:gd name="connsiteY3" fmla="*/ 6856412 h 6856412"/>
              <a:gd name="connsiteX4" fmla="*/ 0 w 3162165"/>
              <a:gd name="connsiteY4" fmla="*/ 0 h 6856412"/>
              <a:gd name="connsiteX5" fmla="*/ 3162165 w 3162165"/>
              <a:gd name="connsiteY5" fmla="*/ 0 h 6856412"/>
              <a:gd name="connsiteX6" fmla="*/ 1594027 w 3162165"/>
              <a:gd name="connsiteY6" fmla="*/ 3444821 h 6856412"/>
              <a:gd name="connsiteX7" fmla="*/ 2353791 w 3162165"/>
              <a:gd name="connsiteY7" fmla="*/ 5970704 h 6856412"/>
              <a:gd name="connsiteX8" fmla="*/ 2369330 w 3162165"/>
              <a:gd name="connsiteY8" fmla="*/ 5992811 h 6856412"/>
              <a:gd name="connsiteX9" fmla="*/ 0 w 3162165"/>
              <a:gd name="connsiteY9" fmla="*/ 5992811 h 6856412"/>
              <a:gd name="connsiteX10" fmla="*/ 0 w 3162165"/>
              <a:gd name="connsiteY10" fmla="*/ 5828411 h 6856412"/>
              <a:gd name="connsiteX11" fmla="*/ 0 w 3162165"/>
              <a:gd name="connsiteY11" fmla="*/ 0 h 685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2165" h="6856412">
                <a:moveTo>
                  <a:pt x="0" y="6854822"/>
                </a:moveTo>
                <a:lnTo>
                  <a:pt x="3123474" y="6854822"/>
                </a:lnTo>
                <a:lnTo>
                  <a:pt x="3125181" y="6856412"/>
                </a:lnTo>
                <a:cubicBezTo>
                  <a:pt x="3125181" y="6856412"/>
                  <a:pt x="3125181" y="6856412"/>
                  <a:pt x="0" y="6856412"/>
                </a:cubicBezTo>
                <a:close/>
                <a:moveTo>
                  <a:pt x="0" y="0"/>
                </a:moveTo>
                <a:cubicBezTo>
                  <a:pt x="0" y="0"/>
                  <a:pt x="0" y="0"/>
                  <a:pt x="3162165" y="0"/>
                </a:cubicBezTo>
                <a:cubicBezTo>
                  <a:pt x="2200571" y="834437"/>
                  <a:pt x="1594027" y="2067631"/>
                  <a:pt x="1594027" y="3444821"/>
                </a:cubicBezTo>
                <a:cubicBezTo>
                  <a:pt x="1594027" y="4378947"/>
                  <a:pt x="1873722" y="5248503"/>
                  <a:pt x="2353791" y="5970704"/>
                </a:cubicBezTo>
                <a:lnTo>
                  <a:pt x="2369330" y="5992811"/>
                </a:lnTo>
                <a:lnTo>
                  <a:pt x="0" y="5992811"/>
                </a:lnTo>
                <a:lnTo>
                  <a:pt x="0" y="5828411"/>
                </a:lnTo>
                <a:cubicBezTo>
                  <a:pt x="0" y="4921351"/>
                  <a:pt x="0" y="3213943"/>
                  <a:pt x="0"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square">
            <a:noAutofit/>
          </a:bodyPr>
          <a:lstStyle/>
          <a:p>
            <a:pPr eaLnBrk="1" fontAlgn="auto" hangingPunct="1">
              <a:spcBef>
                <a:spcPts val="0"/>
              </a:spcBef>
              <a:spcAft>
                <a:spcPts val="0"/>
              </a:spcAft>
              <a:defRPr/>
            </a:pPr>
            <a:endParaRPr lang="en-US">
              <a:latin typeface="+mn-lt"/>
            </a:endParaRPr>
          </a:p>
        </p:txBody>
      </p:sp>
      <p:sp>
        <p:nvSpPr>
          <p:cNvPr id="17" name="Freeform: Shape 16">
            <a:extLst>
              <a:ext uri="{FF2B5EF4-FFF2-40B4-BE49-F238E27FC236}">
                <a16:creationId xmlns:a16="http://schemas.microsoft.com/office/drawing/2014/main" id="{C7DC374D-64F2-4D70-A32C-600B233A4EAB}"/>
              </a:ext>
            </a:extLst>
          </p:cNvPr>
          <p:cNvSpPr>
            <a:spLocks/>
          </p:cNvSpPr>
          <p:nvPr/>
        </p:nvSpPr>
        <p:spPr bwMode="gray">
          <a:xfrm>
            <a:off x="9029837" y="1589"/>
            <a:ext cx="3162165" cy="6856412"/>
          </a:xfrm>
          <a:custGeom>
            <a:avLst/>
            <a:gdLst>
              <a:gd name="connsiteX0" fmla="*/ 0 w 3162165"/>
              <a:gd name="connsiteY0" fmla="*/ 0 h 6856412"/>
              <a:gd name="connsiteX1" fmla="*/ 3162165 w 3162165"/>
              <a:gd name="connsiteY1" fmla="*/ 0 h 6856412"/>
              <a:gd name="connsiteX2" fmla="*/ 3162165 w 3162165"/>
              <a:gd name="connsiteY2" fmla="*/ 6856412 h 6856412"/>
              <a:gd name="connsiteX3" fmla="*/ 36984 w 3162165"/>
              <a:gd name="connsiteY3" fmla="*/ 6856412 h 6856412"/>
              <a:gd name="connsiteX4" fmla="*/ 38690 w 3162165"/>
              <a:gd name="connsiteY4" fmla="*/ 6854822 h 6856412"/>
              <a:gd name="connsiteX5" fmla="*/ 3162163 w 3162165"/>
              <a:gd name="connsiteY5" fmla="*/ 6854822 h 6856412"/>
              <a:gd name="connsiteX6" fmla="*/ 3162163 w 3162165"/>
              <a:gd name="connsiteY6" fmla="*/ 5992811 h 6856412"/>
              <a:gd name="connsiteX7" fmla="*/ 792835 w 3162165"/>
              <a:gd name="connsiteY7" fmla="*/ 5992811 h 6856412"/>
              <a:gd name="connsiteX8" fmla="*/ 808374 w 3162165"/>
              <a:gd name="connsiteY8" fmla="*/ 5970704 h 6856412"/>
              <a:gd name="connsiteX9" fmla="*/ 1568138 w 3162165"/>
              <a:gd name="connsiteY9" fmla="*/ 3444821 h 6856412"/>
              <a:gd name="connsiteX10" fmla="*/ 0 w 3162165"/>
              <a:gd name="connsiteY10" fmla="*/ 0 h 685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2165" h="6856412">
                <a:moveTo>
                  <a:pt x="0" y="0"/>
                </a:moveTo>
                <a:cubicBezTo>
                  <a:pt x="0" y="0"/>
                  <a:pt x="0" y="0"/>
                  <a:pt x="3162165" y="0"/>
                </a:cubicBezTo>
                <a:lnTo>
                  <a:pt x="3162165" y="6856412"/>
                </a:lnTo>
                <a:cubicBezTo>
                  <a:pt x="3162165" y="6856412"/>
                  <a:pt x="3162165" y="6856412"/>
                  <a:pt x="36984" y="6856412"/>
                </a:cubicBezTo>
                <a:lnTo>
                  <a:pt x="38690" y="6854822"/>
                </a:lnTo>
                <a:lnTo>
                  <a:pt x="3162163" y="6854822"/>
                </a:lnTo>
                <a:lnTo>
                  <a:pt x="3162163" y="5992811"/>
                </a:lnTo>
                <a:lnTo>
                  <a:pt x="792835" y="5992811"/>
                </a:lnTo>
                <a:lnTo>
                  <a:pt x="808374" y="5970704"/>
                </a:lnTo>
                <a:cubicBezTo>
                  <a:pt x="1288444" y="5248503"/>
                  <a:pt x="1568138" y="4378947"/>
                  <a:pt x="1568138" y="3444821"/>
                </a:cubicBezTo>
                <a:cubicBezTo>
                  <a:pt x="1568138" y="2067631"/>
                  <a:pt x="961594" y="834437"/>
                  <a:pt x="0"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square">
            <a:noAutofit/>
          </a:bodyPr>
          <a:lstStyle/>
          <a:p>
            <a:pPr eaLnBrk="1" fontAlgn="auto" hangingPunct="1">
              <a:spcBef>
                <a:spcPts val="0"/>
              </a:spcBef>
              <a:spcAft>
                <a:spcPts val="0"/>
              </a:spcAft>
              <a:defRPr/>
            </a:pPr>
            <a:endParaRPr lang="en-US">
              <a:latin typeface="+mn-lt"/>
            </a:endParaRPr>
          </a:p>
        </p:txBody>
      </p:sp>
      <p:sp>
        <p:nvSpPr>
          <p:cNvPr id="9" name="TextBox 8">
            <a:extLst>
              <a:ext uri="{FF2B5EF4-FFF2-40B4-BE49-F238E27FC236}">
                <a16:creationId xmlns:a16="http://schemas.microsoft.com/office/drawing/2014/main" id="{9F55554F-E5F1-4F23-8E54-636175CE900E}"/>
              </a:ext>
            </a:extLst>
          </p:cNvPr>
          <p:cNvSpPr txBox="1"/>
          <p:nvPr/>
        </p:nvSpPr>
        <p:spPr bwMode="gray">
          <a:xfrm>
            <a:off x="4341845" y="1890117"/>
            <a:ext cx="3508311" cy="1538883"/>
          </a:xfrm>
          <a:prstGeom prst="rect">
            <a:avLst/>
          </a:prstGeom>
          <a:noFill/>
        </p:spPr>
        <p:txBody>
          <a:bodyPr vert="horz" wrap="square" lIns="0" tIns="0" rIns="0" bIns="0" rtlCol="0">
            <a:spAutoFit/>
          </a:bodyPr>
          <a:lstStyle/>
          <a:p>
            <a:pPr algn="ctr">
              <a:spcBef>
                <a:spcPts val="600"/>
              </a:spcBef>
            </a:pPr>
            <a:r>
              <a:rPr lang="en-US" sz="10000" b="1" dirty="0">
                <a:solidFill>
                  <a:schemeClr val="accent1"/>
                </a:solidFill>
              </a:rPr>
              <a:t>Q&amp;A</a:t>
            </a:r>
          </a:p>
        </p:txBody>
      </p:sp>
      <p:cxnSp>
        <p:nvCxnSpPr>
          <p:cNvPr id="11" name="Straight Connector 10">
            <a:extLst>
              <a:ext uri="{FF2B5EF4-FFF2-40B4-BE49-F238E27FC236}">
                <a16:creationId xmlns:a16="http://schemas.microsoft.com/office/drawing/2014/main" id="{FACF17F8-4F7A-48A1-B25F-FA95B4FF796E}"/>
              </a:ext>
            </a:extLst>
          </p:cNvPr>
          <p:cNvCxnSpPr/>
          <p:nvPr/>
        </p:nvCxnSpPr>
        <p:spPr bwMode="gray">
          <a:xfrm>
            <a:off x="4639289" y="3565849"/>
            <a:ext cx="2913422" cy="0"/>
          </a:xfrm>
          <a:prstGeom prst="line">
            <a:avLst/>
          </a:prstGeom>
          <a:ln w="19050" cap="rnd">
            <a:solidFill>
              <a:schemeClr val="tx2"/>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EEB2711-51C9-4F95-AA86-AEA89C151C43}"/>
              </a:ext>
            </a:extLst>
          </p:cNvPr>
          <p:cNvSpPr txBox="1"/>
          <p:nvPr/>
        </p:nvSpPr>
        <p:spPr bwMode="gray">
          <a:xfrm>
            <a:off x="3993502" y="4203079"/>
            <a:ext cx="4204996" cy="215444"/>
          </a:xfrm>
          <a:prstGeom prst="rect">
            <a:avLst/>
          </a:prstGeom>
          <a:noFill/>
        </p:spPr>
        <p:txBody>
          <a:bodyPr vert="horz" wrap="square" lIns="0" tIns="0" rIns="0" bIns="0" rtlCol="0">
            <a:spAutoFit/>
          </a:bodyPr>
          <a:lstStyle/>
          <a:p>
            <a:pPr algn="ctr">
              <a:spcBef>
                <a:spcPts val="600"/>
              </a:spcBef>
            </a:pPr>
            <a:r>
              <a:rPr lang="en-US" sz="1400" dirty="0"/>
              <a:t>5 minutes</a:t>
            </a:r>
          </a:p>
        </p:txBody>
      </p:sp>
    </p:spTree>
    <p:extLst>
      <p:ext uri="{BB962C8B-B14F-4D97-AF65-F5344CB8AC3E}">
        <p14:creationId xmlns:p14="http://schemas.microsoft.com/office/powerpoint/2010/main" val="3484462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C4053-F059-4052-A377-025F5A125122}"/>
              </a:ext>
            </a:extLst>
          </p:cNvPr>
          <p:cNvSpPr>
            <a:spLocks noGrp="1"/>
          </p:cNvSpPr>
          <p:nvPr>
            <p:ph type="title"/>
          </p:nvPr>
        </p:nvSpPr>
        <p:spPr bwMode="gray">
          <a:xfrm>
            <a:off x="457199" y="555639"/>
            <a:ext cx="9601200" cy="304699"/>
          </a:xfrm>
        </p:spPr>
        <p:txBody>
          <a:bodyPr/>
          <a:lstStyle/>
          <a:p>
            <a:pPr lvl="0" defTabSz="793439">
              <a:spcAft>
                <a:spcPct val="35000"/>
              </a:spcAft>
              <a:defRPr/>
            </a:pPr>
            <a:r>
              <a:rPr lang="en-IN" dirty="0"/>
              <a:t>Reference Links</a:t>
            </a:r>
            <a:endParaRPr lang="en-US" dirty="0"/>
          </a:p>
        </p:txBody>
      </p:sp>
      <p:sp>
        <p:nvSpPr>
          <p:cNvPr id="3" name="Content Placeholder 13">
            <a:extLst>
              <a:ext uri="{FF2B5EF4-FFF2-40B4-BE49-F238E27FC236}">
                <a16:creationId xmlns:a16="http://schemas.microsoft.com/office/drawing/2014/main" id="{921BB4D8-28B6-0EFF-3CDB-331383FE2C66}"/>
              </a:ext>
            </a:extLst>
          </p:cNvPr>
          <p:cNvSpPr txBox="1">
            <a:spLocks/>
          </p:cNvSpPr>
          <p:nvPr/>
        </p:nvSpPr>
        <p:spPr>
          <a:xfrm>
            <a:off x="495300" y="1272619"/>
            <a:ext cx="11315700" cy="4627438"/>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hlinkClick r:id="rId2"/>
              </a:rPr>
              <a:t>https://www.paloaltonetworks.com/prisma/cloud</a:t>
            </a:r>
            <a:endParaRPr lang="en-US" dirty="0"/>
          </a:p>
          <a:p>
            <a:pPr lvl="1"/>
            <a:r>
              <a:rPr lang="en-US" dirty="0">
                <a:hlinkClick r:id="rId3"/>
              </a:rPr>
              <a:t>https://docs.paloaltonetworks.com/prisma/prisma-cloud</a:t>
            </a:r>
            <a:endParaRPr lang="en-US" dirty="0"/>
          </a:p>
          <a:p>
            <a:pPr lvl="1"/>
            <a:r>
              <a:rPr lang="en-US" dirty="0">
                <a:hlinkClick r:id="rId4"/>
              </a:rPr>
              <a:t>https://docs.paloaltonetworks.com/prisma/prisma-cloud/prisma-cloud-admin</a:t>
            </a:r>
            <a:endParaRPr lang="en-US" dirty="0"/>
          </a:p>
          <a:p>
            <a:pPr lvl="1"/>
            <a:r>
              <a:rPr lang="en-US" dirty="0">
                <a:hlinkClick r:id="rId5"/>
              </a:rPr>
              <a:t>https://docs.paloaltonetworks.com/prisma/prisma-cloud/prisma-cloud-rql-reference/rql-reference</a:t>
            </a:r>
            <a:endParaRPr lang="en-US" dirty="0"/>
          </a:p>
          <a:p>
            <a:pPr lvl="1"/>
            <a:r>
              <a:rPr lang="en-US" dirty="0">
                <a:hlinkClick r:id="rId6"/>
              </a:rPr>
              <a:t>https://docs.paloaltonetworks.com/prisma/prisma-cloud/prisma-cloud-release-notes/prisma-cloud-release-information</a:t>
            </a:r>
            <a:endParaRPr lang="en-US" dirty="0"/>
          </a:p>
          <a:p>
            <a:pPr lvl="1"/>
            <a:r>
              <a:rPr lang="en-US" dirty="0">
                <a:hlinkClick r:id="rId7"/>
              </a:rPr>
              <a:t>https://prisma.pan.dev/api/cloud/</a:t>
            </a:r>
            <a:endParaRPr lang="en-US" dirty="0"/>
          </a:p>
          <a:p>
            <a:pPr lvl="1"/>
            <a:endParaRPr lang="en-US" dirty="0"/>
          </a:p>
          <a:p>
            <a:pPr lvl="1"/>
            <a:endParaRPr lang="en-US" dirty="0"/>
          </a:p>
        </p:txBody>
      </p:sp>
    </p:spTree>
    <p:extLst>
      <p:ext uri="{BB962C8B-B14F-4D97-AF65-F5344CB8AC3E}">
        <p14:creationId xmlns:p14="http://schemas.microsoft.com/office/powerpoint/2010/main" val="898380151"/>
      </p:ext>
    </p:extLst>
  </p:cSld>
  <p:clrMapOvr>
    <a:masterClrMapping/>
  </p:clrMapOvr>
</p:sld>
</file>

<file path=ppt/theme/theme1.xml><?xml version="1.0" encoding="utf-8"?>
<a:theme xmlns:a="http://schemas.openxmlformats.org/drawingml/2006/main" name="Optum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custClrLst>
    <a:custClr name="Warm White">
      <a:srgbClr val="FBF9F4"/>
    </a:custClr>
    <a:custClr name="Blank">
      <a:srgbClr val="FFFFFF"/>
    </a:custClr>
    <a:custClr name="Green Success">
      <a:srgbClr val="007000"/>
    </a:custClr>
    <a:custClr name="Red Alert">
      <a:srgbClr val="C40000"/>
    </a:custClr>
    <a:custClr name="Gold Callout">
      <a:srgbClr val="F5B700"/>
    </a:custClr>
    <a:custClr name="Blank">
      <a:srgbClr val="FFFFFF"/>
    </a:custClr>
    <a:custClr name="Blank">
      <a:srgbClr val="FFFFFF"/>
    </a:custClr>
    <a:custClr name="Lagoon">
      <a:srgbClr val="007C89"/>
    </a:custClr>
    <a:custClr name="Violet">
      <a:srgbClr val="422C88"/>
    </a:custClr>
    <a:custClr name="Strawberry">
      <a:srgbClr val="A32A2E"/>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Rainwater">
      <a:srgbClr val="6FC1B1"/>
    </a:custClr>
    <a:custClr name="Iris">
      <a:srgbClr val="8061BC"/>
    </a:custClr>
    <a:custClr name="Apple">
      <a:srgbClr val="D13F44"/>
    </a:custClr>
  </a:custClrLst>
  <a:extLst>
    <a:ext uri="{05A4C25C-085E-4340-85A3-A5531E510DB2}">
      <thm15:themeFamily xmlns:thm15="http://schemas.microsoft.com/office/thememl/2012/main" name="optum-onscreen-16x9-covers-segment-20220124.potx" id="{2E56A72B-F399-42C4-945E-810CD8BA2A4F}" vid="{706B6189-6D96-4670-A460-B4EF150F2565}"/>
    </a:ext>
  </a:extLst>
</a:theme>
</file>

<file path=ppt/theme/theme2.xml><?xml version="1.0" encoding="utf-8"?>
<a:theme xmlns:a="http://schemas.openxmlformats.org/drawingml/2006/main" name="Office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Optum Theme</Template>
  <TotalTime>1102</TotalTime>
  <Words>406</Words>
  <Application>Microsoft Macintosh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Optum Theme</vt:lpstr>
      <vt:lpstr>Prisma Cloud Introduction</vt:lpstr>
      <vt:lpstr>Contents</vt:lpstr>
      <vt:lpstr>Prisma Cloud</vt:lpstr>
      <vt:lpstr>Prisma Policies</vt:lpstr>
      <vt:lpstr> Prisma Standards</vt:lpstr>
      <vt:lpstr>Prisma API &amp; Terraform Provider</vt:lpstr>
      <vt:lpstr>Alerting and Sentinel Integration</vt:lpstr>
      <vt:lpstr>PowerPoint Presentation</vt:lpstr>
      <vt:lpstr>Reference Links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 Ismail</dc:creator>
  <dc:description>Optum 2022 template developed by Creative Partners. 16:9 on-screen supplemental segment covers.</dc:description>
  <cp:lastModifiedBy>Khan, Ismail</cp:lastModifiedBy>
  <cp:revision>6</cp:revision>
  <dcterms:created xsi:type="dcterms:W3CDTF">2022-06-01T11:52:27Z</dcterms:created>
  <dcterms:modified xsi:type="dcterms:W3CDTF">2022-06-15T11:22:02Z</dcterms:modified>
  <cp:category>Template</cp:category>
</cp:coreProperties>
</file>