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145707016" r:id="rId2"/>
    <p:sldId id="2145706582" r:id="rId3"/>
    <p:sldId id="546" r:id="rId4"/>
    <p:sldId id="2145707030" r:id="rId5"/>
    <p:sldId id="2145707025" r:id="rId6"/>
    <p:sldId id="2145707032" r:id="rId7"/>
    <p:sldId id="2146847327" r:id="rId8"/>
    <p:sldId id="2146847341" r:id="rId9"/>
    <p:sldId id="2146847339" r:id="rId10"/>
    <p:sldId id="2146847342" r:id="rId11"/>
    <p:sldId id="2146847343" r:id="rId12"/>
    <p:sldId id="2146847344" r:id="rId13"/>
    <p:sldId id="4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C00"/>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p:restoredTop sz="94681"/>
  </p:normalViewPr>
  <p:slideViewPr>
    <p:cSldViewPr snapToGrid="0">
      <p:cViewPr varScale="1">
        <p:scale>
          <a:sx n="140" d="100"/>
          <a:sy n="140" d="100"/>
        </p:scale>
        <p:origin x="6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Ismail" userId="2c2b2194-a7fb-4768-93f1-3a53c06ea25f" providerId="ADAL" clId="{CA033641-4E36-6E41-901A-80D22A9A7A36}"/>
    <pc:docChg chg="custSel addSld modSld">
      <pc:chgData name="Khan, Ismail" userId="2c2b2194-a7fb-4768-93f1-3a53c06ea25f" providerId="ADAL" clId="{CA033641-4E36-6E41-901A-80D22A9A7A36}" dt="2022-12-15T15:26:33.091" v="226" actId="1076"/>
      <pc:docMkLst>
        <pc:docMk/>
      </pc:docMkLst>
      <pc:sldChg chg="addSp modSp mod">
        <pc:chgData name="Khan, Ismail" userId="2c2b2194-a7fb-4768-93f1-3a53c06ea25f" providerId="ADAL" clId="{CA033641-4E36-6E41-901A-80D22A9A7A36}" dt="2022-12-15T15:26:33.091" v="226" actId="1076"/>
        <pc:sldMkLst>
          <pc:docMk/>
          <pc:sldMk cId="1566715909" sldId="2145707025"/>
        </pc:sldMkLst>
        <pc:spChg chg="mod">
          <ac:chgData name="Khan, Ismail" userId="2c2b2194-a7fb-4768-93f1-3a53c06ea25f" providerId="ADAL" clId="{CA033641-4E36-6E41-901A-80D22A9A7A36}" dt="2022-12-15T15:25:49.740" v="192" actId="1076"/>
          <ac:spMkLst>
            <pc:docMk/>
            <pc:sldMk cId="1566715909" sldId="2145707025"/>
            <ac:spMk id="8" creationId="{1FF2353A-C2E5-DB82-8FB6-EB0A19F7F575}"/>
          </ac:spMkLst>
        </pc:spChg>
        <pc:spChg chg="add mod">
          <ac:chgData name="Khan, Ismail" userId="2c2b2194-a7fb-4768-93f1-3a53c06ea25f" providerId="ADAL" clId="{CA033641-4E36-6E41-901A-80D22A9A7A36}" dt="2022-12-15T15:26:33.091" v="226" actId="1076"/>
          <ac:spMkLst>
            <pc:docMk/>
            <pc:sldMk cId="1566715909" sldId="2145707025"/>
            <ac:spMk id="20" creationId="{86E6A633-80AE-DB43-CD00-A8711F44D6DC}"/>
          </ac:spMkLst>
        </pc:spChg>
        <pc:cxnChg chg="mod">
          <ac:chgData name="Khan, Ismail" userId="2c2b2194-a7fb-4768-93f1-3a53c06ea25f" providerId="ADAL" clId="{CA033641-4E36-6E41-901A-80D22A9A7A36}" dt="2022-12-15T15:25:49.740" v="192" actId="1076"/>
          <ac:cxnSpMkLst>
            <pc:docMk/>
            <pc:sldMk cId="1566715909" sldId="2145707025"/>
            <ac:cxnSpMk id="11" creationId="{9B75D6F2-C6BE-75C9-A4F8-ACC340ECFDCF}"/>
          </ac:cxnSpMkLst>
        </pc:cxnChg>
      </pc:sldChg>
      <pc:sldChg chg="addSp modSp mod">
        <pc:chgData name="Khan, Ismail" userId="2c2b2194-a7fb-4768-93f1-3a53c06ea25f" providerId="ADAL" clId="{CA033641-4E36-6E41-901A-80D22A9A7A36}" dt="2022-12-15T15:01:12.900" v="136" actId="14100"/>
        <pc:sldMkLst>
          <pc:docMk/>
          <pc:sldMk cId="3766354701" sldId="2145707032"/>
        </pc:sldMkLst>
        <pc:spChg chg="mod">
          <ac:chgData name="Khan, Ismail" userId="2c2b2194-a7fb-4768-93f1-3a53c06ea25f" providerId="ADAL" clId="{CA033641-4E36-6E41-901A-80D22A9A7A36}" dt="2022-12-15T15:01:08.091" v="135" actId="14100"/>
          <ac:spMkLst>
            <pc:docMk/>
            <pc:sldMk cId="3766354701" sldId="2145707032"/>
            <ac:spMk id="2" creationId="{0E5CCB0D-6EC1-4512-B18B-B659F47E67D2}"/>
          </ac:spMkLst>
        </pc:spChg>
        <pc:spChg chg="mod">
          <ac:chgData name="Khan, Ismail" userId="2c2b2194-a7fb-4768-93f1-3a53c06ea25f" providerId="ADAL" clId="{CA033641-4E36-6E41-901A-80D22A9A7A36}" dt="2022-12-15T15:01:12.900" v="136" actId="14100"/>
          <ac:spMkLst>
            <pc:docMk/>
            <pc:sldMk cId="3766354701" sldId="2145707032"/>
            <ac:spMk id="4" creationId="{C996DA1C-7E67-67C1-956C-E9F451491639}"/>
          </ac:spMkLst>
        </pc:spChg>
        <pc:spChg chg="mod">
          <ac:chgData name="Khan, Ismail" userId="2c2b2194-a7fb-4768-93f1-3a53c06ea25f" providerId="ADAL" clId="{CA033641-4E36-6E41-901A-80D22A9A7A36}" dt="2022-12-15T14:59:52.361" v="118" actId="1036"/>
          <ac:spMkLst>
            <pc:docMk/>
            <pc:sldMk cId="3766354701" sldId="2145707032"/>
            <ac:spMk id="7" creationId="{40A9215A-E725-3A23-392D-91C59A459A57}"/>
          </ac:spMkLst>
        </pc:spChg>
        <pc:spChg chg="mod">
          <ac:chgData name="Khan, Ismail" userId="2c2b2194-a7fb-4768-93f1-3a53c06ea25f" providerId="ADAL" clId="{CA033641-4E36-6E41-901A-80D22A9A7A36}" dt="2022-12-15T14:59:52.361" v="118" actId="1036"/>
          <ac:spMkLst>
            <pc:docMk/>
            <pc:sldMk cId="3766354701" sldId="2145707032"/>
            <ac:spMk id="12" creationId="{1182C2BA-016B-59D4-9E2E-3C3A7AC0B265}"/>
          </ac:spMkLst>
        </pc:spChg>
        <pc:spChg chg="mod">
          <ac:chgData name="Khan, Ismail" userId="2c2b2194-a7fb-4768-93f1-3a53c06ea25f" providerId="ADAL" clId="{CA033641-4E36-6E41-901A-80D22A9A7A36}" dt="2022-12-15T14:59:52.361" v="118" actId="1036"/>
          <ac:spMkLst>
            <pc:docMk/>
            <pc:sldMk cId="3766354701" sldId="2145707032"/>
            <ac:spMk id="13" creationId="{3E846A7E-E36F-AB62-39BE-54E4BC61CAA0}"/>
          </ac:spMkLst>
        </pc:spChg>
        <pc:spChg chg="mod">
          <ac:chgData name="Khan, Ismail" userId="2c2b2194-a7fb-4768-93f1-3a53c06ea25f" providerId="ADAL" clId="{CA033641-4E36-6E41-901A-80D22A9A7A36}" dt="2022-12-15T14:59:52.361" v="118" actId="1036"/>
          <ac:spMkLst>
            <pc:docMk/>
            <pc:sldMk cId="3766354701" sldId="2145707032"/>
            <ac:spMk id="14" creationId="{38B96DD1-46C5-E093-D087-0653C7A10B9C}"/>
          </ac:spMkLst>
        </pc:spChg>
        <pc:spChg chg="mod">
          <ac:chgData name="Khan, Ismail" userId="2c2b2194-a7fb-4768-93f1-3a53c06ea25f" providerId="ADAL" clId="{CA033641-4E36-6E41-901A-80D22A9A7A36}" dt="2022-12-15T14:58:49.028" v="87" actId="14100"/>
          <ac:spMkLst>
            <pc:docMk/>
            <pc:sldMk cId="3766354701" sldId="2145707032"/>
            <ac:spMk id="45" creationId="{E9DA620F-4CD7-5B4C-1E99-FA0F73EE5205}"/>
          </ac:spMkLst>
        </pc:spChg>
        <pc:picChg chg="mod">
          <ac:chgData name="Khan, Ismail" userId="2c2b2194-a7fb-4768-93f1-3a53c06ea25f" providerId="ADAL" clId="{CA033641-4E36-6E41-901A-80D22A9A7A36}" dt="2022-12-15T14:59:52.361" v="118" actId="1036"/>
          <ac:picMkLst>
            <pc:docMk/>
            <pc:sldMk cId="3766354701" sldId="2145707032"/>
            <ac:picMk id="5" creationId="{1421ED49-78FF-4B26-5078-00041388CD93}"/>
          </ac:picMkLst>
        </pc:picChg>
        <pc:picChg chg="mod">
          <ac:chgData name="Khan, Ismail" userId="2c2b2194-a7fb-4768-93f1-3a53c06ea25f" providerId="ADAL" clId="{CA033641-4E36-6E41-901A-80D22A9A7A36}" dt="2022-12-15T14:59:52.361" v="118" actId="1036"/>
          <ac:picMkLst>
            <pc:docMk/>
            <pc:sldMk cId="3766354701" sldId="2145707032"/>
            <ac:picMk id="6" creationId="{7804F958-C2EC-6588-2039-B5CA5A048C51}"/>
          </ac:picMkLst>
        </pc:picChg>
        <pc:picChg chg="mod">
          <ac:chgData name="Khan, Ismail" userId="2c2b2194-a7fb-4768-93f1-3a53c06ea25f" providerId="ADAL" clId="{CA033641-4E36-6E41-901A-80D22A9A7A36}" dt="2022-12-15T14:59:52.361" v="118" actId="1036"/>
          <ac:picMkLst>
            <pc:docMk/>
            <pc:sldMk cId="3766354701" sldId="2145707032"/>
            <ac:picMk id="8" creationId="{5EECD880-BC9A-42C3-C9A9-F4E3268EEF84}"/>
          </ac:picMkLst>
        </pc:picChg>
        <pc:picChg chg="mod">
          <ac:chgData name="Khan, Ismail" userId="2c2b2194-a7fb-4768-93f1-3a53c06ea25f" providerId="ADAL" clId="{CA033641-4E36-6E41-901A-80D22A9A7A36}" dt="2022-12-15T14:59:52.361" v="118" actId="1036"/>
          <ac:picMkLst>
            <pc:docMk/>
            <pc:sldMk cId="3766354701" sldId="2145707032"/>
            <ac:picMk id="9" creationId="{9D12937B-3420-240A-6BD6-7911FA5F204C}"/>
          </ac:picMkLst>
        </pc:picChg>
        <pc:picChg chg="mod">
          <ac:chgData name="Khan, Ismail" userId="2c2b2194-a7fb-4768-93f1-3a53c06ea25f" providerId="ADAL" clId="{CA033641-4E36-6E41-901A-80D22A9A7A36}" dt="2022-12-15T14:59:52.361" v="118" actId="1036"/>
          <ac:picMkLst>
            <pc:docMk/>
            <pc:sldMk cId="3766354701" sldId="2145707032"/>
            <ac:picMk id="11" creationId="{915CF41D-94CF-147A-4A39-163E005B045C}"/>
          </ac:picMkLst>
        </pc:picChg>
        <pc:picChg chg="mod">
          <ac:chgData name="Khan, Ismail" userId="2c2b2194-a7fb-4768-93f1-3a53c06ea25f" providerId="ADAL" clId="{CA033641-4E36-6E41-901A-80D22A9A7A36}" dt="2022-12-15T14:59:52.361" v="118" actId="1036"/>
          <ac:picMkLst>
            <pc:docMk/>
            <pc:sldMk cId="3766354701" sldId="2145707032"/>
            <ac:picMk id="17" creationId="{069D6992-4C9D-36E1-EED2-C0A9228C1937}"/>
          </ac:picMkLst>
        </pc:picChg>
        <pc:picChg chg="mod">
          <ac:chgData name="Khan, Ismail" userId="2c2b2194-a7fb-4768-93f1-3a53c06ea25f" providerId="ADAL" clId="{CA033641-4E36-6E41-901A-80D22A9A7A36}" dt="2022-12-15T15:00:49.090" v="132" actId="1076"/>
          <ac:picMkLst>
            <pc:docMk/>
            <pc:sldMk cId="3766354701" sldId="2145707032"/>
            <ac:picMk id="18" creationId="{99424470-87A2-2203-2515-7C5C8605333C}"/>
          </ac:picMkLst>
        </pc:picChg>
        <pc:picChg chg="mod">
          <ac:chgData name="Khan, Ismail" userId="2c2b2194-a7fb-4768-93f1-3a53c06ea25f" providerId="ADAL" clId="{CA033641-4E36-6E41-901A-80D22A9A7A36}" dt="2022-12-15T15:00:35.251" v="126" actId="1036"/>
          <ac:picMkLst>
            <pc:docMk/>
            <pc:sldMk cId="3766354701" sldId="2145707032"/>
            <ac:picMk id="19" creationId="{87054027-C3D0-4EEA-4138-F1243429649A}"/>
          </ac:picMkLst>
        </pc:picChg>
        <pc:picChg chg="add mod">
          <ac:chgData name="Khan, Ismail" userId="2c2b2194-a7fb-4768-93f1-3a53c06ea25f" providerId="ADAL" clId="{CA033641-4E36-6E41-901A-80D22A9A7A36}" dt="2022-12-15T14:58:30.199" v="86" actId="1076"/>
          <ac:picMkLst>
            <pc:docMk/>
            <pc:sldMk cId="3766354701" sldId="2145707032"/>
            <ac:picMk id="21" creationId="{799065F2-DAAA-ABFD-B13C-27F07C4EE580}"/>
          </ac:picMkLst>
        </pc:picChg>
        <pc:cxnChg chg="mod">
          <ac:chgData name="Khan, Ismail" userId="2c2b2194-a7fb-4768-93f1-3a53c06ea25f" providerId="ADAL" clId="{CA033641-4E36-6E41-901A-80D22A9A7A36}" dt="2022-12-15T14:59:52.361" v="118" actId="1036"/>
          <ac:cxnSpMkLst>
            <pc:docMk/>
            <pc:sldMk cId="3766354701" sldId="2145707032"/>
            <ac:cxnSpMk id="10" creationId="{074B05A3-9BC8-2701-3A41-544C065BDF42}"/>
          </ac:cxnSpMkLst>
        </pc:cxnChg>
        <pc:cxnChg chg="mod">
          <ac:chgData name="Khan, Ismail" userId="2c2b2194-a7fb-4768-93f1-3a53c06ea25f" providerId="ADAL" clId="{CA033641-4E36-6E41-901A-80D22A9A7A36}" dt="2022-12-15T14:59:52.361" v="118" actId="1036"/>
          <ac:cxnSpMkLst>
            <pc:docMk/>
            <pc:sldMk cId="3766354701" sldId="2145707032"/>
            <ac:cxnSpMk id="15" creationId="{FC392420-7A2F-4F94-6780-87712116BA60}"/>
          </ac:cxnSpMkLst>
        </pc:cxnChg>
        <pc:cxnChg chg="mod">
          <ac:chgData name="Khan, Ismail" userId="2c2b2194-a7fb-4768-93f1-3a53c06ea25f" providerId="ADAL" clId="{CA033641-4E36-6E41-901A-80D22A9A7A36}" dt="2022-12-15T14:59:52.361" v="118" actId="1036"/>
          <ac:cxnSpMkLst>
            <pc:docMk/>
            <pc:sldMk cId="3766354701" sldId="2145707032"/>
            <ac:cxnSpMk id="16" creationId="{A9AE1133-F9C0-99DA-74F9-A7AB96C0D43C}"/>
          </ac:cxnSpMkLst>
        </pc:cxnChg>
        <pc:cxnChg chg="mod">
          <ac:chgData name="Khan, Ismail" userId="2c2b2194-a7fb-4768-93f1-3a53c06ea25f" providerId="ADAL" clId="{CA033641-4E36-6E41-901A-80D22A9A7A36}" dt="2022-12-15T14:59:52.361" v="118" actId="1036"/>
          <ac:cxnSpMkLst>
            <pc:docMk/>
            <pc:sldMk cId="3766354701" sldId="2145707032"/>
            <ac:cxnSpMk id="20" creationId="{EFEA57C7-2A87-E98F-2824-26E8715A6405}"/>
          </ac:cxnSpMkLst>
        </pc:cxnChg>
      </pc:sldChg>
      <pc:sldChg chg="addSp delSp modSp mod">
        <pc:chgData name="Khan, Ismail" userId="2c2b2194-a7fb-4768-93f1-3a53c06ea25f" providerId="ADAL" clId="{CA033641-4E36-6E41-901A-80D22A9A7A36}" dt="2022-12-15T15:21:52.889" v="183" actId="14100"/>
        <pc:sldMkLst>
          <pc:docMk/>
          <pc:sldMk cId="898380151" sldId="2146847339"/>
        </pc:sldMkLst>
        <pc:picChg chg="add del mod">
          <ac:chgData name="Khan, Ismail" userId="2c2b2194-a7fb-4768-93f1-3a53c06ea25f" providerId="ADAL" clId="{CA033641-4E36-6E41-901A-80D22A9A7A36}" dt="2022-12-15T15:07:12.068" v="152" actId="478"/>
          <ac:picMkLst>
            <pc:docMk/>
            <pc:sldMk cId="898380151" sldId="2146847339"/>
            <ac:picMk id="3" creationId="{B155D03E-C5A7-4461-78FF-087F997D1A4D}"/>
          </ac:picMkLst>
        </pc:picChg>
        <pc:picChg chg="add del mod">
          <ac:chgData name="Khan, Ismail" userId="2c2b2194-a7fb-4768-93f1-3a53c06ea25f" providerId="ADAL" clId="{CA033641-4E36-6E41-901A-80D22A9A7A36}" dt="2022-12-15T15:07:11.432" v="151" actId="478"/>
          <ac:picMkLst>
            <pc:docMk/>
            <pc:sldMk cId="898380151" sldId="2146847339"/>
            <ac:picMk id="4" creationId="{66459F5F-0369-AFDB-E2BE-302DF0A6E140}"/>
          </ac:picMkLst>
        </pc:picChg>
        <pc:picChg chg="add del mod">
          <ac:chgData name="Khan, Ismail" userId="2c2b2194-a7fb-4768-93f1-3a53c06ea25f" providerId="ADAL" clId="{CA033641-4E36-6E41-901A-80D22A9A7A36}" dt="2022-12-15T15:07:10.396" v="150" actId="478"/>
          <ac:picMkLst>
            <pc:docMk/>
            <pc:sldMk cId="898380151" sldId="2146847339"/>
            <ac:picMk id="5" creationId="{1B826E87-56D3-0172-FB78-52B743B70622}"/>
          </ac:picMkLst>
        </pc:picChg>
        <pc:picChg chg="add del mod">
          <ac:chgData name="Khan, Ismail" userId="2c2b2194-a7fb-4768-93f1-3a53c06ea25f" providerId="ADAL" clId="{CA033641-4E36-6E41-901A-80D22A9A7A36}" dt="2022-12-15T15:21:42.130" v="180" actId="478"/>
          <ac:picMkLst>
            <pc:docMk/>
            <pc:sldMk cId="898380151" sldId="2146847339"/>
            <ac:picMk id="6" creationId="{E50807B3-9FF5-2E44-19E9-457E8DA761E5}"/>
          </ac:picMkLst>
        </pc:picChg>
        <pc:picChg chg="add mod">
          <ac:chgData name="Khan, Ismail" userId="2c2b2194-a7fb-4768-93f1-3a53c06ea25f" providerId="ADAL" clId="{CA033641-4E36-6E41-901A-80D22A9A7A36}" dt="2022-12-15T15:21:52.889" v="183" actId="14100"/>
          <ac:picMkLst>
            <pc:docMk/>
            <pc:sldMk cId="898380151" sldId="2146847339"/>
            <ac:picMk id="7" creationId="{A54A74E0-8B21-C2DB-BF82-9E18732CC1A3}"/>
          </ac:picMkLst>
        </pc:picChg>
        <pc:picChg chg="del mod">
          <ac:chgData name="Khan, Ismail" userId="2c2b2194-a7fb-4768-93f1-3a53c06ea25f" providerId="ADAL" clId="{CA033641-4E36-6E41-901A-80D22A9A7A36}" dt="2022-12-15T15:05:18.158" v="139" actId="478"/>
          <ac:picMkLst>
            <pc:docMk/>
            <pc:sldMk cId="898380151" sldId="2146847339"/>
            <ac:picMk id="9" creationId="{753552AF-A0F6-BF04-D56C-601BA4EBB439}"/>
          </ac:picMkLst>
        </pc:picChg>
        <pc:picChg chg="del mod">
          <ac:chgData name="Khan, Ismail" userId="2c2b2194-a7fb-4768-93f1-3a53c06ea25f" providerId="ADAL" clId="{CA033641-4E36-6E41-901A-80D22A9A7A36}" dt="2022-12-15T15:05:18.839" v="140" actId="478"/>
          <ac:picMkLst>
            <pc:docMk/>
            <pc:sldMk cId="898380151" sldId="2146847339"/>
            <ac:picMk id="10" creationId="{2194196B-31F0-721F-1198-3E87F93B16D8}"/>
          </ac:picMkLst>
        </pc:picChg>
      </pc:sldChg>
      <pc:sldChg chg="addSp delSp modSp add mod">
        <pc:chgData name="Khan, Ismail" userId="2c2b2194-a7fb-4768-93f1-3a53c06ea25f" providerId="ADAL" clId="{CA033641-4E36-6E41-901A-80D22A9A7A36}" dt="2022-12-15T15:12:35.349" v="177" actId="14100"/>
        <pc:sldMkLst>
          <pc:docMk/>
          <pc:sldMk cId="20720149" sldId="2146847342"/>
        </pc:sldMkLst>
        <pc:picChg chg="add mod">
          <ac:chgData name="Khan, Ismail" userId="2c2b2194-a7fb-4768-93f1-3a53c06ea25f" providerId="ADAL" clId="{CA033641-4E36-6E41-901A-80D22A9A7A36}" dt="2022-12-15T15:12:35.349" v="177" actId="14100"/>
          <ac:picMkLst>
            <pc:docMk/>
            <pc:sldMk cId="20720149" sldId="2146847342"/>
            <ac:picMk id="3" creationId="{D90821B1-28EA-8741-86E3-C23210161C54}"/>
          </ac:picMkLst>
        </pc:picChg>
        <pc:picChg chg="del">
          <ac:chgData name="Khan, Ismail" userId="2c2b2194-a7fb-4768-93f1-3a53c06ea25f" providerId="ADAL" clId="{CA033641-4E36-6E41-901A-80D22A9A7A36}" dt="2022-12-15T15:08:48.635" v="157" actId="478"/>
          <ac:picMkLst>
            <pc:docMk/>
            <pc:sldMk cId="20720149" sldId="2146847342"/>
            <ac:picMk id="6" creationId="{E50807B3-9FF5-2E44-19E9-457E8DA761E5}"/>
          </ac:picMkLst>
        </pc:picChg>
      </pc:sldChg>
      <pc:sldChg chg="addSp delSp modSp add mod">
        <pc:chgData name="Khan, Ismail" userId="2c2b2194-a7fb-4768-93f1-3a53c06ea25f" providerId="ADAL" clId="{CA033641-4E36-6E41-901A-80D22A9A7A36}" dt="2022-12-15T15:22:29.053" v="187" actId="14100"/>
        <pc:sldMkLst>
          <pc:docMk/>
          <pc:sldMk cId="2916161260" sldId="2146847343"/>
        </pc:sldMkLst>
        <pc:picChg chg="del">
          <ac:chgData name="Khan, Ismail" userId="2c2b2194-a7fb-4768-93f1-3a53c06ea25f" providerId="ADAL" clId="{CA033641-4E36-6E41-901A-80D22A9A7A36}" dt="2022-12-15T15:09:13.289" v="162" actId="478"/>
          <ac:picMkLst>
            <pc:docMk/>
            <pc:sldMk cId="2916161260" sldId="2146847343"/>
            <ac:picMk id="3" creationId="{D90821B1-28EA-8741-86E3-C23210161C54}"/>
          </ac:picMkLst>
        </pc:picChg>
        <pc:picChg chg="add del mod">
          <ac:chgData name="Khan, Ismail" userId="2c2b2194-a7fb-4768-93f1-3a53c06ea25f" providerId="ADAL" clId="{CA033641-4E36-6E41-901A-80D22A9A7A36}" dt="2022-12-15T15:22:19.572" v="184" actId="478"/>
          <ac:picMkLst>
            <pc:docMk/>
            <pc:sldMk cId="2916161260" sldId="2146847343"/>
            <ac:picMk id="4" creationId="{890F45CA-3152-AD65-49D7-EDBFE77E2080}"/>
          </ac:picMkLst>
        </pc:picChg>
        <pc:picChg chg="add mod">
          <ac:chgData name="Khan, Ismail" userId="2c2b2194-a7fb-4768-93f1-3a53c06ea25f" providerId="ADAL" clId="{CA033641-4E36-6E41-901A-80D22A9A7A36}" dt="2022-12-15T15:22:29.053" v="187" actId="14100"/>
          <ac:picMkLst>
            <pc:docMk/>
            <pc:sldMk cId="2916161260" sldId="2146847343"/>
            <ac:picMk id="5" creationId="{7515E3C7-35D4-21CA-8C1B-6E51D161CE82}"/>
          </ac:picMkLst>
        </pc:picChg>
      </pc:sldChg>
      <pc:sldChg chg="addSp delSp modSp add mod">
        <pc:chgData name="Khan, Ismail" userId="2c2b2194-a7fb-4768-93f1-3a53c06ea25f" providerId="ADAL" clId="{CA033641-4E36-6E41-901A-80D22A9A7A36}" dt="2022-12-15T15:24:33.985" v="191" actId="14100"/>
        <pc:sldMkLst>
          <pc:docMk/>
          <pc:sldMk cId="914519295" sldId="2146847344"/>
        </pc:sldMkLst>
        <pc:picChg chg="add del mod">
          <ac:chgData name="Khan, Ismail" userId="2c2b2194-a7fb-4768-93f1-3a53c06ea25f" providerId="ADAL" clId="{CA033641-4E36-6E41-901A-80D22A9A7A36}" dt="2022-12-15T15:24:24.921" v="188" actId="478"/>
          <ac:picMkLst>
            <pc:docMk/>
            <pc:sldMk cId="914519295" sldId="2146847344"/>
            <ac:picMk id="3" creationId="{244B2962-4F10-B607-597C-9F8A3F5A9C40}"/>
          </ac:picMkLst>
        </pc:picChg>
        <pc:picChg chg="del">
          <ac:chgData name="Khan, Ismail" userId="2c2b2194-a7fb-4768-93f1-3a53c06ea25f" providerId="ADAL" clId="{CA033641-4E36-6E41-901A-80D22A9A7A36}" dt="2022-12-15T15:09:43.076" v="167" actId="478"/>
          <ac:picMkLst>
            <pc:docMk/>
            <pc:sldMk cId="914519295" sldId="2146847344"/>
            <ac:picMk id="4" creationId="{890F45CA-3152-AD65-49D7-EDBFE77E2080}"/>
          </ac:picMkLst>
        </pc:picChg>
        <pc:picChg chg="add mod">
          <ac:chgData name="Khan, Ismail" userId="2c2b2194-a7fb-4768-93f1-3a53c06ea25f" providerId="ADAL" clId="{CA033641-4E36-6E41-901A-80D22A9A7A36}" dt="2022-12-15T15:24:33.985" v="191" actId="14100"/>
          <ac:picMkLst>
            <pc:docMk/>
            <pc:sldMk cId="914519295" sldId="2146847344"/>
            <ac:picMk id="5" creationId="{B2CE93D9-C589-64C0-E21B-13DD599EFD2B}"/>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slideMaster" Target="../slideMasters/slideMaster1.xml"/><Relationship Id="rId4" Type="http://schemas.openxmlformats.org/officeDocument/2006/relationships/tags" Target="../tags/tag12.xml"/></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14.emf"/></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B9B688F-3869-4ECE-BE40-DE3ADDF3F07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5122888" y="4242380"/>
            <a:ext cx="3298775" cy="1857119"/>
          </a:xfrm>
          <a:prstGeom prst="rect">
            <a:avLst/>
          </a:prstGeom>
          <a:ln w="6350">
            <a:solidFill>
              <a:schemeClr val="accent2"/>
            </a:solidFill>
          </a:ln>
        </p:spPr>
      </p:pic>
      <p:pic>
        <p:nvPicPr>
          <p:cNvPr id="20" name="Picture 19">
            <a:extLst>
              <a:ext uri="{FF2B5EF4-FFF2-40B4-BE49-F238E27FC236}">
                <a16:creationId xmlns:a16="http://schemas.microsoft.com/office/drawing/2014/main" id="{5EB3950A-EFEF-4170-8936-5F3D5792ECB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gray">
          <a:xfrm>
            <a:off x="8421497" y="4243004"/>
            <a:ext cx="3310128" cy="1856495"/>
          </a:xfrm>
          <a:prstGeom prst="rect">
            <a:avLst/>
          </a:prstGeom>
          <a:ln w="6350">
            <a:solidFill>
              <a:schemeClr val="accent2"/>
            </a:solidFill>
          </a:ln>
        </p:spPr>
      </p:pic>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825509"/>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598065"/>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2022</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597791"/>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pic>
        <p:nvPicPr>
          <p:cNvPr id="23" name="Optum logo" descr="Optum logo">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824247" y="523904"/>
            <a:ext cx="2438884" cy="706174"/>
          </a:xfrm>
          <a:prstGeom prst="rect">
            <a:avLst/>
          </a:prstGeom>
        </p:spPr>
      </p:pic>
      <p:pic>
        <p:nvPicPr>
          <p:cNvPr id="17" name="Picture 16">
            <a:extLst>
              <a:ext uri="{FF2B5EF4-FFF2-40B4-BE49-F238E27FC236}">
                <a16:creationId xmlns:a16="http://schemas.microsoft.com/office/drawing/2014/main" id="{819BE298-EAEE-4EF5-9588-71610469B37B}"/>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bwMode="gray">
          <a:xfrm>
            <a:off x="5122888" y="525529"/>
            <a:ext cx="6606362" cy="3714176"/>
          </a:xfrm>
          <a:prstGeom prst="rect">
            <a:avLst/>
          </a:prstGeom>
          <a:ln w="6350">
            <a:solidFill>
              <a:schemeClr val="accent2"/>
            </a:solidFill>
          </a:ln>
        </p:spPr>
      </p:pic>
    </p:spTree>
    <p:extLst>
      <p:ext uri="{BB962C8B-B14F-4D97-AF65-F5344CB8AC3E}">
        <p14:creationId xmlns:p14="http://schemas.microsoft.com/office/powerpoint/2010/main" val="197980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69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12/15/22</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413522364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12/15/22</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347413101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432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12/15/22</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3370164705"/>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12/15/22</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50048552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12/15/22</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559011661"/>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12/15/22</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26861131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12/15/22</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1932341610"/>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8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spTree>
    <p:extLst>
      <p:ext uri="{BB962C8B-B14F-4D97-AF65-F5344CB8AC3E}">
        <p14:creationId xmlns:p14="http://schemas.microsoft.com/office/powerpoint/2010/main" val="116749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12/15/22</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2378292923"/>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12/15/22</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Tree>
    <p:extLst>
      <p:ext uri="{BB962C8B-B14F-4D97-AF65-F5344CB8AC3E}">
        <p14:creationId xmlns:p14="http://schemas.microsoft.com/office/powerpoint/2010/main" val="107901212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12/15/22</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2027668211"/>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12/15/22</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Tree>
    <p:extLst>
      <p:ext uri="{BB962C8B-B14F-4D97-AF65-F5344CB8AC3E}">
        <p14:creationId xmlns:p14="http://schemas.microsoft.com/office/powerpoint/2010/main" val="1445658937"/>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12/15/22</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179687354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12/15/22</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160091577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1541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1952209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Orange 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3713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62F8985E-27B6-4353-B1C2-FF7D91FB676E}" type="datetime1">
              <a:rPr lang="en-US" smtClean="0"/>
              <a:t>12/15/22</a:t>
            </a:fld>
            <a:endParaRPr lang="en-US"/>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CC7F2822-6E66-4825-AC91-8ACF317F5B78}"/>
              </a:ext>
              <a:ext uri="{C183D7F6-B498-43B3-948B-1728B52AA6E4}">
                <adec:decorative xmlns:adec="http://schemas.microsoft.com/office/drawing/2017/decorative" val="0"/>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Tree>
    <p:extLst>
      <p:ext uri="{BB962C8B-B14F-4D97-AF65-F5344CB8AC3E}">
        <p14:creationId xmlns:p14="http://schemas.microsoft.com/office/powerpoint/2010/main" val="339373557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12/15/22</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301673976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DFC8DD5C-8FB7-4018-9662-98EAE87793EC}" type="datetime1">
              <a:rPr lang="en-US" smtClean="0"/>
              <a:t>12/15/22</a:t>
            </a:fld>
            <a:endParaRPr lang="en-US"/>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9" name="Multiply 45" descr="A large &quot;x&quot; indicating that this layout is not approved for use.">
            <a:extLst>
              <a:ext uri="{FF2B5EF4-FFF2-40B4-BE49-F238E27FC236}">
                <a16:creationId xmlns:a16="http://schemas.microsoft.com/office/drawing/2014/main" id="{E3B84647-6F26-4054-9D48-B442E97479F6}"/>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50800" cap="rnd"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2276874170"/>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BA550BF9-5CC0-45E0-A929-0C64F4DB7AB1}" type="datetime1">
              <a:rPr lang="en-US" smtClean="0"/>
              <a:t>12/15/22</a:t>
            </a:fld>
            <a:endParaRPr lang="en-US"/>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1" name="Multiply 45" descr="A large &quot;x&quot; indicating that this layout is not approved for use.">
            <a:extLst>
              <a:ext uri="{FF2B5EF4-FFF2-40B4-BE49-F238E27FC236}">
                <a16:creationId xmlns:a16="http://schemas.microsoft.com/office/drawing/2014/main" id="{08AB274D-12CA-4F3C-A2F4-FCB00909EC9C}"/>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546737394"/>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49DC409E-992A-4539-8EF9-A32E9543A062}" type="datetime1">
              <a:rPr lang="en-US" smtClean="0"/>
              <a:t>12/15/22</a:t>
            </a:fld>
            <a:endParaRPr lang="en-US"/>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CB82732-EB0E-440B-A61E-F00B16BF0965}"/>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90341926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Picture Placeholder 2">
            <a:extLst>
              <a:ext uri="{FF2B5EF4-FFF2-40B4-BE49-F238E27FC236}">
                <a16:creationId xmlns:a16="http://schemas.microsoft.com/office/drawing/2014/main" id="{F9491D2A-A402-47AC-9A86-6002422F21C9}"/>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3CC6C9D-7D35-441A-8E7D-B481D2DC7F21}" type="datetime1">
              <a:rPr lang="en-US" smtClean="0"/>
              <a:t>12/15/22</a:t>
            </a:fld>
            <a:endParaRPr lang="en-US"/>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6B6567B-A13A-474B-8D2F-ECF1267DF687}"/>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2197470967"/>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BA27F08E-62AF-4984-9352-B1BF15FE0584}" type="datetime1">
              <a:rPr lang="en-US" smtClean="0"/>
              <a:t>12/15/22</a:t>
            </a:fld>
            <a:endParaRPr lang="en-US"/>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340CE423-4A52-449C-9C78-E284D9A049E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646716324"/>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64BD37AA-1D3A-4134-B436-1DCEC1BAB4B1}" type="datetime1">
              <a:rPr lang="en-US" smtClean="0"/>
              <a:t>12/15/22</a:t>
            </a:fld>
            <a:endParaRPr lang="en-US"/>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D8807564-3DF6-491D-A764-145269B5B37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62609724"/>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Bullets/content"/>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ubtitle"/>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9" name="Rectangle 8" hidden="1"/>
          <p:cNvSpPr/>
          <p:nvPr userDrawn="1">
            <p:custDataLst>
              <p:tags r:id="rId1"/>
            </p:custDataLst>
          </p:nvPr>
        </p:nvSpPr>
        <p:spPr>
          <a:xfrm>
            <a:off x="457200" y="1143000"/>
            <a:ext cx="11353800" cy="4849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0" name="Rectangle 9" hidden="1"/>
          <p:cNvSpPr/>
          <p:nvPr userDrawn="1">
            <p:custDataLst>
              <p:tags r:id="rId2"/>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1" name="Rectangle 10" hidden="1"/>
          <p:cNvSpPr/>
          <p:nvPr userDrawn="1">
            <p:custDataLst>
              <p:tags r:id="rId3"/>
            </p:custDataLst>
          </p:nvPr>
        </p:nvSpPr>
        <p:spPr>
          <a:xfrm>
            <a:off x="0" y="0"/>
            <a:ext cx="12191999" cy="4180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2" name="Rectangle 11" hidden="1"/>
          <p:cNvSpPr/>
          <p:nvPr userDrawn="1">
            <p:custDataLst>
              <p:tags r:id="rId4"/>
            </p:custDataLst>
          </p:nvPr>
        </p:nvSpPr>
        <p:spPr>
          <a:xfrm>
            <a:off x="5229225" y="6392987"/>
            <a:ext cx="6648450" cy="5107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4" name="Date Placeholder 3"/>
          <p:cNvSpPr>
            <a:spLocks noGrp="1"/>
          </p:cNvSpPr>
          <p:nvPr>
            <p:ph type="dt" sz="half" idx="14"/>
          </p:nvPr>
        </p:nvSpPr>
        <p:spPr/>
        <p:txBody>
          <a:bodyPr/>
          <a:lstStyle/>
          <a:p>
            <a:fld id="{AD4BBA0F-9776-4A82-A353-1A29F95E2C82}" type="datetime1">
              <a:rPr lang="en-US" smtClean="0"/>
              <a:t>12/15/22</a:t>
            </a:fld>
            <a:endParaRPr lang="en-US" dirty="0"/>
          </a:p>
        </p:txBody>
      </p:sp>
      <p:sp>
        <p:nvSpPr>
          <p:cNvPr id="6" name="Footer Placeholder 5"/>
          <p:cNvSpPr>
            <a:spLocks noGrp="1"/>
          </p:cNvSpPr>
          <p:nvPr>
            <p:ph type="ftr" sz="quarter" idx="15"/>
          </p:nvPr>
        </p:nvSpPr>
        <p:spPr/>
        <p:txBody>
          <a:bodyPr/>
          <a:lstStyle/>
          <a:p>
            <a:pPr algn="r"/>
            <a:r>
              <a:rPr lang="en-US"/>
              <a:t>© 2021 Optum, Inc. All rights reserved. Confidential property of Optum. Do not distribute or reproduce without express permission from Optum.</a:t>
            </a:r>
          </a:p>
        </p:txBody>
      </p:sp>
      <p:sp>
        <p:nvSpPr>
          <p:cNvPr id="7" name="Slide Number Placeholder 6"/>
          <p:cNvSpPr>
            <a:spLocks noGrp="1"/>
          </p:cNvSpPr>
          <p:nvPr>
            <p:ph type="sldNum" sz="quarter" idx="16"/>
          </p:nvPr>
        </p:nvSpPr>
        <p:spPr/>
        <p:txBody>
          <a:bodyPr/>
          <a:lstStyle/>
          <a:p>
            <a:fld id="{901F1369-4AEB-4520-96C0-9F78886180C1}" type="slidenum">
              <a:rPr lang="en-US" smtClean="0"/>
              <a:pPr/>
              <a:t>‹#›</a:t>
            </a:fld>
            <a:endParaRPr lang="en-US" dirty="0"/>
          </a:p>
        </p:txBody>
      </p:sp>
    </p:spTree>
    <p:extLst>
      <p:ext uri="{BB962C8B-B14F-4D97-AF65-F5344CB8AC3E}">
        <p14:creationId xmlns:p14="http://schemas.microsoft.com/office/powerpoint/2010/main" val="30400989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Bullets/content"/>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ubtitle"/>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9" name="Rectangle 8" hidden="1"/>
          <p:cNvSpPr/>
          <p:nvPr userDrawn="1">
            <p:custDataLst>
              <p:tags r:id="rId1"/>
            </p:custDataLst>
          </p:nvPr>
        </p:nvSpPr>
        <p:spPr>
          <a:xfrm>
            <a:off x="457200" y="1143000"/>
            <a:ext cx="11353800" cy="4849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0" name="Rectangle 9" hidden="1"/>
          <p:cNvSpPr/>
          <p:nvPr userDrawn="1">
            <p:custDataLst>
              <p:tags r:id="rId2"/>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1" name="Rectangle 10" hidden="1"/>
          <p:cNvSpPr/>
          <p:nvPr userDrawn="1">
            <p:custDataLst>
              <p:tags r:id="rId3"/>
            </p:custDataLst>
          </p:nvPr>
        </p:nvSpPr>
        <p:spPr>
          <a:xfrm>
            <a:off x="0" y="0"/>
            <a:ext cx="12191999" cy="4180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2" name="Rectangle 11" hidden="1"/>
          <p:cNvSpPr/>
          <p:nvPr userDrawn="1">
            <p:custDataLst>
              <p:tags r:id="rId4"/>
            </p:custDataLst>
          </p:nvPr>
        </p:nvSpPr>
        <p:spPr>
          <a:xfrm>
            <a:off x="5229225" y="6392987"/>
            <a:ext cx="6648450" cy="5107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4" name="Date Placeholder 3"/>
          <p:cNvSpPr>
            <a:spLocks noGrp="1"/>
          </p:cNvSpPr>
          <p:nvPr>
            <p:ph type="dt" sz="half" idx="14"/>
          </p:nvPr>
        </p:nvSpPr>
        <p:spPr/>
        <p:txBody>
          <a:bodyPr/>
          <a:lstStyle/>
          <a:p>
            <a:fld id="{AD4BBA0F-9776-4A82-A353-1A29F95E2C82}" type="datetime1">
              <a:rPr lang="en-US" smtClean="0"/>
              <a:t>12/15/22</a:t>
            </a:fld>
            <a:endParaRPr lang="en-US" dirty="0"/>
          </a:p>
        </p:txBody>
      </p:sp>
      <p:sp>
        <p:nvSpPr>
          <p:cNvPr id="6" name="Footer Placeholder 5"/>
          <p:cNvSpPr>
            <a:spLocks noGrp="1"/>
          </p:cNvSpPr>
          <p:nvPr>
            <p:ph type="ftr" sz="quarter" idx="15"/>
          </p:nvPr>
        </p:nvSpPr>
        <p:spPr/>
        <p:txBody>
          <a:bodyPr/>
          <a:lstStyle/>
          <a:p>
            <a:pPr algn="r"/>
            <a:r>
              <a:rPr lang="en-US"/>
              <a:t>© 2021 Optum, Inc. All rights reserved. Confidential property of Optum. Do not distribute or reproduce without express permission from Optum.</a:t>
            </a:r>
          </a:p>
        </p:txBody>
      </p:sp>
      <p:sp>
        <p:nvSpPr>
          <p:cNvPr id="7" name="Slide Number Placeholder 6"/>
          <p:cNvSpPr>
            <a:spLocks noGrp="1"/>
          </p:cNvSpPr>
          <p:nvPr>
            <p:ph type="sldNum" sz="quarter" idx="16"/>
          </p:nvPr>
        </p:nvSpPr>
        <p:spPr/>
        <p:txBody>
          <a:bodyPr/>
          <a:lstStyle/>
          <a:p>
            <a:fld id="{901F1369-4AEB-4520-96C0-9F78886180C1}" type="slidenum">
              <a:rPr lang="en-US" smtClean="0"/>
              <a:pPr/>
              <a:t>‹#›</a:t>
            </a:fld>
            <a:endParaRPr lang="en-US" dirty="0"/>
          </a:p>
        </p:txBody>
      </p:sp>
    </p:spTree>
    <p:extLst>
      <p:ext uri="{BB962C8B-B14F-4D97-AF65-F5344CB8AC3E}">
        <p14:creationId xmlns:p14="http://schemas.microsoft.com/office/powerpoint/2010/main" val="2021010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_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12/15/22</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355903163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12/15/22</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23401726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12/15/22</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384657323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_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30789192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3 icons">
    <p:spTree>
      <p:nvGrpSpPr>
        <p:cNvPr id="1" name=""/>
        <p:cNvGrpSpPr/>
        <p:nvPr/>
      </p:nvGrpSpPr>
      <p:grpSpPr>
        <a:xfrm>
          <a:off x="0" y="0"/>
          <a:ext cx="0" cy="0"/>
          <a:chOff x="0" y="0"/>
          <a:chExt cx="0" cy="0"/>
        </a:xfrm>
      </p:grpSpPr>
      <p:sp>
        <p:nvSpPr>
          <p:cNvPr id="13" name="Content 1"/>
          <p:cNvSpPr>
            <a:spLocks noGrp="1"/>
          </p:cNvSpPr>
          <p:nvPr>
            <p:ph sz="half" idx="1" hasCustomPrompt="1"/>
          </p:nvPr>
        </p:nvSpPr>
        <p:spPr>
          <a:xfrm>
            <a:off x="784513" y="4401689"/>
            <a:ext cx="3335482" cy="1503809"/>
          </a:xfrm>
        </p:spPr>
        <p:txBody>
          <a:bodyPr/>
          <a:lstStyle>
            <a:lvl1pPr>
              <a:defRPr sz="1400">
                <a:solidFill>
                  <a:schemeClr val="tx2"/>
                </a:solidFill>
              </a:defRPr>
            </a:lvl1pPr>
            <a:lvl2pPr marL="228600" indent="-228600">
              <a:buFont typeface="Arial" panose="020B0604020202020204" pitchFamily="34" charset="0"/>
              <a:buChar char="•"/>
              <a:defRPr sz="1400"/>
            </a:lvl2pPr>
            <a:lvl3pPr marL="457200" indent="-228600">
              <a:buClr>
                <a:schemeClr val="tx1"/>
              </a:buClr>
              <a:buFont typeface="Arial" panose="020B0604020202020204" pitchFamily="34" charset="0"/>
              <a:buChar char="−"/>
              <a:defRPr sz="1400"/>
            </a:lvl3pPr>
            <a:lvl4pPr marL="687388" indent="-230188">
              <a:buFont typeface="Arial" panose="020B0604020202020204" pitchFamily="34" charset="0"/>
              <a:buChar char="•"/>
              <a:defRPr sz="1400"/>
            </a:lvl4pPr>
            <a:lvl5pPr>
              <a:defRPr sz="1200"/>
            </a:lvl5pPr>
          </a:lstStyle>
          <a:p>
            <a:pPr lvl="0"/>
            <a:r>
              <a:rPr lang="en-US" dirty="0"/>
              <a:t>Type 16 pt gray text max three lines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2">
            <a:extLst>
              <a:ext uri="{FF2B5EF4-FFF2-40B4-BE49-F238E27FC236}">
                <a16:creationId xmlns:a16="http://schemas.microsoft.com/office/drawing/2014/main" id="{91B99C12-BC4B-42D3-9852-1F9B4101E133}"/>
              </a:ext>
            </a:extLst>
          </p:cNvPr>
          <p:cNvSpPr>
            <a:spLocks noGrp="1"/>
          </p:cNvSpPr>
          <p:nvPr>
            <p:ph sz="half" idx="17" hasCustomPrompt="1"/>
          </p:nvPr>
        </p:nvSpPr>
        <p:spPr>
          <a:xfrm>
            <a:off x="4436843" y="4401689"/>
            <a:ext cx="3335482" cy="1503809"/>
          </a:xfrm>
        </p:spPr>
        <p:txBody>
          <a:bodyPr/>
          <a:lstStyle>
            <a:lvl1pPr>
              <a:defRPr sz="1400">
                <a:solidFill>
                  <a:schemeClr val="tx2"/>
                </a:solidFill>
              </a:defRPr>
            </a:lvl1pPr>
            <a:lvl2pPr marL="228600" indent="-228600">
              <a:buFont typeface="Arial" panose="020B0604020202020204" pitchFamily="34" charset="0"/>
              <a:buChar char="•"/>
              <a:defRPr sz="1400"/>
            </a:lvl2pPr>
            <a:lvl3pPr marL="457200" indent="-228600">
              <a:buClr>
                <a:schemeClr val="tx1"/>
              </a:buClr>
              <a:buFont typeface="Arial" panose="020B0604020202020204" pitchFamily="34" charset="0"/>
              <a:buChar char="−"/>
              <a:defRPr sz="1400"/>
            </a:lvl3pPr>
            <a:lvl4pPr marL="687388" indent="-230188">
              <a:buFont typeface="Arial" panose="020B0604020202020204" pitchFamily="34" charset="0"/>
              <a:buChar char="•"/>
              <a:defRPr sz="1400"/>
            </a:lvl4pPr>
            <a:lvl5pPr>
              <a:defRPr sz="1200"/>
            </a:lvl5pPr>
          </a:lstStyle>
          <a:p>
            <a:pPr lvl="0"/>
            <a:r>
              <a:rPr lang="en-US" dirty="0"/>
              <a:t>Type 16 pt gray text max three lines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3">
            <a:extLst>
              <a:ext uri="{FF2B5EF4-FFF2-40B4-BE49-F238E27FC236}">
                <a16:creationId xmlns:a16="http://schemas.microsoft.com/office/drawing/2014/main" id="{D9004B96-D94C-4153-B36B-4355853060EA}"/>
              </a:ext>
            </a:extLst>
          </p:cNvPr>
          <p:cNvSpPr>
            <a:spLocks noGrp="1"/>
          </p:cNvSpPr>
          <p:nvPr>
            <p:ph sz="half" idx="18" hasCustomPrompt="1"/>
          </p:nvPr>
        </p:nvSpPr>
        <p:spPr>
          <a:xfrm>
            <a:off x="8175761" y="4401689"/>
            <a:ext cx="3335482" cy="1503809"/>
          </a:xfrm>
        </p:spPr>
        <p:txBody>
          <a:bodyPr/>
          <a:lstStyle>
            <a:lvl1pPr>
              <a:defRPr sz="1400">
                <a:solidFill>
                  <a:schemeClr val="tx2"/>
                </a:solidFill>
              </a:defRPr>
            </a:lvl1pPr>
            <a:lvl2pPr marL="228600" indent="-228600">
              <a:buFont typeface="Arial" panose="020B0604020202020204" pitchFamily="34" charset="0"/>
              <a:buChar char="•"/>
              <a:defRPr sz="1400"/>
            </a:lvl2pPr>
            <a:lvl3pPr marL="457200" indent="-228600">
              <a:buClr>
                <a:schemeClr val="tx1"/>
              </a:buClr>
              <a:buFont typeface="Arial" panose="020B0604020202020204" pitchFamily="34" charset="0"/>
              <a:buChar char="−"/>
              <a:defRPr sz="1400"/>
            </a:lvl3pPr>
            <a:lvl4pPr marL="687388" indent="-230188">
              <a:buFont typeface="Arial" panose="020B0604020202020204" pitchFamily="34" charset="0"/>
              <a:buChar char="•"/>
              <a:defRPr sz="1400"/>
            </a:lvl4pPr>
            <a:lvl5pPr>
              <a:defRPr sz="1200"/>
            </a:lvl5pPr>
          </a:lstStyle>
          <a:p>
            <a:pPr lvl="0"/>
            <a:r>
              <a:rPr lang="en-US" dirty="0"/>
              <a:t>Type 16 pt gray text max three lines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Orange title 1">
            <a:extLst>
              <a:ext uri="{FF2B5EF4-FFF2-40B4-BE49-F238E27FC236}">
                <a16:creationId xmlns:a16="http://schemas.microsoft.com/office/drawing/2014/main" id="{4736416D-EB4F-4346-8783-FC896DC0CA68}"/>
              </a:ext>
            </a:extLst>
          </p:cNvPr>
          <p:cNvSpPr>
            <a:spLocks noGrp="1"/>
          </p:cNvSpPr>
          <p:nvPr>
            <p:ph type="body" sz="quarter" idx="19" hasCustomPrompt="1"/>
          </p:nvPr>
        </p:nvSpPr>
        <p:spPr>
          <a:xfrm>
            <a:off x="784514" y="3868738"/>
            <a:ext cx="3335482" cy="457200"/>
          </a:xfrm>
        </p:spPr>
        <p:txBody>
          <a:bodyPr/>
          <a:lstStyle>
            <a:lvl1pPr>
              <a:defRPr sz="1600">
                <a:solidFill>
                  <a:schemeClr val="accent1"/>
                </a:solidFill>
              </a:defRPr>
            </a:lvl1pPr>
          </a:lstStyle>
          <a:p>
            <a:pPr lvl="0"/>
            <a:r>
              <a:rPr lang="en-US" dirty="0"/>
              <a:t>Type subhead in 16 pt orange | Max two lines</a:t>
            </a:r>
          </a:p>
        </p:txBody>
      </p:sp>
      <p:sp>
        <p:nvSpPr>
          <p:cNvPr id="18" name="Orange title 2">
            <a:extLst>
              <a:ext uri="{FF2B5EF4-FFF2-40B4-BE49-F238E27FC236}">
                <a16:creationId xmlns:a16="http://schemas.microsoft.com/office/drawing/2014/main" id="{5BAB981D-A627-42CC-B2DE-02C26E3DF946}"/>
              </a:ext>
            </a:extLst>
          </p:cNvPr>
          <p:cNvSpPr>
            <a:spLocks noGrp="1"/>
          </p:cNvSpPr>
          <p:nvPr>
            <p:ph type="body" sz="quarter" idx="20" hasCustomPrompt="1"/>
          </p:nvPr>
        </p:nvSpPr>
        <p:spPr>
          <a:xfrm>
            <a:off x="4436843" y="3865340"/>
            <a:ext cx="3335482" cy="457200"/>
          </a:xfrm>
        </p:spPr>
        <p:txBody>
          <a:bodyPr/>
          <a:lstStyle>
            <a:lvl1pPr>
              <a:defRPr sz="1600">
                <a:solidFill>
                  <a:schemeClr val="accent1"/>
                </a:solidFill>
              </a:defRPr>
            </a:lvl1pPr>
          </a:lstStyle>
          <a:p>
            <a:pPr lvl="0"/>
            <a:r>
              <a:rPr lang="en-US" dirty="0"/>
              <a:t>Type subhead in 16 pt orange | Max two lines</a:t>
            </a:r>
          </a:p>
        </p:txBody>
      </p:sp>
      <p:sp>
        <p:nvSpPr>
          <p:cNvPr id="19" name="Orange title 3">
            <a:extLst>
              <a:ext uri="{FF2B5EF4-FFF2-40B4-BE49-F238E27FC236}">
                <a16:creationId xmlns:a16="http://schemas.microsoft.com/office/drawing/2014/main" id="{E65F5722-9D51-4EC9-BA8C-FDC59DB84633}"/>
              </a:ext>
            </a:extLst>
          </p:cNvPr>
          <p:cNvSpPr>
            <a:spLocks noGrp="1"/>
          </p:cNvSpPr>
          <p:nvPr>
            <p:ph type="body" sz="quarter" idx="21" hasCustomPrompt="1"/>
          </p:nvPr>
        </p:nvSpPr>
        <p:spPr>
          <a:xfrm>
            <a:off x="8175761" y="3865340"/>
            <a:ext cx="3335482" cy="457200"/>
          </a:xfrm>
        </p:spPr>
        <p:txBody>
          <a:bodyPr/>
          <a:lstStyle>
            <a:lvl1pPr>
              <a:defRPr sz="1600">
                <a:solidFill>
                  <a:schemeClr val="accent1"/>
                </a:solidFill>
              </a:defRPr>
            </a:lvl1pPr>
          </a:lstStyle>
          <a:p>
            <a:pPr lvl="0"/>
            <a:r>
              <a:rPr lang="en-US" dirty="0"/>
              <a:t>Type subhead in 16 pt orange | Max two lines</a:t>
            </a:r>
          </a:p>
        </p:txBody>
      </p:sp>
      <p:sp>
        <p:nvSpPr>
          <p:cNvPr id="12" name="Circle 3"/>
          <p:cNvSpPr>
            <a:spLocks noGrp="1"/>
          </p:cNvSpPr>
          <p:nvPr>
            <p:ph type="body" sz="quarter" idx="16" hasCustomPrompt="1"/>
          </p:nvPr>
        </p:nvSpPr>
        <p:spPr>
          <a:xfrm>
            <a:off x="8910814" y="1828800"/>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dirty="0"/>
              <a:t>Place icon here. To hide this text, place cursor then hit space bar. Duplicate or delete as needed.</a:t>
            </a:r>
          </a:p>
        </p:txBody>
      </p:sp>
      <p:sp>
        <p:nvSpPr>
          <p:cNvPr id="11" name="Circle 2"/>
          <p:cNvSpPr>
            <a:spLocks noGrp="1"/>
          </p:cNvSpPr>
          <p:nvPr>
            <p:ph type="body" sz="quarter" idx="15" hasCustomPrompt="1"/>
          </p:nvPr>
        </p:nvSpPr>
        <p:spPr>
          <a:xfrm>
            <a:off x="5171896" y="1828800"/>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dirty="0"/>
              <a:t>Place icon here. To hide this text, place cursor then hit space bar. Duplicate or delete as needed.</a:t>
            </a:r>
          </a:p>
        </p:txBody>
      </p:sp>
      <p:sp>
        <p:nvSpPr>
          <p:cNvPr id="10" name="Circle 1"/>
          <p:cNvSpPr>
            <a:spLocks noGrp="1"/>
          </p:cNvSpPr>
          <p:nvPr>
            <p:ph type="body" sz="quarter" idx="14" hasCustomPrompt="1"/>
          </p:nvPr>
        </p:nvSpPr>
        <p:spPr>
          <a:xfrm>
            <a:off x="1519566" y="1828800"/>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dirty="0"/>
              <a:t>Place icon here. To hide this text, place cursor then hit space bar. Duplicate or delete as needed.</a:t>
            </a:r>
          </a:p>
        </p:txBody>
      </p:sp>
      <p:sp>
        <p:nvSpPr>
          <p:cNvPr id="6" name="Subtitle"/>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2" name="Title"/>
          <p:cNvSpPr>
            <a:spLocks noGrp="1"/>
          </p:cNvSpPr>
          <p:nvPr>
            <p:ph type="title" hasCustomPrompt="1"/>
          </p:nvPr>
        </p:nvSpPr>
        <p:spPr/>
        <p:txBody>
          <a:bodyPr/>
          <a:lstStyle>
            <a:lvl1pPr>
              <a:defRPr/>
            </a:lvl1pPr>
          </a:lstStyle>
          <a:p>
            <a:r>
              <a:rPr lang="en-US" dirty="0"/>
              <a:t>Type insightful headline in sentence case | One line</a:t>
            </a:r>
          </a:p>
        </p:txBody>
      </p:sp>
      <p:sp>
        <p:nvSpPr>
          <p:cNvPr id="20" name="Rectangle 19" hidden="1"/>
          <p:cNvSpPr/>
          <p:nvPr userDrawn="1">
            <p:custDataLst>
              <p:tags r:id="rId1"/>
            </p:custDataLst>
          </p:nvPr>
        </p:nvSpPr>
        <p:spPr>
          <a:xfrm>
            <a:off x="457200" y="1143000"/>
            <a:ext cx="11353800" cy="4849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21" name="Rectangle 20" hidden="1"/>
          <p:cNvSpPr/>
          <p:nvPr userDrawn="1">
            <p:custDataLst>
              <p:tags r:id="rId2"/>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22" name="Rectangle 21" hidden="1"/>
          <p:cNvSpPr/>
          <p:nvPr userDrawn="1">
            <p:custDataLst>
              <p:tags r:id="rId3"/>
            </p:custDataLst>
          </p:nvPr>
        </p:nvSpPr>
        <p:spPr>
          <a:xfrm>
            <a:off x="0" y="0"/>
            <a:ext cx="12191999" cy="4180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23" name="Rectangle 22" hidden="1"/>
          <p:cNvSpPr/>
          <p:nvPr userDrawn="1">
            <p:custDataLst>
              <p:tags r:id="rId4"/>
            </p:custDataLst>
          </p:nvPr>
        </p:nvSpPr>
        <p:spPr>
          <a:xfrm>
            <a:off x="5229225" y="6392987"/>
            <a:ext cx="6648450" cy="5107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3" name="Date Placeholder 2"/>
          <p:cNvSpPr>
            <a:spLocks noGrp="1"/>
          </p:cNvSpPr>
          <p:nvPr>
            <p:ph type="dt" sz="half" idx="22"/>
          </p:nvPr>
        </p:nvSpPr>
        <p:spPr/>
        <p:txBody>
          <a:bodyPr/>
          <a:lstStyle/>
          <a:p>
            <a:fld id="{91C9AF46-7C83-407B-BA2A-2C2F1245C823}" type="datetime1">
              <a:rPr lang="en-US" smtClean="0"/>
              <a:t>12/15/22</a:t>
            </a:fld>
            <a:endParaRPr lang="en-US" dirty="0"/>
          </a:p>
        </p:txBody>
      </p:sp>
      <p:sp>
        <p:nvSpPr>
          <p:cNvPr id="5" name="Footer Placeholder 4"/>
          <p:cNvSpPr>
            <a:spLocks noGrp="1"/>
          </p:cNvSpPr>
          <p:nvPr>
            <p:ph type="ftr" sz="quarter" idx="23"/>
          </p:nvPr>
        </p:nvSpPr>
        <p:spPr/>
        <p:txBody>
          <a:bodyPr/>
          <a:lstStyle/>
          <a:p>
            <a:pPr algn="r"/>
            <a:r>
              <a:rPr lang="en-US"/>
              <a:t>© 2021 Optum, Inc. All rights reserved. Confidential property of Optum. Do not distribute or reproduce without express permission from Optum.</a:t>
            </a:r>
          </a:p>
        </p:txBody>
      </p:sp>
      <p:sp>
        <p:nvSpPr>
          <p:cNvPr id="14" name="Slide Number Placeholder 13"/>
          <p:cNvSpPr>
            <a:spLocks noGrp="1"/>
          </p:cNvSpPr>
          <p:nvPr>
            <p:ph type="sldNum" sz="quarter" idx="24"/>
          </p:nvPr>
        </p:nvSpPr>
        <p:spPr/>
        <p:txBody>
          <a:bodyPr/>
          <a:lstStyle/>
          <a:p>
            <a:fld id="{901F1369-4AEB-4520-96C0-9F78886180C1}" type="slidenum">
              <a:rPr lang="en-US" smtClean="0"/>
              <a:pPr/>
              <a:t>‹#›</a:t>
            </a:fld>
            <a:endParaRPr lang="en-US" dirty="0"/>
          </a:p>
        </p:txBody>
      </p:sp>
    </p:spTree>
    <p:extLst>
      <p:ext uri="{BB962C8B-B14F-4D97-AF65-F5344CB8AC3E}">
        <p14:creationId xmlns:p14="http://schemas.microsoft.com/office/powerpoint/2010/main" val="16892113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Closing / Thank You">
    <p:spTree>
      <p:nvGrpSpPr>
        <p:cNvPr id="1" name=""/>
        <p:cNvGrpSpPr/>
        <p:nvPr/>
      </p:nvGrpSpPr>
      <p:grpSpPr>
        <a:xfrm>
          <a:off x="0" y="0"/>
          <a:ext cx="0" cy="0"/>
          <a:chOff x="0" y="0"/>
          <a:chExt cx="0" cy="0"/>
        </a:xfrm>
      </p:grpSpPr>
      <p:sp>
        <p:nvSpPr>
          <p:cNvPr id="2" name="Speaker name"/>
          <p:cNvSpPr>
            <a:spLocks noGrp="1"/>
          </p:cNvSpPr>
          <p:nvPr>
            <p:ph type="title" hasCustomPrompt="1"/>
          </p:nvPr>
        </p:nvSpPr>
        <p:spPr bwMode="gray">
          <a:xfrm>
            <a:off x="514349" y="3904343"/>
            <a:ext cx="7178221" cy="482887"/>
          </a:xfrm>
        </p:spPr>
        <p:txBody>
          <a:bodyPr anchor="b"/>
          <a:lstStyle>
            <a:lvl1pPr>
              <a:defRPr sz="2400">
                <a:solidFill>
                  <a:schemeClr val="accent1"/>
                </a:solidFill>
              </a:defRPr>
            </a:lvl1pPr>
          </a:lstStyle>
          <a:p>
            <a:r>
              <a:rPr lang="en-US" dirty="0"/>
              <a:t>First Name Last Name</a:t>
            </a:r>
          </a:p>
        </p:txBody>
      </p:sp>
      <p:sp>
        <p:nvSpPr>
          <p:cNvPr id="3" name="Speaker title"/>
          <p:cNvSpPr>
            <a:spLocks noGrp="1"/>
          </p:cNvSpPr>
          <p:nvPr>
            <p:ph type="body" idx="1" hasCustomPrompt="1"/>
          </p:nvPr>
        </p:nvSpPr>
        <p:spPr bwMode="gray">
          <a:xfrm>
            <a:off x="514349" y="4403068"/>
            <a:ext cx="7178221" cy="484632"/>
          </a:xfrm>
        </p:spPr>
        <p:txBody>
          <a:bodyPr anchor="t"/>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9" name="Phone/email"/>
          <p:cNvSpPr>
            <a:spLocks noGrp="1"/>
          </p:cNvSpPr>
          <p:nvPr>
            <p:ph type="body" idx="10" hasCustomPrompt="1"/>
          </p:nvPr>
        </p:nvSpPr>
        <p:spPr bwMode="gray">
          <a:xfrm>
            <a:off x="514348" y="5003288"/>
            <a:ext cx="7178221" cy="484632"/>
          </a:xfrm>
        </p:spPr>
        <p:txBody>
          <a:bodyPr anchor="ct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Tel: 123-456-7890</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5" name="MIO_LOGOPLACEHOLDER#LowerLeftMediumWide" hidden="1"/>
          <p:cNvSpPr/>
          <p:nvPr userDrawn="1"/>
        </p:nvSpPr>
        <p:spPr>
          <a:xfrm>
            <a:off x="392112" y="6174567"/>
            <a:ext cx="1890821" cy="435783"/>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7" name="Thank you or main title"/>
          <p:cNvSpPr>
            <a:spLocks noGrp="1"/>
          </p:cNvSpPr>
          <p:nvPr>
            <p:ph type="body" sz="quarter" idx="11" hasCustomPrompt="1"/>
          </p:nvPr>
        </p:nvSpPr>
        <p:spPr>
          <a:xfrm>
            <a:off x="514348" y="638629"/>
            <a:ext cx="7178040" cy="2559019"/>
          </a:xfrm>
        </p:spPr>
        <p:txBody>
          <a:bodyPr anchor="b"/>
          <a:lstStyle>
            <a:lvl1pPr>
              <a:defRPr sz="4400">
                <a:solidFill>
                  <a:schemeClr val="tx1"/>
                </a:solidFill>
              </a:defRPr>
            </a:lvl1pPr>
          </a:lstStyle>
          <a:p>
            <a:pPr lvl="0"/>
            <a:r>
              <a:rPr lang="en-US" dirty="0"/>
              <a:t>Insert closing language</a:t>
            </a:r>
          </a:p>
        </p:txBody>
      </p:sp>
      <p:sp>
        <p:nvSpPr>
          <p:cNvPr id="26" name="Rectangle 25" hidden="1"/>
          <p:cNvSpPr/>
          <p:nvPr userDrawn="1">
            <p:custDataLst>
              <p:tags r:id="rId1"/>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8" name="Subtitle"/>
          <p:cNvSpPr>
            <a:spLocks noGrp="1"/>
          </p:cNvSpPr>
          <p:nvPr>
            <p:ph type="body" sz="quarter" idx="12" hasCustomPrompt="1"/>
          </p:nvPr>
        </p:nvSpPr>
        <p:spPr>
          <a:xfrm>
            <a:off x="514348" y="3177964"/>
            <a:ext cx="7178040" cy="464911"/>
          </a:xfrm>
        </p:spPr>
        <p:txBody>
          <a:bodyPr/>
          <a:lstStyle>
            <a:lvl1pPr>
              <a:defRPr sz="2800">
                <a:solidFill>
                  <a:schemeClr val="tx1"/>
                </a:solidFill>
              </a:defRPr>
            </a:lvl1pPr>
          </a:lstStyle>
          <a:p>
            <a:pPr lvl="0"/>
            <a:r>
              <a:rPr lang="en-US" dirty="0"/>
              <a:t>Insert subhead if needed</a:t>
            </a:r>
          </a:p>
        </p:txBody>
      </p:sp>
      <p:pic>
        <p:nvPicPr>
          <p:cNvPr id="15" name="Picture 2" descr="C:\Users\cbarthol\Desktop\Charlotte Work\Tools\PPT\Empower\Logo EMFs\OPTUM_®_4c.emf"/>
          <p:cNvPicPr>
            <a:picLocks noChangeAspect="1" noChangeArrowheads="1"/>
          </p:cNvPicPr>
          <p:nvPr userDrawn="1">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583916" y="5843363"/>
            <a:ext cx="2092117" cy="6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6730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Bullets/content"/>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ubtitle"/>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9" name="Rectangle 8" hidden="1"/>
          <p:cNvSpPr/>
          <p:nvPr userDrawn="1">
            <p:custDataLst>
              <p:tags r:id="rId1"/>
            </p:custDataLst>
          </p:nvPr>
        </p:nvSpPr>
        <p:spPr>
          <a:xfrm>
            <a:off x="457200" y="1143000"/>
            <a:ext cx="11353800" cy="4849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0" name="Rectangle 9" hidden="1"/>
          <p:cNvSpPr/>
          <p:nvPr userDrawn="1">
            <p:custDataLst>
              <p:tags r:id="rId2"/>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1" name="Rectangle 10" hidden="1"/>
          <p:cNvSpPr/>
          <p:nvPr userDrawn="1">
            <p:custDataLst>
              <p:tags r:id="rId3"/>
            </p:custDataLst>
          </p:nvPr>
        </p:nvSpPr>
        <p:spPr>
          <a:xfrm>
            <a:off x="0" y="0"/>
            <a:ext cx="12191999" cy="4180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2" name="Rectangle 11" hidden="1"/>
          <p:cNvSpPr/>
          <p:nvPr userDrawn="1">
            <p:custDataLst>
              <p:tags r:id="rId4"/>
            </p:custDataLst>
          </p:nvPr>
        </p:nvSpPr>
        <p:spPr>
          <a:xfrm>
            <a:off x="5229225" y="6392987"/>
            <a:ext cx="6648450" cy="5107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4" name="Date Placeholder 3"/>
          <p:cNvSpPr>
            <a:spLocks noGrp="1"/>
          </p:cNvSpPr>
          <p:nvPr>
            <p:ph type="dt" sz="half" idx="14"/>
          </p:nvPr>
        </p:nvSpPr>
        <p:spPr/>
        <p:txBody>
          <a:bodyPr/>
          <a:lstStyle/>
          <a:p>
            <a:fld id="{AD4BBA0F-9776-4A82-A353-1A29F95E2C82}" type="datetime1">
              <a:rPr lang="en-US" smtClean="0"/>
              <a:t>12/15/22</a:t>
            </a:fld>
            <a:endParaRPr lang="en-US" dirty="0"/>
          </a:p>
        </p:txBody>
      </p:sp>
      <p:sp>
        <p:nvSpPr>
          <p:cNvPr id="6" name="Footer Placeholder 5"/>
          <p:cNvSpPr>
            <a:spLocks noGrp="1"/>
          </p:cNvSpPr>
          <p:nvPr>
            <p:ph type="ftr" sz="quarter" idx="15"/>
          </p:nvPr>
        </p:nvSpPr>
        <p:spPr/>
        <p:txBody>
          <a:bodyPr/>
          <a:lstStyle/>
          <a:p>
            <a:pPr algn="r"/>
            <a:r>
              <a:rPr lang="en-US"/>
              <a:t>© 2021 Optum, Inc. All rights reserved. Confidential property of Optum. Do not distribute or reproduce without express permission from Optum.</a:t>
            </a:r>
          </a:p>
        </p:txBody>
      </p:sp>
      <p:sp>
        <p:nvSpPr>
          <p:cNvPr id="7" name="Slide Number Placeholder 6"/>
          <p:cNvSpPr>
            <a:spLocks noGrp="1"/>
          </p:cNvSpPr>
          <p:nvPr>
            <p:ph type="sldNum" sz="quarter" idx="16"/>
          </p:nvPr>
        </p:nvSpPr>
        <p:spPr/>
        <p:txBody>
          <a:bodyPr/>
          <a:lstStyle/>
          <a:p>
            <a:fld id="{901F1369-4AEB-4520-96C0-9F78886180C1}" type="slidenum">
              <a:rPr lang="en-US" smtClean="0"/>
              <a:pPr/>
              <a:t>‹#›</a:t>
            </a:fld>
            <a:endParaRPr lang="en-US" dirty="0"/>
          </a:p>
        </p:txBody>
      </p:sp>
    </p:spTree>
    <p:extLst>
      <p:ext uri="{BB962C8B-B14F-4D97-AF65-F5344CB8AC3E}">
        <p14:creationId xmlns:p14="http://schemas.microsoft.com/office/powerpoint/2010/main" val="3005765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12/15/22</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409445479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12/15/22</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1"/>
            <a:ext cx="6175247" cy="6857999"/>
          </a:xfrm>
          <a:prstGeom prst="rect">
            <a:avLst/>
          </a:prstGeom>
        </p:spPr>
      </p:pic>
    </p:spTree>
    <p:extLst>
      <p:ext uri="{BB962C8B-B14F-4D97-AF65-F5344CB8AC3E}">
        <p14:creationId xmlns:p14="http://schemas.microsoft.com/office/powerpoint/2010/main" val="184451330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12/15/22</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9486" y="6071"/>
            <a:ext cx="6169779" cy="6851927"/>
          </a:xfrm>
          <a:prstGeom prst="rect">
            <a:avLst/>
          </a:prstGeom>
        </p:spPr>
      </p:pic>
    </p:spTree>
    <p:extLst>
      <p:ext uri="{BB962C8B-B14F-4D97-AF65-F5344CB8AC3E}">
        <p14:creationId xmlns:p14="http://schemas.microsoft.com/office/powerpoint/2010/main" val="272047876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12/15/22</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362578392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Promise">
    <p:bg>
      <p:bgPr>
        <a:solidFill>
          <a:schemeClr val="bg1"/>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12/15/22</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518883"/>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5" name="Picture 8" descr="Icon&#10;&#10;Description automatically generated">
            <a:extLst>
              <a:ext uri="{FF2B5EF4-FFF2-40B4-BE49-F238E27FC236}">
                <a16:creationId xmlns:a16="http://schemas.microsoft.com/office/drawing/2014/main" id="{548F7AB9-C07C-44D3-A45A-509D3091F2E3}"/>
              </a:ext>
            </a:extLst>
          </p:cNvPr>
          <p:cNvPicPr>
            <a:picLocks noChangeAspect="1"/>
          </p:cNvPicPr>
          <p:nvPr userDrawn="1"/>
        </p:nvPicPr>
        <p:blipFill rotWithShape="1">
          <a:blip r:embed="rId4"/>
          <a:srcRect l="24691" r="24691"/>
          <a:stretch/>
        </p:blipFill>
        <p:spPr bwMode="gray">
          <a:xfrm>
            <a:off x="6019800" y="0"/>
            <a:ext cx="6172200" cy="6858000"/>
          </a:xfrm>
          <a:prstGeom prst="rect">
            <a:avLst/>
          </a:prstGeom>
          <a:solidFill>
            <a:schemeClr val="bg2"/>
          </a:solidFill>
        </p:spPr>
      </p:pic>
      <p:sp>
        <p:nvSpPr>
          <p:cNvPr id="10" name="TextBox 9">
            <a:extLst>
              <a:ext uri="{FF2B5EF4-FFF2-40B4-BE49-F238E27FC236}">
                <a16:creationId xmlns:a16="http://schemas.microsoft.com/office/drawing/2014/main" id="{AAF8C1F7-0FC5-4BD5-896B-5EB9642D0AC1}"/>
              </a:ext>
            </a:extLst>
          </p:cNvPr>
          <p:cNvSpPr txBox="1"/>
          <p:nvPr userDrawn="1"/>
        </p:nvSpPr>
        <p:spPr bwMode="gray">
          <a:xfrm>
            <a:off x="463462" y="3592370"/>
            <a:ext cx="4015946" cy="623248"/>
          </a:xfrm>
          <a:prstGeom prst="rect">
            <a:avLst/>
          </a:prstGeom>
          <a:noFill/>
        </p:spPr>
        <p:txBody>
          <a:bodyPr vert="horz" wrap="square" lIns="0" tIns="0" rIns="0" bIns="0" rtlCol="0">
            <a:spAutoFit/>
          </a:bodyPr>
          <a:lstStyle/>
          <a:p>
            <a:pPr algn="l">
              <a:lnSpc>
                <a:spcPct val="90000"/>
              </a:lnSpc>
              <a:spcBef>
                <a:spcPts val="600"/>
              </a:spcBef>
            </a:pPr>
            <a:r>
              <a:rPr lang="en-US" sz="4500" b="1">
                <a:solidFill>
                  <a:schemeClr val="accent6"/>
                </a:solidFill>
              </a:rPr>
              <a:t>Better, for you</a:t>
            </a:r>
          </a:p>
        </p:txBody>
      </p:sp>
    </p:spTree>
    <p:extLst>
      <p:ext uri="{BB962C8B-B14F-4D97-AF65-F5344CB8AC3E}">
        <p14:creationId xmlns:p14="http://schemas.microsoft.com/office/powerpoint/2010/main" val="4101573739"/>
      </p:ext>
    </p:extLst>
  </p:cSld>
  <p:clrMapOvr>
    <a:masterClrMapping/>
  </p:clrMapOvr>
  <p:extLst>
    <p:ext uri="{DCECCB84-F9BA-43D5-87BE-67443E8EF086}">
      <p15:sldGuideLst xmlns:p15="http://schemas.microsoft.com/office/powerpoint/2012/main">
        <p15:guide id="2" pos="3259">
          <p15:clr>
            <a:srgbClr val="FBAE40"/>
          </p15:clr>
        </p15:guide>
        <p15:guide id="4" orient="horz" pos="2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12/15/22</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2022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136439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7.xml"/><Relationship Id="rId6" Type="http://schemas.openxmlformats.org/officeDocument/2006/relationships/image" Target="../media/image20.jpe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7.xml"/><Relationship Id="rId6" Type="http://schemas.openxmlformats.org/officeDocument/2006/relationships/image" Target="../media/image20.jpe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21.png"/><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4.png"/><Relationship Id="rId4" Type="http://schemas.openxmlformats.org/officeDocument/2006/relationships/image" Target="../media/image17.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B37E87-F46D-47B7-862E-97CC5293E9B6}"/>
              </a:ext>
            </a:extLst>
          </p:cNvPr>
          <p:cNvSpPr>
            <a:spLocks noGrp="1"/>
          </p:cNvSpPr>
          <p:nvPr>
            <p:ph type="body" sz="quarter" idx="11"/>
          </p:nvPr>
        </p:nvSpPr>
        <p:spPr/>
        <p:txBody>
          <a:bodyPr/>
          <a:lstStyle/>
          <a:p>
            <a:r>
              <a:rPr lang="en-US" dirty="0"/>
              <a:t>November 23, 2022</a:t>
            </a:r>
          </a:p>
        </p:txBody>
      </p:sp>
      <p:sp>
        <p:nvSpPr>
          <p:cNvPr id="3" name="Text Placeholder 2">
            <a:extLst>
              <a:ext uri="{FF2B5EF4-FFF2-40B4-BE49-F238E27FC236}">
                <a16:creationId xmlns:a16="http://schemas.microsoft.com/office/drawing/2014/main" id="{B6338BBC-E771-413C-8B3A-B086725A2D70}"/>
              </a:ext>
            </a:extLst>
          </p:cNvPr>
          <p:cNvSpPr>
            <a:spLocks noGrp="1"/>
          </p:cNvSpPr>
          <p:nvPr>
            <p:ph type="body" sz="quarter" idx="10"/>
          </p:nvPr>
        </p:nvSpPr>
        <p:spPr>
          <a:xfrm>
            <a:off x="463462" y="4635651"/>
            <a:ext cx="4709160" cy="276999"/>
          </a:xfrm>
        </p:spPr>
        <p:txBody>
          <a:bodyPr/>
          <a:lstStyle/>
          <a:p>
            <a:r>
              <a:rPr lang="en-US" dirty="0"/>
              <a:t>OCC – Engineering Team</a:t>
            </a:r>
          </a:p>
        </p:txBody>
      </p:sp>
      <p:sp>
        <p:nvSpPr>
          <p:cNvPr id="4" name="Title 3">
            <a:extLst>
              <a:ext uri="{FF2B5EF4-FFF2-40B4-BE49-F238E27FC236}">
                <a16:creationId xmlns:a16="http://schemas.microsoft.com/office/drawing/2014/main" id="{D9B2F9C3-4A11-4C2B-B9D5-964FD27F2064}"/>
              </a:ext>
            </a:extLst>
          </p:cNvPr>
          <p:cNvSpPr>
            <a:spLocks noGrp="1"/>
          </p:cNvSpPr>
          <p:nvPr>
            <p:ph type="title"/>
          </p:nvPr>
        </p:nvSpPr>
        <p:spPr>
          <a:xfrm>
            <a:off x="431092" y="3591586"/>
            <a:ext cx="5297046" cy="623248"/>
          </a:xfrm>
        </p:spPr>
        <p:txBody>
          <a:bodyPr>
            <a:normAutofit fontScale="90000"/>
          </a:bodyPr>
          <a:lstStyle/>
          <a:p>
            <a:br>
              <a:rPr lang="en-US" sz="3200" dirty="0"/>
            </a:br>
            <a:br>
              <a:rPr lang="en-US" sz="3200" dirty="0"/>
            </a:br>
            <a:r>
              <a:rPr lang="en-US" sz="3200" dirty="0"/>
              <a:t>               					</a:t>
            </a:r>
            <a:br>
              <a:rPr lang="en-US" sz="3200" dirty="0"/>
            </a:br>
            <a:br>
              <a:rPr lang="en-US" sz="3200" dirty="0"/>
            </a:br>
            <a:br>
              <a:rPr lang="en-US" sz="3200" dirty="0"/>
            </a:br>
            <a:br>
              <a:rPr lang="en-US" sz="3200" dirty="0"/>
            </a:br>
            <a:br>
              <a:rPr lang="en-US" sz="3200" dirty="0"/>
            </a:br>
            <a:br>
              <a:rPr lang="en-US" sz="3200" dirty="0"/>
            </a:br>
            <a:r>
              <a:rPr lang="en-US" sz="3200" dirty="0"/>
              <a:t>Secrets Management in Azure</a:t>
            </a:r>
          </a:p>
        </p:txBody>
      </p:sp>
      <p:pic>
        <p:nvPicPr>
          <p:cNvPr id="9" name="Picture Placeholder 8">
            <a:extLst>
              <a:ext uri="{FF2B5EF4-FFF2-40B4-BE49-F238E27FC236}">
                <a16:creationId xmlns:a16="http://schemas.microsoft.com/office/drawing/2014/main" id="{274944D2-C983-4C6A-8D81-7D5EAAD1E907}"/>
              </a:ext>
            </a:extLst>
          </p:cNvPr>
          <p:cNvPicPr>
            <a:picLocks noGrp="1" noChangeAspect="1"/>
          </p:cNvPicPr>
          <p:nvPr>
            <p:ph type="pic" sz="quarter" idx="15"/>
          </p:nvPr>
        </p:nvPicPr>
        <p:blipFill>
          <a:blip r:embed="rId2"/>
          <a:srcRect l="20047" r="20047"/>
          <a:stretch>
            <a:fillRect/>
          </a:stretch>
        </p:blipFill>
        <p:spPr>
          <a:prstGeom prst="rect">
            <a:avLst/>
          </a:prstGeom>
        </p:spPr>
      </p:pic>
    </p:spTree>
    <p:extLst>
      <p:ext uri="{BB962C8B-B14F-4D97-AF65-F5344CB8AC3E}">
        <p14:creationId xmlns:p14="http://schemas.microsoft.com/office/powerpoint/2010/main" val="3192096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US" dirty="0"/>
              <a:t>Appendix</a:t>
            </a:r>
          </a:p>
        </p:txBody>
      </p:sp>
      <p:pic>
        <p:nvPicPr>
          <p:cNvPr id="3" name="Picture 2">
            <a:extLst>
              <a:ext uri="{FF2B5EF4-FFF2-40B4-BE49-F238E27FC236}">
                <a16:creationId xmlns:a16="http://schemas.microsoft.com/office/drawing/2014/main" id="{D90821B1-28EA-8741-86E3-C23210161C54}"/>
              </a:ext>
            </a:extLst>
          </p:cNvPr>
          <p:cNvPicPr>
            <a:picLocks noChangeAspect="1"/>
          </p:cNvPicPr>
          <p:nvPr/>
        </p:nvPicPr>
        <p:blipFill>
          <a:blip r:embed="rId2"/>
          <a:stretch>
            <a:fillRect/>
          </a:stretch>
        </p:blipFill>
        <p:spPr>
          <a:xfrm>
            <a:off x="457200" y="1284410"/>
            <a:ext cx="8867755" cy="3600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720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US" dirty="0"/>
              <a:t>Appendix</a:t>
            </a:r>
          </a:p>
        </p:txBody>
      </p:sp>
      <p:pic>
        <p:nvPicPr>
          <p:cNvPr id="5" name="Picture 4">
            <a:extLst>
              <a:ext uri="{FF2B5EF4-FFF2-40B4-BE49-F238E27FC236}">
                <a16:creationId xmlns:a16="http://schemas.microsoft.com/office/drawing/2014/main" id="{7515E3C7-35D4-21CA-8C1B-6E51D161CE82}"/>
              </a:ext>
            </a:extLst>
          </p:cNvPr>
          <p:cNvPicPr>
            <a:picLocks noChangeAspect="1"/>
          </p:cNvPicPr>
          <p:nvPr/>
        </p:nvPicPr>
        <p:blipFill>
          <a:blip r:embed="rId2"/>
          <a:stretch>
            <a:fillRect/>
          </a:stretch>
        </p:blipFill>
        <p:spPr>
          <a:xfrm>
            <a:off x="457199" y="1212660"/>
            <a:ext cx="8941227" cy="3600000"/>
          </a:xfrm>
          <a:prstGeom prst="rect">
            <a:avLst/>
          </a:prstGeom>
        </p:spPr>
      </p:pic>
    </p:spTree>
    <p:extLst>
      <p:ext uri="{BB962C8B-B14F-4D97-AF65-F5344CB8AC3E}">
        <p14:creationId xmlns:p14="http://schemas.microsoft.com/office/powerpoint/2010/main" val="2916161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US" dirty="0"/>
              <a:t>Appendix</a:t>
            </a:r>
          </a:p>
        </p:txBody>
      </p:sp>
      <p:pic>
        <p:nvPicPr>
          <p:cNvPr id="5" name="Picture 4">
            <a:extLst>
              <a:ext uri="{FF2B5EF4-FFF2-40B4-BE49-F238E27FC236}">
                <a16:creationId xmlns:a16="http://schemas.microsoft.com/office/drawing/2014/main" id="{B2CE93D9-C589-64C0-E21B-13DD599EFD2B}"/>
              </a:ext>
            </a:extLst>
          </p:cNvPr>
          <p:cNvPicPr>
            <a:picLocks noChangeAspect="1"/>
          </p:cNvPicPr>
          <p:nvPr/>
        </p:nvPicPr>
        <p:blipFill>
          <a:blip r:embed="rId2"/>
          <a:stretch>
            <a:fillRect/>
          </a:stretch>
        </p:blipFill>
        <p:spPr>
          <a:xfrm>
            <a:off x="457199" y="1191640"/>
            <a:ext cx="8941227" cy="3600000"/>
          </a:xfrm>
          <a:prstGeom prst="rect">
            <a:avLst/>
          </a:prstGeom>
        </p:spPr>
      </p:pic>
    </p:spTree>
    <p:extLst>
      <p:ext uri="{BB962C8B-B14F-4D97-AF65-F5344CB8AC3E}">
        <p14:creationId xmlns:p14="http://schemas.microsoft.com/office/powerpoint/2010/main" val="91451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47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E2EAFA-181D-4D49-91BA-9ADABC922404}"/>
              </a:ext>
            </a:extLst>
          </p:cNvPr>
          <p:cNvSpPr/>
          <p:nvPr/>
        </p:nvSpPr>
        <p:spPr bwMode="gray">
          <a:xfrm>
            <a:off x="0" y="0"/>
            <a:ext cx="3966517" cy="5994400"/>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 name="Title 1">
            <a:extLst>
              <a:ext uri="{FF2B5EF4-FFF2-40B4-BE49-F238E27FC236}">
                <a16:creationId xmlns:a16="http://schemas.microsoft.com/office/drawing/2014/main" id="{3D397DA9-08F0-4479-A79E-794F2317E64C}"/>
              </a:ext>
            </a:extLst>
          </p:cNvPr>
          <p:cNvSpPr>
            <a:spLocks noGrp="1"/>
          </p:cNvSpPr>
          <p:nvPr>
            <p:ph type="title"/>
          </p:nvPr>
        </p:nvSpPr>
        <p:spPr bwMode="gray">
          <a:xfrm>
            <a:off x="457199" y="555639"/>
            <a:ext cx="2808515" cy="304699"/>
          </a:xfrm>
        </p:spPr>
        <p:txBody>
          <a:bodyPr/>
          <a:lstStyle/>
          <a:p>
            <a:r>
              <a:rPr lang="en-US" dirty="0"/>
              <a:t>Session objectives</a:t>
            </a:r>
          </a:p>
        </p:txBody>
      </p:sp>
      <p:sp>
        <p:nvSpPr>
          <p:cNvPr id="6" name="TextBox 5">
            <a:extLst>
              <a:ext uri="{FF2B5EF4-FFF2-40B4-BE49-F238E27FC236}">
                <a16:creationId xmlns:a16="http://schemas.microsoft.com/office/drawing/2014/main" id="{2A7BF4E5-60F4-4A6F-AD22-F5FBA9FCCF22}"/>
              </a:ext>
            </a:extLst>
          </p:cNvPr>
          <p:cNvSpPr txBox="1"/>
          <p:nvPr/>
        </p:nvSpPr>
        <p:spPr bwMode="gray">
          <a:xfrm>
            <a:off x="5609627" y="555639"/>
            <a:ext cx="2979575" cy="290849"/>
          </a:xfrm>
          <a:prstGeom prst="rect">
            <a:avLst/>
          </a:prstGeom>
          <a:noFill/>
        </p:spPr>
        <p:txBody>
          <a:bodyPr vert="horz" wrap="square" lIns="0" tIns="0" rIns="0" bIns="0" rtlCol="0">
            <a:spAutoFit/>
          </a:bodyPr>
          <a:lstStyle/>
          <a:p>
            <a:pPr algn="l">
              <a:lnSpc>
                <a:spcPct val="90000"/>
              </a:lnSpc>
            </a:pPr>
            <a:r>
              <a:rPr lang="en-US" sz="2100" b="1" dirty="0">
                <a:solidFill>
                  <a:schemeClr val="accent6"/>
                </a:solidFill>
              </a:rPr>
              <a:t>Agenda</a:t>
            </a:r>
          </a:p>
        </p:txBody>
      </p:sp>
      <p:sp>
        <p:nvSpPr>
          <p:cNvPr id="26" name="TextBox 25">
            <a:extLst>
              <a:ext uri="{FF2B5EF4-FFF2-40B4-BE49-F238E27FC236}">
                <a16:creationId xmlns:a16="http://schemas.microsoft.com/office/drawing/2014/main" id="{C15DC676-1282-4028-B685-06DC56BE496D}"/>
              </a:ext>
            </a:extLst>
          </p:cNvPr>
          <p:cNvSpPr txBox="1"/>
          <p:nvPr/>
        </p:nvSpPr>
        <p:spPr bwMode="gray">
          <a:xfrm>
            <a:off x="469639" y="1754725"/>
            <a:ext cx="2751965" cy="215444"/>
          </a:xfrm>
          <a:prstGeom prst="rect">
            <a:avLst/>
          </a:prstGeom>
          <a:noFill/>
        </p:spPr>
        <p:txBody>
          <a:bodyPr vert="horz" wrap="square" lIns="0" tIns="0" rIns="0" bIns="0" rtlCol="0">
            <a:spAutoFit/>
          </a:bodyPr>
          <a:lstStyle/>
          <a:p>
            <a:pPr marL="174625" indent="-174625">
              <a:spcBef>
                <a:spcPts val="600"/>
              </a:spcBef>
              <a:buFont typeface="Arial" panose="020B0604020202020204" pitchFamily="34" charset="0"/>
              <a:buChar char="•"/>
            </a:pPr>
            <a:r>
              <a:rPr lang="en-US" sz="1400" dirty="0">
                <a:solidFill>
                  <a:schemeClr val="accent6"/>
                </a:solidFill>
              </a:rPr>
              <a:t>Secrets Management in Azure</a:t>
            </a:r>
          </a:p>
        </p:txBody>
      </p:sp>
      <p:sp>
        <p:nvSpPr>
          <p:cNvPr id="27" name="Oval 26">
            <a:extLst>
              <a:ext uri="{FF2B5EF4-FFF2-40B4-BE49-F238E27FC236}">
                <a16:creationId xmlns:a16="http://schemas.microsoft.com/office/drawing/2014/main" id="{A79A5017-CF63-4FFF-9F0A-965E26767561}"/>
              </a:ext>
            </a:extLst>
          </p:cNvPr>
          <p:cNvSpPr>
            <a:spLocks noChangeAspect="1"/>
          </p:cNvSpPr>
          <p:nvPr/>
        </p:nvSpPr>
        <p:spPr bwMode="gray">
          <a:xfrm>
            <a:off x="5009386" y="1139634"/>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1</a:t>
            </a:r>
          </a:p>
        </p:txBody>
      </p:sp>
      <p:sp>
        <p:nvSpPr>
          <p:cNvPr id="28" name="Oval 27">
            <a:extLst>
              <a:ext uri="{FF2B5EF4-FFF2-40B4-BE49-F238E27FC236}">
                <a16:creationId xmlns:a16="http://schemas.microsoft.com/office/drawing/2014/main" id="{A1282487-4D66-4F37-8D96-75E8EFEC4D86}"/>
              </a:ext>
            </a:extLst>
          </p:cNvPr>
          <p:cNvSpPr>
            <a:spLocks noChangeAspect="1"/>
          </p:cNvSpPr>
          <p:nvPr/>
        </p:nvSpPr>
        <p:spPr bwMode="gray">
          <a:xfrm>
            <a:off x="5009386" y="1855412"/>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2</a:t>
            </a:r>
          </a:p>
        </p:txBody>
      </p:sp>
      <p:sp>
        <p:nvSpPr>
          <p:cNvPr id="29" name="Oval 28">
            <a:extLst>
              <a:ext uri="{FF2B5EF4-FFF2-40B4-BE49-F238E27FC236}">
                <a16:creationId xmlns:a16="http://schemas.microsoft.com/office/drawing/2014/main" id="{0CE5BE1C-D0D9-4FDA-B1C1-E8E503A1CA34}"/>
              </a:ext>
            </a:extLst>
          </p:cNvPr>
          <p:cNvSpPr>
            <a:spLocks noChangeAspect="1"/>
          </p:cNvSpPr>
          <p:nvPr/>
        </p:nvSpPr>
        <p:spPr bwMode="gray">
          <a:xfrm>
            <a:off x="5005147" y="2571190"/>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3</a:t>
            </a:r>
          </a:p>
        </p:txBody>
      </p:sp>
      <p:sp>
        <p:nvSpPr>
          <p:cNvPr id="30" name="Oval 29">
            <a:extLst>
              <a:ext uri="{FF2B5EF4-FFF2-40B4-BE49-F238E27FC236}">
                <a16:creationId xmlns:a16="http://schemas.microsoft.com/office/drawing/2014/main" id="{B522DDD3-D3E3-4A70-A238-E970A742F0BC}"/>
              </a:ext>
            </a:extLst>
          </p:cNvPr>
          <p:cNvSpPr>
            <a:spLocks noChangeAspect="1"/>
          </p:cNvSpPr>
          <p:nvPr/>
        </p:nvSpPr>
        <p:spPr bwMode="gray">
          <a:xfrm>
            <a:off x="5013517" y="3286968"/>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4</a:t>
            </a:r>
          </a:p>
        </p:txBody>
      </p:sp>
      <p:sp>
        <p:nvSpPr>
          <p:cNvPr id="33" name="TextBox 32">
            <a:extLst>
              <a:ext uri="{FF2B5EF4-FFF2-40B4-BE49-F238E27FC236}">
                <a16:creationId xmlns:a16="http://schemas.microsoft.com/office/drawing/2014/main" id="{557BABC2-DC6A-4FEB-89AF-8D1C4046EB4D}"/>
              </a:ext>
            </a:extLst>
          </p:cNvPr>
          <p:cNvSpPr txBox="1"/>
          <p:nvPr/>
        </p:nvSpPr>
        <p:spPr bwMode="gray">
          <a:xfrm>
            <a:off x="5609627" y="1196044"/>
            <a:ext cx="2882732" cy="246221"/>
          </a:xfrm>
          <a:prstGeom prst="rect">
            <a:avLst/>
          </a:prstGeom>
          <a:noFill/>
        </p:spPr>
        <p:txBody>
          <a:bodyPr vert="horz" wrap="square" lIns="0" tIns="0" rIns="0" bIns="0" rtlCol="0" anchor="ctr" anchorCtr="0">
            <a:spAutoFit/>
          </a:bodyPr>
          <a:lstStyle/>
          <a:p>
            <a:r>
              <a:rPr lang="en-US" sz="1600" dirty="0"/>
              <a:t>Secret’s Management Lifecycle</a:t>
            </a:r>
          </a:p>
        </p:txBody>
      </p:sp>
      <p:sp>
        <p:nvSpPr>
          <p:cNvPr id="34" name="TextBox 33">
            <a:extLst>
              <a:ext uri="{FF2B5EF4-FFF2-40B4-BE49-F238E27FC236}">
                <a16:creationId xmlns:a16="http://schemas.microsoft.com/office/drawing/2014/main" id="{F0827C1D-E273-4106-907E-FA19FDCC589B}"/>
              </a:ext>
            </a:extLst>
          </p:cNvPr>
          <p:cNvSpPr txBox="1"/>
          <p:nvPr/>
        </p:nvSpPr>
        <p:spPr bwMode="gray">
          <a:xfrm>
            <a:off x="5609627" y="1914339"/>
            <a:ext cx="2979575" cy="246221"/>
          </a:xfrm>
          <a:prstGeom prst="rect">
            <a:avLst/>
          </a:prstGeom>
          <a:noFill/>
        </p:spPr>
        <p:txBody>
          <a:bodyPr vert="horz" wrap="square" lIns="0" tIns="0" rIns="0" bIns="0" rtlCol="0" anchor="ctr" anchorCtr="0">
            <a:spAutoFit/>
          </a:bodyPr>
          <a:lstStyle/>
          <a:p>
            <a:r>
              <a:rPr lang="en-US" sz="1600" dirty="0"/>
              <a:t>Service Principal Secret - Create</a:t>
            </a:r>
          </a:p>
        </p:txBody>
      </p:sp>
      <p:sp>
        <p:nvSpPr>
          <p:cNvPr id="35" name="TextBox 34">
            <a:extLst>
              <a:ext uri="{FF2B5EF4-FFF2-40B4-BE49-F238E27FC236}">
                <a16:creationId xmlns:a16="http://schemas.microsoft.com/office/drawing/2014/main" id="{8303C47A-5DCC-4161-8839-442FB8D09D73}"/>
              </a:ext>
            </a:extLst>
          </p:cNvPr>
          <p:cNvSpPr txBox="1"/>
          <p:nvPr/>
        </p:nvSpPr>
        <p:spPr bwMode="gray">
          <a:xfrm>
            <a:off x="5609627" y="2632634"/>
            <a:ext cx="3177021" cy="246221"/>
          </a:xfrm>
          <a:prstGeom prst="rect">
            <a:avLst/>
          </a:prstGeom>
          <a:noFill/>
        </p:spPr>
        <p:txBody>
          <a:bodyPr vert="horz" wrap="square" lIns="0" tIns="0" rIns="0" bIns="0" rtlCol="0" anchor="ctr" anchorCtr="0">
            <a:spAutoFit/>
          </a:bodyPr>
          <a:lstStyle/>
          <a:p>
            <a:r>
              <a:rPr lang="en-US" sz="1600" dirty="0"/>
              <a:t>Service Principal Secret - Update</a:t>
            </a:r>
          </a:p>
        </p:txBody>
      </p:sp>
      <p:sp>
        <p:nvSpPr>
          <p:cNvPr id="36" name="TextBox 35">
            <a:extLst>
              <a:ext uri="{FF2B5EF4-FFF2-40B4-BE49-F238E27FC236}">
                <a16:creationId xmlns:a16="http://schemas.microsoft.com/office/drawing/2014/main" id="{4B96B4E2-889E-498E-9C86-88F447A40EC9}"/>
              </a:ext>
            </a:extLst>
          </p:cNvPr>
          <p:cNvSpPr txBox="1"/>
          <p:nvPr/>
        </p:nvSpPr>
        <p:spPr bwMode="gray">
          <a:xfrm>
            <a:off x="5609627" y="3341853"/>
            <a:ext cx="3755090" cy="246221"/>
          </a:xfrm>
          <a:prstGeom prst="rect">
            <a:avLst/>
          </a:prstGeom>
          <a:noFill/>
        </p:spPr>
        <p:txBody>
          <a:bodyPr vert="horz" wrap="square" lIns="0" tIns="0" rIns="0" bIns="0" rtlCol="0" anchor="ctr" anchorCtr="0">
            <a:spAutoFit/>
          </a:bodyPr>
          <a:lstStyle/>
          <a:p>
            <a:r>
              <a:rPr lang="en-US" sz="1600" dirty="0"/>
              <a:t>Service Principal Secret - Decommission</a:t>
            </a:r>
          </a:p>
        </p:txBody>
      </p:sp>
      <p:sp>
        <p:nvSpPr>
          <p:cNvPr id="3" name="Oval 2">
            <a:extLst>
              <a:ext uri="{FF2B5EF4-FFF2-40B4-BE49-F238E27FC236}">
                <a16:creationId xmlns:a16="http://schemas.microsoft.com/office/drawing/2014/main" id="{FA4E707A-ED99-51E9-9AC7-D9BCE710503C}"/>
              </a:ext>
            </a:extLst>
          </p:cNvPr>
          <p:cNvSpPr>
            <a:spLocks noChangeAspect="1"/>
          </p:cNvSpPr>
          <p:nvPr/>
        </p:nvSpPr>
        <p:spPr bwMode="gray">
          <a:xfrm>
            <a:off x="5013517" y="4002746"/>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5</a:t>
            </a:r>
          </a:p>
        </p:txBody>
      </p:sp>
      <p:sp>
        <p:nvSpPr>
          <p:cNvPr id="4" name="TextBox 3">
            <a:extLst>
              <a:ext uri="{FF2B5EF4-FFF2-40B4-BE49-F238E27FC236}">
                <a16:creationId xmlns:a16="http://schemas.microsoft.com/office/drawing/2014/main" id="{BF5D0391-C50B-675E-BACC-DAE5ACC2BB15}"/>
              </a:ext>
            </a:extLst>
          </p:cNvPr>
          <p:cNvSpPr txBox="1"/>
          <p:nvPr/>
        </p:nvSpPr>
        <p:spPr bwMode="gray">
          <a:xfrm>
            <a:off x="5609627" y="4051072"/>
            <a:ext cx="3755090" cy="246221"/>
          </a:xfrm>
          <a:prstGeom prst="rect">
            <a:avLst/>
          </a:prstGeom>
          <a:noFill/>
        </p:spPr>
        <p:txBody>
          <a:bodyPr vert="horz" wrap="square" lIns="0" tIns="0" rIns="0" bIns="0" rtlCol="0" anchor="ctr" anchorCtr="0">
            <a:spAutoFit/>
          </a:bodyPr>
          <a:lstStyle/>
          <a:p>
            <a:r>
              <a:rPr lang="en-US" sz="1600" dirty="0"/>
              <a:t>Q &amp; A</a:t>
            </a:r>
          </a:p>
        </p:txBody>
      </p:sp>
      <p:sp>
        <p:nvSpPr>
          <p:cNvPr id="7" name="Oval 6">
            <a:extLst>
              <a:ext uri="{FF2B5EF4-FFF2-40B4-BE49-F238E27FC236}">
                <a16:creationId xmlns:a16="http://schemas.microsoft.com/office/drawing/2014/main" id="{1756FD6F-C862-C6B2-D0E9-7FE3A33E61F9}"/>
              </a:ext>
            </a:extLst>
          </p:cNvPr>
          <p:cNvSpPr>
            <a:spLocks noChangeAspect="1"/>
          </p:cNvSpPr>
          <p:nvPr/>
        </p:nvSpPr>
        <p:spPr bwMode="gray">
          <a:xfrm>
            <a:off x="5013517" y="4718524"/>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6</a:t>
            </a:r>
          </a:p>
        </p:txBody>
      </p:sp>
      <p:sp>
        <p:nvSpPr>
          <p:cNvPr id="8" name="TextBox 7">
            <a:extLst>
              <a:ext uri="{FF2B5EF4-FFF2-40B4-BE49-F238E27FC236}">
                <a16:creationId xmlns:a16="http://schemas.microsoft.com/office/drawing/2014/main" id="{5BAED80C-6051-F681-8B16-9E3DDC28C4B3}"/>
              </a:ext>
            </a:extLst>
          </p:cNvPr>
          <p:cNvSpPr txBox="1"/>
          <p:nvPr/>
        </p:nvSpPr>
        <p:spPr bwMode="gray">
          <a:xfrm>
            <a:off x="5609627" y="4760291"/>
            <a:ext cx="3755090" cy="246221"/>
          </a:xfrm>
          <a:prstGeom prst="rect">
            <a:avLst/>
          </a:prstGeom>
          <a:noFill/>
        </p:spPr>
        <p:txBody>
          <a:bodyPr vert="horz" wrap="square" lIns="0" tIns="0" rIns="0" bIns="0" rtlCol="0" anchor="ctr" anchorCtr="0">
            <a:spAutoFit/>
          </a:bodyPr>
          <a:lstStyle/>
          <a:p>
            <a:r>
              <a:rPr lang="en-US" sz="1600" dirty="0"/>
              <a:t>Appendix</a:t>
            </a:r>
          </a:p>
        </p:txBody>
      </p:sp>
    </p:spTree>
    <p:extLst>
      <p:ext uri="{BB962C8B-B14F-4D97-AF65-F5344CB8AC3E}">
        <p14:creationId xmlns:p14="http://schemas.microsoft.com/office/powerpoint/2010/main" val="164714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DBCF-C1FD-4F8E-A26A-A776594BE176}"/>
              </a:ext>
            </a:extLst>
          </p:cNvPr>
          <p:cNvSpPr>
            <a:spLocks noGrp="1"/>
          </p:cNvSpPr>
          <p:nvPr>
            <p:ph type="title"/>
          </p:nvPr>
        </p:nvSpPr>
        <p:spPr>
          <a:xfrm>
            <a:off x="457199" y="555639"/>
            <a:ext cx="9601200" cy="637097"/>
          </a:xfrm>
        </p:spPr>
        <p:txBody>
          <a:bodyPr/>
          <a:lstStyle/>
          <a:p>
            <a:r>
              <a:rPr lang="en-US" sz="2400" dirty="0"/>
              <a:t>Secret’s Management Lifecycle</a:t>
            </a:r>
            <a:br>
              <a:rPr lang="en-US" sz="2400" dirty="0"/>
            </a:br>
            <a:endParaRPr lang="en-US" dirty="0"/>
          </a:p>
        </p:txBody>
      </p:sp>
      <p:sp>
        <p:nvSpPr>
          <p:cNvPr id="3" name="Oval 2">
            <a:extLst>
              <a:ext uri="{FF2B5EF4-FFF2-40B4-BE49-F238E27FC236}">
                <a16:creationId xmlns:a16="http://schemas.microsoft.com/office/drawing/2014/main" id="{2B8131B6-3E54-4F6F-9FC9-F3A9ABBAAC9D}"/>
              </a:ext>
            </a:extLst>
          </p:cNvPr>
          <p:cNvSpPr>
            <a:spLocks noChangeAspect="1"/>
          </p:cNvSpPr>
          <p:nvPr/>
        </p:nvSpPr>
        <p:spPr bwMode="gray">
          <a:xfrm>
            <a:off x="331972" y="1397034"/>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4" name="Oval 3">
            <a:extLst>
              <a:ext uri="{FF2B5EF4-FFF2-40B4-BE49-F238E27FC236}">
                <a16:creationId xmlns:a16="http://schemas.microsoft.com/office/drawing/2014/main" id="{C833EB52-D75C-463B-B718-2F50F6A776DD}"/>
              </a:ext>
            </a:extLst>
          </p:cNvPr>
          <p:cNvSpPr>
            <a:spLocks noChangeAspect="1"/>
          </p:cNvSpPr>
          <p:nvPr/>
        </p:nvSpPr>
        <p:spPr bwMode="gray">
          <a:xfrm>
            <a:off x="2042744" y="1392795"/>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5" name="Oval 4">
            <a:extLst>
              <a:ext uri="{FF2B5EF4-FFF2-40B4-BE49-F238E27FC236}">
                <a16:creationId xmlns:a16="http://schemas.microsoft.com/office/drawing/2014/main" id="{9B15266B-FF1B-4DAD-AF96-05547B505D63}"/>
              </a:ext>
            </a:extLst>
          </p:cNvPr>
          <p:cNvSpPr>
            <a:spLocks noChangeAspect="1"/>
          </p:cNvSpPr>
          <p:nvPr/>
        </p:nvSpPr>
        <p:spPr bwMode="gray">
          <a:xfrm>
            <a:off x="5460963" y="1392795"/>
            <a:ext cx="1314062" cy="1314062"/>
          </a:xfrm>
          <a:prstGeom prst="ellipse">
            <a:avLst/>
          </a:prstGeom>
          <a:solidFill>
            <a:schemeClr val="accent6"/>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9" name="Straight Arrow Connector 8">
            <a:extLst>
              <a:ext uri="{FF2B5EF4-FFF2-40B4-BE49-F238E27FC236}">
                <a16:creationId xmlns:a16="http://schemas.microsoft.com/office/drawing/2014/main" id="{61486321-2FAE-44C2-A135-104B239158B3}"/>
              </a:ext>
            </a:extLst>
          </p:cNvPr>
          <p:cNvCxnSpPr>
            <a:cxnSpLocks/>
          </p:cNvCxnSpPr>
          <p:nvPr/>
        </p:nvCxnSpPr>
        <p:spPr bwMode="gray">
          <a:xfrm>
            <a:off x="1746379" y="2049826"/>
            <a:ext cx="200691"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4F19BA7-1B20-4B19-AA16-896B0953DCA6}"/>
              </a:ext>
            </a:extLst>
          </p:cNvPr>
          <p:cNvCxnSpPr>
            <a:cxnSpLocks/>
          </p:cNvCxnSpPr>
          <p:nvPr/>
        </p:nvCxnSpPr>
        <p:spPr bwMode="gray">
          <a:xfrm>
            <a:off x="3460045" y="2051802"/>
            <a:ext cx="200691"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6808FAE-E30B-4E75-8C73-0BA2551057BB}"/>
              </a:ext>
            </a:extLst>
          </p:cNvPr>
          <p:cNvSpPr txBox="1"/>
          <p:nvPr/>
        </p:nvSpPr>
        <p:spPr bwMode="gray">
          <a:xfrm>
            <a:off x="517916" y="1609355"/>
            <a:ext cx="940925" cy="861774"/>
          </a:xfrm>
          <a:prstGeom prst="rect">
            <a:avLst/>
          </a:prstGeom>
          <a:noFill/>
        </p:spPr>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solidFill>
              </a:rPr>
              <a:t>Create Service Principal &amp; Secret</a:t>
            </a:r>
          </a:p>
        </p:txBody>
      </p:sp>
      <p:sp>
        <p:nvSpPr>
          <p:cNvPr id="23" name="TextBox 22">
            <a:extLst>
              <a:ext uri="{FF2B5EF4-FFF2-40B4-BE49-F238E27FC236}">
                <a16:creationId xmlns:a16="http://schemas.microsoft.com/office/drawing/2014/main" id="{339BE32A-82D4-41A5-A9AA-859A3BF6B0B7}"/>
              </a:ext>
            </a:extLst>
          </p:cNvPr>
          <p:cNvSpPr txBox="1"/>
          <p:nvPr/>
        </p:nvSpPr>
        <p:spPr bwMode="gray">
          <a:xfrm>
            <a:off x="2213508" y="1618939"/>
            <a:ext cx="940925" cy="861774"/>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dirty="0">
                <a:solidFill>
                  <a:schemeClr val="accent6"/>
                </a:solidFill>
              </a:rPr>
              <a:t>Save the secret in Azure Key Vault</a:t>
            </a:r>
          </a:p>
        </p:txBody>
      </p:sp>
      <p:sp>
        <p:nvSpPr>
          <p:cNvPr id="24" name="TextBox 23">
            <a:extLst>
              <a:ext uri="{FF2B5EF4-FFF2-40B4-BE49-F238E27FC236}">
                <a16:creationId xmlns:a16="http://schemas.microsoft.com/office/drawing/2014/main" id="{15D25C32-369A-4F66-A266-F905C06A4093}"/>
              </a:ext>
            </a:extLst>
          </p:cNvPr>
          <p:cNvSpPr txBox="1"/>
          <p:nvPr/>
        </p:nvSpPr>
        <p:spPr bwMode="gray">
          <a:xfrm>
            <a:off x="5650855" y="1932520"/>
            <a:ext cx="940925" cy="215444"/>
          </a:xfrm>
          <a:prstGeom prst="rect">
            <a:avLst/>
          </a:prstGeom>
          <a:noFill/>
        </p:spPr>
        <p:txBody>
          <a:bodyPr vert="horz" wrap="square" lIns="0" tIns="0" rIns="0" bIns="0" rtlCol="0" anchor="ctr">
            <a:spAutoFit/>
          </a:bodyPr>
          <a:lstStyle/>
          <a:p>
            <a:pPr algn="ctr">
              <a:spcBef>
                <a:spcPts val="600"/>
              </a:spcBef>
            </a:pPr>
            <a:r>
              <a:rPr lang="en-US" sz="1400" b="1" dirty="0">
                <a:solidFill>
                  <a:schemeClr val="bg1"/>
                </a:solidFill>
              </a:rPr>
              <a:t>Complete</a:t>
            </a:r>
          </a:p>
        </p:txBody>
      </p:sp>
      <p:sp>
        <p:nvSpPr>
          <p:cNvPr id="6" name="Oval 5">
            <a:extLst>
              <a:ext uri="{FF2B5EF4-FFF2-40B4-BE49-F238E27FC236}">
                <a16:creationId xmlns:a16="http://schemas.microsoft.com/office/drawing/2014/main" id="{769971A6-850B-1AA5-05FA-061BE0FA22E2}"/>
              </a:ext>
            </a:extLst>
          </p:cNvPr>
          <p:cNvSpPr>
            <a:spLocks noChangeAspect="1"/>
          </p:cNvSpPr>
          <p:nvPr/>
        </p:nvSpPr>
        <p:spPr bwMode="gray">
          <a:xfrm>
            <a:off x="3753516" y="1392795"/>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7" name="Straight Arrow Connector 6">
            <a:extLst>
              <a:ext uri="{FF2B5EF4-FFF2-40B4-BE49-F238E27FC236}">
                <a16:creationId xmlns:a16="http://schemas.microsoft.com/office/drawing/2014/main" id="{3878E066-1851-055B-7636-61E4030064D4}"/>
              </a:ext>
            </a:extLst>
          </p:cNvPr>
          <p:cNvCxnSpPr>
            <a:cxnSpLocks/>
          </p:cNvCxnSpPr>
          <p:nvPr/>
        </p:nvCxnSpPr>
        <p:spPr bwMode="gray">
          <a:xfrm>
            <a:off x="5167888" y="2049826"/>
            <a:ext cx="200691"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76A924-D2BB-79CE-2637-1BD158A1807D}"/>
              </a:ext>
            </a:extLst>
          </p:cNvPr>
          <p:cNvSpPr txBox="1"/>
          <p:nvPr/>
        </p:nvSpPr>
        <p:spPr bwMode="gray">
          <a:xfrm>
            <a:off x="3940084" y="1609355"/>
            <a:ext cx="940925" cy="861774"/>
          </a:xfrm>
          <a:prstGeom prst="rect">
            <a:avLst/>
          </a:prstGeom>
          <a:noFill/>
        </p:spPr>
        <p:txBody>
          <a:bodyPr vert="horz" wrap="square" lIns="0" tIns="0" rIns="0" bIns="0" rtlCol="0" anchor="ctr">
            <a:spAutoFit/>
          </a:bodyPr>
          <a:lstStyle/>
          <a:p>
            <a:pPr marR="0" lvl="0" indent="0" algn="ctr">
              <a:spcBef>
                <a:spcPts val="600"/>
              </a:spcBef>
              <a:buClrTx/>
              <a:buSzTx/>
              <a:buFontTx/>
              <a:buNone/>
              <a:tabLst/>
              <a:defRPr/>
            </a:pPr>
            <a:r>
              <a:rPr lang="en-US" sz="1400" dirty="0">
                <a:solidFill>
                  <a:schemeClr val="accent6"/>
                </a:solidFill>
              </a:rPr>
              <a:t>Trigger an Email to the Team Mailbox</a:t>
            </a:r>
          </a:p>
        </p:txBody>
      </p:sp>
      <p:sp>
        <p:nvSpPr>
          <p:cNvPr id="21" name="Oval 20">
            <a:extLst>
              <a:ext uri="{FF2B5EF4-FFF2-40B4-BE49-F238E27FC236}">
                <a16:creationId xmlns:a16="http://schemas.microsoft.com/office/drawing/2014/main" id="{A5DEA666-EABF-281D-B8F2-658D70E53706}"/>
              </a:ext>
            </a:extLst>
          </p:cNvPr>
          <p:cNvSpPr>
            <a:spLocks noChangeAspect="1"/>
          </p:cNvSpPr>
          <p:nvPr/>
        </p:nvSpPr>
        <p:spPr bwMode="gray">
          <a:xfrm>
            <a:off x="331972" y="4886589"/>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25" name="Oval 24">
            <a:extLst>
              <a:ext uri="{FF2B5EF4-FFF2-40B4-BE49-F238E27FC236}">
                <a16:creationId xmlns:a16="http://schemas.microsoft.com/office/drawing/2014/main" id="{35C3C484-F39F-93E2-B833-92A8EA1FA679}"/>
              </a:ext>
            </a:extLst>
          </p:cNvPr>
          <p:cNvSpPr>
            <a:spLocks noChangeAspect="1"/>
          </p:cNvSpPr>
          <p:nvPr/>
        </p:nvSpPr>
        <p:spPr bwMode="gray">
          <a:xfrm>
            <a:off x="2042744" y="4886589"/>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26" name="Oval 25">
            <a:extLst>
              <a:ext uri="{FF2B5EF4-FFF2-40B4-BE49-F238E27FC236}">
                <a16:creationId xmlns:a16="http://schemas.microsoft.com/office/drawing/2014/main" id="{F5C2D6D4-6C2A-32BF-BE45-105944F5604D}"/>
              </a:ext>
            </a:extLst>
          </p:cNvPr>
          <p:cNvSpPr>
            <a:spLocks noChangeAspect="1"/>
          </p:cNvSpPr>
          <p:nvPr/>
        </p:nvSpPr>
        <p:spPr bwMode="gray">
          <a:xfrm>
            <a:off x="10596604" y="4886589"/>
            <a:ext cx="1314062" cy="1314062"/>
          </a:xfrm>
          <a:prstGeom prst="ellipse">
            <a:avLst/>
          </a:prstGeom>
          <a:solidFill>
            <a:schemeClr val="accent6"/>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27" name="Straight Arrow Connector 26">
            <a:extLst>
              <a:ext uri="{FF2B5EF4-FFF2-40B4-BE49-F238E27FC236}">
                <a16:creationId xmlns:a16="http://schemas.microsoft.com/office/drawing/2014/main" id="{4377900F-4C6F-DEB3-070F-8B7575E8A511}"/>
              </a:ext>
            </a:extLst>
          </p:cNvPr>
          <p:cNvCxnSpPr>
            <a:cxnSpLocks/>
          </p:cNvCxnSpPr>
          <p:nvPr/>
        </p:nvCxnSpPr>
        <p:spPr bwMode="gray">
          <a:xfrm>
            <a:off x="1743999" y="5543620"/>
            <a:ext cx="200691"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B9875EF-0E99-6864-9012-4B4305FCBE2D}"/>
              </a:ext>
            </a:extLst>
          </p:cNvPr>
          <p:cNvCxnSpPr>
            <a:cxnSpLocks/>
          </p:cNvCxnSpPr>
          <p:nvPr/>
        </p:nvCxnSpPr>
        <p:spPr bwMode="gray">
          <a:xfrm>
            <a:off x="3460046" y="5557682"/>
            <a:ext cx="200691"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CC908E9-3090-E82C-959F-AFC6C3A598F0}"/>
              </a:ext>
            </a:extLst>
          </p:cNvPr>
          <p:cNvSpPr txBox="1"/>
          <p:nvPr/>
        </p:nvSpPr>
        <p:spPr bwMode="gray">
          <a:xfrm>
            <a:off x="517916" y="5092009"/>
            <a:ext cx="940925" cy="861774"/>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b="0" i="0" u="none" baseline="0" dirty="0">
                <a:solidFill>
                  <a:schemeClr val="accent6">
                    <a:lumMod val="75000"/>
                  </a:schemeClr>
                </a:solidFill>
              </a:rPr>
              <a:t>Soft delete the secret in Azure Key Vault</a:t>
            </a:r>
          </a:p>
        </p:txBody>
      </p:sp>
      <p:sp>
        <p:nvSpPr>
          <p:cNvPr id="30" name="TextBox 29">
            <a:extLst>
              <a:ext uri="{FF2B5EF4-FFF2-40B4-BE49-F238E27FC236}">
                <a16:creationId xmlns:a16="http://schemas.microsoft.com/office/drawing/2014/main" id="{F75D7F92-AB81-C83A-D87F-3A12C3AAC7DE}"/>
              </a:ext>
            </a:extLst>
          </p:cNvPr>
          <p:cNvSpPr txBox="1"/>
          <p:nvPr/>
        </p:nvSpPr>
        <p:spPr bwMode="gray">
          <a:xfrm>
            <a:off x="2235294" y="5089545"/>
            <a:ext cx="940925" cy="861774"/>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b="0" i="0" u="none" baseline="0" dirty="0">
                <a:solidFill>
                  <a:schemeClr val="accent6">
                    <a:lumMod val="75000"/>
                  </a:schemeClr>
                </a:solidFill>
              </a:rPr>
              <a:t>Revoke Permissions and/or consent</a:t>
            </a:r>
          </a:p>
        </p:txBody>
      </p:sp>
      <p:sp>
        <p:nvSpPr>
          <p:cNvPr id="31" name="TextBox 30">
            <a:extLst>
              <a:ext uri="{FF2B5EF4-FFF2-40B4-BE49-F238E27FC236}">
                <a16:creationId xmlns:a16="http://schemas.microsoft.com/office/drawing/2014/main" id="{4E73DBF9-39B3-32D2-24CC-15E52F26B26B}"/>
              </a:ext>
            </a:extLst>
          </p:cNvPr>
          <p:cNvSpPr txBox="1"/>
          <p:nvPr/>
        </p:nvSpPr>
        <p:spPr bwMode="gray">
          <a:xfrm>
            <a:off x="10783172" y="5435898"/>
            <a:ext cx="940925" cy="215444"/>
          </a:xfrm>
          <a:prstGeom prst="rect">
            <a:avLst/>
          </a:prstGeom>
          <a:noFill/>
        </p:spPr>
        <p:txBody>
          <a:bodyPr vert="horz" wrap="square" lIns="0" tIns="0" rIns="0" bIns="0" rtlCol="0" anchor="ctr">
            <a:spAutoFit/>
          </a:bodyPr>
          <a:lstStyle/>
          <a:p>
            <a:pPr algn="ctr">
              <a:spcBef>
                <a:spcPts val="600"/>
              </a:spcBef>
            </a:pPr>
            <a:r>
              <a:rPr lang="en-US" sz="1400" b="1" dirty="0">
                <a:solidFill>
                  <a:schemeClr val="bg1"/>
                </a:solidFill>
              </a:rPr>
              <a:t>Complete</a:t>
            </a:r>
          </a:p>
        </p:txBody>
      </p:sp>
      <p:sp>
        <p:nvSpPr>
          <p:cNvPr id="32" name="Oval 31">
            <a:extLst>
              <a:ext uri="{FF2B5EF4-FFF2-40B4-BE49-F238E27FC236}">
                <a16:creationId xmlns:a16="http://schemas.microsoft.com/office/drawing/2014/main" id="{3050F067-CEE9-EF44-3F19-0B6362BAA548}"/>
              </a:ext>
            </a:extLst>
          </p:cNvPr>
          <p:cNvSpPr>
            <a:spLocks noChangeAspect="1"/>
          </p:cNvSpPr>
          <p:nvPr/>
        </p:nvSpPr>
        <p:spPr bwMode="gray">
          <a:xfrm>
            <a:off x="3753516" y="4886589"/>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33" name="Straight Arrow Connector 32">
            <a:extLst>
              <a:ext uri="{FF2B5EF4-FFF2-40B4-BE49-F238E27FC236}">
                <a16:creationId xmlns:a16="http://schemas.microsoft.com/office/drawing/2014/main" id="{4682009D-1169-C4D6-D15D-5DFBBD5DE1F1}"/>
              </a:ext>
            </a:extLst>
          </p:cNvPr>
          <p:cNvCxnSpPr>
            <a:cxnSpLocks/>
          </p:cNvCxnSpPr>
          <p:nvPr/>
        </p:nvCxnSpPr>
        <p:spPr bwMode="gray">
          <a:xfrm>
            <a:off x="5167888" y="5557682"/>
            <a:ext cx="200691"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63961A0-9867-378B-790C-BCF41C17392C}"/>
              </a:ext>
            </a:extLst>
          </p:cNvPr>
          <p:cNvSpPr txBox="1"/>
          <p:nvPr/>
        </p:nvSpPr>
        <p:spPr bwMode="gray">
          <a:xfrm>
            <a:off x="3940084" y="5221145"/>
            <a:ext cx="940925" cy="646331"/>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b="0" i="0" u="none" baseline="0" dirty="0">
                <a:solidFill>
                  <a:schemeClr val="accent6">
                    <a:lumMod val="75000"/>
                  </a:schemeClr>
                </a:solidFill>
              </a:rPr>
              <a:t>Soft delete the Service Principal</a:t>
            </a:r>
          </a:p>
        </p:txBody>
      </p:sp>
      <p:sp>
        <p:nvSpPr>
          <p:cNvPr id="35" name="Oval 34">
            <a:extLst>
              <a:ext uri="{FF2B5EF4-FFF2-40B4-BE49-F238E27FC236}">
                <a16:creationId xmlns:a16="http://schemas.microsoft.com/office/drawing/2014/main" id="{A65F2D5C-2857-053A-A458-47C316D1403E}"/>
              </a:ext>
            </a:extLst>
          </p:cNvPr>
          <p:cNvSpPr>
            <a:spLocks noChangeAspect="1"/>
          </p:cNvSpPr>
          <p:nvPr/>
        </p:nvSpPr>
        <p:spPr bwMode="gray">
          <a:xfrm>
            <a:off x="5464288" y="4856288"/>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36" name="Straight Arrow Connector 35">
            <a:extLst>
              <a:ext uri="{FF2B5EF4-FFF2-40B4-BE49-F238E27FC236}">
                <a16:creationId xmlns:a16="http://schemas.microsoft.com/office/drawing/2014/main" id="{3760627A-80D1-6DD5-75B0-4FA93FAE1C77}"/>
              </a:ext>
            </a:extLst>
          </p:cNvPr>
          <p:cNvCxnSpPr>
            <a:cxnSpLocks/>
          </p:cNvCxnSpPr>
          <p:nvPr/>
        </p:nvCxnSpPr>
        <p:spPr bwMode="gray">
          <a:xfrm>
            <a:off x="6870109" y="5543620"/>
            <a:ext cx="200691"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A7F737-345D-871E-2CB5-B541861F2481}"/>
              </a:ext>
            </a:extLst>
          </p:cNvPr>
          <p:cNvSpPr txBox="1"/>
          <p:nvPr/>
        </p:nvSpPr>
        <p:spPr bwMode="gray">
          <a:xfrm>
            <a:off x="5650856" y="5089545"/>
            <a:ext cx="940925" cy="861774"/>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b="0" i="0" u="none" baseline="0" dirty="0">
                <a:solidFill>
                  <a:schemeClr val="accent6">
                    <a:lumMod val="75000"/>
                  </a:schemeClr>
                </a:solidFill>
              </a:rPr>
              <a:t>Trigger Email to the Team Mailbox</a:t>
            </a:r>
          </a:p>
        </p:txBody>
      </p:sp>
      <p:sp>
        <p:nvSpPr>
          <p:cNvPr id="38" name="Oval 37">
            <a:extLst>
              <a:ext uri="{FF2B5EF4-FFF2-40B4-BE49-F238E27FC236}">
                <a16:creationId xmlns:a16="http://schemas.microsoft.com/office/drawing/2014/main" id="{D1926217-3063-2AEE-674C-C7709545AA67}"/>
              </a:ext>
            </a:extLst>
          </p:cNvPr>
          <p:cNvSpPr>
            <a:spLocks noChangeAspect="1"/>
          </p:cNvSpPr>
          <p:nvPr/>
        </p:nvSpPr>
        <p:spPr bwMode="gray">
          <a:xfrm>
            <a:off x="7175060" y="4868852"/>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39" name="Straight Arrow Connector 38">
            <a:extLst>
              <a:ext uri="{FF2B5EF4-FFF2-40B4-BE49-F238E27FC236}">
                <a16:creationId xmlns:a16="http://schemas.microsoft.com/office/drawing/2014/main" id="{2AF6EF26-0C86-E0A8-E4DB-2C2757B303DD}"/>
              </a:ext>
            </a:extLst>
          </p:cNvPr>
          <p:cNvCxnSpPr>
            <a:cxnSpLocks/>
          </p:cNvCxnSpPr>
          <p:nvPr/>
        </p:nvCxnSpPr>
        <p:spPr bwMode="gray">
          <a:xfrm>
            <a:off x="8579635" y="5543620"/>
            <a:ext cx="200691"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3913407-FEA2-DCB4-D74A-C7F70F8FA3CA}"/>
              </a:ext>
            </a:extLst>
          </p:cNvPr>
          <p:cNvSpPr txBox="1"/>
          <p:nvPr/>
        </p:nvSpPr>
        <p:spPr bwMode="gray">
          <a:xfrm>
            <a:off x="7361004" y="4981823"/>
            <a:ext cx="940925" cy="1077218"/>
          </a:xfrm>
          <a:prstGeom prst="rect">
            <a:avLst/>
          </a:prstGeom>
          <a:noFill/>
        </p:spPr>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After cooling period, delete the SPN</a:t>
            </a:r>
          </a:p>
        </p:txBody>
      </p:sp>
      <p:sp>
        <p:nvSpPr>
          <p:cNvPr id="41" name="Oval 40">
            <a:extLst>
              <a:ext uri="{FF2B5EF4-FFF2-40B4-BE49-F238E27FC236}">
                <a16:creationId xmlns:a16="http://schemas.microsoft.com/office/drawing/2014/main" id="{17B68B52-225C-FAA8-0008-02AF7F1BC03A}"/>
              </a:ext>
            </a:extLst>
          </p:cNvPr>
          <p:cNvSpPr>
            <a:spLocks noChangeAspect="1"/>
          </p:cNvSpPr>
          <p:nvPr/>
        </p:nvSpPr>
        <p:spPr bwMode="gray">
          <a:xfrm>
            <a:off x="8885832" y="4863401"/>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42" name="Straight Arrow Connector 41">
            <a:extLst>
              <a:ext uri="{FF2B5EF4-FFF2-40B4-BE49-F238E27FC236}">
                <a16:creationId xmlns:a16="http://schemas.microsoft.com/office/drawing/2014/main" id="{DFA84593-5DE5-6064-B6CC-DDC7D9DD7CA5}"/>
              </a:ext>
            </a:extLst>
          </p:cNvPr>
          <p:cNvCxnSpPr>
            <a:cxnSpLocks/>
          </p:cNvCxnSpPr>
          <p:nvPr/>
        </p:nvCxnSpPr>
        <p:spPr bwMode="gray">
          <a:xfrm>
            <a:off x="10294874" y="5543620"/>
            <a:ext cx="200691"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67A9943-6382-19F6-8074-EBACEF03D734}"/>
              </a:ext>
            </a:extLst>
          </p:cNvPr>
          <p:cNvSpPr txBox="1"/>
          <p:nvPr/>
        </p:nvSpPr>
        <p:spPr bwMode="gray">
          <a:xfrm>
            <a:off x="9072400" y="5113269"/>
            <a:ext cx="940925" cy="861774"/>
          </a:xfrm>
          <a:prstGeom prst="rect">
            <a:avLst/>
          </a:prstGeom>
          <a:noFill/>
        </p:spPr>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Trigger an Email to the Team Mailbox</a:t>
            </a:r>
          </a:p>
        </p:txBody>
      </p:sp>
      <p:sp>
        <p:nvSpPr>
          <p:cNvPr id="45" name="Oval 44">
            <a:extLst>
              <a:ext uri="{FF2B5EF4-FFF2-40B4-BE49-F238E27FC236}">
                <a16:creationId xmlns:a16="http://schemas.microsoft.com/office/drawing/2014/main" id="{F86EC798-561F-F669-8804-BC6413E07E70}"/>
              </a:ext>
            </a:extLst>
          </p:cNvPr>
          <p:cNvSpPr>
            <a:spLocks noChangeAspect="1"/>
          </p:cNvSpPr>
          <p:nvPr/>
        </p:nvSpPr>
        <p:spPr bwMode="gray">
          <a:xfrm>
            <a:off x="331972" y="3144326"/>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46" name="Oval 45">
            <a:extLst>
              <a:ext uri="{FF2B5EF4-FFF2-40B4-BE49-F238E27FC236}">
                <a16:creationId xmlns:a16="http://schemas.microsoft.com/office/drawing/2014/main" id="{38E4BCA7-8C7A-0A12-5B47-E5C4857FB5E7}"/>
              </a:ext>
            </a:extLst>
          </p:cNvPr>
          <p:cNvSpPr>
            <a:spLocks noChangeAspect="1"/>
          </p:cNvSpPr>
          <p:nvPr/>
        </p:nvSpPr>
        <p:spPr bwMode="gray">
          <a:xfrm>
            <a:off x="2042744" y="3139692"/>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47" name="Oval 46">
            <a:extLst>
              <a:ext uri="{FF2B5EF4-FFF2-40B4-BE49-F238E27FC236}">
                <a16:creationId xmlns:a16="http://schemas.microsoft.com/office/drawing/2014/main" id="{E98DAE16-5D0E-3677-5064-EABF8A2F5E5C}"/>
              </a:ext>
            </a:extLst>
          </p:cNvPr>
          <p:cNvSpPr>
            <a:spLocks noChangeAspect="1"/>
          </p:cNvSpPr>
          <p:nvPr/>
        </p:nvSpPr>
        <p:spPr bwMode="gray">
          <a:xfrm>
            <a:off x="5464288" y="3148214"/>
            <a:ext cx="1314062" cy="1314062"/>
          </a:xfrm>
          <a:prstGeom prst="ellipse">
            <a:avLst/>
          </a:prstGeom>
          <a:solidFill>
            <a:schemeClr val="accent6"/>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48" name="Straight Arrow Connector 47">
            <a:extLst>
              <a:ext uri="{FF2B5EF4-FFF2-40B4-BE49-F238E27FC236}">
                <a16:creationId xmlns:a16="http://schemas.microsoft.com/office/drawing/2014/main" id="{F051DBC1-03B6-F7A8-37D2-538253783FC3}"/>
              </a:ext>
            </a:extLst>
          </p:cNvPr>
          <p:cNvCxnSpPr>
            <a:cxnSpLocks/>
          </p:cNvCxnSpPr>
          <p:nvPr/>
        </p:nvCxnSpPr>
        <p:spPr bwMode="gray">
          <a:xfrm>
            <a:off x="1729113" y="3835523"/>
            <a:ext cx="200691"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0679366-064C-BF9E-F03A-BC33989A15B1}"/>
              </a:ext>
            </a:extLst>
          </p:cNvPr>
          <p:cNvCxnSpPr>
            <a:cxnSpLocks/>
          </p:cNvCxnSpPr>
          <p:nvPr/>
        </p:nvCxnSpPr>
        <p:spPr bwMode="gray">
          <a:xfrm>
            <a:off x="3460046" y="3835523"/>
            <a:ext cx="200691"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823D9C4-6412-AA56-E7B6-9029ACF71EFB}"/>
              </a:ext>
            </a:extLst>
          </p:cNvPr>
          <p:cNvSpPr txBox="1"/>
          <p:nvPr/>
        </p:nvSpPr>
        <p:spPr bwMode="gray">
          <a:xfrm>
            <a:off x="517916" y="3471766"/>
            <a:ext cx="940925" cy="677108"/>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b="0" i="0" u="none" baseline="0" dirty="0">
                <a:solidFill>
                  <a:schemeClr val="accent6"/>
                </a:solidFill>
              </a:rPr>
              <a:t>Generate a </a:t>
            </a:r>
            <a:r>
              <a:rPr lang="en-US" sz="1400" dirty="0">
                <a:solidFill>
                  <a:schemeClr val="accent6"/>
                </a:solidFill>
              </a:rPr>
              <a:t>N</a:t>
            </a:r>
            <a:r>
              <a:rPr lang="en-US" sz="1400" b="0" i="0" u="none" baseline="0" dirty="0">
                <a:solidFill>
                  <a:schemeClr val="accent6"/>
                </a:solidFill>
              </a:rPr>
              <a:t>ew </a:t>
            </a:r>
            <a:r>
              <a:rPr lang="en-US" sz="1600" dirty="0">
                <a:solidFill>
                  <a:schemeClr val="accent6"/>
                </a:solidFill>
              </a:rPr>
              <a:t>Secret</a:t>
            </a:r>
          </a:p>
        </p:txBody>
      </p:sp>
      <p:sp>
        <p:nvSpPr>
          <p:cNvPr id="51" name="TextBox 50">
            <a:extLst>
              <a:ext uri="{FF2B5EF4-FFF2-40B4-BE49-F238E27FC236}">
                <a16:creationId xmlns:a16="http://schemas.microsoft.com/office/drawing/2014/main" id="{415B1FFE-D3B4-7D60-6624-73747AFF92D1}"/>
              </a:ext>
            </a:extLst>
          </p:cNvPr>
          <p:cNvSpPr txBox="1"/>
          <p:nvPr/>
        </p:nvSpPr>
        <p:spPr bwMode="gray">
          <a:xfrm>
            <a:off x="2213509" y="3365836"/>
            <a:ext cx="940925" cy="861774"/>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b="0" i="0" u="none" baseline="0" dirty="0">
                <a:solidFill>
                  <a:schemeClr val="accent6"/>
                </a:solidFill>
              </a:rPr>
              <a:t>Update Azure Vault with New Secret</a:t>
            </a:r>
          </a:p>
        </p:txBody>
      </p:sp>
      <p:sp>
        <p:nvSpPr>
          <p:cNvPr id="52" name="TextBox 51">
            <a:extLst>
              <a:ext uri="{FF2B5EF4-FFF2-40B4-BE49-F238E27FC236}">
                <a16:creationId xmlns:a16="http://schemas.microsoft.com/office/drawing/2014/main" id="{AAF10088-E872-51B5-C3E1-60E4569152A2}"/>
              </a:ext>
            </a:extLst>
          </p:cNvPr>
          <p:cNvSpPr txBox="1"/>
          <p:nvPr/>
        </p:nvSpPr>
        <p:spPr bwMode="gray">
          <a:xfrm>
            <a:off x="5650855" y="3697523"/>
            <a:ext cx="940925" cy="215444"/>
          </a:xfrm>
          <a:prstGeom prst="rect">
            <a:avLst/>
          </a:prstGeom>
          <a:noFill/>
        </p:spPr>
        <p:txBody>
          <a:bodyPr vert="horz" wrap="square" lIns="0" tIns="0" rIns="0" bIns="0" rtlCol="0" anchor="ctr">
            <a:spAutoFit/>
          </a:bodyPr>
          <a:lstStyle/>
          <a:p>
            <a:pPr algn="ctr">
              <a:spcBef>
                <a:spcPts val="600"/>
              </a:spcBef>
            </a:pPr>
            <a:r>
              <a:rPr lang="en-US" sz="1400" b="1" dirty="0">
                <a:solidFill>
                  <a:schemeClr val="bg1"/>
                </a:solidFill>
              </a:rPr>
              <a:t>Complete</a:t>
            </a:r>
          </a:p>
        </p:txBody>
      </p:sp>
      <p:sp>
        <p:nvSpPr>
          <p:cNvPr id="53" name="Oval 52">
            <a:extLst>
              <a:ext uri="{FF2B5EF4-FFF2-40B4-BE49-F238E27FC236}">
                <a16:creationId xmlns:a16="http://schemas.microsoft.com/office/drawing/2014/main" id="{069BCD4F-30AD-8A11-E39A-75562BF96E5A}"/>
              </a:ext>
            </a:extLst>
          </p:cNvPr>
          <p:cNvSpPr>
            <a:spLocks noChangeAspect="1"/>
          </p:cNvSpPr>
          <p:nvPr/>
        </p:nvSpPr>
        <p:spPr bwMode="gray">
          <a:xfrm>
            <a:off x="3753516" y="3139692"/>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54" name="Straight Arrow Connector 53">
            <a:extLst>
              <a:ext uri="{FF2B5EF4-FFF2-40B4-BE49-F238E27FC236}">
                <a16:creationId xmlns:a16="http://schemas.microsoft.com/office/drawing/2014/main" id="{7A6229C7-C426-C78D-5056-6C312A1FCAC2}"/>
              </a:ext>
            </a:extLst>
          </p:cNvPr>
          <p:cNvCxnSpPr>
            <a:cxnSpLocks/>
          </p:cNvCxnSpPr>
          <p:nvPr/>
        </p:nvCxnSpPr>
        <p:spPr bwMode="gray">
          <a:xfrm>
            <a:off x="5167888" y="3834769"/>
            <a:ext cx="200691"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1195F50-DD97-D139-0E03-43498E5350F8}"/>
              </a:ext>
            </a:extLst>
          </p:cNvPr>
          <p:cNvSpPr txBox="1"/>
          <p:nvPr/>
        </p:nvSpPr>
        <p:spPr bwMode="gray">
          <a:xfrm>
            <a:off x="3940084" y="3374358"/>
            <a:ext cx="940925" cy="861774"/>
          </a:xfrm>
          <a:prstGeom prst="rect">
            <a:avLst/>
          </a:prstGeom>
          <a:noFill/>
        </p:spPr>
        <p:txBody>
          <a:bodyPr vert="horz" wrap="square" lIns="0" tIns="0" rIns="0" bIns="0" rtlCol="0" anchor="ctr">
            <a:spAutoFit/>
          </a:bodyPr>
          <a:lstStyle/>
          <a:p>
            <a:pPr marR="0" lvl="0" indent="0" algn="ctr">
              <a:spcBef>
                <a:spcPts val="600"/>
              </a:spcBef>
              <a:buClrTx/>
              <a:buSzTx/>
              <a:buFontTx/>
              <a:buNone/>
              <a:tabLst/>
              <a:defRPr/>
            </a:pPr>
            <a:r>
              <a:rPr lang="en-US" sz="1400" dirty="0">
                <a:solidFill>
                  <a:schemeClr val="accent6"/>
                </a:solidFill>
              </a:rPr>
              <a:t>Trigger an Email to the Team Mailbox</a:t>
            </a:r>
          </a:p>
        </p:txBody>
      </p:sp>
      <p:sp>
        <p:nvSpPr>
          <p:cNvPr id="56" name="TextBox 55">
            <a:extLst>
              <a:ext uri="{FF2B5EF4-FFF2-40B4-BE49-F238E27FC236}">
                <a16:creationId xmlns:a16="http://schemas.microsoft.com/office/drawing/2014/main" id="{73B05C0A-D183-ECF8-A684-843F8736CB95}"/>
              </a:ext>
            </a:extLst>
          </p:cNvPr>
          <p:cNvSpPr txBox="1"/>
          <p:nvPr/>
        </p:nvSpPr>
        <p:spPr bwMode="gray">
          <a:xfrm>
            <a:off x="330814" y="1128124"/>
            <a:ext cx="1556450" cy="230832"/>
          </a:xfrm>
          <a:prstGeom prst="rect">
            <a:avLst/>
          </a:prstGeom>
          <a:noFill/>
        </p:spPr>
        <p:txBody>
          <a:bodyPr vert="horz" wrap="square" lIns="0" tIns="0" rIns="0" bIns="0" rtlCol="0">
            <a:spAutoFit/>
          </a:bodyPr>
          <a:lstStyle/>
          <a:p>
            <a:pPr>
              <a:spcBef>
                <a:spcPts val="600"/>
              </a:spcBef>
            </a:pPr>
            <a:r>
              <a:rPr lang="en-US" sz="1500" b="1" dirty="0"/>
              <a:t>Create</a:t>
            </a:r>
          </a:p>
        </p:txBody>
      </p:sp>
      <p:sp>
        <p:nvSpPr>
          <p:cNvPr id="57" name="TextBox 56">
            <a:extLst>
              <a:ext uri="{FF2B5EF4-FFF2-40B4-BE49-F238E27FC236}">
                <a16:creationId xmlns:a16="http://schemas.microsoft.com/office/drawing/2014/main" id="{F876F384-749B-E8C6-FA17-81010E570400}"/>
              </a:ext>
            </a:extLst>
          </p:cNvPr>
          <p:cNvSpPr txBox="1"/>
          <p:nvPr/>
        </p:nvSpPr>
        <p:spPr bwMode="gray">
          <a:xfrm>
            <a:off x="331972" y="2831831"/>
            <a:ext cx="1556450" cy="230832"/>
          </a:xfrm>
          <a:prstGeom prst="rect">
            <a:avLst/>
          </a:prstGeom>
          <a:noFill/>
        </p:spPr>
        <p:txBody>
          <a:bodyPr vert="horz" wrap="square" lIns="0" tIns="0" rIns="0" bIns="0" rtlCol="0">
            <a:spAutoFit/>
          </a:bodyPr>
          <a:lstStyle/>
          <a:p>
            <a:pPr>
              <a:spcBef>
                <a:spcPts val="600"/>
              </a:spcBef>
            </a:pPr>
            <a:r>
              <a:rPr lang="en-US" sz="1500" b="1" dirty="0"/>
              <a:t>Update</a:t>
            </a:r>
          </a:p>
        </p:txBody>
      </p:sp>
      <p:sp>
        <p:nvSpPr>
          <p:cNvPr id="58" name="TextBox 57">
            <a:extLst>
              <a:ext uri="{FF2B5EF4-FFF2-40B4-BE49-F238E27FC236}">
                <a16:creationId xmlns:a16="http://schemas.microsoft.com/office/drawing/2014/main" id="{500CC44E-9651-1A73-5CC7-4C4830974491}"/>
              </a:ext>
            </a:extLst>
          </p:cNvPr>
          <p:cNvSpPr txBox="1"/>
          <p:nvPr/>
        </p:nvSpPr>
        <p:spPr bwMode="gray">
          <a:xfrm>
            <a:off x="331972" y="4623842"/>
            <a:ext cx="1700416" cy="230832"/>
          </a:xfrm>
          <a:prstGeom prst="rect">
            <a:avLst/>
          </a:prstGeom>
          <a:noFill/>
        </p:spPr>
        <p:txBody>
          <a:bodyPr vert="horz" wrap="square" lIns="0" tIns="0" rIns="0" bIns="0" rtlCol="0">
            <a:spAutoFit/>
          </a:bodyPr>
          <a:lstStyle/>
          <a:p>
            <a:pPr>
              <a:spcBef>
                <a:spcPts val="600"/>
              </a:spcBef>
            </a:pPr>
            <a:r>
              <a:rPr lang="en-US" sz="1500" b="1" dirty="0"/>
              <a:t>Decommission</a:t>
            </a:r>
          </a:p>
        </p:txBody>
      </p:sp>
    </p:spTree>
    <p:extLst>
      <p:ext uri="{BB962C8B-B14F-4D97-AF65-F5344CB8AC3E}">
        <p14:creationId xmlns:p14="http://schemas.microsoft.com/office/powerpoint/2010/main" val="123497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A4FF68-056D-151C-5B51-8BDDBDB8E756}"/>
              </a:ext>
            </a:extLst>
          </p:cNvPr>
          <p:cNvSpPr/>
          <p:nvPr/>
        </p:nvSpPr>
        <p:spPr bwMode="gray">
          <a:xfrm>
            <a:off x="4011751" y="3491458"/>
            <a:ext cx="2039215" cy="838804"/>
          </a:xfrm>
          <a:prstGeom prst="rect">
            <a:avLst/>
          </a:prstGeom>
          <a:solidFill>
            <a:schemeClr val="bg1">
              <a:lumMod val="95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3" name="Title 2">
            <a:extLst>
              <a:ext uri="{FF2B5EF4-FFF2-40B4-BE49-F238E27FC236}">
                <a16:creationId xmlns:a16="http://schemas.microsoft.com/office/drawing/2014/main" id="{3DF2D95A-4992-D0D3-85E8-0B39743122CC}"/>
              </a:ext>
            </a:extLst>
          </p:cNvPr>
          <p:cNvSpPr>
            <a:spLocks noGrp="1"/>
          </p:cNvSpPr>
          <p:nvPr>
            <p:ph type="title"/>
          </p:nvPr>
        </p:nvSpPr>
        <p:spPr/>
        <p:txBody>
          <a:bodyPr/>
          <a:lstStyle/>
          <a:p>
            <a:r>
              <a:rPr lang="en-US" dirty="0"/>
              <a:t>Service Principal - Create</a:t>
            </a:r>
          </a:p>
        </p:txBody>
      </p:sp>
      <p:sp>
        <p:nvSpPr>
          <p:cNvPr id="56" name="Content Placeholder 13">
            <a:extLst>
              <a:ext uri="{FF2B5EF4-FFF2-40B4-BE49-F238E27FC236}">
                <a16:creationId xmlns:a16="http://schemas.microsoft.com/office/drawing/2014/main" id="{C313172E-65A9-FE9B-F946-1F6B4AF91718}"/>
              </a:ext>
            </a:extLst>
          </p:cNvPr>
          <p:cNvSpPr txBox="1">
            <a:spLocks/>
          </p:cNvSpPr>
          <p:nvPr/>
        </p:nvSpPr>
        <p:spPr>
          <a:xfrm>
            <a:off x="761898" y="1095968"/>
            <a:ext cx="9769577" cy="2296698"/>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1400" dirty="0"/>
              <a:t>This is a user-initiated workflow</a:t>
            </a:r>
          </a:p>
          <a:p>
            <a:pPr marL="0" lvl="1" indent="0">
              <a:buNone/>
            </a:pPr>
            <a:endParaRPr lang="en-US" sz="1400" dirty="0"/>
          </a:p>
          <a:p>
            <a:pPr marL="0" lvl="1" indent="0">
              <a:buNone/>
            </a:pPr>
            <a:r>
              <a:rPr lang="en-US" sz="1400" dirty="0"/>
              <a:t>PowerShell runbook is used to create the Service Principal and Secret</a:t>
            </a:r>
          </a:p>
          <a:p>
            <a:pPr marL="0" lvl="1" indent="0">
              <a:buNone/>
            </a:pPr>
            <a:endParaRPr lang="en-US" sz="1400" dirty="0"/>
          </a:p>
          <a:p>
            <a:pPr lvl="1"/>
            <a:endParaRPr lang="en-US" sz="1400" dirty="0"/>
          </a:p>
        </p:txBody>
      </p:sp>
      <p:sp>
        <p:nvSpPr>
          <p:cNvPr id="58" name="Rounded Rectangle 57">
            <a:extLst>
              <a:ext uri="{FF2B5EF4-FFF2-40B4-BE49-F238E27FC236}">
                <a16:creationId xmlns:a16="http://schemas.microsoft.com/office/drawing/2014/main" id="{6BB3349A-0D92-E801-A47D-4313F900161F}"/>
              </a:ext>
            </a:extLst>
          </p:cNvPr>
          <p:cNvSpPr/>
          <p:nvPr/>
        </p:nvSpPr>
        <p:spPr bwMode="gray">
          <a:xfrm>
            <a:off x="2782040" y="3310760"/>
            <a:ext cx="4823047" cy="2865825"/>
          </a:xfrm>
          <a:prstGeom prst="roundRect">
            <a:avLst/>
          </a:prstGeom>
          <a:noFill/>
          <a:ln w="25400" cap="rnd">
            <a:solidFill>
              <a:schemeClr val="accent1"/>
            </a:solidFill>
            <a:prstDash val="sysDot"/>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pic>
        <p:nvPicPr>
          <p:cNvPr id="59" name="Picture 16" descr="Microsoft Azure - Wikipedia">
            <a:extLst>
              <a:ext uri="{FF2B5EF4-FFF2-40B4-BE49-F238E27FC236}">
                <a16:creationId xmlns:a16="http://schemas.microsoft.com/office/drawing/2014/main" id="{7BAA2D8F-CC1F-8531-E397-B88B2CE00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241" y="3024366"/>
            <a:ext cx="736600" cy="7366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 descr="Microsoft BI Tools: Azure Automation">
            <a:extLst>
              <a:ext uri="{FF2B5EF4-FFF2-40B4-BE49-F238E27FC236}">
                <a16:creationId xmlns:a16="http://schemas.microsoft.com/office/drawing/2014/main" id="{D944769C-BA8B-7F41-BE9D-4CE091023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828" y="4720122"/>
            <a:ext cx="1738428" cy="871477"/>
          </a:xfrm>
          <a:prstGeom prst="rect">
            <a:avLst/>
          </a:prstGeom>
          <a:noFill/>
          <a:extLst>
            <a:ext uri="{909E8E84-426E-40DD-AFC4-6F175D3DCCD1}">
              <a14:hiddenFill xmlns:a14="http://schemas.microsoft.com/office/drawing/2010/main">
                <a:solidFill>
                  <a:srgbClr val="FFFFFF"/>
                </a:solidFill>
              </a14:hiddenFill>
            </a:ext>
          </a:extLst>
        </p:spPr>
      </p:pic>
      <p:sp>
        <p:nvSpPr>
          <p:cNvPr id="61" name="Oval 60">
            <a:extLst>
              <a:ext uri="{FF2B5EF4-FFF2-40B4-BE49-F238E27FC236}">
                <a16:creationId xmlns:a16="http://schemas.microsoft.com/office/drawing/2014/main" id="{2501B813-839A-3767-7792-9D08DCA6DD55}"/>
              </a:ext>
            </a:extLst>
          </p:cNvPr>
          <p:cNvSpPr/>
          <p:nvPr/>
        </p:nvSpPr>
        <p:spPr bwMode="gray">
          <a:xfrm>
            <a:off x="1385380" y="4837010"/>
            <a:ext cx="1058347" cy="680167"/>
          </a:xfrm>
          <a:prstGeom prst="ellipse">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Trigger</a:t>
            </a:r>
          </a:p>
        </p:txBody>
      </p:sp>
      <p:pic>
        <p:nvPicPr>
          <p:cNvPr id="62" name="Picture 12" descr="Create a Corporate Email Address » Business Emails starting at $1/month |  IONOS by 1&amp;1">
            <a:extLst>
              <a:ext uri="{FF2B5EF4-FFF2-40B4-BE49-F238E27FC236}">
                <a16:creationId xmlns:a16="http://schemas.microsoft.com/office/drawing/2014/main" id="{70E18892-5EFA-9C94-E533-8A4E7C9CF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691" y="4884510"/>
            <a:ext cx="251424" cy="25142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Logic Apps | Microsoft Azure Color">
            <a:extLst>
              <a:ext uri="{FF2B5EF4-FFF2-40B4-BE49-F238E27FC236}">
                <a16:creationId xmlns:a16="http://schemas.microsoft.com/office/drawing/2014/main" id="{CC83D64E-4DD7-8D7F-1AF5-98055DC3AC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972475" y="4765775"/>
            <a:ext cx="825824" cy="825824"/>
          </a:xfrm>
          <a:prstGeom prst="rect">
            <a:avLst/>
          </a:prstGeom>
          <a:noFill/>
          <a:extLst>
            <a:ext uri="{909E8E84-426E-40DD-AFC4-6F175D3DCCD1}">
              <a14:hiddenFill xmlns:a14="http://schemas.microsoft.com/office/drawing/2010/main">
                <a:solidFill>
                  <a:srgbClr val="FFFFFF"/>
                </a:solidFill>
              </a14:hiddenFill>
            </a:ext>
          </a:extLst>
        </p:spPr>
      </p:pic>
      <p:cxnSp>
        <p:nvCxnSpPr>
          <p:cNvPr id="1024" name="Straight Arrow Connector 1023">
            <a:extLst>
              <a:ext uri="{FF2B5EF4-FFF2-40B4-BE49-F238E27FC236}">
                <a16:creationId xmlns:a16="http://schemas.microsoft.com/office/drawing/2014/main" id="{00E46821-6D06-9FF1-5AD6-B88E67117992}"/>
              </a:ext>
            </a:extLst>
          </p:cNvPr>
          <p:cNvCxnSpPr>
            <a:cxnSpLocks/>
            <a:stCxn id="61" idx="6"/>
          </p:cNvCxnSpPr>
          <p:nvPr/>
        </p:nvCxnSpPr>
        <p:spPr bwMode="gray">
          <a:xfrm>
            <a:off x="2443727" y="5177094"/>
            <a:ext cx="1478853" cy="28216"/>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1029" name="Picture 8" descr="Azure Active Directory | Knowledgebase">
            <a:extLst>
              <a:ext uri="{FF2B5EF4-FFF2-40B4-BE49-F238E27FC236}">
                <a16:creationId xmlns:a16="http://schemas.microsoft.com/office/drawing/2014/main" id="{CF462007-65A4-C0DD-03C8-E67A0A76B6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9830" y="4740102"/>
            <a:ext cx="729372" cy="729372"/>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F677EC52-3C73-0826-87D4-35AF302611B6}"/>
              </a:ext>
            </a:extLst>
          </p:cNvPr>
          <p:cNvSpPr/>
          <p:nvPr/>
        </p:nvSpPr>
        <p:spPr>
          <a:xfrm>
            <a:off x="3689511" y="5645780"/>
            <a:ext cx="1649133" cy="523220"/>
          </a:xfrm>
          <a:prstGeom prst="rect">
            <a:avLst/>
          </a:prstGeom>
          <a:noFill/>
        </p:spPr>
        <p:txBody>
          <a:bodyPr wrap="square" lIns="91440" tIns="45720" rIns="91440" bIns="45720">
            <a:spAutoFit/>
          </a:bodyPr>
          <a:lstStyle/>
          <a:p>
            <a:pPr algn="ctr"/>
            <a:r>
              <a:rPr lang="en-GB" sz="1400" b="0" cap="none" spc="0" dirty="0">
                <a:ln w="0"/>
                <a:solidFill>
                  <a:schemeClr val="tx1"/>
                </a:solidFill>
                <a:effectLst>
                  <a:outerShdw blurRad="38100" dist="19050" dir="2700000" algn="tl" rotWithShape="0">
                    <a:schemeClr val="dk1">
                      <a:alpha val="40000"/>
                    </a:schemeClr>
                  </a:outerShdw>
                </a:effectLst>
              </a:rPr>
              <a:t>Automation Account Runbook</a:t>
            </a:r>
          </a:p>
        </p:txBody>
      </p:sp>
      <p:sp>
        <p:nvSpPr>
          <p:cNvPr id="1033" name="Rectangle 1032">
            <a:extLst>
              <a:ext uri="{FF2B5EF4-FFF2-40B4-BE49-F238E27FC236}">
                <a16:creationId xmlns:a16="http://schemas.microsoft.com/office/drawing/2014/main" id="{0D79DCB7-ECB4-57CB-C99B-601C9CE770E2}"/>
              </a:ext>
            </a:extLst>
          </p:cNvPr>
          <p:cNvSpPr/>
          <p:nvPr/>
        </p:nvSpPr>
        <p:spPr>
          <a:xfrm>
            <a:off x="5912608" y="5649524"/>
            <a:ext cx="971484" cy="307777"/>
          </a:xfrm>
          <a:prstGeom prst="rect">
            <a:avLst/>
          </a:prstGeom>
          <a:noFill/>
        </p:spPr>
        <p:txBody>
          <a:bodyPr wrap="none" lIns="91440" tIns="45720" rIns="91440" bIns="45720">
            <a:spAutoFit/>
          </a:bodyPr>
          <a:lstStyle/>
          <a:p>
            <a:pPr algn="ctr"/>
            <a:r>
              <a:rPr lang="en-GB" sz="1400" b="0" cap="none" spc="0" dirty="0">
                <a:ln w="0"/>
                <a:solidFill>
                  <a:schemeClr val="tx1"/>
                </a:solidFill>
                <a:effectLst>
                  <a:outerShdw blurRad="38100" dist="19050" dir="2700000" algn="tl" rotWithShape="0">
                    <a:schemeClr val="dk1">
                      <a:alpha val="40000"/>
                    </a:schemeClr>
                  </a:outerShdw>
                </a:effectLst>
              </a:rPr>
              <a:t>Logic App</a:t>
            </a:r>
          </a:p>
        </p:txBody>
      </p:sp>
      <p:sp>
        <p:nvSpPr>
          <p:cNvPr id="1034" name="Rectangle 1033">
            <a:extLst>
              <a:ext uri="{FF2B5EF4-FFF2-40B4-BE49-F238E27FC236}">
                <a16:creationId xmlns:a16="http://schemas.microsoft.com/office/drawing/2014/main" id="{A8266A61-B0E2-6E82-E9C6-AE981168AB5C}"/>
              </a:ext>
            </a:extLst>
          </p:cNvPr>
          <p:cNvSpPr/>
          <p:nvPr/>
        </p:nvSpPr>
        <p:spPr>
          <a:xfrm>
            <a:off x="8399345" y="5564677"/>
            <a:ext cx="1288494" cy="307777"/>
          </a:xfrm>
          <a:prstGeom prst="rect">
            <a:avLst/>
          </a:prstGeom>
          <a:noFill/>
        </p:spPr>
        <p:txBody>
          <a:bodyPr wrap="none" lIns="91440" tIns="45720" rIns="91440" bIns="45720">
            <a:spAutoFit/>
          </a:bodyPr>
          <a:lstStyle/>
          <a:p>
            <a:pPr algn="ctr"/>
            <a:r>
              <a:rPr lang="en-GB" sz="1400" b="0" cap="none" spc="0" dirty="0">
                <a:ln w="0"/>
                <a:solidFill>
                  <a:schemeClr val="tx1"/>
                </a:solidFill>
                <a:effectLst>
                  <a:outerShdw blurRad="38100" dist="19050" dir="2700000" algn="tl" rotWithShape="0">
                    <a:schemeClr val="dk1">
                      <a:alpha val="40000"/>
                    </a:schemeClr>
                  </a:outerShdw>
                </a:effectLst>
              </a:rPr>
              <a:t>Team Mailbox</a:t>
            </a:r>
          </a:p>
        </p:txBody>
      </p:sp>
      <p:cxnSp>
        <p:nvCxnSpPr>
          <p:cNvPr id="1035" name="Straight Arrow Connector 1034">
            <a:extLst>
              <a:ext uri="{FF2B5EF4-FFF2-40B4-BE49-F238E27FC236}">
                <a16:creationId xmlns:a16="http://schemas.microsoft.com/office/drawing/2014/main" id="{8E2BB9BF-23D4-CE01-16B2-C87D69E6D5A5}"/>
              </a:ext>
            </a:extLst>
          </p:cNvPr>
          <p:cNvCxnSpPr>
            <a:cxnSpLocks/>
            <a:stCxn id="63" idx="1"/>
          </p:cNvCxnSpPr>
          <p:nvPr/>
        </p:nvCxnSpPr>
        <p:spPr bwMode="gray">
          <a:xfrm>
            <a:off x="6798299" y="5178687"/>
            <a:ext cx="1655645"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a:extLst>
              <a:ext uri="{FF2B5EF4-FFF2-40B4-BE49-F238E27FC236}">
                <a16:creationId xmlns:a16="http://schemas.microsoft.com/office/drawing/2014/main" id="{FA27B37D-BA0C-520F-6459-30C88E07DBC8}"/>
              </a:ext>
            </a:extLst>
          </p:cNvPr>
          <p:cNvCxnSpPr>
            <a:cxnSpLocks/>
            <a:endCxn id="63" idx="3"/>
          </p:cNvCxnSpPr>
          <p:nvPr/>
        </p:nvCxnSpPr>
        <p:spPr bwMode="gray">
          <a:xfrm>
            <a:off x="5131093" y="5178687"/>
            <a:ext cx="841382"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1046" name="Picture 1045">
            <a:extLst>
              <a:ext uri="{FF2B5EF4-FFF2-40B4-BE49-F238E27FC236}">
                <a16:creationId xmlns:a16="http://schemas.microsoft.com/office/drawing/2014/main" id="{FC384455-0891-C455-A5BC-B3375DFDBC0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457199" y="1095968"/>
            <a:ext cx="304699" cy="304699"/>
          </a:xfrm>
          <a:prstGeom prst="rect">
            <a:avLst/>
          </a:prstGeom>
        </p:spPr>
      </p:pic>
      <p:pic>
        <p:nvPicPr>
          <p:cNvPr id="1047" name="Picture 24" descr="Rest API icon PNG and SVG Vector Free Download">
            <a:extLst>
              <a:ext uri="{FF2B5EF4-FFF2-40B4-BE49-F238E27FC236}">
                <a16:creationId xmlns:a16="http://schemas.microsoft.com/office/drawing/2014/main" id="{98B3F474-577C-A2DE-73BB-DBBC2E7A7F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4142" y="4712284"/>
            <a:ext cx="501079" cy="41015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1047">
            <a:extLst>
              <a:ext uri="{FF2B5EF4-FFF2-40B4-BE49-F238E27FC236}">
                <a16:creationId xmlns:a16="http://schemas.microsoft.com/office/drawing/2014/main" id="{A27DD571-D0A2-6443-EE79-87F41AA3FD07}"/>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457199" y="1669840"/>
            <a:ext cx="304699" cy="304699"/>
          </a:xfrm>
          <a:prstGeom prst="rect">
            <a:avLst/>
          </a:prstGeom>
        </p:spPr>
      </p:pic>
      <p:pic>
        <p:nvPicPr>
          <p:cNvPr id="1026" name="Picture 2" descr="Pricing Details - Key Vault | Microsoft Azure">
            <a:extLst>
              <a:ext uri="{FF2B5EF4-FFF2-40B4-BE49-F238E27FC236}">
                <a16:creationId xmlns:a16="http://schemas.microsoft.com/office/drawing/2014/main" id="{F68D511C-6FF1-CC74-7269-7A7E03EB542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4101" y="3587937"/>
            <a:ext cx="1156865" cy="607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lexygo integra con Azure Active Directory – Flexygo">
            <a:extLst>
              <a:ext uri="{FF2B5EF4-FFF2-40B4-BE49-F238E27FC236}">
                <a16:creationId xmlns:a16="http://schemas.microsoft.com/office/drawing/2014/main" id="{1C16A47D-268E-444A-A1BA-FA32DE120B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5244" y="3547514"/>
            <a:ext cx="1074355" cy="68819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DBFA24AC-B0F8-EA24-71EB-6DB7557685DC}"/>
              </a:ext>
            </a:extLst>
          </p:cNvPr>
          <p:cNvCxnSpPr>
            <a:stCxn id="60" idx="0"/>
          </p:cNvCxnSpPr>
          <p:nvPr/>
        </p:nvCxnSpPr>
        <p:spPr bwMode="gray">
          <a:xfrm flipV="1">
            <a:off x="4435042" y="4330262"/>
            <a:ext cx="0" cy="389860"/>
          </a:xfrm>
          <a:prstGeom prst="straightConnector1">
            <a:avLst/>
          </a:prstGeom>
          <a:ln w="2540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2431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ontent Placeholder 13">
            <a:extLst>
              <a:ext uri="{FF2B5EF4-FFF2-40B4-BE49-F238E27FC236}">
                <a16:creationId xmlns:a16="http://schemas.microsoft.com/office/drawing/2014/main" id="{865A95D5-00DA-6A36-7551-4EE8E0FEAA12}"/>
              </a:ext>
            </a:extLst>
          </p:cNvPr>
          <p:cNvSpPr txBox="1">
            <a:spLocks/>
          </p:cNvSpPr>
          <p:nvPr/>
        </p:nvSpPr>
        <p:spPr>
          <a:xfrm>
            <a:off x="761898" y="1095967"/>
            <a:ext cx="9769577" cy="1902993"/>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1400" dirty="0"/>
              <a:t>This is an auto triggered workflow</a:t>
            </a:r>
          </a:p>
          <a:p>
            <a:pPr marL="0" lvl="1" indent="0">
              <a:buNone/>
            </a:pPr>
            <a:endParaRPr lang="en-US" sz="1400" dirty="0"/>
          </a:p>
          <a:p>
            <a:pPr marL="0" lvl="1" indent="0">
              <a:buNone/>
            </a:pPr>
            <a:r>
              <a:rPr lang="en-US" sz="1400" dirty="0"/>
              <a:t>When ‘</a:t>
            </a:r>
            <a:r>
              <a:rPr lang="en-IN" sz="1400" dirty="0" err="1"/>
              <a:t>Microsoft.KeyVault.SecretNearExpiry</a:t>
            </a:r>
            <a:r>
              <a:rPr lang="en-IN" sz="1400" dirty="0"/>
              <a:t>’ event is triggered, a new Secret is created and saved in the Key Vault</a:t>
            </a:r>
          </a:p>
          <a:p>
            <a:pPr marL="0" lvl="1" indent="0">
              <a:buNone/>
            </a:pPr>
            <a:endParaRPr lang="en-IN" sz="1400" dirty="0"/>
          </a:p>
          <a:p>
            <a:pPr marL="0" lvl="1" indent="0">
              <a:buNone/>
            </a:pPr>
            <a:r>
              <a:rPr lang="en-IN" sz="1400" dirty="0"/>
              <a:t>When ‘</a:t>
            </a:r>
            <a:r>
              <a:rPr lang="en-IN" sz="1400" dirty="0" err="1"/>
              <a:t>Microsoft.KeyVault.SecretExpired</a:t>
            </a:r>
            <a:r>
              <a:rPr lang="en-IN" sz="1400" dirty="0"/>
              <a:t>’ event is triggered, the expired secret is deleted from both Azure AD and Azure Key Vault</a:t>
            </a:r>
            <a:endParaRPr lang="en-US" sz="1400" dirty="0"/>
          </a:p>
          <a:p>
            <a:pPr lvl="1"/>
            <a:endParaRPr lang="en-US" dirty="0"/>
          </a:p>
        </p:txBody>
      </p:sp>
      <p:sp>
        <p:nvSpPr>
          <p:cNvPr id="3" name="Title 2">
            <a:extLst>
              <a:ext uri="{FF2B5EF4-FFF2-40B4-BE49-F238E27FC236}">
                <a16:creationId xmlns:a16="http://schemas.microsoft.com/office/drawing/2014/main" id="{DEA0382E-2021-C111-CB73-400F19FE3F40}"/>
              </a:ext>
            </a:extLst>
          </p:cNvPr>
          <p:cNvSpPr>
            <a:spLocks noGrp="1"/>
          </p:cNvSpPr>
          <p:nvPr>
            <p:ph type="title"/>
          </p:nvPr>
        </p:nvSpPr>
        <p:spPr/>
        <p:txBody>
          <a:bodyPr/>
          <a:lstStyle/>
          <a:p>
            <a:r>
              <a:rPr lang="en-US" dirty="0"/>
              <a:t>Service Principal - Update</a:t>
            </a:r>
          </a:p>
        </p:txBody>
      </p:sp>
      <p:pic>
        <p:nvPicPr>
          <p:cNvPr id="4" name="Picture 16" descr="Microsoft Azure - Wikipedia">
            <a:extLst>
              <a:ext uri="{FF2B5EF4-FFF2-40B4-BE49-F238E27FC236}">
                <a16:creationId xmlns:a16="http://schemas.microsoft.com/office/drawing/2014/main" id="{5173FB2E-BA33-7CB5-EAF9-A361FF89D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832" y="3022819"/>
            <a:ext cx="736600" cy="736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icrosoft BI Tools: Azure Automation">
            <a:extLst>
              <a:ext uri="{FF2B5EF4-FFF2-40B4-BE49-F238E27FC236}">
                <a16:creationId xmlns:a16="http://schemas.microsoft.com/office/drawing/2014/main" id="{3CE35F67-19F3-73E2-01DD-F440A268B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931" y="3445338"/>
            <a:ext cx="1738428" cy="871477"/>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1FF2353A-C2E5-DB82-8FB6-EB0A19F7F575}"/>
              </a:ext>
            </a:extLst>
          </p:cNvPr>
          <p:cNvSpPr/>
          <p:nvPr/>
        </p:nvSpPr>
        <p:spPr bwMode="gray">
          <a:xfrm>
            <a:off x="615108" y="5350758"/>
            <a:ext cx="1058347" cy="680167"/>
          </a:xfrm>
          <a:prstGeom prst="ellipse">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Polling</a:t>
            </a:r>
          </a:p>
        </p:txBody>
      </p:sp>
      <p:pic>
        <p:nvPicPr>
          <p:cNvPr id="9" name="Picture 12" descr="Create a Corporate Email Address » Business Emails starting at $1/month |  IONOS by 1&amp;1">
            <a:extLst>
              <a:ext uri="{FF2B5EF4-FFF2-40B4-BE49-F238E27FC236}">
                <a16:creationId xmlns:a16="http://schemas.microsoft.com/office/drawing/2014/main" id="{CDCE5DDD-F79F-2061-F15C-A2DDBC6FB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7193" y="5326156"/>
            <a:ext cx="251424" cy="2514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Logic Apps | Microsoft Azure Color">
            <a:extLst>
              <a:ext uri="{FF2B5EF4-FFF2-40B4-BE49-F238E27FC236}">
                <a16:creationId xmlns:a16="http://schemas.microsoft.com/office/drawing/2014/main" id="{EDD5B377-2572-078A-928B-CB61EB623A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528233" y="5277930"/>
            <a:ext cx="825824" cy="82582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9B75D6F2-C6BE-75C9-A4F8-ACC340ECFDCF}"/>
              </a:ext>
            </a:extLst>
          </p:cNvPr>
          <p:cNvCxnSpPr>
            <a:cxnSpLocks/>
            <a:stCxn id="8" idx="6"/>
            <a:endCxn id="10" idx="3"/>
          </p:cNvCxnSpPr>
          <p:nvPr/>
        </p:nvCxnSpPr>
        <p:spPr bwMode="gray">
          <a:xfrm>
            <a:off x="1673455" y="5690842"/>
            <a:ext cx="1854778"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206F91-8CD4-E155-1133-ACBEF71ACEC4}"/>
              </a:ext>
            </a:extLst>
          </p:cNvPr>
          <p:cNvCxnSpPr>
            <a:cxnSpLocks/>
          </p:cNvCxnSpPr>
          <p:nvPr/>
        </p:nvCxnSpPr>
        <p:spPr bwMode="gray">
          <a:xfrm>
            <a:off x="4148792" y="4830569"/>
            <a:ext cx="0" cy="600887"/>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09044A9-4355-4CE2-557A-BC6AFCB543A7}"/>
              </a:ext>
            </a:extLst>
          </p:cNvPr>
          <p:cNvCxnSpPr>
            <a:cxnSpLocks/>
          </p:cNvCxnSpPr>
          <p:nvPr/>
        </p:nvCxnSpPr>
        <p:spPr bwMode="gray">
          <a:xfrm flipV="1">
            <a:off x="3686554" y="4830569"/>
            <a:ext cx="0" cy="531695"/>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14" name="Picture 8" descr="Azure Active Directory | Knowledgebase">
            <a:extLst>
              <a:ext uri="{FF2B5EF4-FFF2-40B4-BE49-F238E27FC236}">
                <a16:creationId xmlns:a16="http://schemas.microsoft.com/office/drawing/2014/main" id="{CD26A6B7-9B9F-361A-7BAB-074F9BABC8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3910" y="5277930"/>
            <a:ext cx="729372" cy="72937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10366AE8-71A2-220D-34DC-6B427266E325}"/>
              </a:ext>
            </a:extLst>
          </p:cNvPr>
          <p:cNvSpPr/>
          <p:nvPr/>
        </p:nvSpPr>
        <p:spPr>
          <a:xfrm>
            <a:off x="3066202" y="4201910"/>
            <a:ext cx="1649133" cy="523220"/>
          </a:xfrm>
          <a:prstGeom prst="rect">
            <a:avLst/>
          </a:prstGeom>
          <a:noFill/>
        </p:spPr>
        <p:txBody>
          <a:bodyPr wrap="square" lIns="91440" tIns="45720" rIns="91440" bIns="45720">
            <a:spAutoFit/>
          </a:bodyPr>
          <a:lstStyle/>
          <a:p>
            <a:pPr algn="ctr"/>
            <a:r>
              <a:rPr lang="en-GB" sz="1400" b="0" cap="none" spc="0" dirty="0">
                <a:ln w="0"/>
                <a:solidFill>
                  <a:schemeClr val="tx1"/>
                </a:solidFill>
                <a:effectLst>
                  <a:outerShdw blurRad="38100" dist="19050" dir="2700000" algn="tl" rotWithShape="0">
                    <a:schemeClr val="dk1">
                      <a:alpha val="40000"/>
                    </a:schemeClr>
                  </a:outerShdw>
                </a:effectLst>
              </a:rPr>
              <a:t>Automation Account Runbook</a:t>
            </a:r>
          </a:p>
        </p:txBody>
      </p:sp>
      <p:sp>
        <p:nvSpPr>
          <p:cNvPr id="16" name="Rectangle 15">
            <a:extLst>
              <a:ext uri="{FF2B5EF4-FFF2-40B4-BE49-F238E27FC236}">
                <a16:creationId xmlns:a16="http://schemas.microsoft.com/office/drawing/2014/main" id="{69C2614B-1EF6-BB4D-6C72-399974801C95}"/>
              </a:ext>
            </a:extLst>
          </p:cNvPr>
          <p:cNvSpPr/>
          <p:nvPr/>
        </p:nvSpPr>
        <p:spPr>
          <a:xfrm>
            <a:off x="4272594" y="5807141"/>
            <a:ext cx="971484" cy="307777"/>
          </a:xfrm>
          <a:prstGeom prst="rect">
            <a:avLst/>
          </a:prstGeom>
          <a:noFill/>
        </p:spPr>
        <p:txBody>
          <a:bodyPr wrap="none" lIns="91440" tIns="45720" rIns="91440" bIns="45720">
            <a:spAutoFit/>
          </a:bodyPr>
          <a:lstStyle/>
          <a:p>
            <a:pPr algn="ctr"/>
            <a:r>
              <a:rPr lang="en-GB" sz="1400" b="0" cap="none" spc="0" dirty="0">
                <a:ln w="0"/>
                <a:solidFill>
                  <a:schemeClr val="tx1"/>
                </a:solidFill>
                <a:effectLst>
                  <a:outerShdw blurRad="38100" dist="19050" dir="2700000" algn="tl" rotWithShape="0">
                    <a:schemeClr val="dk1">
                      <a:alpha val="40000"/>
                    </a:schemeClr>
                  </a:outerShdw>
                </a:effectLst>
              </a:rPr>
              <a:t>Logic App</a:t>
            </a:r>
          </a:p>
        </p:txBody>
      </p:sp>
      <p:sp>
        <p:nvSpPr>
          <p:cNvPr id="17" name="Rectangle 16">
            <a:extLst>
              <a:ext uri="{FF2B5EF4-FFF2-40B4-BE49-F238E27FC236}">
                <a16:creationId xmlns:a16="http://schemas.microsoft.com/office/drawing/2014/main" id="{6E698334-C513-B8D2-33A5-05CCE4D66718}"/>
              </a:ext>
            </a:extLst>
          </p:cNvPr>
          <p:cNvSpPr/>
          <p:nvPr/>
        </p:nvSpPr>
        <p:spPr>
          <a:xfrm>
            <a:off x="8523425" y="6102505"/>
            <a:ext cx="1288494" cy="307777"/>
          </a:xfrm>
          <a:prstGeom prst="rect">
            <a:avLst/>
          </a:prstGeom>
          <a:noFill/>
        </p:spPr>
        <p:txBody>
          <a:bodyPr wrap="none" lIns="91440" tIns="45720" rIns="91440" bIns="45720">
            <a:spAutoFit/>
          </a:bodyPr>
          <a:lstStyle/>
          <a:p>
            <a:pPr algn="ctr"/>
            <a:r>
              <a:rPr lang="en-GB" sz="1400" b="0" cap="none" spc="0" dirty="0">
                <a:ln w="0"/>
                <a:solidFill>
                  <a:schemeClr val="tx1"/>
                </a:solidFill>
                <a:effectLst>
                  <a:outerShdw blurRad="38100" dist="19050" dir="2700000" algn="tl" rotWithShape="0">
                    <a:schemeClr val="dk1">
                      <a:alpha val="40000"/>
                    </a:schemeClr>
                  </a:outerShdw>
                </a:effectLst>
              </a:rPr>
              <a:t>Team Mailbox</a:t>
            </a:r>
          </a:p>
        </p:txBody>
      </p:sp>
      <p:cxnSp>
        <p:nvCxnSpPr>
          <p:cNvPr id="48" name="Straight Arrow Connector 47">
            <a:extLst>
              <a:ext uri="{FF2B5EF4-FFF2-40B4-BE49-F238E27FC236}">
                <a16:creationId xmlns:a16="http://schemas.microsoft.com/office/drawing/2014/main" id="{894FF654-38E6-A0E9-046D-86E857B4C66B}"/>
              </a:ext>
            </a:extLst>
          </p:cNvPr>
          <p:cNvCxnSpPr>
            <a:cxnSpLocks/>
            <a:stCxn id="10" idx="1"/>
            <a:endCxn id="14" idx="1"/>
          </p:cNvCxnSpPr>
          <p:nvPr/>
        </p:nvCxnSpPr>
        <p:spPr bwMode="gray">
          <a:xfrm flipV="1">
            <a:off x="4354057" y="5642616"/>
            <a:ext cx="4409853" cy="48226"/>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107" name="Picture 106">
            <a:extLst>
              <a:ext uri="{FF2B5EF4-FFF2-40B4-BE49-F238E27FC236}">
                <a16:creationId xmlns:a16="http://schemas.microsoft.com/office/drawing/2014/main" id="{CEB50D70-5490-086D-BEF8-24E4BFC8BF4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457199" y="1072108"/>
            <a:ext cx="304699" cy="304699"/>
          </a:xfrm>
          <a:prstGeom prst="rect">
            <a:avLst/>
          </a:prstGeom>
        </p:spPr>
      </p:pic>
      <p:pic>
        <p:nvPicPr>
          <p:cNvPr id="108" name="Picture 107">
            <a:extLst>
              <a:ext uri="{FF2B5EF4-FFF2-40B4-BE49-F238E27FC236}">
                <a16:creationId xmlns:a16="http://schemas.microsoft.com/office/drawing/2014/main" id="{16B01F27-1CCA-AA51-83CF-A9F61635315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457199" y="1673580"/>
            <a:ext cx="304699" cy="304699"/>
          </a:xfrm>
          <a:prstGeom prst="rect">
            <a:avLst/>
          </a:prstGeom>
        </p:spPr>
      </p:pic>
      <p:pic>
        <p:nvPicPr>
          <p:cNvPr id="109" name="Picture 108">
            <a:extLst>
              <a:ext uri="{FF2B5EF4-FFF2-40B4-BE49-F238E27FC236}">
                <a16:creationId xmlns:a16="http://schemas.microsoft.com/office/drawing/2014/main" id="{9AFFCD27-C506-4776-7C88-51F99510F4E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459076" y="2248007"/>
            <a:ext cx="304699" cy="304699"/>
          </a:xfrm>
          <a:prstGeom prst="rect">
            <a:avLst/>
          </a:prstGeom>
        </p:spPr>
      </p:pic>
      <p:pic>
        <p:nvPicPr>
          <p:cNvPr id="110" name="Picture 24" descr="Rest API icon PNG and SVG Vector Free Download">
            <a:extLst>
              <a:ext uri="{FF2B5EF4-FFF2-40B4-BE49-F238E27FC236}">
                <a16:creationId xmlns:a16="http://schemas.microsoft.com/office/drawing/2014/main" id="{0B64F51B-5CE7-B1C1-211D-C2CA6BC44E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5695" y="4797828"/>
            <a:ext cx="501079" cy="4101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E8E1F86-C5D8-EB75-3FBB-A0D5EB33BAB5}"/>
              </a:ext>
            </a:extLst>
          </p:cNvPr>
          <p:cNvSpPr/>
          <p:nvPr/>
        </p:nvSpPr>
        <p:spPr bwMode="gray">
          <a:xfrm>
            <a:off x="5347798" y="3671126"/>
            <a:ext cx="2039215" cy="838804"/>
          </a:xfrm>
          <a:prstGeom prst="rect">
            <a:avLst/>
          </a:prstGeom>
          <a:solidFill>
            <a:schemeClr val="bg1">
              <a:lumMod val="95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pic>
        <p:nvPicPr>
          <p:cNvPr id="6" name="Picture 2" descr="Pricing Details - Key Vault | Microsoft Azure">
            <a:extLst>
              <a:ext uri="{FF2B5EF4-FFF2-40B4-BE49-F238E27FC236}">
                <a16:creationId xmlns:a16="http://schemas.microsoft.com/office/drawing/2014/main" id="{A0C3DA64-A8A9-D6C4-B5DD-CEB6822BB8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0148" y="3767605"/>
            <a:ext cx="1156865" cy="6073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Flexygo integra con Azure Active Directory – Flexygo">
            <a:extLst>
              <a:ext uri="{FF2B5EF4-FFF2-40B4-BE49-F238E27FC236}">
                <a16:creationId xmlns:a16="http://schemas.microsoft.com/office/drawing/2014/main" id="{2324213D-0099-46AB-6659-26FF950077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1291" y="3727182"/>
            <a:ext cx="1074355" cy="688199"/>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8">
            <a:extLst>
              <a:ext uri="{FF2B5EF4-FFF2-40B4-BE49-F238E27FC236}">
                <a16:creationId xmlns:a16="http://schemas.microsoft.com/office/drawing/2014/main" id="{529F2739-FED2-6D71-F90E-349059ACD438}"/>
              </a:ext>
            </a:extLst>
          </p:cNvPr>
          <p:cNvSpPr/>
          <p:nvPr/>
        </p:nvSpPr>
        <p:spPr bwMode="gray">
          <a:xfrm>
            <a:off x="2782040" y="3310760"/>
            <a:ext cx="4823047" cy="2865825"/>
          </a:xfrm>
          <a:prstGeom prst="roundRect">
            <a:avLst/>
          </a:prstGeom>
          <a:noFill/>
          <a:ln w="25400" cap="rnd">
            <a:solidFill>
              <a:schemeClr val="accent1"/>
            </a:solidFill>
            <a:prstDash val="sysDot"/>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cxnSp>
        <p:nvCxnSpPr>
          <p:cNvPr id="21" name="Straight Arrow Connector 20">
            <a:extLst>
              <a:ext uri="{FF2B5EF4-FFF2-40B4-BE49-F238E27FC236}">
                <a16:creationId xmlns:a16="http://schemas.microsoft.com/office/drawing/2014/main" id="{1784827C-335F-CC23-3FDC-652C876EC46A}"/>
              </a:ext>
            </a:extLst>
          </p:cNvPr>
          <p:cNvCxnSpPr>
            <a:cxnSpLocks/>
            <a:endCxn id="18" idx="1"/>
          </p:cNvCxnSpPr>
          <p:nvPr/>
        </p:nvCxnSpPr>
        <p:spPr bwMode="gray">
          <a:xfrm>
            <a:off x="4532243" y="4071282"/>
            <a:ext cx="849048" cy="0"/>
          </a:xfrm>
          <a:prstGeom prst="straightConnector1">
            <a:avLst/>
          </a:prstGeom>
          <a:ln w="2540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Rectangle 19">
            <a:extLst>
              <a:ext uri="{FF2B5EF4-FFF2-40B4-BE49-F238E27FC236}">
                <a16:creationId xmlns:a16="http://schemas.microsoft.com/office/drawing/2014/main" id="{86E6A633-80AE-DB43-CD00-A8711F44D6DC}"/>
              </a:ext>
            </a:extLst>
          </p:cNvPr>
          <p:cNvSpPr/>
          <p:nvPr/>
        </p:nvSpPr>
        <p:spPr>
          <a:xfrm>
            <a:off x="277203" y="6030925"/>
            <a:ext cx="2093138" cy="307777"/>
          </a:xfrm>
          <a:prstGeom prst="rect">
            <a:avLst/>
          </a:prstGeom>
          <a:noFill/>
        </p:spPr>
        <p:txBody>
          <a:bodyPr wrap="none" lIns="91440" tIns="45720" rIns="91440" bIns="45720">
            <a:spAutoFit/>
          </a:bodyPr>
          <a:lstStyle/>
          <a:p>
            <a:pPr algn="ctr"/>
            <a:r>
              <a:rPr lang="en-GB" sz="1400" dirty="0" err="1">
                <a:ln w="0"/>
                <a:effectLst>
                  <a:outerShdw blurRad="38100" dist="19050" dir="2700000" algn="tl" rotWithShape="0">
                    <a:schemeClr val="dk1">
                      <a:alpha val="40000"/>
                    </a:schemeClr>
                  </a:outerShdw>
                </a:effectLst>
              </a:rPr>
              <a:t>EventGrid</a:t>
            </a:r>
            <a:r>
              <a:rPr lang="en-GB" sz="1400" dirty="0">
                <a:ln w="0"/>
                <a:effectLst>
                  <a:outerShdw blurRad="38100" dist="19050" dir="2700000" algn="tl" rotWithShape="0">
                    <a:schemeClr val="dk1">
                      <a:alpha val="40000"/>
                    </a:schemeClr>
                  </a:outerShdw>
                </a:effectLst>
              </a:rPr>
              <a:t> System Topic</a:t>
            </a:r>
            <a:endParaRPr lang="en-GB"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6671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2D95A-4992-D0D3-85E8-0B39743122CC}"/>
              </a:ext>
            </a:extLst>
          </p:cNvPr>
          <p:cNvSpPr>
            <a:spLocks noGrp="1"/>
          </p:cNvSpPr>
          <p:nvPr>
            <p:ph type="title"/>
          </p:nvPr>
        </p:nvSpPr>
        <p:spPr/>
        <p:txBody>
          <a:bodyPr/>
          <a:lstStyle/>
          <a:p>
            <a:r>
              <a:rPr lang="en-US" dirty="0"/>
              <a:t>Service Principal - Decommission</a:t>
            </a:r>
          </a:p>
        </p:txBody>
      </p:sp>
      <p:sp>
        <p:nvSpPr>
          <p:cNvPr id="45" name="Content Placeholder 13">
            <a:extLst>
              <a:ext uri="{FF2B5EF4-FFF2-40B4-BE49-F238E27FC236}">
                <a16:creationId xmlns:a16="http://schemas.microsoft.com/office/drawing/2014/main" id="{E9DA620F-4CD7-5B4C-1E99-FA0F73EE5205}"/>
              </a:ext>
            </a:extLst>
          </p:cNvPr>
          <p:cNvSpPr txBox="1">
            <a:spLocks/>
          </p:cNvSpPr>
          <p:nvPr/>
        </p:nvSpPr>
        <p:spPr>
          <a:xfrm>
            <a:off x="761898" y="1095967"/>
            <a:ext cx="9769577" cy="260632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1400" dirty="0"/>
              <a:t>This is a user-initiated workflow</a:t>
            </a:r>
          </a:p>
          <a:p>
            <a:pPr marL="0" lvl="1" indent="0">
              <a:buNone/>
            </a:pPr>
            <a:endParaRPr lang="en-US" sz="1400" dirty="0"/>
          </a:p>
          <a:p>
            <a:pPr marL="0" lvl="1" indent="0">
              <a:buNone/>
            </a:pPr>
            <a:r>
              <a:rPr lang="en-US" sz="1400" dirty="0"/>
              <a:t>Soft deleted Service Principal can be recovered from Azure AD within 30 days of deletion</a:t>
            </a:r>
          </a:p>
          <a:p>
            <a:pPr marL="0" lvl="1" indent="0">
              <a:buNone/>
            </a:pPr>
            <a:endParaRPr lang="en-US" sz="1400" dirty="0"/>
          </a:p>
          <a:p>
            <a:pPr marL="0" lvl="1" indent="0">
              <a:buNone/>
            </a:pPr>
            <a:r>
              <a:rPr lang="en-US" sz="1400" dirty="0"/>
              <a:t>Soft deleted Secrets in Azure Key Vault can be recovered within 90 days of deletion</a:t>
            </a:r>
          </a:p>
          <a:p>
            <a:pPr marL="0" lvl="1" indent="0">
              <a:buNone/>
            </a:pPr>
            <a:endParaRPr lang="en-US" sz="1400" dirty="0"/>
          </a:p>
          <a:p>
            <a:pPr marL="0" lvl="1" indent="0">
              <a:buNone/>
            </a:pPr>
            <a:r>
              <a:rPr lang="en-US" sz="1400" dirty="0"/>
              <a:t>Permanent deletion of Service Principal is automatically handled by Azure</a:t>
            </a:r>
          </a:p>
          <a:p>
            <a:pPr marL="0" lvl="1" indent="0">
              <a:buNone/>
            </a:pPr>
            <a:endParaRPr lang="en-US" sz="1400" dirty="0"/>
          </a:p>
          <a:p>
            <a:pPr marL="0" lvl="1" indent="0">
              <a:buNone/>
            </a:pPr>
            <a:r>
              <a:rPr lang="en-US" sz="1400" dirty="0"/>
              <a:t>Purging of deleted Secrets in Azure Key Vault is handled automatically by Azure </a:t>
            </a:r>
          </a:p>
          <a:p>
            <a:pPr lvl="1"/>
            <a:endParaRPr lang="en-US" dirty="0"/>
          </a:p>
          <a:p>
            <a:pPr lvl="1"/>
            <a:endParaRPr lang="en-US" dirty="0"/>
          </a:p>
        </p:txBody>
      </p:sp>
      <p:pic>
        <p:nvPicPr>
          <p:cNvPr id="60" name="Picture 59">
            <a:extLst>
              <a:ext uri="{FF2B5EF4-FFF2-40B4-BE49-F238E27FC236}">
                <a16:creationId xmlns:a16="http://schemas.microsoft.com/office/drawing/2014/main" id="{A31EF68B-1989-64E7-C748-73AC494562F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1095967"/>
            <a:ext cx="304699" cy="304699"/>
          </a:xfrm>
          <a:prstGeom prst="rect">
            <a:avLst/>
          </a:prstGeom>
        </p:spPr>
      </p:pic>
      <p:pic>
        <p:nvPicPr>
          <p:cNvPr id="61" name="Picture 60">
            <a:extLst>
              <a:ext uri="{FF2B5EF4-FFF2-40B4-BE49-F238E27FC236}">
                <a16:creationId xmlns:a16="http://schemas.microsoft.com/office/drawing/2014/main" id="{6E8F0F22-B749-D5C4-10B6-3548CCF2C4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1636295"/>
            <a:ext cx="304699" cy="304699"/>
          </a:xfrm>
          <a:prstGeom prst="rect">
            <a:avLst/>
          </a:prstGeom>
        </p:spPr>
      </p:pic>
      <p:pic>
        <p:nvPicPr>
          <p:cNvPr id="62" name="Picture 61">
            <a:extLst>
              <a:ext uri="{FF2B5EF4-FFF2-40B4-BE49-F238E27FC236}">
                <a16:creationId xmlns:a16="http://schemas.microsoft.com/office/drawing/2014/main" id="{B75EC404-1E62-28A0-16CD-6865B04CF1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2242987"/>
            <a:ext cx="304699" cy="304699"/>
          </a:xfrm>
          <a:prstGeom prst="rect">
            <a:avLst/>
          </a:prstGeom>
        </p:spPr>
      </p:pic>
      <p:pic>
        <p:nvPicPr>
          <p:cNvPr id="63" name="Picture 62">
            <a:extLst>
              <a:ext uri="{FF2B5EF4-FFF2-40B4-BE49-F238E27FC236}">
                <a16:creationId xmlns:a16="http://schemas.microsoft.com/office/drawing/2014/main" id="{F975C871-CB2A-A136-D9FC-3F2AB6EE9B5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2813432"/>
            <a:ext cx="304699" cy="304699"/>
          </a:xfrm>
          <a:prstGeom prst="rect">
            <a:avLst/>
          </a:prstGeom>
        </p:spPr>
      </p:pic>
      <p:sp>
        <p:nvSpPr>
          <p:cNvPr id="2" name="Rectangle 1">
            <a:extLst>
              <a:ext uri="{FF2B5EF4-FFF2-40B4-BE49-F238E27FC236}">
                <a16:creationId xmlns:a16="http://schemas.microsoft.com/office/drawing/2014/main" id="{0E5CCB0D-6EC1-4512-B18B-B659F47E67D2}"/>
              </a:ext>
            </a:extLst>
          </p:cNvPr>
          <p:cNvSpPr/>
          <p:nvPr/>
        </p:nvSpPr>
        <p:spPr bwMode="gray">
          <a:xfrm>
            <a:off x="4160520" y="4012826"/>
            <a:ext cx="1811955" cy="736600"/>
          </a:xfrm>
          <a:prstGeom prst="rect">
            <a:avLst/>
          </a:prstGeom>
          <a:solidFill>
            <a:schemeClr val="bg1">
              <a:lumMod val="95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4" name="Rounded Rectangle 3">
            <a:extLst>
              <a:ext uri="{FF2B5EF4-FFF2-40B4-BE49-F238E27FC236}">
                <a16:creationId xmlns:a16="http://schemas.microsoft.com/office/drawing/2014/main" id="{C996DA1C-7E67-67C1-956C-E9F451491639}"/>
              </a:ext>
            </a:extLst>
          </p:cNvPr>
          <p:cNvSpPr/>
          <p:nvPr/>
        </p:nvSpPr>
        <p:spPr bwMode="gray">
          <a:xfrm>
            <a:off x="2782040" y="3937917"/>
            <a:ext cx="4823047" cy="2465808"/>
          </a:xfrm>
          <a:prstGeom prst="roundRect">
            <a:avLst/>
          </a:prstGeom>
          <a:noFill/>
          <a:ln w="25400" cap="rnd">
            <a:solidFill>
              <a:schemeClr val="accent1"/>
            </a:solidFill>
            <a:prstDash val="sysDot"/>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pic>
        <p:nvPicPr>
          <p:cNvPr id="5" name="Picture 16" descr="Microsoft Azure - Wikipedia">
            <a:extLst>
              <a:ext uri="{FF2B5EF4-FFF2-40B4-BE49-F238E27FC236}">
                <a16:creationId xmlns:a16="http://schemas.microsoft.com/office/drawing/2014/main" id="{1421ED49-78FF-4B26-5078-00041388C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1123" y="3728936"/>
            <a:ext cx="736600" cy="736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icrosoft BI Tools: Azure Automation">
            <a:extLst>
              <a:ext uri="{FF2B5EF4-FFF2-40B4-BE49-F238E27FC236}">
                <a16:creationId xmlns:a16="http://schemas.microsoft.com/office/drawing/2014/main" id="{7804F958-C2EC-6588-2039-B5CA5A048C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828" y="4947262"/>
            <a:ext cx="1738428" cy="871477"/>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40A9215A-E725-3A23-392D-91C59A459A57}"/>
              </a:ext>
            </a:extLst>
          </p:cNvPr>
          <p:cNvSpPr/>
          <p:nvPr/>
        </p:nvSpPr>
        <p:spPr bwMode="gray">
          <a:xfrm>
            <a:off x="1385380" y="5064150"/>
            <a:ext cx="1058347" cy="680167"/>
          </a:xfrm>
          <a:prstGeom prst="ellipse">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Trigger</a:t>
            </a:r>
          </a:p>
        </p:txBody>
      </p:sp>
      <p:pic>
        <p:nvPicPr>
          <p:cNvPr id="8" name="Picture 12" descr="Create a Corporate Email Address » Business Emails starting at $1/month |  IONOS by 1&amp;1">
            <a:extLst>
              <a:ext uri="{FF2B5EF4-FFF2-40B4-BE49-F238E27FC236}">
                <a16:creationId xmlns:a16="http://schemas.microsoft.com/office/drawing/2014/main" id="{5EECD880-BC9A-42C3-C9A9-F4E3268EE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9691" y="5111650"/>
            <a:ext cx="251424" cy="2514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Logic Apps | Microsoft Azure Color">
            <a:extLst>
              <a:ext uri="{FF2B5EF4-FFF2-40B4-BE49-F238E27FC236}">
                <a16:creationId xmlns:a16="http://schemas.microsoft.com/office/drawing/2014/main" id="{9D12937B-3420-240A-6BD6-7911FA5F20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72475" y="4992915"/>
            <a:ext cx="825824" cy="82582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074B05A3-9BC8-2701-3A41-544C065BDF42}"/>
              </a:ext>
            </a:extLst>
          </p:cNvPr>
          <p:cNvCxnSpPr>
            <a:cxnSpLocks/>
            <a:stCxn id="7" idx="6"/>
          </p:cNvCxnSpPr>
          <p:nvPr/>
        </p:nvCxnSpPr>
        <p:spPr bwMode="gray">
          <a:xfrm>
            <a:off x="2443727" y="5404234"/>
            <a:ext cx="1478853" cy="28216"/>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11" name="Picture 8" descr="Azure Active Directory | Knowledgebase">
            <a:extLst>
              <a:ext uri="{FF2B5EF4-FFF2-40B4-BE49-F238E27FC236}">
                <a16:creationId xmlns:a16="http://schemas.microsoft.com/office/drawing/2014/main" id="{915CF41D-94CF-147A-4A39-163E005B04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39830" y="4967242"/>
            <a:ext cx="729372" cy="7293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182C2BA-016B-59D4-9E2E-3C3A7AC0B265}"/>
              </a:ext>
            </a:extLst>
          </p:cNvPr>
          <p:cNvSpPr/>
          <p:nvPr/>
        </p:nvSpPr>
        <p:spPr>
          <a:xfrm>
            <a:off x="3689511" y="5872920"/>
            <a:ext cx="1649133" cy="523220"/>
          </a:xfrm>
          <a:prstGeom prst="rect">
            <a:avLst/>
          </a:prstGeom>
          <a:noFill/>
        </p:spPr>
        <p:txBody>
          <a:bodyPr wrap="square" lIns="91440" tIns="45720" rIns="91440" bIns="45720">
            <a:spAutoFit/>
          </a:bodyPr>
          <a:lstStyle/>
          <a:p>
            <a:pPr algn="ctr"/>
            <a:r>
              <a:rPr lang="en-GB" sz="1400" b="0" cap="none" spc="0" dirty="0">
                <a:ln w="0"/>
                <a:solidFill>
                  <a:schemeClr val="tx1"/>
                </a:solidFill>
                <a:effectLst>
                  <a:outerShdw blurRad="38100" dist="19050" dir="2700000" algn="tl" rotWithShape="0">
                    <a:schemeClr val="dk1">
                      <a:alpha val="40000"/>
                    </a:schemeClr>
                  </a:outerShdw>
                </a:effectLst>
              </a:rPr>
              <a:t>Automation Account Runbook</a:t>
            </a:r>
          </a:p>
        </p:txBody>
      </p:sp>
      <p:sp>
        <p:nvSpPr>
          <p:cNvPr id="13" name="Rectangle 12">
            <a:extLst>
              <a:ext uri="{FF2B5EF4-FFF2-40B4-BE49-F238E27FC236}">
                <a16:creationId xmlns:a16="http://schemas.microsoft.com/office/drawing/2014/main" id="{3E846A7E-E36F-AB62-39BE-54E4BC61CAA0}"/>
              </a:ext>
            </a:extLst>
          </p:cNvPr>
          <p:cNvSpPr/>
          <p:nvPr/>
        </p:nvSpPr>
        <p:spPr>
          <a:xfrm>
            <a:off x="5912608" y="5876664"/>
            <a:ext cx="971484" cy="307777"/>
          </a:xfrm>
          <a:prstGeom prst="rect">
            <a:avLst/>
          </a:prstGeom>
          <a:noFill/>
        </p:spPr>
        <p:txBody>
          <a:bodyPr wrap="none" lIns="91440" tIns="45720" rIns="91440" bIns="45720">
            <a:spAutoFit/>
          </a:bodyPr>
          <a:lstStyle/>
          <a:p>
            <a:pPr algn="ctr"/>
            <a:r>
              <a:rPr lang="en-GB" sz="1400" b="0" cap="none" spc="0" dirty="0">
                <a:ln w="0"/>
                <a:solidFill>
                  <a:schemeClr val="tx1"/>
                </a:solidFill>
                <a:effectLst>
                  <a:outerShdw blurRad="38100" dist="19050" dir="2700000" algn="tl" rotWithShape="0">
                    <a:schemeClr val="dk1">
                      <a:alpha val="40000"/>
                    </a:schemeClr>
                  </a:outerShdw>
                </a:effectLst>
              </a:rPr>
              <a:t>Logic App</a:t>
            </a:r>
          </a:p>
        </p:txBody>
      </p:sp>
      <p:sp>
        <p:nvSpPr>
          <p:cNvPr id="14" name="Rectangle 13">
            <a:extLst>
              <a:ext uri="{FF2B5EF4-FFF2-40B4-BE49-F238E27FC236}">
                <a16:creationId xmlns:a16="http://schemas.microsoft.com/office/drawing/2014/main" id="{38B96DD1-46C5-E093-D087-0653C7A10B9C}"/>
              </a:ext>
            </a:extLst>
          </p:cNvPr>
          <p:cNvSpPr/>
          <p:nvPr/>
        </p:nvSpPr>
        <p:spPr>
          <a:xfrm>
            <a:off x="8399345" y="5791817"/>
            <a:ext cx="1288494" cy="307777"/>
          </a:xfrm>
          <a:prstGeom prst="rect">
            <a:avLst/>
          </a:prstGeom>
          <a:noFill/>
        </p:spPr>
        <p:txBody>
          <a:bodyPr wrap="none" lIns="91440" tIns="45720" rIns="91440" bIns="45720">
            <a:spAutoFit/>
          </a:bodyPr>
          <a:lstStyle/>
          <a:p>
            <a:pPr algn="ctr"/>
            <a:r>
              <a:rPr lang="en-GB" sz="1400" b="0" cap="none" spc="0" dirty="0">
                <a:ln w="0"/>
                <a:solidFill>
                  <a:schemeClr val="tx1"/>
                </a:solidFill>
                <a:effectLst>
                  <a:outerShdw blurRad="38100" dist="19050" dir="2700000" algn="tl" rotWithShape="0">
                    <a:schemeClr val="dk1">
                      <a:alpha val="40000"/>
                    </a:schemeClr>
                  </a:outerShdw>
                </a:effectLst>
              </a:rPr>
              <a:t>Team Mailbox</a:t>
            </a:r>
          </a:p>
        </p:txBody>
      </p:sp>
      <p:cxnSp>
        <p:nvCxnSpPr>
          <p:cNvPr id="15" name="Straight Arrow Connector 14">
            <a:extLst>
              <a:ext uri="{FF2B5EF4-FFF2-40B4-BE49-F238E27FC236}">
                <a16:creationId xmlns:a16="http://schemas.microsoft.com/office/drawing/2014/main" id="{FC392420-7A2F-4F94-6780-87712116BA60}"/>
              </a:ext>
            </a:extLst>
          </p:cNvPr>
          <p:cNvCxnSpPr>
            <a:cxnSpLocks/>
            <a:stCxn id="9" idx="1"/>
          </p:cNvCxnSpPr>
          <p:nvPr/>
        </p:nvCxnSpPr>
        <p:spPr bwMode="gray">
          <a:xfrm>
            <a:off x="6798299" y="5405827"/>
            <a:ext cx="1655645"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9AE1133-F9C0-99DA-74F9-A7AB96C0D43C}"/>
              </a:ext>
            </a:extLst>
          </p:cNvPr>
          <p:cNvCxnSpPr>
            <a:cxnSpLocks/>
            <a:endCxn id="9" idx="3"/>
          </p:cNvCxnSpPr>
          <p:nvPr/>
        </p:nvCxnSpPr>
        <p:spPr bwMode="gray">
          <a:xfrm>
            <a:off x="5131093" y="5405827"/>
            <a:ext cx="841382"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17" name="Picture 24" descr="Rest API icon PNG and SVG Vector Free Download">
            <a:extLst>
              <a:ext uri="{FF2B5EF4-FFF2-40B4-BE49-F238E27FC236}">
                <a16:creationId xmlns:a16="http://schemas.microsoft.com/office/drawing/2014/main" id="{069D6992-4C9D-36E1-EED2-C0A9228C19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4142" y="4939424"/>
            <a:ext cx="501079" cy="4101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Pricing Details - Key Vault | Microsoft Azure">
            <a:extLst>
              <a:ext uri="{FF2B5EF4-FFF2-40B4-BE49-F238E27FC236}">
                <a16:creationId xmlns:a16="http://schemas.microsoft.com/office/drawing/2014/main" id="{99424470-87A2-2203-2515-7C5C860533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90207" y="4152934"/>
            <a:ext cx="950962" cy="49925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Flexygo integra con Azure Active Directory – Flexygo">
            <a:extLst>
              <a:ext uri="{FF2B5EF4-FFF2-40B4-BE49-F238E27FC236}">
                <a16:creationId xmlns:a16="http://schemas.microsoft.com/office/drawing/2014/main" id="{87054027-C3D0-4EEA-4138-F124342964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0520" y="4095384"/>
            <a:ext cx="959079" cy="614357"/>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EFEA57C7-2A87-E98F-2824-26E8715A6405}"/>
              </a:ext>
            </a:extLst>
          </p:cNvPr>
          <p:cNvCxnSpPr>
            <a:cxnSpLocks/>
            <a:stCxn id="6" idx="0"/>
          </p:cNvCxnSpPr>
          <p:nvPr/>
        </p:nvCxnSpPr>
        <p:spPr bwMode="gray">
          <a:xfrm flipV="1">
            <a:off x="4435042" y="4749426"/>
            <a:ext cx="0" cy="197836"/>
          </a:xfrm>
          <a:prstGeom prst="straightConnector1">
            <a:avLst/>
          </a:prstGeom>
          <a:ln w="2540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1" name="Picture 20">
            <a:extLst>
              <a:ext uri="{FF2B5EF4-FFF2-40B4-BE49-F238E27FC236}">
                <a16:creationId xmlns:a16="http://schemas.microsoft.com/office/drawing/2014/main" id="{799065F2-DAAA-ABFD-B13C-27F07C4EE5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3423010"/>
            <a:ext cx="304699" cy="304699"/>
          </a:xfrm>
          <a:prstGeom prst="rect">
            <a:avLst/>
          </a:prstGeom>
        </p:spPr>
      </p:pic>
    </p:spTree>
    <p:extLst>
      <p:ext uri="{BB962C8B-B14F-4D97-AF65-F5344CB8AC3E}">
        <p14:creationId xmlns:p14="http://schemas.microsoft.com/office/powerpoint/2010/main" val="376635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924A48B-F270-459C-9C03-EEE53385B86C}"/>
              </a:ext>
            </a:extLst>
          </p:cNvPr>
          <p:cNvSpPr>
            <a:spLocks/>
          </p:cNvSpPr>
          <p:nvPr/>
        </p:nvSpPr>
        <p:spPr bwMode="gray">
          <a:xfrm>
            <a:off x="3" y="1589"/>
            <a:ext cx="3162165" cy="6856412"/>
          </a:xfrm>
          <a:custGeom>
            <a:avLst/>
            <a:gdLst>
              <a:gd name="connsiteX0" fmla="*/ 0 w 3162165"/>
              <a:gd name="connsiteY0" fmla="*/ 6854822 h 6856412"/>
              <a:gd name="connsiteX1" fmla="*/ 3123474 w 3162165"/>
              <a:gd name="connsiteY1" fmla="*/ 6854822 h 6856412"/>
              <a:gd name="connsiteX2" fmla="*/ 3125181 w 3162165"/>
              <a:gd name="connsiteY2" fmla="*/ 6856412 h 6856412"/>
              <a:gd name="connsiteX3" fmla="*/ 0 w 3162165"/>
              <a:gd name="connsiteY3" fmla="*/ 6856412 h 6856412"/>
              <a:gd name="connsiteX4" fmla="*/ 0 w 3162165"/>
              <a:gd name="connsiteY4" fmla="*/ 0 h 6856412"/>
              <a:gd name="connsiteX5" fmla="*/ 3162165 w 3162165"/>
              <a:gd name="connsiteY5" fmla="*/ 0 h 6856412"/>
              <a:gd name="connsiteX6" fmla="*/ 1594027 w 3162165"/>
              <a:gd name="connsiteY6" fmla="*/ 3444821 h 6856412"/>
              <a:gd name="connsiteX7" fmla="*/ 2353791 w 3162165"/>
              <a:gd name="connsiteY7" fmla="*/ 5970704 h 6856412"/>
              <a:gd name="connsiteX8" fmla="*/ 2369330 w 3162165"/>
              <a:gd name="connsiteY8" fmla="*/ 5992811 h 6856412"/>
              <a:gd name="connsiteX9" fmla="*/ 0 w 3162165"/>
              <a:gd name="connsiteY9" fmla="*/ 5992811 h 6856412"/>
              <a:gd name="connsiteX10" fmla="*/ 0 w 3162165"/>
              <a:gd name="connsiteY10" fmla="*/ 5828411 h 6856412"/>
              <a:gd name="connsiteX11" fmla="*/ 0 w 3162165"/>
              <a:gd name="connsiteY11"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2165" h="6856412">
                <a:moveTo>
                  <a:pt x="0" y="6854822"/>
                </a:moveTo>
                <a:lnTo>
                  <a:pt x="3123474" y="6854822"/>
                </a:lnTo>
                <a:lnTo>
                  <a:pt x="3125181" y="6856412"/>
                </a:lnTo>
                <a:cubicBezTo>
                  <a:pt x="3125181" y="6856412"/>
                  <a:pt x="3125181" y="6856412"/>
                  <a:pt x="0" y="6856412"/>
                </a:cubicBezTo>
                <a:close/>
                <a:moveTo>
                  <a:pt x="0" y="0"/>
                </a:moveTo>
                <a:cubicBezTo>
                  <a:pt x="0" y="0"/>
                  <a:pt x="0" y="0"/>
                  <a:pt x="3162165" y="0"/>
                </a:cubicBezTo>
                <a:cubicBezTo>
                  <a:pt x="2200571" y="834437"/>
                  <a:pt x="1594027" y="2067631"/>
                  <a:pt x="1594027" y="3444821"/>
                </a:cubicBezTo>
                <a:cubicBezTo>
                  <a:pt x="1594027" y="4378947"/>
                  <a:pt x="1873722" y="5248503"/>
                  <a:pt x="2353791" y="5970704"/>
                </a:cubicBezTo>
                <a:lnTo>
                  <a:pt x="2369330" y="5992811"/>
                </a:lnTo>
                <a:lnTo>
                  <a:pt x="0" y="5992811"/>
                </a:lnTo>
                <a:lnTo>
                  <a:pt x="0" y="5828411"/>
                </a:lnTo>
                <a:cubicBezTo>
                  <a:pt x="0" y="4921351"/>
                  <a:pt x="0" y="3213943"/>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17" name="Freeform: Shape 16">
            <a:extLst>
              <a:ext uri="{FF2B5EF4-FFF2-40B4-BE49-F238E27FC236}">
                <a16:creationId xmlns:a16="http://schemas.microsoft.com/office/drawing/2014/main" id="{C7DC374D-64F2-4D70-A32C-600B233A4EAB}"/>
              </a:ext>
            </a:extLst>
          </p:cNvPr>
          <p:cNvSpPr>
            <a:spLocks/>
          </p:cNvSpPr>
          <p:nvPr/>
        </p:nvSpPr>
        <p:spPr bwMode="gray">
          <a:xfrm>
            <a:off x="9029837" y="1589"/>
            <a:ext cx="3162165" cy="6856412"/>
          </a:xfrm>
          <a:custGeom>
            <a:avLst/>
            <a:gdLst>
              <a:gd name="connsiteX0" fmla="*/ 0 w 3162165"/>
              <a:gd name="connsiteY0" fmla="*/ 0 h 6856412"/>
              <a:gd name="connsiteX1" fmla="*/ 3162165 w 3162165"/>
              <a:gd name="connsiteY1" fmla="*/ 0 h 6856412"/>
              <a:gd name="connsiteX2" fmla="*/ 3162165 w 3162165"/>
              <a:gd name="connsiteY2" fmla="*/ 6856412 h 6856412"/>
              <a:gd name="connsiteX3" fmla="*/ 36984 w 3162165"/>
              <a:gd name="connsiteY3" fmla="*/ 6856412 h 6856412"/>
              <a:gd name="connsiteX4" fmla="*/ 38690 w 3162165"/>
              <a:gd name="connsiteY4" fmla="*/ 6854822 h 6856412"/>
              <a:gd name="connsiteX5" fmla="*/ 3162163 w 3162165"/>
              <a:gd name="connsiteY5" fmla="*/ 6854822 h 6856412"/>
              <a:gd name="connsiteX6" fmla="*/ 3162163 w 3162165"/>
              <a:gd name="connsiteY6" fmla="*/ 5992811 h 6856412"/>
              <a:gd name="connsiteX7" fmla="*/ 792835 w 3162165"/>
              <a:gd name="connsiteY7" fmla="*/ 5992811 h 6856412"/>
              <a:gd name="connsiteX8" fmla="*/ 808374 w 3162165"/>
              <a:gd name="connsiteY8" fmla="*/ 5970704 h 6856412"/>
              <a:gd name="connsiteX9" fmla="*/ 1568138 w 3162165"/>
              <a:gd name="connsiteY9" fmla="*/ 3444821 h 6856412"/>
              <a:gd name="connsiteX10" fmla="*/ 0 w 3162165"/>
              <a:gd name="connsiteY10"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2165" h="6856412">
                <a:moveTo>
                  <a:pt x="0" y="0"/>
                </a:moveTo>
                <a:cubicBezTo>
                  <a:pt x="0" y="0"/>
                  <a:pt x="0" y="0"/>
                  <a:pt x="3162165" y="0"/>
                </a:cubicBezTo>
                <a:lnTo>
                  <a:pt x="3162165" y="6856412"/>
                </a:lnTo>
                <a:cubicBezTo>
                  <a:pt x="3162165" y="6856412"/>
                  <a:pt x="3162165" y="6856412"/>
                  <a:pt x="36984" y="6856412"/>
                </a:cubicBezTo>
                <a:lnTo>
                  <a:pt x="38690" y="6854822"/>
                </a:lnTo>
                <a:lnTo>
                  <a:pt x="3162163" y="6854822"/>
                </a:lnTo>
                <a:lnTo>
                  <a:pt x="3162163" y="5992811"/>
                </a:lnTo>
                <a:lnTo>
                  <a:pt x="792835" y="5992811"/>
                </a:lnTo>
                <a:lnTo>
                  <a:pt x="808374" y="5970704"/>
                </a:lnTo>
                <a:cubicBezTo>
                  <a:pt x="1288444" y="5248503"/>
                  <a:pt x="1568138" y="4378947"/>
                  <a:pt x="1568138" y="3444821"/>
                </a:cubicBezTo>
                <a:cubicBezTo>
                  <a:pt x="1568138" y="2067631"/>
                  <a:pt x="961594" y="834437"/>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9" name="TextBox 8">
            <a:extLst>
              <a:ext uri="{FF2B5EF4-FFF2-40B4-BE49-F238E27FC236}">
                <a16:creationId xmlns:a16="http://schemas.microsoft.com/office/drawing/2014/main" id="{9F55554F-E5F1-4F23-8E54-636175CE900E}"/>
              </a:ext>
            </a:extLst>
          </p:cNvPr>
          <p:cNvSpPr txBox="1"/>
          <p:nvPr/>
        </p:nvSpPr>
        <p:spPr bwMode="gray">
          <a:xfrm>
            <a:off x="4341845" y="1890117"/>
            <a:ext cx="3613435" cy="1538883"/>
          </a:xfrm>
          <a:prstGeom prst="rect">
            <a:avLst/>
          </a:prstGeom>
          <a:noFill/>
        </p:spPr>
        <p:txBody>
          <a:bodyPr vert="horz" wrap="square" lIns="0" tIns="0" rIns="0" bIns="0" rtlCol="0">
            <a:spAutoFit/>
          </a:bodyPr>
          <a:lstStyle/>
          <a:p>
            <a:pPr algn="ctr">
              <a:spcBef>
                <a:spcPts val="600"/>
              </a:spcBef>
            </a:pPr>
            <a:r>
              <a:rPr lang="en-US" sz="10000" b="1" dirty="0">
                <a:solidFill>
                  <a:schemeClr val="accent1"/>
                </a:solidFill>
              </a:rPr>
              <a:t>Demo</a:t>
            </a:r>
          </a:p>
        </p:txBody>
      </p:sp>
      <p:cxnSp>
        <p:nvCxnSpPr>
          <p:cNvPr id="11" name="Straight Connector 10">
            <a:extLst>
              <a:ext uri="{FF2B5EF4-FFF2-40B4-BE49-F238E27FC236}">
                <a16:creationId xmlns:a16="http://schemas.microsoft.com/office/drawing/2014/main" id="{FACF17F8-4F7A-48A1-B25F-FA95B4FF796E}"/>
              </a:ext>
            </a:extLst>
          </p:cNvPr>
          <p:cNvCxnSpPr/>
          <p:nvPr/>
        </p:nvCxnSpPr>
        <p:spPr bwMode="gray">
          <a:xfrm>
            <a:off x="4639289" y="3565849"/>
            <a:ext cx="2913422"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46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924A48B-F270-459C-9C03-EEE53385B86C}"/>
              </a:ext>
            </a:extLst>
          </p:cNvPr>
          <p:cNvSpPr>
            <a:spLocks/>
          </p:cNvSpPr>
          <p:nvPr/>
        </p:nvSpPr>
        <p:spPr bwMode="gray">
          <a:xfrm>
            <a:off x="3" y="1589"/>
            <a:ext cx="3162165" cy="6856412"/>
          </a:xfrm>
          <a:custGeom>
            <a:avLst/>
            <a:gdLst>
              <a:gd name="connsiteX0" fmla="*/ 0 w 3162165"/>
              <a:gd name="connsiteY0" fmla="*/ 6854822 h 6856412"/>
              <a:gd name="connsiteX1" fmla="*/ 3123474 w 3162165"/>
              <a:gd name="connsiteY1" fmla="*/ 6854822 h 6856412"/>
              <a:gd name="connsiteX2" fmla="*/ 3125181 w 3162165"/>
              <a:gd name="connsiteY2" fmla="*/ 6856412 h 6856412"/>
              <a:gd name="connsiteX3" fmla="*/ 0 w 3162165"/>
              <a:gd name="connsiteY3" fmla="*/ 6856412 h 6856412"/>
              <a:gd name="connsiteX4" fmla="*/ 0 w 3162165"/>
              <a:gd name="connsiteY4" fmla="*/ 0 h 6856412"/>
              <a:gd name="connsiteX5" fmla="*/ 3162165 w 3162165"/>
              <a:gd name="connsiteY5" fmla="*/ 0 h 6856412"/>
              <a:gd name="connsiteX6" fmla="*/ 1594027 w 3162165"/>
              <a:gd name="connsiteY6" fmla="*/ 3444821 h 6856412"/>
              <a:gd name="connsiteX7" fmla="*/ 2353791 w 3162165"/>
              <a:gd name="connsiteY7" fmla="*/ 5970704 h 6856412"/>
              <a:gd name="connsiteX8" fmla="*/ 2369330 w 3162165"/>
              <a:gd name="connsiteY8" fmla="*/ 5992811 h 6856412"/>
              <a:gd name="connsiteX9" fmla="*/ 0 w 3162165"/>
              <a:gd name="connsiteY9" fmla="*/ 5992811 h 6856412"/>
              <a:gd name="connsiteX10" fmla="*/ 0 w 3162165"/>
              <a:gd name="connsiteY10" fmla="*/ 5828411 h 6856412"/>
              <a:gd name="connsiteX11" fmla="*/ 0 w 3162165"/>
              <a:gd name="connsiteY11"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2165" h="6856412">
                <a:moveTo>
                  <a:pt x="0" y="6854822"/>
                </a:moveTo>
                <a:lnTo>
                  <a:pt x="3123474" y="6854822"/>
                </a:lnTo>
                <a:lnTo>
                  <a:pt x="3125181" y="6856412"/>
                </a:lnTo>
                <a:cubicBezTo>
                  <a:pt x="3125181" y="6856412"/>
                  <a:pt x="3125181" y="6856412"/>
                  <a:pt x="0" y="6856412"/>
                </a:cubicBezTo>
                <a:close/>
                <a:moveTo>
                  <a:pt x="0" y="0"/>
                </a:moveTo>
                <a:cubicBezTo>
                  <a:pt x="0" y="0"/>
                  <a:pt x="0" y="0"/>
                  <a:pt x="3162165" y="0"/>
                </a:cubicBezTo>
                <a:cubicBezTo>
                  <a:pt x="2200571" y="834437"/>
                  <a:pt x="1594027" y="2067631"/>
                  <a:pt x="1594027" y="3444821"/>
                </a:cubicBezTo>
                <a:cubicBezTo>
                  <a:pt x="1594027" y="4378947"/>
                  <a:pt x="1873722" y="5248503"/>
                  <a:pt x="2353791" y="5970704"/>
                </a:cubicBezTo>
                <a:lnTo>
                  <a:pt x="2369330" y="5992811"/>
                </a:lnTo>
                <a:lnTo>
                  <a:pt x="0" y="5992811"/>
                </a:lnTo>
                <a:lnTo>
                  <a:pt x="0" y="5828411"/>
                </a:lnTo>
                <a:cubicBezTo>
                  <a:pt x="0" y="4921351"/>
                  <a:pt x="0" y="3213943"/>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17" name="Freeform: Shape 16">
            <a:extLst>
              <a:ext uri="{FF2B5EF4-FFF2-40B4-BE49-F238E27FC236}">
                <a16:creationId xmlns:a16="http://schemas.microsoft.com/office/drawing/2014/main" id="{C7DC374D-64F2-4D70-A32C-600B233A4EAB}"/>
              </a:ext>
            </a:extLst>
          </p:cNvPr>
          <p:cNvSpPr>
            <a:spLocks/>
          </p:cNvSpPr>
          <p:nvPr/>
        </p:nvSpPr>
        <p:spPr bwMode="gray">
          <a:xfrm>
            <a:off x="9029837" y="1589"/>
            <a:ext cx="3162165" cy="6856412"/>
          </a:xfrm>
          <a:custGeom>
            <a:avLst/>
            <a:gdLst>
              <a:gd name="connsiteX0" fmla="*/ 0 w 3162165"/>
              <a:gd name="connsiteY0" fmla="*/ 0 h 6856412"/>
              <a:gd name="connsiteX1" fmla="*/ 3162165 w 3162165"/>
              <a:gd name="connsiteY1" fmla="*/ 0 h 6856412"/>
              <a:gd name="connsiteX2" fmla="*/ 3162165 w 3162165"/>
              <a:gd name="connsiteY2" fmla="*/ 6856412 h 6856412"/>
              <a:gd name="connsiteX3" fmla="*/ 36984 w 3162165"/>
              <a:gd name="connsiteY3" fmla="*/ 6856412 h 6856412"/>
              <a:gd name="connsiteX4" fmla="*/ 38690 w 3162165"/>
              <a:gd name="connsiteY4" fmla="*/ 6854822 h 6856412"/>
              <a:gd name="connsiteX5" fmla="*/ 3162163 w 3162165"/>
              <a:gd name="connsiteY5" fmla="*/ 6854822 h 6856412"/>
              <a:gd name="connsiteX6" fmla="*/ 3162163 w 3162165"/>
              <a:gd name="connsiteY6" fmla="*/ 5992811 h 6856412"/>
              <a:gd name="connsiteX7" fmla="*/ 792835 w 3162165"/>
              <a:gd name="connsiteY7" fmla="*/ 5992811 h 6856412"/>
              <a:gd name="connsiteX8" fmla="*/ 808374 w 3162165"/>
              <a:gd name="connsiteY8" fmla="*/ 5970704 h 6856412"/>
              <a:gd name="connsiteX9" fmla="*/ 1568138 w 3162165"/>
              <a:gd name="connsiteY9" fmla="*/ 3444821 h 6856412"/>
              <a:gd name="connsiteX10" fmla="*/ 0 w 3162165"/>
              <a:gd name="connsiteY10"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2165" h="6856412">
                <a:moveTo>
                  <a:pt x="0" y="0"/>
                </a:moveTo>
                <a:cubicBezTo>
                  <a:pt x="0" y="0"/>
                  <a:pt x="0" y="0"/>
                  <a:pt x="3162165" y="0"/>
                </a:cubicBezTo>
                <a:lnTo>
                  <a:pt x="3162165" y="6856412"/>
                </a:lnTo>
                <a:cubicBezTo>
                  <a:pt x="3162165" y="6856412"/>
                  <a:pt x="3162165" y="6856412"/>
                  <a:pt x="36984" y="6856412"/>
                </a:cubicBezTo>
                <a:lnTo>
                  <a:pt x="38690" y="6854822"/>
                </a:lnTo>
                <a:lnTo>
                  <a:pt x="3162163" y="6854822"/>
                </a:lnTo>
                <a:lnTo>
                  <a:pt x="3162163" y="5992811"/>
                </a:lnTo>
                <a:lnTo>
                  <a:pt x="792835" y="5992811"/>
                </a:lnTo>
                <a:lnTo>
                  <a:pt x="808374" y="5970704"/>
                </a:lnTo>
                <a:cubicBezTo>
                  <a:pt x="1288444" y="5248503"/>
                  <a:pt x="1568138" y="4378947"/>
                  <a:pt x="1568138" y="3444821"/>
                </a:cubicBezTo>
                <a:cubicBezTo>
                  <a:pt x="1568138" y="2067631"/>
                  <a:pt x="961594" y="834437"/>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9" name="TextBox 8">
            <a:extLst>
              <a:ext uri="{FF2B5EF4-FFF2-40B4-BE49-F238E27FC236}">
                <a16:creationId xmlns:a16="http://schemas.microsoft.com/office/drawing/2014/main" id="{9F55554F-E5F1-4F23-8E54-636175CE900E}"/>
              </a:ext>
            </a:extLst>
          </p:cNvPr>
          <p:cNvSpPr txBox="1"/>
          <p:nvPr/>
        </p:nvSpPr>
        <p:spPr bwMode="gray">
          <a:xfrm>
            <a:off x="4341845" y="1890117"/>
            <a:ext cx="3508311" cy="1538883"/>
          </a:xfrm>
          <a:prstGeom prst="rect">
            <a:avLst/>
          </a:prstGeom>
          <a:noFill/>
        </p:spPr>
        <p:txBody>
          <a:bodyPr vert="horz" wrap="square" lIns="0" tIns="0" rIns="0" bIns="0" rtlCol="0">
            <a:spAutoFit/>
          </a:bodyPr>
          <a:lstStyle/>
          <a:p>
            <a:pPr algn="ctr">
              <a:spcBef>
                <a:spcPts val="600"/>
              </a:spcBef>
            </a:pPr>
            <a:r>
              <a:rPr lang="en-US" sz="10000" b="1" dirty="0">
                <a:solidFill>
                  <a:schemeClr val="accent1"/>
                </a:solidFill>
              </a:rPr>
              <a:t>Q&amp;A</a:t>
            </a:r>
          </a:p>
        </p:txBody>
      </p:sp>
      <p:cxnSp>
        <p:nvCxnSpPr>
          <p:cNvPr id="11" name="Straight Connector 10">
            <a:extLst>
              <a:ext uri="{FF2B5EF4-FFF2-40B4-BE49-F238E27FC236}">
                <a16:creationId xmlns:a16="http://schemas.microsoft.com/office/drawing/2014/main" id="{FACF17F8-4F7A-48A1-B25F-FA95B4FF796E}"/>
              </a:ext>
            </a:extLst>
          </p:cNvPr>
          <p:cNvCxnSpPr/>
          <p:nvPr/>
        </p:nvCxnSpPr>
        <p:spPr bwMode="gray">
          <a:xfrm>
            <a:off x="4639289" y="3565849"/>
            <a:ext cx="2913422"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56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US" dirty="0"/>
              <a:t>Appendix</a:t>
            </a:r>
          </a:p>
        </p:txBody>
      </p:sp>
      <p:pic>
        <p:nvPicPr>
          <p:cNvPr id="7" name="Picture 6">
            <a:extLst>
              <a:ext uri="{FF2B5EF4-FFF2-40B4-BE49-F238E27FC236}">
                <a16:creationId xmlns:a16="http://schemas.microsoft.com/office/drawing/2014/main" id="{A54A74E0-8B21-C2DB-BF82-9E18732CC1A3}"/>
              </a:ext>
            </a:extLst>
          </p:cNvPr>
          <p:cNvPicPr>
            <a:picLocks noChangeAspect="1"/>
          </p:cNvPicPr>
          <p:nvPr/>
        </p:nvPicPr>
        <p:blipFill>
          <a:blip r:embed="rId2"/>
          <a:stretch>
            <a:fillRect/>
          </a:stretch>
        </p:blipFill>
        <p:spPr>
          <a:xfrm>
            <a:off x="457199" y="1202150"/>
            <a:ext cx="8941227" cy="3600000"/>
          </a:xfrm>
          <a:prstGeom prst="rect">
            <a:avLst/>
          </a:prstGeom>
        </p:spPr>
      </p:pic>
    </p:spTree>
    <p:extLst>
      <p:ext uri="{BB962C8B-B14F-4D97-AF65-F5344CB8AC3E}">
        <p14:creationId xmlns:p14="http://schemas.microsoft.com/office/powerpoint/2010/main" val="8983801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 name="MIO_CD_LAYOUT_VALID_AREA" val="true"/>
</p:tagLst>
</file>

<file path=ppt/tags/tag12.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xml><?xml version="1.0" encoding="utf-8"?>
<p:tagLst xmlns:a="http://schemas.openxmlformats.org/drawingml/2006/main" xmlns:r="http://schemas.openxmlformats.org/officeDocument/2006/relationships" xmlns:p="http://schemas.openxmlformats.org/presentationml/2006/main">
  <p:tag name="MIO_GUID" val="60f304fc-acb6-447c-adae-cbf45c80f260"/>
  <p:tag name="MIO_EKGUID" val="2f9a4c15-bd64-48fc-ae0a-f999cf49f6e9"/>
  <p:tag name="MIO_UPDATE" val="True"/>
  <p:tag name="MIO_VERSION" val="13.11.2017 12:22:00"/>
  <p:tag name="MIO_DBID" val="105C9A49-0F00-47E0-A9B9-86E2A99454C8"/>
  <p:tag name="MIO_LASTDOWNLOADED" val="13.11.2017 12:22:00"/>
  <p:tag name="MIO_OBJECTNAME" val="Wide Optum#optumbig"/>
  <p:tag name="MIO_LASTEDITORNAME" val="Charlotte Bartholomew"/>
  <p:tag name="MIO_LOGOPLACEHOLDER" val="true"/>
</p:tagLst>
</file>

<file path=ppt/tags/tag15.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 name="MIO_CD_LAYOUT_VALID_AREA" val="true"/>
</p:tagLst>
</file>

<file path=ppt/tags/tag18.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 name="MIO_CD_LAYOUT_VALID_AREA" val="true"/>
</p:tagLst>
</file>

<file path=ppt/tags/tag4.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5.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 name="MIO_CD_LAYOUT_VALID_AREA" val="true"/>
</p:tagLst>
</file>

<file path=ppt/tags/tag8.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9.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heme/theme1.xml><?xml version="1.0" encoding="utf-8"?>
<a:theme xmlns:a="http://schemas.openxmlformats.org/drawingml/2006/main" name="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20220119.potx" id="{3EF2C1C1-9D0A-4020-91BC-2F4B56D48CD9}" vid="{0D7E7527-4227-4F48-A65F-1F00EF55C8E7}"/>
    </a:ext>
  </a:extLst>
</a:theme>
</file>

<file path=docProps/app.xml><?xml version="1.0" encoding="utf-8"?>
<Properties xmlns="http://schemas.openxmlformats.org/officeDocument/2006/extended-properties" xmlns:vt="http://schemas.openxmlformats.org/officeDocument/2006/docPropsVTypes">
  <TotalTime>8428</TotalTime>
  <Words>321</Words>
  <Application>Microsoft Macintosh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Optum Theme</vt:lpstr>
      <vt:lpstr>                            Secrets Management in Azure</vt:lpstr>
      <vt:lpstr>Session objectives</vt:lpstr>
      <vt:lpstr>Secret’s Management Lifecycle </vt:lpstr>
      <vt:lpstr>Service Principal - Create</vt:lpstr>
      <vt:lpstr>Service Principal - Update</vt:lpstr>
      <vt:lpstr>Service Principal - Decommission</vt:lpstr>
      <vt:lpstr>PowerPoint Presentation</vt:lpstr>
      <vt:lpstr>PowerPoint Presentation</vt:lpstr>
      <vt:lpstr>Appendix</vt:lpstr>
      <vt:lpstr>Appendix</vt:lpstr>
      <vt:lpstr>Appendix</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 Ismail</dc:creator>
  <cp:lastModifiedBy>Khan, Ismail</cp:lastModifiedBy>
  <cp:revision>6</cp:revision>
  <dcterms:created xsi:type="dcterms:W3CDTF">2022-08-29T10:50:54Z</dcterms:created>
  <dcterms:modified xsi:type="dcterms:W3CDTF">2022-12-15T15:27:10Z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a73c85-e524-44a6-bd58-7df7ef87be8f_Enabled">
    <vt:lpwstr>true</vt:lpwstr>
  </property>
  <property fmtid="{D5CDD505-2E9C-101B-9397-08002B2CF9AE}" pid="3" name="MSIP_Label_a8a73c85-e524-44a6-bd58-7df7ef87be8f_SetDate">
    <vt:lpwstr>2022-11-23T12:19:38Z</vt:lpwstr>
  </property>
  <property fmtid="{D5CDD505-2E9C-101B-9397-08002B2CF9AE}" pid="4" name="MSIP_Label_a8a73c85-e524-44a6-bd58-7df7ef87be8f_Method">
    <vt:lpwstr>Standard</vt:lpwstr>
  </property>
  <property fmtid="{D5CDD505-2E9C-101B-9397-08002B2CF9AE}" pid="5" name="MSIP_Label_a8a73c85-e524-44a6-bd58-7df7ef87be8f_Name">
    <vt:lpwstr>Internal Label</vt:lpwstr>
  </property>
  <property fmtid="{D5CDD505-2E9C-101B-9397-08002B2CF9AE}" pid="6" name="MSIP_Label_a8a73c85-e524-44a6-bd58-7df7ef87be8f_SiteId">
    <vt:lpwstr>db05faca-c82a-4b9d-b9c5-0f64b6755421</vt:lpwstr>
  </property>
  <property fmtid="{D5CDD505-2E9C-101B-9397-08002B2CF9AE}" pid="7" name="MSIP_Label_a8a73c85-e524-44a6-bd58-7df7ef87be8f_ActionId">
    <vt:lpwstr>78f82851-6319-4cda-b934-3de9041d7a2d</vt:lpwstr>
  </property>
  <property fmtid="{D5CDD505-2E9C-101B-9397-08002B2CF9AE}" pid="8" name="MSIP_Label_a8a73c85-e524-44a6-bd58-7df7ef87be8f_ContentBits">
    <vt:lpwstr>0</vt:lpwstr>
  </property>
</Properties>
</file>