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146847342" r:id="rId2"/>
    <p:sldId id="2146847346" r:id="rId3"/>
    <p:sldId id="2146847344" r:id="rId4"/>
    <p:sldId id="214684734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8CB953-8C2B-C746-B6C2-E25D10AD4920}" v="5" dt="2022-09-02T13:00:13.222"/>
  </p1510:revLst>
</p1510:revInfo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76" autoAdjust="0"/>
    <p:restoredTop sz="96336" autoAdjust="0"/>
  </p:normalViewPr>
  <p:slideViewPr>
    <p:cSldViewPr snapToGrid="0" showGuides="1">
      <p:cViewPr varScale="1">
        <p:scale>
          <a:sx n="133" d="100"/>
          <a:sy n="133" d="100"/>
        </p:scale>
        <p:origin x="224" y="4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howGuides="1">
      <p:cViewPr varScale="1">
        <p:scale>
          <a:sx n="117" d="100"/>
          <a:sy n="117" d="100"/>
        </p:scale>
        <p:origin x="50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n, Ismail" userId="2c2b2194-a7fb-4768-93f1-3a53c06ea25f" providerId="ADAL" clId="{9C8CB953-8C2B-C746-B6C2-E25D10AD4920}"/>
    <pc:docChg chg="undo custSel addSld delSld modSld sldOrd">
      <pc:chgData name="Khan, Ismail" userId="2c2b2194-a7fb-4768-93f1-3a53c06ea25f" providerId="ADAL" clId="{9C8CB953-8C2B-C746-B6C2-E25D10AD4920}" dt="2022-09-05T10:32:01.602" v="490" actId="20577"/>
      <pc:docMkLst>
        <pc:docMk/>
      </pc:docMkLst>
      <pc:sldChg chg="addSp delSp modSp mod">
        <pc:chgData name="Khan, Ismail" userId="2c2b2194-a7fb-4768-93f1-3a53c06ea25f" providerId="ADAL" clId="{9C8CB953-8C2B-C746-B6C2-E25D10AD4920}" dt="2022-09-05T10:32:01.602" v="490" actId="20577"/>
        <pc:sldMkLst>
          <pc:docMk/>
          <pc:sldMk cId="3602550152" sldId="2146847342"/>
        </pc:sldMkLst>
        <pc:spChg chg="mod">
          <ac:chgData name="Khan, Ismail" userId="2c2b2194-a7fb-4768-93f1-3a53c06ea25f" providerId="ADAL" clId="{9C8CB953-8C2B-C746-B6C2-E25D10AD4920}" dt="2022-09-02T12:53:06.757" v="28"/>
          <ac:spMkLst>
            <pc:docMk/>
            <pc:sldMk cId="3602550152" sldId="2146847342"/>
            <ac:spMk id="2" creationId="{93BC4053-F059-4052-A377-025F5A125122}"/>
          </ac:spMkLst>
        </pc:spChg>
        <pc:spChg chg="add del mod">
          <ac:chgData name="Khan, Ismail" userId="2c2b2194-a7fb-4768-93f1-3a53c06ea25f" providerId="ADAL" clId="{9C8CB953-8C2B-C746-B6C2-E25D10AD4920}" dt="2022-09-05T10:32:01.602" v="490" actId="20577"/>
          <ac:spMkLst>
            <pc:docMk/>
            <pc:sldMk cId="3602550152" sldId="2146847342"/>
            <ac:spMk id="19" creationId="{EC6E7430-517B-C6FE-C83A-D76FAB5D10A2}"/>
          </ac:spMkLst>
        </pc:spChg>
        <pc:grpChg chg="del">
          <ac:chgData name="Khan, Ismail" userId="2c2b2194-a7fb-4768-93f1-3a53c06ea25f" providerId="ADAL" clId="{9C8CB953-8C2B-C746-B6C2-E25D10AD4920}" dt="2022-09-02T12:53:22.546" v="32" actId="478"/>
          <ac:grpSpMkLst>
            <pc:docMk/>
            <pc:sldMk cId="3602550152" sldId="2146847342"/>
            <ac:grpSpMk id="1082" creationId="{4F541AF6-2C95-BE11-2585-87BBA98C14D2}"/>
          </ac:grpSpMkLst>
        </pc:grpChg>
        <pc:picChg chg="add mod">
          <ac:chgData name="Khan, Ismail" userId="2c2b2194-a7fb-4768-93f1-3a53c06ea25f" providerId="ADAL" clId="{9C8CB953-8C2B-C746-B6C2-E25D10AD4920}" dt="2022-09-02T13:01:07.413" v="485" actId="1076"/>
          <ac:picMkLst>
            <pc:docMk/>
            <pc:sldMk cId="3602550152" sldId="2146847342"/>
            <ac:picMk id="3" creationId="{77A1B0B9-7AC1-6061-B469-BA9B32B8A739}"/>
          </ac:picMkLst>
        </pc:picChg>
        <pc:picChg chg="mod">
          <ac:chgData name="Khan, Ismail" userId="2c2b2194-a7fb-4768-93f1-3a53c06ea25f" providerId="ADAL" clId="{9C8CB953-8C2B-C746-B6C2-E25D10AD4920}" dt="2022-09-02T13:01:21.973" v="486" actId="1076"/>
          <ac:picMkLst>
            <pc:docMk/>
            <pc:sldMk cId="3602550152" sldId="2146847342"/>
            <ac:picMk id="1083" creationId="{39960876-11E4-8A8E-45A5-C771F14CD6C1}"/>
          </ac:picMkLst>
        </pc:picChg>
        <pc:picChg chg="mod">
          <ac:chgData name="Khan, Ismail" userId="2c2b2194-a7fb-4768-93f1-3a53c06ea25f" providerId="ADAL" clId="{9C8CB953-8C2B-C746-B6C2-E25D10AD4920}" dt="2022-09-02T13:01:51.078" v="487" actId="1076"/>
          <ac:picMkLst>
            <pc:docMk/>
            <pc:sldMk cId="3602550152" sldId="2146847342"/>
            <ac:picMk id="1084" creationId="{1025FEFA-F84B-5E0C-6D96-5D0EE9A1BCD9}"/>
          </ac:picMkLst>
        </pc:picChg>
        <pc:picChg chg="mod">
          <ac:chgData name="Khan, Ismail" userId="2c2b2194-a7fb-4768-93f1-3a53c06ea25f" providerId="ADAL" clId="{9C8CB953-8C2B-C746-B6C2-E25D10AD4920}" dt="2022-09-02T13:02:00.893" v="488" actId="1076"/>
          <ac:picMkLst>
            <pc:docMk/>
            <pc:sldMk cId="3602550152" sldId="2146847342"/>
            <ac:picMk id="1085" creationId="{97A084CF-22DA-8181-D59E-032049467B41}"/>
          </ac:picMkLst>
        </pc:picChg>
        <pc:picChg chg="mod">
          <ac:chgData name="Khan, Ismail" userId="2c2b2194-a7fb-4768-93f1-3a53c06ea25f" providerId="ADAL" clId="{9C8CB953-8C2B-C746-B6C2-E25D10AD4920}" dt="2022-09-02T13:02:18.078" v="489" actId="1076"/>
          <ac:picMkLst>
            <pc:docMk/>
            <pc:sldMk cId="3602550152" sldId="2146847342"/>
            <ac:picMk id="1086" creationId="{DA0326D7-42DA-1BEA-A8D6-56368517AEFD}"/>
          </ac:picMkLst>
        </pc:picChg>
      </pc:sldChg>
      <pc:sldChg chg="modSp mod">
        <pc:chgData name="Khan, Ismail" userId="2c2b2194-a7fb-4768-93f1-3a53c06ea25f" providerId="ADAL" clId="{9C8CB953-8C2B-C746-B6C2-E25D10AD4920}" dt="2022-09-02T12:52:05.173" v="22" actId="20577"/>
        <pc:sldMkLst>
          <pc:docMk/>
          <pc:sldMk cId="2692380608" sldId="2146847344"/>
        </pc:sldMkLst>
        <pc:spChg chg="mod">
          <ac:chgData name="Khan, Ismail" userId="2c2b2194-a7fb-4768-93f1-3a53c06ea25f" providerId="ADAL" clId="{9C8CB953-8C2B-C746-B6C2-E25D10AD4920}" dt="2022-09-02T12:52:05.173" v="22" actId="20577"/>
          <ac:spMkLst>
            <pc:docMk/>
            <pc:sldMk cId="2692380608" sldId="2146847344"/>
            <ac:spMk id="19" creationId="{EC6E7430-517B-C6FE-C83A-D76FAB5D10A2}"/>
          </ac:spMkLst>
        </pc:spChg>
      </pc:sldChg>
      <pc:sldChg chg="addSp delSp modSp new del mod ord">
        <pc:chgData name="Khan, Ismail" userId="2c2b2194-a7fb-4768-93f1-3a53c06ea25f" providerId="ADAL" clId="{9C8CB953-8C2B-C746-B6C2-E25D10AD4920}" dt="2022-09-02T12:53:02.196" v="27" actId="2696"/>
        <pc:sldMkLst>
          <pc:docMk/>
          <pc:sldMk cId="1875475918" sldId="2146847345"/>
        </pc:sldMkLst>
        <pc:spChg chg="mod">
          <ac:chgData name="Khan, Ismail" userId="2c2b2194-a7fb-4768-93f1-3a53c06ea25f" providerId="ADAL" clId="{9C8CB953-8C2B-C746-B6C2-E25D10AD4920}" dt="2022-09-02T12:39:05.671" v="20" actId="20577"/>
          <ac:spMkLst>
            <pc:docMk/>
            <pc:sldMk cId="1875475918" sldId="2146847345"/>
            <ac:spMk id="2" creationId="{9134C518-3C5F-76A2-78F0-08D9B0AE1225}"/>
          </ac:spMkLst>
        </pc:spChg>
        <pc:spChg chg="add del mod">
          <ac:chgData name="Khan, Ismail" userId="2c2b2194-a7fb-4768-93f1-3a53c06ea25f" providerId="ADAL" clId="{9C8CB953-8C2B-C746-B6C2-E25D10AD4920}" dt="2022-09-02T12:52:11.292" v="25"/>
          <ac:spMkLst>
            <pc:docMk/>
            <pc:sldMk cId="1875475918" sldId="2146847345"/>
            <ac:spMk id="3" creationId="{FC8FB90B-AC82-4D12-A4C5-C81DD58019B8}"/>
          </ac:spMkLst>
        </pc:spChg>
      </pc:sldChg>
      <pc:sldChg chg="add">
        <pc:chgData name="Khan, Ismail" userId="2c2b2194-a7fb-4768-93f1-3a53c06ea25f" providerId="ADAL" clId="{9C8CB953-8C2B-C746-B6C2-E25D10AD4920}" dt="2022-09-02T12:52:52.114" v="26"/>
        <pc:sldMkLst>
          <pc:docMk/>
          <pc:sldMk cId="1964054650" sldId="2146847346"/>
        </pc:sldMkLst>
      </pc:sldChg>
    </pc:docChg>
  </pc:docChgLst>
  <pc:docChgLst>
    <pc:chgData name="Khan, Ismail" userId="2c2b2194-a7fb-4768-93f1-3a53c06ea25f" providerId="ADAL" clId="{B8F443FE-445A-0B40-B9BA-87E69470A9FF}"/>
    <pc:docChg chg="custSel modSld">
      <pc:chgData name="Khan, Ismail" userId="2c2b2194-a7fb-4768-93f1-3a53c06ea25f" providerId="ADAL" clId="{B8F443FE-445A-0B40-B9BA-87E69470A9FF}" dt="2022-06-16T12:53:20.651" v="30" actId="1036"/>
      <pc:docMkLst>
        <pc:docMk/>
      </pc:docMkLst>
      <pc:sldChg chg="modSp mod">
        <pc:chgData name="Khan, Ismail" userId="2c2b2194-a7fb-4768-93f1-3a53c06ea25f" providerId="ADAL" clId="{B8F443FE-445A-0B40-B9BA-87E69470A9FF}" dt="2022-06-16T12:38:05.170" v="7" actId="20577"/>
        <pc:sldMkLst>
          <pc:docMk/>
          <pc:sldMk cId="483845775" sldId="343"/>
        </pc:sldMkLst>
        <pc:spChg chg="mod">
          <ac:chgData name="Khan, Ismail" userId="2c2b2194-a7fb-4768-93f1-3a53c06ea25f" providerId="ADAL" clId="{B8F443FE-445A-0B40-B9BA-87E69470A9FF}" dt="2022-06-16T12:38:05.170" v="7" actId="20577"/>
          <ac:spMkLst>
            <pc:docMk/>
            <pc:sldMk cId="483845775" sldId="343"/>
            <ac:spMk id="2" creationId="{C6B0D72A-E501-45C0-A7A5-2A830D08DA7B}"/>
          </ac:spMkLst>
        </pc:spChg>
      </pc:sldChg>
      <pc:sldChg chg="addSp delSp modSp mod">
        <pc:chgData name="Khan, Ismail" userId="2c2b2194-a7fb-4768-93f1-3a53c06ea25f" providerId="ADAL" clId="{B8F443FE-445A-0B40-B9BA-87E69470A9FF}" dt="2022-06-16T12:53:20.651" v="30" actId="1036"/>
        <pc:sldMkLst>
          <pc:docMk/>
          <pc:sldMk cId="4183502847" sldId="2146847331"/>
        </pc:sldMkLst>
        <pc:spChg chg="mod">
          <ac:chgData name="Khan, Ismail" userId="2c2b2194-a7fb-4768-93f1-3a53c06ea25f" providerId="ADAL" clId="{B8F443FE-445A-0B40-B9BA-87E69470A9FF}" dt="2022-06-16T12:48:42.558" v="19" actId="1076"/>
          <ac:spMkLst>
            <pc:docMk/>
            <pc:sldMk cId="4183502847" sldId="2146847331"/>
            <ac:spMk id="4" creationId="{3F0AB9D5-07F0-2E0E-4231-A8FB0FC5FCB6}"/>
          </ac:spMkLst>
        </pc:spChg>
        <pc:picChg chg="add mod">
          <ac:chgData name="Khan, Ismail" userId="2c2b2194-a7fb-4768-93f1-3a53c06ea25f" providerId="ADAL" clId="{B8F443FE-445A-0B40-B9BA-87E69470A9FF}" dt="2022-06-16T12:53:20.651" v="30" actId="1036"/>
          <ac:picMkLst>
            <pc:docMk/>
            <pc:sldMk cId="4183502847" sldId="2146847331"/>
            <ac:picMk id="6" creationId="{D7471441-21C2-6366-825C-A8FD2829BF3A}"/>
          </ac:picMkLst>
        </pc:picChg>
        <pc:picChg chg="del mod">
          <ac:chgData name="Khan, Ismail" userId="2c2b2194-a7fb-4768-93f1-3a53c06ea25f" providerId="ADAL" clId="{B8F443FE-445A-0B40-B9BA-87E69470A9FF}" dt="2022-06-16T12:52:43.539" v="25" actId="478"/>
          <ac:picMkLst>
            <pc:docMk/>
            <pc:sldMk cId="4183502847" sldId="2146847331"/>
            <ac:picMk id="12" creationId="{DFF3DF1C-032A-5003-A60A-FB7EEEC72DC9}"/>
          </ac:picMkLst>
        </pc:picChg>
      </pc:sldChg>
      <pc:sldChg chg="modSp mod">
        <pc:chgData name="Khan, Ismail" userId="2c2b2194-a7fb-4768-93f1-3a53c06ea25f" providerId="ADAL" clId="{B8F443FE-445A-0B40-B9BA-87E69470A9FF}" dt="2022-06-16T12:43:48.576" v="14" actId="1037"/>
        <pc:sldMkLst>
          <pc:docMk/>
          <pc:sldMk cId="1567085505" sldId="2146847338"/>
        </pc:sldMkLst>
        <pc:spChg chg="mod">
          <ac:chgData name="Khan, Ismail" userId="2c2b2194-a7fb-4768-93f1-3a53c06ea25f" providerId="ADAL" clId="{B8F443FE-445A-0B40-B9BA-87E69470A9FF}" dt="2022-06-16T12:43:48.576" v="14" actId="1037"/>
          <ac:spMkLst>
            <pc:docMk/>
            <pc:sldMk cId="1567085505" sldId="2146847338"/>
            <ac:spMk id="4" creationId="{8F5744C8-C88F-4DDA-A78E-01204F835D2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19F032-53C1-4EE3-9E67-4B8CDE8C71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4F1F5-4CAA-4EE9-86E4-08109754C1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5276F-4347-4A77-8779-25794A5FA3F1}" type="datetimeFigureOut">
              <a:rPr lang="en-US" smtClean="0"/>
              <a:t>9/5/22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F2806-7C9E-4564-812D-E429CAC3FB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F9D17-42B3-4D87-99EA-88FFB2D9DA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FF870-1514-40BF-9921-34C59D16DE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579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2CE62-7DAD-4D46-9C44-FB8B2B29EAD6}" type="datetimeFigureOut">
              <a:rPr lang="en-US" smtClean="0"/>
              <a:t>9/5/22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6350" cap="rnd">
            <a:solidFill>
              <a:schemeClr val="accent1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E816B-EE8A-4A59-BF27-832760D86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4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sv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sv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sv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sv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sv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sv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 ___  ">
    <p:bg bwMode="gray"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3F5E4042-6512-4DE8-8F5E-5420E430B4BB}"/>
              </a:ext>
            </a:extLst>
          </p:cNvPr>
          <p:cNvSpPr txBox="1"/>
          <p:nvPr userDrawn="1"/>
        </p:nvSpPr>
        <p:spPr bwMode="gray">
          <a:xfrm>
            <a:off x="742998" y="1722989"/>
            <a:ext cx="9891327" cy="20774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5000" b="1" dirty="0">
                <a:solidFill>
                  <a:schemeClr val="bg1"/>
                </a:solidFill>
              </a:rPr>
              <a:t>Health</a:t>
            </a:r>
          </a:p>
        </p:txBody>
      </p:sp>
      <p:cxnSp>
        <p:nvCxnSpPr>
          <p:cNvPr id="5" name="Orange arrow">
            <a:extLst>
              <a:ext uri="{FF2B5EF4-FFF2-40B4-BE49-F238E27FC236}">
                <a16:creationId xmlns:a16="http://schemas.microsoft.com/office/drawing/2014/main" id="{6DD38A11-0E5C-4323-9380-B52AAB27B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9497148" y="3429000"/>
            <a:ext cx="1951854" cy="0"/>
          </a:xfrm>
          <a:prstGeom prst="line">
            <a:avLst/>
          </a:prstGeom>
          <a:ln w="317500" cap="rnd">
            <a:solidFill>
              <a:schemeClr val="bg1"/>
            </a:solidFill>
            <a:round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">
            <a:extLst>
              <a:ext uri="{FF2B5EF4-FFF2-40B4-BE49-F238E27FC236}">
                <a16:creationId xmlns:a16="http://schemas.microsoft.com/office/drawing/2014/main" id="{7F0D0BF7-DB3D-4C9C-A33A-1F58E8F4637A}"/>
              </a:ext>
            </a:extLst>
          </p:cNvPr>
          <p:cNvSpPr txBox="1"/>
          <p:nvPr userDrawn="1"/>
        </p:nvSpPr>
        <p:spPr bwMode="gray">
          <a:xfrm>
            <a:off x="742999" y="3910135"/>
            <a:ext cx="9346294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2000" b="0" dirty="0">
                <a:solidFill>
                  <a:schemeClr val="bg1"/>
                </a:solidFill>
              </a:rPr>
              <a:t>(Segment)</a:t>
            </a:r>
          </a:p>
        </p:txBody>
      </p:sp>
    </p:spTree>
    <p:extLst>
      <p:ext uri="{BB962C8B-B14F-4D97-AF65-F5344CB8AC3E}">
        <p14:creationId xmlns:p14="http://schemas.microsoft.com/office/powerpoint/2010/main" val="46130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um Health - Cover 9">
    <p:bg>
      <p:bgPr>
        <a:solidFill>
          <a:srgbClr val="FB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E23FAE9B-982D-41B9-BBD2-74E842A460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5B8C93C-B470-48DC-878B-475DD7D9D265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1E1DF904-338B-407E-A788-88865DF5B7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3805D93-7D4B-4CBC-BABC-3A8AC08CB7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0E8CE9CD-F45B-421B-99EE-E365E02490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17" name="Presentation date placeholder">
            <a:extLst>
              <a:ext uri="{FF2B5EF4-FFF2-40B4-BE49-F238E27FC236}">
                <a16:creationId xmlns:a16="http://schemas.microsoft.com/office/drawing/2014/main" id="{798BE44C-881B-41C4-90ED-E3EADCC744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3462" y="6197353"/>
            <a:ext cx="4709160" cy="215444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Month DD, YYYY (May also be location or speaker)</a:t>
            </a:r>
          </a:p>
        </p:txBody>
      </p:sp>
      <p:sp>
        <p:nvSpPr>
          <p:cNvPr id="16" name="Subtitle placeholder">
            <a:extLst>
              <a:ext uri="{FF2B5EF4-FFF2-40B4-BE49-F238E27FC236}">
                <a16:creationId xmlns:a16="http://schemas.microsoft.com/office/drawing/2014/main" id="{2E03F862-177D-4A2A-BB03-60A4029823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3462" y="4635651"/>
            <a:ext cx="4709160" cy="55399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Presentation subtitle (optional); Arial 18pt, sentence case, max. 3 lines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A19A5-5525-4A37-AEE4-E2ED4BB950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3462" y="2450287"/>
            <a:ext cx="4709160" cy="186974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Insightful presentation title (max. 3 lines)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836543-6FF7-41D0-B888-CCACA6E60F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6016752" y="-1"/>
            <a:ext cx="6175247" cy="6857998"/>
          </a:xfrm>
          <a:prstGeom prst="rect">
            <a:avLst/>
          </a:prstGeom>
        </p:spPr>
      </p:pic>
      <p:pic>
        <p:nvPicPr>
          <p:cNvPr id="13" name="Graphic 12" descr="Optum Health logo.">
            <a:extLst>
              <a:ext uri="{FF2B5EF4-FFF2-40B4-BE49-F238E27FC236}">
                <a16:creationId xmlns:a16="http://schemas.microsoft.com/office/drawing/2014/main" id="{15E48FD7-58A3-4C09-91E0-2630AFC4896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gray">
          <a:xfrm>
            <a:off x="412825" y="884408"/>
            <a:ext cx="306466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689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259">
          <p15:clr>
            <a:srgbClr val="FBAE40"/>
          </p15:clr>
        </p15:guide>
        <p15:guide id="3" orient="horz" pos="2722">
          <p15:clr>
            <a:srgbClr val="FBAE40"/>
          </p15:clr>
        </p15:guide>
        <p15:guide id="4" orient="horz" pos="291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um Health - Cover 10">
    <p:bg>
      <p:bgPr>
        <a:solidFill>
          <a:srgbClr val="FB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E23FAE9B-982D-41B9-BBD2-74E842A460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5B8C93C-B470-48DC-878B-475DD7D9D265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1E1DF904-338B-407E-A788-88865DF5B7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3805D93-7D4B-4CBC-BABC-3A8AC08CB7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0E8CE9CD-F45B-421B-99EE-E365E02490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17" name="Presentation date placeholder">
            <a:extLst>
              <a:ext uri="{FF2B5EF4-FFF2-40B4-BE49-F238E27FC236}">
                <a16:creationId xmlns:a16="http://schemas.microsoft.com/office/drawing/2014/main" id="{798BE44C-881B-41C4-90ED-E3EADCC744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3462" y="6197353"/>
            <a:ext cx="4709160" cy="215444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Month DD, YYYY (May also be location or speaker)</a:t>
            </a:r>
          </a:p>
        </p:txBody>
      </p:sp>
      <p:sp>
        <p:nvSpPr>
          <p:cNvPr id="16" name="Subtitle placeholder">
            <a:extLst>
              <a:ext uri="{FF2B5EF4-FFF2-40B4-BE49-F238E27FC236}">
                <a16:creationId xmlns:a16="http://schemas.microsoft.com/office/drawing/2014/main" id="{2E03F862-177D-4A2A-BB03-60A4029823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3462" y="4635651"/>
            <a:ext cx="4709160" cy="55399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Presentation subtitle (optional); Arial 18pt, sentence case, max. 3 lines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A19A5-5525-4A37-AEE4-E2ED4BB950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3462" y="2450287"/>
            <a:ext cx="4709160" cy="186974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Insightful presentation title (max. 3 lines)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8D147F-F514-40D3-9F83-705EE8693E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6019486" y="6071"/>
            <a:ext cx="6169779" cy="6851926"/>
          </a:xfrm>
          <a:prstGeom prst="rect">
            <a:avLst/>
          </a:prstGeom>
        </p:spPr>
      </p:pic>
      <p:pic>
        <p:nvPicPr>
          <p:cNvPr id="12" name="Graphic 11" descr="Optum Health logo.">
            <a:extLst>
              <a:ext uri="{FF2B5EF4-FFF2-40B4-BE49-F238E27FC236}">
                <a16:creationId xmlns:a16="http://schemas.microsoft.com/office/drawing/2014/main" id="{C8D39303-AA23-4F9C-8223-E7C32A868A4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gray">
          <a:xfrm>
            <a:off x="412825" y="884408"/>
            <a:ext cx="306466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42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259">
          <p15:clr>
            <a:srgbClr val="FBAE40"/>
          </p15:clr>
        </p15:guide>
        <p15:guide id="3" orient="horz" pos="2722">
          <p15:clr>
            <a:srgbClr val="FBAE40"/>
          </p15:clr>
        </p15:guide>
        <p15:guide id="4" orient="horz" pos="291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um Health - Cover 11">
    <p:bg>
      <p:bgPr>
        <a:solidFill>
          <a:srgbClr val="FB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E23FAE9B-982D-41B9-BBD2-74E842A460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B7117D9-92EC-4145-9CC6-3498381960D2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1E1DF904-338B-407E-A788-88865DF5B7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3805D93-7D4B-4CBC-BABC-3A8AC08CB7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0E8CE9CD-F45B-421B-99EE-E365E02490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17" name="Presentation date placeholder">
            <a:extLst>
              <a:ext uri="{FF2B5EF4-FFF2-40B4-BE49-F238E27FC236}">
                <a16:creationId xmlns:a16="http://schemas.microsoft.com/office/drawing/2014/main" id="{798BE44C-881B-41C4-90ED-E3EADCC744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3462" y="6197353"/>
            <a:ext cx="4709160" cy="215444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Month DD, YYYY (May also be location or speaker)</a:t>
            </a:r>
          </a:p>
        </p:txBody>
      </p:sp>
      <p:sp>
        <p:nvSpPr>
          <p:cNvPr id="16" name="Subtitle placeholder">
            <a:extLst>
              <a:ext uri="{FF2B5EF4-FFF2-40B4-BE49-F238E27FC236}">
                <a16:creationId xmlns:a16="http://schemas.microsoft.com/office/drawing/2014/main" id="{2E03F862-177D-4A2A-BB03-60A4029823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3462" y="4635651"/>
            <a:ext cx="4709160" cy="55399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Presentation subtitle (optional); Arial 18pt, sentence case, max. 3 lines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A19A5-5525-4A37-AEE4-E2ED4BB950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3462" y="2450287"/>
            <a:ext cx="4709160" cy="186974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Insightful presentation title (max. 3 lines)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CD0ED72-F2BF-4DE5-8A8E-A97770B1058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019800" y="0"/>
            <a:ext cx="6172200" cy="6858000"/>
          </a:xfrm>
          <a:solidFill>
            <a:schemeClr val="bg1"/>
          </a:solidFill>
        </p:spPr>
        <p:txBody>
          <a:bodyPr lIns="914400" rIns="914400">
            <a:normAutofit/>
          </a:bodyPr>
          <a:lstStyle>
            <a:lvl1pPr algn="ctr">
              <a:defRPr sz="1400"/>
            </a:lvl1pPr>
          </a:lstStyle>
          <a:p>
            <a:br>
              <a:rPr lang="en-US" dirty="0"/>
            </a:br>
            <a:br>
              <a:rPr lang="en-US" dirty="0"/>
            </a:br>
            <a:r>
              <a:rPr lang="en-US" dirty="0"/>
              <a:t>An image should be inserted into this region, but the dimensions should remain unchanged. To access brand approved photography, visit: library.optum.com.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Accessing the above library requires users to be a part of a SECURE group: Optum_Library_Access_Photography.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Request access via Secure if necessary.</a:t>
            </a:r>
          </a:p>
        </p:txBody>
      </p:sp>
      <p:pic>
        <p:nvPicPr>
          <p:cNvPr id="12" name="Graphic 11" descr="Optum Health logo.">
            <a:extLst>
              <a:ext uri="{FF2B5EF4-FFF2-40B4-BE49-F238E27FC236}">
                <a16:creationId xmlns:a16="http://schemas.microsoft.com/office/drawing/2014/main" id="{6FDAC3B6-8132-4CB8-B506-AADCA9D6D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gray">
          <a:xfrm>
            <a:off x="412825" y="884408"/>
            <a:ext cx="306466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2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259">
          <p15:clr>
            <a:srgbClr val="FBAE40"/>
          </p15:clr>
        </p15:guide>
        <p15:guide id="3" orient="horz" pos="2722">
          <p15:clr>
            <a:srgbClr val="FBAE40"/>
          </p15:clr>
        </p15:guide>
        <p15:guide id="4" orient="horz" pos="291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  ___   ">
    <p:bg bwMode="gray"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Orange arrow">
            <a:extLst>
              <a:ext uri="{FF2B5EF4-FFF2-40B4-BE49-F238E27FC236}">
                <a16:creationId xmlns:a16="http://schemas.microsoft.com/office/drawing/2014/main" id="{E2042211-178F-4A8D-841C-E90DB25D8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9497148" y="3429000"/>
            <a:ext cx="1951854" cy="0"/>
          </a:xfrm>
          <a:prstGeom prst="line">
            <a:avLst/>
          </a:prstGeom>
          <a:ln w="317500" cap="rnd">
            <a:solidFill>
              <a:schemeClr val="bg1"/>
            </a:solidFill>
            <a:round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">
            <a:extLst>
              <a:ext uri="{FF2B5EF4-FFF2-40B4-BE49-F238E27FC236}">
                <a16:creationId xmlns:a16="http://schemas.microsoft.com/office/drawing/2014/main" id="{C4A123D1-A7D2-4EAA-AC2F-41A1D9F15B65}"/>
              </a:ext>
            </a:extLst>
          </p:cNvPr>
          <p:cNvSpPr txBox="1"/>
          <p:nvPr userDrawn="1"/>
        </p:nvSpPr>
        <p:spPr bwMode="gray">
          <a:xfrm>
            <a:off x="742998" y="1722989"/>
            <a:ext cx="9891327" cy="20774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5000" b="1" dirty="0">
                <a:solidFill>
                  <a:schemeClr val="bg1"/>
                </a:solidFill>
              </a:rPr>
              <a:t>Insight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ECB3A1AB-0C7A-4EAB-9390-84BCBE0CD3BE}"/>
              </a:ext>
            </a:extLst>
          </p:cNvPr>
          <p:cNvSpPr txBox="1"/>
          <p:nvPr userDrawn="1"/>
        </p:nvSpPr>
        <p:spPr bwMode="gray">
          <a:xfrm>
            <a:off x="742999" y="3910135"/>
            <a:ext cx="9346294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2000" b="0" dirty="0">
                <a:solidFill>
                  <a:schemeClr val="bg1"/>
                </a:solidFill>
              </a:rPr>
              <a:t>(Segment)</a:t>
            </a:r>
          </a:p>
        </p:txBody>
      </p:sp>
    </p:spTree>
    <p:extLst>
      <p:ext uri="{BB962C8B-B14F-4D97-AF65-F5344CB8AC3E}">
        <p14:creationId xmlns:p14="http://schemas.microsoft.com/office/powerpoint/2010/main" val="2578480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um Insight - Cover">
    <p:bg>
      <p:bgPr>
        <a:solidFill>
          <a:srgbClr val="FB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E23FAE9B-982D-41B9-BBD2-74E842A460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2546DB0-88F2-4EC8-91FB-D7E51BBBDDDF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1E1DF904-338B-407E-A788-88865DF5B7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3805D93-7D4B-4CBC-BABC-3A8AC08CB7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0E8CE9CD-F45B-421B-99EE-E365E02490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17" name="Presentation date placeholder">
            <a:extLst>
              <a:ext uri="{FF2B5EF4-FFF2-40B4-BE49-F238E27FC236}">
                <a16:creationId xmlns:a16="http://schemas.microsoft.com/office/drawing/2014/main" id="{798BE44C-881B-41C4-90ED-E3EADCC744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3462" y="6197353"/>
            <a:ext cx="4709160" cy="215444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Month DD, YYYY (May also be location or speaker)</a:t>
            </a:r>
          </a:p>
        </p:txBody>
      </p:sp>
      <p:sp>
        <p:nvSpPr>
          <p:cNvPr id="16" name="Subtitle placeholder">
            <a:extLst>
              <a:ext uri="{FF2B5EF4-FFF2-40B4-BE49-F238E27FC236}">
                <a16:creationId xmlns:a16="http://schemas.microsoft.com/office/drawing/2014/main" id="{2E03F862-177D-4A2A-BB03-60A4029823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3462" y="4635651"/>
            <a:ext cx="4709160" cy="55399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Presentation subtitle (optional); Arial 18pt, sentence case, max. 3 lines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A19A5-5525-4A37-AEE4-E2ED4BB950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3462" y="2450287"/>
            <a:ext cx="4709160" cy="186974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Insightful presentation title (max. 3 lines)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E252CA-B7C1-4F2D-A934-EB57E92D8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6016752" y="0"/>
            <a:ext cx="6175248" cy="6858000"/>
          </a:xfrm>
          <a:prstGeom prst="rect">
            <a:avLst/>
          </a:prstGeom>
        </p:spPr>
      </p:pic>
      <p:pic>
        <p:nvPicPr>
          <p:cNvPr id="42" name="Graphic 41" descr="Optum Insight logo.">
            <a:extLst>
              <a:ext uri="{FF2B5EF4-FFF2-40B4-BE49-F238E27FC236}">
                <a16:creationId xmlns:a16="http://schemas.microsoft.com/office/drawing/2014/main" id="{FB296021-01FC-4C09-B98D-23A709AAC72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gray">
          <a:xfrm>
            <a:off x="412825" y="884408"/>
            <a:ext cx="3206115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451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259">
          <p15:clr>
            <a:srgbClr val="FBAE40"/>
          </p15:clr>
        </p15:guide>
        <p15:guide id="3" orient="horz" pos="2722">
          <p15:clr>
            <a:srgbClr val="FBAE40"/>
          </p15:clr>
        </p15:guide>
        <p15:guide id="4" orient="horz" pos="291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um Insight - Cover 02">
    <p:bg>
      <p:bgPr>
        <a:solidFill>
          <a:srgbClr val="FB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E23FAE9B-982D-41B9-BBD2-74E842A460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5B8C93C-B470-48DC-878B-475DD7D9D265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1E1DF904-338B-407E-A788-88865DF5B7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3805D93-7D4B-4CBC-BABC-3A8AC08CB7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0E8CE9CD-F45B-421B-99EE-E365E02490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17" name="Presentation date placeholder">
            <a:extLst>
              <a:ext uri="{FF2B5EF4-FFF2-40B4-BE49-F238E27FC236}">
                <a16:creationId xmlns:a16="http://schemas.microsoft.com/office/drawing/2014/main" id="{798BE44C-881B-41C4-90ED-E3EADCC744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3462" y="6197353"/>
            <a:ext cx="4709160" cy="215444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Month DD, YYYY (May also be location or speaker)</a:t>
            </a:r>
          </a:p>
        </p:txBody>
      </p:sp>
      <p:sp>
        <p:nvSpPr>
          <p:cNvPr id="16" name="Subtitle placeholder">
            <a:extLst>
              <a:ext uri="{FF2B5EF4-FFF2-40B4-BE49-F238E27FC236}">
                <a16:creationId xmlns:a16="http://schemas.microsoft.com/office/drawing/2014/main" id="{2E03F862-177D-4A2A-BB03-60A4029823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3462" y="4635651"/>
            <a:ext cx="4709160" cy="55399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Presentation subtitle (optional); Arial 18pt, sentence case, max. 3 lines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A19A5-5525-4A37-AEE4-E2ED4BB950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3462" y="2450287"/>
            <a:ext cx="4709160" cy="186974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Insightful presentation title (max. 3 lines)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FC9DEF5-8784-475B-B82B-3A69645F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6016752" y="0"/>
            <a:ext cx="6175248" cy="6858000"/>
          </a:xfrm>
          <a:prstGeom prst="rect">
            <a:avLst/>
          </a:prstGeom>
        </p:spPr>
      </p:pic>
      <p:pic>
        <p:nvPicPr>
          <p:cNvPr id="10" name="Graphic 9" descr="Optum Insight logo.">
            <a:extLst>
              <a:ext uri="{FF2B5EF4-FFF2-40B4-BE49-F238E27FC236}">
                <a16:creationId xmlns:a16="http://schemas.microsoft.com/office/drawing/2014/main" id="{6231F66C-611E-4DAD-8975-DC8876E2B0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gray">
          <a:xfrm>
            <a:off x="412825" y="884408"/>
            <a:ext cx="3206115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70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259">
          <p15:clr>
            <a:srgbClr val="FBAE40"/>
          </p15:clr>
        </p15:guide>
        <p15:guide id="3" orient="horz" pos="2722">
          <p15:clr>
            <a:srgbClr val="FBAE40"/>
          </p15:clr>
        </p15:guide>
        <p15:guide id="4" orient="horz" pos="291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um Insight - Cover 03">
    <p:bg>
      <p:bgPr>
        <a:solidFill>
          <a:srgbClr val="FB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E23FAE9B-982D-41B9-BBD2-74E842A460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5B8C93C-B470-48DC-878B-475DD7D9D265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1E1DF904-338B-407E-A788-88865DF5B7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3805D93-7D4B-4CBC-BABC-3A8AC08CB7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0E8CE9CD-F45B-421B-99EE-E365E02490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17" name="Presentation date placeholder">
            <a:extLst>
              <a:ext uri="{FF2B5EF4-FFF2-40B4-BE49-F238E27FC236}">
                <a16:creationId xmlns:a16="http://schemas.microsoft.com/office/drawing/2014/main" id="{798BE44C-881B-41C4-90ED-E3EADCC744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3462" y="6197353"/>
            <a:ext cx="4709160" cy="215444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Month DD, YYYY (May also be location or speaker)</a:t>
            </a:r>
          </a:p>
        </p:txBody>
      </p:sp>
      <p:sp>
        <p:nvSpPr>
          <p:cNvPr id="16" name="Subtitle placeholder">
            <a:extLst>
              <a:ext uri="{FF2B5EF4-FFF2-40B4-BE49-F238E27FC236}">
                <a16:creationId xmlns:a16="http://schemas.microsoft.com/office/drawing/2014/main" id="{2E03F862-177D-4A2A-BB03-60A4029823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3462" y="4635651"/>
            <a:ext cx="4709160" cy="55399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Presentation subtitle (optional); Arial 18pt, sentence case, max. 3 lines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A19A5-5525-4A37-AEE4-E2ED4BB950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3462" y="2450287"/>
            <a:ext cx="4709160" cy="186974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Insightful presentation title (max. 3 lines)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FF9B2B-62EB-453D-883A-F3D1C5D129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6016749" y="0"/>
            <a:ext cx="6175248" cy="6858000"/>
          </a:xfrm>
          <a:prstGeom prst="rect">
            <a:avLst/>
          </a:prstGeom>
        </p:spPr>
      </p:pic>
      <p:pic>
        <p:nvPicPr>
          <p:cNvPr id="10" name="Graphic 9" descr="Optum Insight logo.">
            <a:extLst>
              <a:ext uri="{FF2B5EF4-FFF2-40B4-BE49-F238E27FC236}">
                <a16:creationId xmlns:a16="http://schemas.microsoft.com/office/drawing/2014/main" id="{5DEC41B3-70CE-4ADA-9328-80DD4464F4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gray">
          <a:xfrm>
            <a:off x="412825" y="884408"/>
            <a:ext cx="3206115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855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259">
          <p15:clr>
            <a:srgbClr val="FBAE40"/>
          </p15:clr>
        </p15:guide>
        <p15:guide id="3" orient="horz" pos="2722">
          <p15:clr>
            <a:srgbClr val="FBAE40"/>
          </p15:clr>
        </p15:guide>
        <p15:guide id="4" orient="horz" pos="291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um Insight - Cover 04">
    <p:bg>
      <p:bgPr>
        <a:solidFill>
          <a:srgbClr val="FB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E23FAE9B-982D-41B9-BBD2-74E842A460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5B8C93C-B470-48DC-878B-475DD7D9D265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1E1DF904-338B-407E-A788-88865DF5B7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3805D93-7D4B-4CBC-BABC-3A8AC08CB7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0E8CE9CD-F45B-421B-99EE-E365E02490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17" name="Presentation date placeholder">
            <a:extLst>
              <a:ext uri="{FF2B5EF4-FFF2-40B4-BE49-F238E27FC236}">
                <a16:creationId xmlns:a16="http://schemas.microsoft.com/office/drawing/2014/main" id="{798BE44C-881B-41C4-90ED-E3EADCC744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3462" y="6197353"/>
            <a:ext cx="4709160" cy="215444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Month DD, YYYY (May also be location or speaker)</a:t>
            </a:r>
          </a:p>
        </p:txBody>
      </p:sp>
      <p:sp>
        <p:nvSpPr>
          <p:cNvPr id="16" name="Subtitle placeholder">
            <a:extLst>
              <a:ext uri="{FF2B5EF4-FFF2-40B4-BE49-F238E27FC236}">
                <a16:creationId xmlns:a16="http://schemas.microsoft.com/office/drawing/2014/main" id="{2E03F862-177D-4A2A-BB03-60A4029823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3462" y="4635651"/>
            <a:ext cx="4709160" cy="55399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Presentation subtitle (optional); Arial 18pt, sentence case, max. 3 lines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A19A5-5525-4A37-AEE4-E2ED4BB950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3462" y="2450287"/>
            <a:ext cx="4709160" cy="186974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Insightful presentation title (max. 3 lines)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836543-6FF7-41D0-B888-CCACA6E60F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6016752" y="-1"/>
            <a:ext cx="6175247" cy="6857999"/>
          </a:xfrm>
          <a:prstGeom prst="rect">
            <a:avLst/>
          </a:prstGeom>
        </p:spPr>
      </p:pic>
      <p:pic>
        <p:nvPicPr>
          <p:cNvPr id="10" name="Graphic 9" descr="Optum Insight logo.">
            <a:extLst>
              <a:ext uri="{FF2B5EF4-FFF2-40B4-BE49-F238E27FC236}">
                <a16:creationId xmlns:a16="http://schemas.microsoft.com/office/drawing/2014/main" id="{D64C62AF-6B57-4ACE-A2D7-842DACD53CD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gray">
          <a:xfrm>
            <a:off x="412825" y="884408"/>
            <a:ext cx="3206115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69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259">
          <p15:clr>
            <a:srgbClr val="FBAE40"/>
          </p15:clr>
        </p15:guide>
        <p15:guide id="3" orient="horz" pos="2722">
          <p15:clr>
            <a:srgbClr val="FBAE40"/>
          </p15:clr>
        </p15:guide>
        <p15:guide id="4" orient="horz" pos="2919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um Insight - Cover 05">
    <p:bg>
      <p:bgPr>
        <a:solidFill>
          <a:srgbClr val="FB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E23FAE9B-982D-41B9-BBD2-74E842A460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5B8C93C-B470-48DC-878B-475DD7D9D265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1E1DF904-338B-407E-A788-88865DF5B7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3805D93-7D4B-4CBC-BABC-3A8AC08CB7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0E8CE9CD-F45B-421B-99EE-E365E02490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17" name="Presentation date placeholder">
            <a:extLst>
              <a:ext uri="{FF2B5EF4-FFF2-40B4-BE49-F238E27FC236}">
                <a16:creationId xmlns:a16="http://schemas.microsoft.com/office/drawing/2014/main" id="{798BE44C-881B-41C4-90ED-E3EADCC744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3462" y="6197353"/>
            <a:ext cx="4709160" cy="215444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Month DD, YYYY (May also be location or speaker)</a:t>
            </a:r>
          </a:p>
        </p:txBody>
      </p:sp>
      <p:sp>
        <p:nvSpPr>
          <p:cNvPr id="16" name="Subtitle placeholder">
            <a:extLst>
              <a:ext uri="{FF2B5EF4-FFF2-40B4-BE49-F238E27FC236}">
                <a16:creationId xmlns:a16="http://schemas.microsoft.com/office/drawing/2014/main" id="{2E03F862-177D-4A2A-BB03-60A4029823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3462" y="4635651"/>
            <a:ext cx="4709160" cy="55399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Presentation subtitle (optional); Arial 18pt, sentence case, max. 3 lines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A19A5-5525-4A37-AEE4-E2ED4BB950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3462" y="2450287"/>
            <a:ext cx="4709160" cy="186974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Insightful presentation title (max. 3 lines)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8D147F-F514-40D3-9F83-705EE8693E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6019486" y="6071"/>
            <a:ext cx="6169779" cy="6851927"/>
          </a:xfrm>
          <a:prstGeom prst="rect">
            <a:avLst/>
          </a:prstGeom>
        </p:spPr>
      </p:pic>
      <p:pic>
        <p:nvPicPr>
          <p:cNvPr id="10" name="Graphic 9" descr="Optum Insight logo.">
            <a:extLst>
              <a:ext uri="{FF2B5EF4-FFF2-40B4-BE49-F238E27FC236}">
                <a16:creationId xmlns:a16="http://schemas.microsoft.com/office/drawing/2014/main" id="{8C22E797-04CD-4DD7-902C-394A1F220F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gray">
          <a:xfrm>
            <a:off x="412825" y="884408"/>
            <a:ext cx="3206115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69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259">
          <p15:clr>
            <a:srgbClr val="FBAE40"/>
          </p15:clr>
        </p15:guide>
        <p15:guide id="3" orient="horz" pos="2722">
          <p15:clr>
            <a:srgbClr val="FBAE40"/>
          </p15:clr>
        </p15:guide>
        <p15:guide id="4" orient="horz" pos="2919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um Insight - Cover 06">
    <p:bg>
      <p:bgPr>
        <a:solidFill>
          <a:srgbClr val="FB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E23FAE9B-982D-41B9-BBD2-74E842A460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2546DB0-88F2-4EC8-91FB-D7E51BBBDDDF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1E1DF904-338B-407E-A788-88865DF5B7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3805D93-7D4B-4CBC-BABC-3A8AC08CB7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0E8CE9CD-F45B-421B-99EE-E365E02490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17" name="Presentation date placeholder">
            <a:extLst>
              <a:ext uri="{FF2B5EF4-FFF2-40B4-BE49-F238E27FC236}">
                <a16:creationId xmlns:a16="http://schemas.microsoft.com/office/drawing/2014/main" id="{798BE44C-881B-41C4-90ED-E3EADCC744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3462" y="6197353"/>
            <a:ext cx="4709160" cy="215444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Month DD, YYYY (May also be location or speaker)</a:t>
            </a:r>
          </a:p>
        </p:txBody>
      </p:sp>
      <p:sp>
        <p:nvSpPr>
          <p:cNvPr id="16" name="Subtitle placeholder">
            <a:extLst>
              <a:ext uri="{FF2B5EF4-FFF2-40B4-BE49-F238E27FC236}">
                <a16:creationId xmlns:a16="http://schemas.microsoft.com/office/drawing/2014/main" id="{2E03F862-177D-4A2A-BB03-60A4029823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3462" y="4635651"/>
            <a:ext cx="4709160" cy="55399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Presentation subtitle (optional); Arial 18pt, sentence case, max. 3 lines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A19A5-5525-4A37-AEE4-E2ED4BB950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3462" y="2450287"/>
            <a:ext cx="4709160" cy="186974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Insightful presentation title (max. 3 lines)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E252CA-B7C1-4F2D-A934-EB57E92D8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6016752" y="0"/>
            <a:ext cx="6175248" cy="6858000"/>
          </a:xfrm>
          <a:prstGeom prst="rect">
            <a:avLst/>
          </a:prstGeom>
        </p:spPr>
      </p:pic>
      <p:pic>
        <p:nvPicPr>
          <p:cNvPr id="10" name="Graphic 9" descr="Optum Insight logo.">
            <a:extLst>
              <a:ext uri="{FF2B5EF4-FFF2-40B4-BE49-F238E27FC236}">
                <a16:creationId xmlns:a16="http://schemas.microsoft.com/office/drawing/2014/main" id="{B318304A-CCC1-4CA4-A2D4-E7831C9DB0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gray">
          <a:xfrm>
            <a:off x="412825" y="884408"/>
            <a:ext cx="3206115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32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259">
          <p15:clr>
            <a:srgbClr val="FBAE40"/>
          </p15:clr>
        </p15:guide>
        <p15:guide id="3" orient="horz" pos="2722">
          <p15:clr>
            <a:srgbClr val="FBAE40"/>
          </p15:clr>
        </p15:guide>
        <p15:guide id="4" orient="horz" pos="291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um Health - Cover">
    <p:bg>
      <p:bgPr>
        <a:solidFill>
          <a:srgbClr val="FB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E23FAE9B-982D-41B9-BBD2-74E842A460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2546DB0-88F2-4EC8-91FB-D7E51BBBDDDF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1E1DF904-338B-407E-A788-88865DF5B7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3805D93-7D4B-4CBC-BABC-3A8AC08CB7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0E8CE9CD-F45B-421B-99EE-E365E02490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17" name="Presentation date placeholder">
            <a:extLst>
              <a:ext uri="{FF2B5EF4-FFF2-40B4-BE49-F238E27FC236}">
                <a16:creationId xmlns:a16="http://schemas.microsoft.com/office/drawing/2014/main" id="{798BE44C-881B-41C4-90ED-E3EADCC744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3462" y="6197353"/>
            <a:ext cx="4709160" cy="215444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Month DD, YYYY (May also be location or speaker)</a:t>
            </a:r>
          </a:p>
        </p:txBody>
      </p:sp>
      <p:sp>
        <p:nvSpPr>
          <p:cNvPr id="16" name="Subtitle placeholder">
            <a:extLst>
              <a:ext uri="{FF2B5EF4-FFF2-40B4-BE49-F238E27FC236}">
                <a16:creationId xmlns:a16="http://schemas.microsoft.com/office/drawing/2014/main" id="{2E03F862-177D-4A2A-BB03-60A4029823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3462" y="4635651"/>
            <a:ext cx="4709160" cy="55399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Presentation subtitle (optional); Arial 18pt, sentence case, max. 3 lines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A19A5-5525-4A37-AEE4-E2ED4BB950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3462" y="2450287"/>
            <a:ext cx="4709160" cy="186974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Insightful presentation title (max. 3 lines)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E252CA-B7C1-4F2D-A934-EB57E92D8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6016752" y="0"/>
            <a:ext cx="6175248" cy="6858000"/>
          </a:xfrm>
          <a:prstGeom prst="rect">
            <a:avLst/>
          </a:prstGeom>
        </p:spPr>
      </p:pic>
      <p:pic>
        <p:nvPicPr>
          <p:cNvPr id="4" name="Graphic 3" descr="Optum Health logo.">
            <a:extLst>
              <a:ext uri="{FF2B5EF4-FFF2-40B4-BE49-F238E27FC236}">
                <a16:creationId xmlns:a16="http://schemas.microsoft.com/office/drawing/2014/main" id="{443CC757-A267-4A3F-9001-B5396E2FC6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gray">
          <a:xfrm>
            <a:off x="412825" y="884408"/>
            <a:ext cx="306466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977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259">
          <p15:clr>
            <a:srgbClr val="FBAE40"/>
          </p15:clr>
        </p15:guide>
        <p15:guide id="3" orient="horz" pos="2722">
          <p15:clr>
            <a:srgbClr val="FBAE40"/>
          </p15:clr>
        </p15:guide>
        <p15:guide id="4" orient="horz" pos="2919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um Insight - Cover 07">
    <p:bg>
      <p:bgPr>
        <a:solidFill>
          <a:srgbClr val="FB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E23FAE9B-982D-41B9-BBD2-74E842A460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5B8C93C-B470-48DC-878B-475DD7D9D265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1E1DF904-338B-407E-A788-88865DF5B7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3805D93-7D4B-4CBC-BABC-3A8AC08CB7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0E8CE9CD-F45B-421B-99EE-E365E02490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17" name="Presentation date placeholder">
            <a:extLst>
              <a:ext uri="{FF2B5EF4-FFF2-40B4-BE49-F238E27FC236}">
                <a16:creationId xmlns:a16="http://schemas.microsoft.com/office/drawing/2014/main" id="{798BE44C-881B-41C4-90ED-E3EADCC744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3462" y="6197353"/>
            <a:ext cx="4709160" cy="215444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Month DD, YYYY (May also be location or speaker)</a:t>
            </a:r>
          </a:p>
        </p:txBody>
      </p:sp>
      <p:sp>
        <p:nvSpPr>
          <p:cNvPr id="16" name="Subtitle placeholder">
            <a:extLst>
              <a:ext uri="{FF2B5EF4-FFF2-40B4-BE49-F238E27FC236}">
                <a16:creationId xmlns:a16="http://schemas.microsoft.com/office/drawing/2014/main" id="{2E03F862-177D-4A2A-BB03-60A4029823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3462" y="4635651"/>
            <a:ext cx="4709160" cy="55399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Presentation subtitle (optional); Arial 18pt, sentence case, max. 3 lines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A19A5-5525-4A37-AEE4-E2ED4BB950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3462" y="2450287"/>
            <a:ext cx="4709160" cy="186974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Insightful presentation title (max. 3 lines)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FC9DEF5-8784-475B-B82B-3A69645F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6018276" y="0"/>
            <a:ext cx="6172200" cy="6858000"/>
          </a:xfrm>
          <a:prstGeom prst="rect">
            <a:avLst/>
          </a:prstGeom>
        </p:spPr>
      </p:pic>
      <p:pic>
        <p:nvPicPr>
          <p:cNvPr id="10" name="Graphic 9" descr="Optum Insight logo.">
            <a:extLst>
              <a:ext uri="{FF2B5EF4-FFF2-40B4-BE49-F238E27FC236}">
                <a16:creationId xmlns:a16="http://schemas.microsoft.com/office/drawing/2014/main" id="{0CDDE2F4-7160-47C9-84CC-18CEFD5773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gray">
          <a:xfrm>
            <a:off x="412825" y="884408"/>
            <a:ext cx="3206115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49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259">
          <p15:clr>
            <a:srgbClr val="FBAE40"/>
          </p15:clr>
        </p15:guide>
        <p15:guide id="3" orient="horz" pos="2722">
          <p15:clr>
            <a:srgbClr val="FBAE40"/>
          </p15:clr>
        </p15:guide>
        <p15:guide id="4" orient="horz" pos="291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um Insight - Cover 08">
    <p:bg>
      <p:bgPr>
        <a:solidFill>
          <a:srgbClr val="FB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E23FAE9B-982D-41B9-BBD2-74E842A460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5B8C93C-B470-48DC-878B-475DD7D9D265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1E1DF904-338B-407E-A788-88865DF5B7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3805D93-7D4B-4CBC-BABC-3A8AC08CB7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0E8CE9CD-F45B-421B-99EE-E365E02490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17" name="Presentation date placeholder">
            <a:extLst>
              <a:ext uri="{FF2B5EF4-FFF2-40B4-BE49-F238E27FC236}">
                <a16:creationId xmlns:a16="http://schemas.microsoft.com/office/drawing/2014/main" id="{798BE44C-881B-41C4-90ED-E3EADCC744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3462" y="6197353"/>
            <a:ext cx="4709160" cy="215444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Month DD, YYYY (May also be location or speaker)</a:t>
            </a:r>
          </a:p>
        </p:txBody>
      </p:sp>
      <p:sp>
        <p:nvSpPr>
          <p:cNvPr id="16" name="Subtitle placeholder">
            <a:extLst>
              <a:ext uri="{FF2B5EF4-FFF2-40B4-BE49-F238E27FC236}">
                <a16:creationId xmlns:a16="http://schemas.microsoft.com/office/drawing/2014/main" id="{2E03F862-177D-4A2A-BB03-60A4029823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3462" y="4635651"/>
            <a:ext cx="4709160" cy="55399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Presentation subtitle (optional); Arial 18pt, sentence case, max. 3 lines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A19A5-5525-4A37-AEE4-E2ED4BB950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3462" y="2450287"/>
            <a:ext cx="4709160" cy="186974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Insightful presentation title (max. 3 lines)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FF9B2B-62EB-453D-883A-F3D1C5D129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6016749" y="0"/>
            <a:ext cx="6175248" cy="6858000"/>
          </a:xfrm>
          <a:prstGeom prst="rect">
            <a:avLst/>
          </a:prstGeom>
        </p:spPr>
      </p:pic>
      <p:pic>
        <p:nvPicPr>
          <p:cNvPr id="10" name="Graphic 9" descr="Optum Insight logo.">
            <a:extLst>
              <a:ext uri="{FF2B5EF4-FFF2-40B4-BE49-F238E27FC236}">
                <a16:creationId xmlns:a16="http://schemas.microsoft.com/office/drawing/2014/main" id="{631D273B-1AB1-4615-8D97-ADD82DF463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gray">
          <a:xfrm>
            <a:off x="412825" y="884408"/>
            <a:ext cx="3206115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87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259">
          <p15:clr>
            <a:srgbClr val="FBAE40"/>
          </p15:clr>
        </p15:guide>
        <p15:guide id="3" orient="horz" pos="2722">
          <p15:clr>
            <a:srgbClr val="FBAE40"/>
          </p15:clr>
        </p15:guide>
        <p15:guide id="4" orient="horz" pos="291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um Insight - Cover 9">
    <p:bg>
      <p:bgPr>
        <a:solidFill>
          <a:srgbClr val="FB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E23FAE9B-982D-41B9-BBD2-74E842A460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5B8C93C-B470-48DC-878B-475DD7D9D265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1E1DF904-338B-407E-A788-88865DF5B7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3805D93-7D4B-4CBC-BABC-3A8AC08CB7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0E8CE9CD-F45B-421B-99EE-E365E02490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17" name="Presentation date placeholder">
            <a:extLst>
              <a:ext uri="{FF2B5EF4-FFF2-40B4-BE49-F238E27FC236}">
                <a16:creationId xmlns:a16="http://schemas.microsoft.com/office/drawing/2014/main" id="{798BE44C-881B-41C4-90ED-E3EADCC744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3462" y="6197353"/>
            <a:ext cx="4709160" cy="215444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Month DD, YYYY (May also be location or speaker)</a:t>
            </a:r>
          </a:p>
        </p:txBody>
      </p:sp>
      <p:sp>
        <p:nvSpPr>
          <p:cNvPr id="16" name="Subtitle placeholder">
            <a:extLst>
              <a:ext uri="{FF2B5EF4-FFF2-40B4-BE49-F238E27FC236}">
                <a16:creationId xmlns:a16="http://schemas.microsoft.com/office/drawing/2014/main" id="{2E03F862-177D-4A2A-BB03-60A4029823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3462" y="4635651"/>
            <a:ext cx="4709160" cy="55399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Presentation subtitle (optional); Arial 18pt, sentence case, max. 3 lines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A19A5-5525-4A37-AEE4-E2ED4BB950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3462" y="2450287"/>
            <a:ext cx="4709160" cy="186974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Insightful presentation title (max. 3 lines)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836543-6FF7-41D0-B888-CCACA6E60F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6016752" y="-1"/>
            <a:ext cx="6175247" cy="6857998"/>
          </a:xfrm>
          <a:prstGeom prst="rect">
            <a:avLst/>
          </a:prstGeom>
        </p:spPr>
      </p:pic>
      <p:pic>
        <p:nvPicPr>
          <p:cNvPr id="10" name="Graphic 9" descr="Optum Insight logo.">
            <a:extLst>
              <a:ext uri="{FF2B5EF4-FFF2-40B4-BE49-F238E27FC236}">
                <a16:creationId xmlns:a16="http://schemas.microsoft.com/office/drawing/2014/main" id="{C49806CF-9993-4DD3-BADC-B8519742EB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gray">
          <a:xfrm>
            <a:off x="412825" y="884408"/>
            <a:ext cx="3206115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2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259">
          <p15:clr>
            <a:srgbClr val="FBAE40"/>
          </p15:clr>
        </p15:guide>
        <p15:guide id="3" orient="horz" pos="2722">
          <p15:clr>
            <a:srgbClr val="FBAE40"/>
          </p15:clr>
        </p15:guide>
        <p15:guide id="4" orient="horz" pos="2919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um Insight - Cover 10">
    <p:bg>
      <p:bgPr>
        <a:solidFill>
          <a:srgbClr val="FB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E23FAE9B-982D-41B9-BBD2-74E842A460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5B8C93C-B470-48DC-878B-475DD7D9D265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1E1DF904-338B-407E-A788-88865DF5B7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3805D93-7D4B-4CBC-BABC-3A8AC08CB7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0E8CE9CD-F45B-421B-99EE-E365E02490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17" name="Presentation date placeholder">
            <a:extLst>
              <a:ext uri="{FF2B5EF4-FFF2-40B4-BE49-F238E27FC236}">
                <a16:creationId xmlns:a16="http://schemas.microsoft.com/office/drawing/2014/main" id="{798BE44C-881B-41C4-90ED-E3EADCC744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3462" y="6197353"/>
            <a:ext cx="4709160" cy="215444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Month DD, YYYY (May also be location or speaker)</a:t>
            </a:r>
          </a:p>
        </p:txBody>
      </p:sp>
      <p:sp>
        <p:nvSpPr>
          <p:cNvPr id="16" name="Subtitle placeholder">
            <a:extLst>
              <a:ext uri="{FF2B5EF4-FFF2-40B4-BE49-F238E27FC236}">
                <a16:creationId xmlns:a16="http://schemas.microsoft.com/office/drawing/2014/main" id="{2E03F862-177D-4A2A-BB03-60A4029823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3462" y="4635651"/>
            <a:ext cx="4709160" cy="55399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Presentation subtitle (optional); Arial 18pt, sentence case, max. 3 lines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A19A5-5525-4A37-AEE4-E2ED4BB950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3462" y="2450287"/>
            <a:ext cx="4709160" cy="186974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Insightful presentation title (max. 3 lines)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8D147F-F514-40D3-9F83-705EE8693E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6019486" y="6071"/>
            <a:ext cx="6169779" cy="6851926"/>
          </a:xfrm>
          <a:prstGeom prst="rect">
            <a:avLst/>
          </a:prstGeom>
        </p:spPr>
      </p:pic>
      <p:pic>
        <p:nvPicPr>
          <p:cNvPr id="10" name="Graphic 9" descr="Optum Insight logo.">
            <a:extLst>
              <a:ext uri="{FF2B5EF4-FFF2-40B4-BE49-F238E27FC236}">
                <a16:creationId xmlns:a16="http://schemas.microsoft.com/office/drawing/2014/main" id="{B53CB777-8B9E-4F16-88D4-A4DC0879F2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gray">
          <a:xfrm>
            <a:off x="412825" y="884408"/>
            <a:ext cx="3206115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062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259">
          <p15:clr>
            <a:srgbClr val="FBAE40"/>
          </p15:clr>
        </p15:guide>
        <p15:guide id="3" orient="horz" pos="2722">
          <p15:clr>
            <a:srgbClr val="FBAE40"/>
          </p15:clr>
        </p15:guide>
        <p15:guide id="4" orient="horz" pos="2919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um Insight - Cover 11">
    <p:bg>
      <p:bgPr>
        <a:solidFill>
          <a:srgbClr val="FB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E23FAE9B-982D-41B9-BBD2-74E842A460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B7117D9-92EC-4145-9CC6-3498381960D2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1E1DF904-338B-407E-A788-88865DF5B7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3805D93-7D4B-4CBC-BABC-3A8AC08CB7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0E8CE9CD-F45B-421B-99EE-E365E02490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17" name="Presentation date placeholder">
            <a:extLst>
              <a:ext uri="{FF2B5EF4-FFF2-40B4-BE49-F238E27FC236}">
                <a16:creationId xmlns:a16="http://schemas.microsoft.com/office/drawing/2014/main" id="{798BE44C-881B-41C4-90ED-E3EADCC744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3462" y="6197353"/>
            <a:ext cx="4709160" cy="215444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Month DD, YYYY (May also be location or speaker)</a:t>
            </a:r>
          </a:p>
        </p:txBody>
      </p:sp>
      <p:sp>
        <p:nvSpPr>
          <p:cNvPr id="16" name="Subtitle placeholder">
            <a:extLst>
              <a:ext uri="{FF2B5EF4-FFF2-40B4-BE49-F238E27FC236}">
                <a16:creationId xmlns:a16="http://schemas.microsoft.com/office/drawing/2014/main" id="{2E03F862-177D-4A2A-BB03-60A4029823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3462" y="4635651"/>
            <a:ext cx="4709160" cy="55399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Presentation subtitle (optional); Arial 18pt, sentence case, max. 3 lines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A19A5-5525-4A37-AEE4-E2ED4BB950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3462" y="2450287"/>
            <a:ext cx="4709160" cy="186974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Insightful presentation title (max. 3 lines)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CD0ED72-F2BF-4DE5-8A8E-A97770B1058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019800" y="0"/>
            <a:ext cx="6172200" cy="6858000"/>
          </a:xfrm>
          <a:solidFill>
            <a:schemeClr val="bg1"/>
          </a:solidFill>
        </p:spPr>
        <p:txBody>
          <a:bodyPr lIns="914400" rIns="914400">
            <a:normAutofit/>
          </a:bodyPr>
          <a:lstStyle>
            <a:lvl1pPr algn="ctr">
              <a:defRPr sz="1400"/>
            </a:lvl1pPr>
          </a:lstStyle>
          <a:p>
            <a:br>
              <a:rPr lang="en-US" dirty="0"/>
            </a:br>
            <a:br>
              <a:rPr lang="en-US" dirty="0"/>
            </a:br>
            <a:r>
              <a:rPr lang="en-US" dirty="0"/>
              <a:t>An image should be inserted into this region, but the dimensions should remain unchanged. To access brand approved photography, visit: library.optum.com.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Accessing the above library requires users to be a part of a SECURE group: Optum_Library_Access_Photography.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Request access via Secure if necessary.</a:t>
            </a:r>
          </a:p>
        </p:txBody>
      </p:sp>
      <p:pic>
        <p:nvPicPr>
          <p:cNvPr id="10" name="Graphic 9" descr="Optum Insight logo.">
            <a:extLst>
              <a:ext uri="{FF2B5EF4-FFF2-40B4-BE49-F238E27FC236}">
                <a16:creationId xmlns:a16="http://schemas.microsoft.com/office/drawing/2014/main" id="{082E65F7-7D6C-4C19-B8BE-995FEB2A89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gray">
          <a:xfrm>
            <a:off x="412825" y="884408"/>
            <a:ext cx="3206115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2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259">
          <p15:clr>
            <a:srgbClr val="FBAE40"/>
          </p15:clr>
        </p15:guide>
        <p15:guide id="3" orient="horz" pos="2722">
          <p15:clr>
            <a:srgbClr val="FBAE40"/>
          </p15:clr>
        </p15:guide>
        <p15:guide id="4" orient="horz" pos="2919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    ___     ">
    <p:bg bwMode="gray"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Orange arrow">
            <a:extLst>
              <a:ext uri="{FF2B5EF4-FFF2-40B4-BE49-F238E27FC236}">
                <a16:creationId xmlns:a16="http://schemas.microsoft.com/office/drawing/2014/main" id="{EBA6298B-4760-4780-968C-E038B5CF4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9497148" y="3429000"/>
            <a:ext cx="1951854" cy="0"/>
          </a:xfrm>
          <a:prstGeom prst="line">
            <a:avLst/>
          </a:prstGeom>
          <a:ln w="317500" cap="rnd">
            <a:solidFill>
              <a:schemeClr val="bg1"/>
            </a:solidFill>
            <a:round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">
            <a:extLst>
              <a:ext uri="{FF2B5EF4-FFF2-40B4-BE49-F238E27FC236}">
                <a16:creationId xmlns:a16="http://schemas.microsoft.com/office/drawing/2014/main" id="{2B6277F7-CEF0-4D24-B250-70D2698BE590}"/>
              </a:ext>
            </a:extLst>
          </p:cNvPr>
          <p:cNvSpPr txBox="1"/>
          <p:nvPr userDrawn="1"/>
        </p:nvSpPr>
        <p:spPr bwMode="gray">
          <a:xfrm>
            <a:off x="742998" y="1722989"/>
            <a:ext cx="9891327" cy="20774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5000" b="1" dirty="0">
                <a:solidFill>
                  <a:schemeClr val="bg1"/>
                </a:solidFill>
              </a:rPr>
              <a:t>Rx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0A57B9F4-28E2-4EFD-9414-CB77FE85E4AE}"/>
              </a:ext>
            </a:extLst>
          </p:cNvPr>
          <p:cNvSpPr txBox="1"/>
          <p:nvPr userDrawn="1"/>
        </p:nvSpPr>
        <p:spPr bwMode="gray">
          <a:xfrm>
            <a:off x="742999" y="3910135"/>
            <a:ext cx="9346294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2000" b="0" dirty="0">
                <a:solidFill>
                  <a:schemeClr val="bg1"/>
                </a:solidFill>
              </a:rPr>
              <a:t>(Segment)</a:t>
            </a:r>
          </a:p>
        </p:txBody>
      </p:sp>
    </p:spTree>
    <p:extLst>
      <p:ext uri="{BB962C8B-B14F-4D97-AF65-F5344CB8AC3E}">
        <p14:creationId xmlns:p14="http://schemas.microsoft.com/office/powerpoint/2010/main" val="21273765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um Rx - Cover">
    <p:bg>
      <p:bgPr>
        <a:solidFill>
          <a:srgbClr val="FB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E23FAE9B-982D-41B9-BBD2-74E842A460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2546DB0-88F2-4EC8-91FB-D7E51BBBDDDF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1E1DF904-338B-407E-A788-88865DF5B7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3805D93-7D4B-4CBC-BABC-3A8AC08CB7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0E8CE9CD-F45B-421B-99EE-E365E02490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17" name="Presentation date placeholder">
            <a:extLst>
              <a:ext uri="{FF2B5EF4-FFF2-40B4-BE49-F238E27FC236}">
                <a16:creationId xmlns:a16="http://schemas.microsoft.com/office/drawing/2014/main" id="{798BE44C-881B-41C4-90ED-E3EADCC744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3462" y="6197353"/>
            <a:ext cx="4709160" cy="215444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Month DD, YYYY (May also be location or speaker)</a:t>
            </a:r>
          </a:p>
        </p:txBody>
      </p:sp>
      <p:sp>
        <p:nvSpPr>
          <p:cNvPr id="16" name="Subtitle placeholder">
            <a:extLst>
              <a:ext uri="{FF2B5EF4-FFF2-40B4-BE49-F238E27FC236}">
                <a16:creationId xmlns:a16="http://schemas.microsoft.com/office/drawing/2014/main" id="{2E03F862-177D-4A2A-BB03-60A4029823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3462" y="4635651"/>
            <a:ext cx="4709160" cy="55399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Presentation subtitle (optional); Arial 18pt, sentence case, max. 3 lines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A19A5-5525-4A37-AEE4-E2ED4BB950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3462" y="2450287"/>
            <a:ext cx="4709160" cy="186974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Insightful presentation title (max. 3 lines)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E252CA-B7C1-4F2D-A934-EB57E92D8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6016752" y="0"/>
            <a:ext cx="6175248" cy="6858000"/>
          </a:xfrm>
          <a:prstGeom prst="rect">
            <a:avLst/>
          </a:prstGeom>
        </p:spPr>
      </p:pic>
      <p:pic>
        <p:nvPicPr>
          <p:cNvPr id="4" name="Graphic 3" descr="Optum Rx logo.">
            <a:extLst>
              <a:ext uri="{FF2B5EF4-FFF2-40B4-BE49-F238E27FC236}">
                <a16:creationId xmlns:a16="http://schemas.microsoft.com/office/drawing/2014/main" id="{ABFC232C-9CD3-4430-A063-225214E2200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gray">
          <a:xfrm>
            <a:off x="419968" y="884408"/>
            <a:ext cx="2373154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49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259">
          <p15:clr>
            <a:srgbClr val="FBAE40"/>
          </p15:clr>
        </p15:guide>
        <p15:guide id="3" orient="horz" pos="2722">
          <p15:clr>
            <a:srgbClr val="FBAE40"/>
          </p15:clr>
        </p15:guide>
        <p15:guide id="4" orient="horz" pos="2919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um Rx - Cover 02">
    <p:bg>
      <p:bgPr>
        <a:solidFill>
          <a:srgbClr val="FB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E23FAE9B-982D-41B9-BBD2-74E842A460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5B8C93C-B470-48DC-878B-475DD7D9D265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1E1DF904-338B-407E-A788-88865DF5B7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3805D93-7D4B-4CBC-BABC-3A8AC08CB7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0E8CE9CD-F45B-421B-99EE-E365E02490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17" name="Presentation date placeholder">
            <a:extLst>
              <a:ext uri="{FF2B5EF4-FFF2-40B4-BE49-F238E27FC236}">
                <a16:creationId xmlns:a16="http://schemas.microsoft.com/office/drawing/2014/main" id="{798BE44C-881B-41C4-90ED-E3EADCC744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3462" y="6197353"/>
            <a:ext cx="4709160" cy="215444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Month DD, YYYY (May also be location or speaker)</a:t>
            </a:r>
          </a:p>
        </p:txBody>
      </p:sp>
      <p:sp>
        <p:nvSpPr>
          <p:cNvPr id="16" name="Subtitle placeholder">
            <a:extLst>
              <a:ext uri="{FF2B5EF4-FFF2-40B4-BE49-F238E27FC236}">
                <a16:creationId xmlns:a16="http://schemas.microsoft.com/office/drawing/2014/main" id="{2E03F862-177D-4A2A-BB03-60A4029823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3462" y="4635651"/>
            <a:ext cx="4709160" cy="55399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Presentation subtitle (optional); Arial 18pt, sentence case, max. 3 lines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A19A5-5525-4A37-AEE4-E2ED4BB950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3462" y="2450287"/>
            <a:ext cx="4709160" cy="186974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Insightful presentation title (max. 3 lines)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FC9DEF5-8784-475B-B82B-3A69645F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6016752" y="0"/>
            <a:ext cx="6175248" cy="6858000"/>
          </a:xfrm>
          <a:prstGeom prst="rect">
            <a:avLst/>
          </a:prstGeom>
        </p:spPr>
      </p:pic>
      <p:pic>
        <p:nvPicPr>
          <p:cNvPr id="10" name="Graphic 9" descr="Optum Rx logo.">
            <a:extLst>
              <a:ext uri="{FF2B5EF4-FFF2-40B4-BE49-F238E27FC236}">
                <a16:creationId xmlns:a16="http://schemas.microsoft.com/office/drawing/2014/main" id="{311CAB90-47BC-4A2C-A3DB-6037EB689B1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gray">
          <a:xfrm>
            <a:off x="419968" y="884408"/>
            <a:ext cx="2373154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34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259">
          <p15:clr>
            <a:srgbClr val="FBAE40"/>
          </p15:clr>
        </p15:guide>
        <p15:guide id="3" orient="horz" pos="2722">
          <p15:clr>
            <a:srgbClr val="FBAE40"/>
          </p15:clr>
        </p15:guide>
        <p15:guide id="4" orient="horz" pos="2919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um Rx - Cover 03">
    <p:bg>
      <p:bgPr>
        <a:solidFill>
          <a:srgbClr val="FB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E23FAE9B-982D-41B9-BBD2-74E842A460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5B8C93C-B470-48DC-878B-475DD7D9D265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1E1DF904-338B-407E-A788-88865DF5B7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3805D93-7D4B-4CBC-BABC-3A8AC08CB7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0E8CE9CD-F45B-421B-99EE-E365E02490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17" name="Presentation date placeholder">
            <a:extLst>
              <a:ext uri="{FF2B5EF4-FFF2-40B4-BE49-F238E27FC236}">
                <a16:creationId xmlns:a16="http://schemas.microsoft.com/office/drawing/2014/main" id="{798BE44C-881B-41C4-90ED-E3EADCC744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3462" y="6197353"/>
            <a:ext cx="4709160" cy="215444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Month DD, YYYY (May also be location or speaker)</a:t>
            </a:r>
          </a:p>
        </p:txBody>
      </p:sp>
      <p:sp>
        <p:nvSpPr>
          <p:cNvPr id="16" name="Subtitle placeholder">
            <a:extLst>
              <a:ext uri="{FF2B5EF4-FFF2-40B4-BE49-F238E27FC236}">
                <a16:creationId xmlns:a16="http://schemas.microsoft.com/office/drawing/2014/main" id="{2E03F862-177D-4A2A-BB03-60A4029823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3462" y="4635651"/>
            <a:ext cx="4709160" cy="55399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Presentation subtitle (optional); Arial 18pt, sentence case, max. 3 lines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A19A5-5525-4A37-AEE4-E2ED4BB950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3462" y="2450287"/>
            <a:ext cx="4709160" cy="186974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Insightful presentation title (max. 3 lines)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FF9B2B-62EB-453D-883A-F3D1C5D129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6016749" y="0"/>
            <a:ext cx="6175248" cy="6858000"/>
          </a:xfrm>
          <a:prstGeom prst="rect">
            <a:avLst/>
          </a:prstGeom>
        </p:spPr>
      </p:pic>
      <p:pic>
        <p:nvPicPr>
          <p:cNvPr id="10" name="Graphic 9" descr="Optum Rx logo.">
            <a:extLst>
              <a:ext uri="{FF2B5EF4-FFF2-40B4-BE49-F238E27FC236}">
                <a16:creationId xmlns:a16="http://schemas.microsoft.com/office/drawing/2014/main" id="{BE34B599-7727-4BDC-88C9-E965D86114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gray">
          <a:xfrm>
            <a:off x="419968" y="884408"/>
            <a:ext cx="2373154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32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259">
          <p15:clr>
            <a:srgbClr val="FBAE40"/>
          </p15:clr>
        </p15:guide>
        <p15:guide id="3" orient="horz" pos="2722">
          <p15:clr>
            <a:srgbClr val="FBAE40"/>
          </p15:clr>
        </p15:guide>
        <p15:guide id="4" orient="horz" pos="2919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um Rx - Cover 04">
    <p:bg>
      <p:bgPr>
        <a:solidFill>
          <a:srgbClr val="FB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E23FAE9B-982D-41B9-BBD2-74E842A460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5B8C93C-B470-48DC-878B-475DD7D9D265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1E1DF904-338B-407E-A788-88865DF5B7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3805D93-7D4B-4CBC-BABC-3A8AC08CB7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0E8CE9CD-F45B-421B-99EE-E365E02490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17" name="Presentation date placeholder">
            <a:extLst>
              <a:ext uri="{FF2B5EF4-FFF2-40B4-BE49-F238E27FC236}">
                <a16:creationId xmlns:a16="http://schemas.microsoft.com/office/drawing/2014/main" id="{798BE44C-881B-41C4-90ED-E3EADCC744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3462" y="6197353"/>
            <a:ext cx="4709160" cy="215444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Month DD, YYYY (May also be location or speaker)</a:t>
            </a:r>
          </a:p>
        </p:txBody>
      </p:sp>
      <p:sp>
        <p:nvSpPr>
          <p:cNvPr id="16" name="Subtitle placeholder">
            <a:extLst>
              <a:ext uri="{FF2B5EF4-FFF2-40B4-BE49-F238E27FC236}">
                <a16:creationId xmlns:a16="http://schemas.microsoft.com/office/drawing/2014/main" id="{2E03F862-177D-4A2A-BB03-60A4029823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3462" y="4635651"/>
            <a:ext cx="4709160" cy="55399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Presentation subtitle (optional); Arial 18pt, sentence case, max. 3 lines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A19A5-5525-4A37-AEE4-E2ED4BB950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3462" y="2450287"/>
            <a:ext cx="4709160" cy="186974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Insightful presentation title (max. 3 lines)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836543-6FF7-41D0-B888-CCACA6E60F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6016752" y="-1"/>
            <a:ext cx="6175247" cy="6857999"/>
          </a:xfrm>
          <a:prstGeom prst="rect">
            <a:avLst/>
          </a:prstGeom>
        </p:spPr>
      </p:pic>
      <p:pic>
        <p:nvPicPr>
          <p:cNvPr id="10" name="Graphic 9" descr="Optum Rx logo.">
            <a:extLst>
              <a:ext uri="{FF2B5EF4-FFF2-40B4-BE49-F238E27FC236}">
                <a16:creationId xmlns:a16="http://schemas.microsoft.com/office/drawing/2014/main" id="{C485F790-2FCA-4647-8DD6-258CBAFC23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gray">
          <a:xfrm>
            <a:off x="419968" y="884408"/>
            <a:ext cx="2373154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93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259">
          <p15:clr>
            <a:srgbClr val="FBAE40"/>
          </p15:clr>
        </p15:guide>
        <p15:guide id="3" orient="horz" pos="2722">
          <p15:clr>
            <a:srgbClr val="FBAE40"/>
          </p15:clr>
        </p15:guide>
        <p15:guide id="4" orient="horz" pos="291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um Health - Cover 02">
    <p:bg>
      <p:bgPr>
        <a:solidFill>
          <a:srgbClr val="FB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E23FAE9B-982D-41B9-BBD2-74E842A460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5B8C93C-B470-48DC-878B-475DD7D9D265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1E1DF904-338B-407E-A788-88865DF5B7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3805D93-7D4B-4CBC-BABC-3A8AC08CB7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0E8CE9CD-F45B-421B-99EE-E365E02490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17" name="Presentation date placeholder">
            <a:extLst>
              <a:ext uri="{FF2B5EF4-FFF2-40B4-BE49-F238E27FC236}">
                <a16:creationId xmlns:a16="http://schemas.microsoft.com/office/drawing/2014/main" id="{798BE44C-881B-41C4-90ED-E3EADCC744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3462" y="6197353"/>
            <a:ext cx="4709160" cy="215444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Month DD, YYYY (May also be location or speaker)</a:t>
            </a:r>
          </a:p>
        </p:txBody>
      </p:sp>
      <p:sp>
        <p:nvSpPr>
          <p:cNvPr id="16" name="Subtitle placeholder">
            <a:extLst>
              <a:ext uri="{FF2B5EF4-FFF2-40B4-BE49-F238E27FC236}">
                <a16:creationId xmlns:a16="http://schemas.microsoft.com/office/drawing/2014/main" id="{2E03F862-177D-4A2A-BB03-60A4029823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3462" y="4635651"/>
            <a:ext cx="4709160" cy="55399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Presentation subtitle (optional); Arial 18pt, sentence case, max. 3 lines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A19A5-5525-4A37-AEE4-E2ED4BB950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3462" y="2450287"/>
            <a:ext cx="4709160" cy="186974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Insightful presentation title (max. 3 lines)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FC9DEF5-8784-475B-B82B-3A69645F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6016752" y="0"/>
            <a:ext cx="6175248" cy="6858000"/>
          </a:xfrm>
          <a:prstGeom prst="rect">
            <a:avLst/>
          </a:prstGeom>
        </p:spPr>
      </p:pic>
      <p:pic>
        <p:nvPicPr>
          <p:cNvPr id="11" name="Graphic 10" descr="Optum Health logo.">
            <a:extLst>
              <a:ext uri="{FF2B5EF4-FFF2-40B4-BE49-F238E27FC236}">
                <a16:creationId xmlns:a16="http://schemas.microsoft.com/office/drawing/2014/main" id="{C98FF8CB-5581-4B10-9ADA-554DB13517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gray">
          <a:xfrm>
            <a:off x="412825" y="884408"/>
            <a:ext cx="306466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356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259">
          <p15:clr>
            <a:srgbClr val="FBAE40"/>
          </p15:clr>
        </p15:guide>
        <p15:guide id="3" orient="horz" pos="2722">
          <p15:clr>
            <a:srgbClr val="FBAE40"/>
          </p15:clr>
        </p15:guide>
        <p15:guide id="4" orient="horz" pos="2919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um Rx - Cover 05">
    <p:bg>
      <p:bgPr>
        <a:solidFill>
          <a:srgbClr val="FB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E23FAE9B-982D-41B9-BBD2-74E842A460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5B8C93C-B470-48DC-878B-475DD7D9D265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1E1DF904-338B-407E-A788-88865DF5B7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3805D93-7D4B-4CBC-BABC-3A8AC08CB7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0E8CE9CD-F45B-421B-99EE-E365E02490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17" name="Presentation date placeholder">
            <a:extLst>
              <a:ext uri="{FF2B5EF4-FFF2-40B4-BE49-F238E27FC236}">
                <a16:creationId xmlns:a16="http://schemas.microsoft.com/office/drawing/2014/main" id="{798BE44C-881B-41C4-90ED-E3EADCC744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3462" y="6197353"/>
            <a:ext cx="4709160" cy="215444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Month DD, YYYY (May also be location or speaker)</a:t>
            </a:r>
          </a:p>
        </p:txBody>
      </p:sp>
      <p:sp>
        <p:nvSpPr>
          <p:cNvPr id="16" name="Subtitle placeholder">
            <a:extLst>
              <a:ext uri="{FF2B5EF4-FFF2-40B4-BE49-F238E27FC236}">
                <a16:creationId xmlns:a16="http://schemas.microsoft.com/office/drawing/2014/main" id="{2E03F862-177D-4A2A-BB03-60A4029823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3462" y="4635651"/>
            <a:ext cx="4709160" cy="55399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Presentation subtitle (optional); Arial 18pt, sentence case, max. 3 lines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A19A5-5525-4A37-AEE4-E2ED4BB950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3462" y="2450287"/>
            <a:ext cx="4709160" cy="186974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Insightful presentation title (max. 3 lines)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8D147F-F514-40D3-9F83-705EE8693E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6019486" y="6071"/>
            <a:ext cx="6169779" cy="6851927"/>
          </a:xfrm>
          <a:prstGeom prst="rect">
            <a:avLst/>
          </a:prstGeom>
        </p:spPr>
      </p:pic>
      <p:pic>
        <p:nvPicPr>
          <p:cNvPr id="10" name="Graphic 9" descr="Optum Rx logo.">
            <a:extLst>
              <a:ext uri="{FF2B5EF4-FFF2-40B4-BE49-F238E27FC236}">
                <a16:creationId xmlns:a16="http://schemas.microsoft.com/office/drawing/2014/main" id="{44E2AB03-DE51-47BC-8A6E-A4C75321A5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gray">
          <a:xfrm>
            <a:off x="419968" y="884408"/>
            <a:ext cx="2373154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81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259">
          <p15:clr>
            <a:srgbClr val="FBAE40"/>
          </p15:clr>
        </p15:guide>
        <p15:guide id="3" orient="horz" pos="2722">
          <p15:clr>
            <a:srgbClr val="FBAE40"/>
          </p15:clr>
        </p15:guide>
        <p15:guide id="4" orient="horz" pos="2919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um Rx - Cover 06">
    <p:bg>
      <p:bgPr>
        <a:solidFill>
          <a:srgbClr val="FB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E23FAE9B-982D-41B9-BBD2-74E842A460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2546DB0-88F2-4EC8-91FB-D7E51BBBDDDF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1E1DF904-338B-407E-A788-88865DF5B7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3805D93-7D4B-4CBC-BABC-3A8AC08CB7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0E8CE9CD-F45B-421B-99EE-E365E02490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17" name="Presentation date placeholder">
            <a:extLst>
              <a:ext uri="{FF2B5EF4-FFF2-40B4-BE49-F238E27FC236}">
                <a16:creationId xmlns:a16="http://schemas.microsoft.com/office/drawing/2014/main" id="{798BE44C-881B-41C4-90ED-E3EADCC744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3462" y="6197353"/>
            <a:ext cx="4709160" cy="215444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Month DD, YYYY (May also be location or speaker)</a:t>
            </a:r>
          </a:p>
        </p:txBody>
      </p:sp>
      <p:sp>
        <p:nvSpPr>
          <p:cNvPr id="16" name="Subtitle placeholder">
            <a:extLst>
              <a:ext uri="{FF2B5EF4-FFF2-40B4-BE49-F238E27FC236}">
                <a16:creationId xmlns:a16="http://schemas.microsoft.com/office/drawing/2014/main" id="{2E03F862-177D-4A2A-BB03-60A4029823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3462" y="4635651"/>
            <a:ext cx="4709160" cy="55399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Presentation subtitle (optional); Arial 18pt, sentence case, max. 3 lines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A19A5-5525-4A37-AEE4-E2ED4BB950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3462" y="2450287"/>
            <a:ext cx="4709160" cy="186974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Insightful presentation title (max. 3 lines)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E252CA-B7C1-4F2D-A934-EB57E92D8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6016752" y="0"/>
            <a:ext cx="6175248" cy="6858000"/>
          </a:xfrm>
          <a:prstGeom prst="rect">
            <a:avLst/>
          </a:prstGeom>
        </p:spPr>
      </p:pic>
      <p:pic>
        <p:nvPicPr>
          <p:cNvPr id="10" name="Graphic 9" descr="Optum Rx logo.">
            <a:extLst>
              <a:ext uri="{FF2B5EF4-FFF2-40B4-BE49-F238E27FC236}">
                <a16:creationId xmlns:a16="http://schemas.microsoft.com/office/drawing/2014/main" id="{23EF7127-898D-4640-825B-3DE0735B59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gray">
          <a:xfrm>
            <a:off x="419968" y="884408"/>
            <a:ext cx="2373154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66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259">
          <p15:clr>
            <a:srgbClr val="FBAE40"/>
          </p15:clr>
        </p15:guide>
        <p15:guide id="3" orient="horz" pos="2722">
          <p15:clr>
            <a:srgbClr val="FBAE40"/>
          </p15:clr>
        </p15:guide>
        <p15:guide id="4" orient="horz" pos="2919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um Rx - Cover 07">
    <p:bg>
      <p:bgPr>
        <a:solidFill>
          <a:srgbClr val="FB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E23FAE9B-982D-41B9-BBD2-74E842A460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5B8C93C-B470-48DC-878B-475DD7D9D265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1E1DF904-338B-407E-A788-88865DF5B7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3805D93-7D4B-4CBC-BABC-3A8AC08CB7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0E8CE9CD-F45B-421B-99EE-E365E02490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17" name="Presentation date placeholder">
            <a:extLst>
              <a:ext uri="{FF2B5EF4-FFF2-40B4-BE49-F238E27FC236}">
                <a16:creationId xmlns:a16="http://schemas.microsoft.com/office/drawing/2014/main" id="{798BE44C-881B-41C4-90ED-E3EADCC744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3462" y="6197353"/>
            <a:ext cx="4709160" cy="215444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Month DD, YYYY (May also be location or speaker)</a:t>
            </a:r>
          </a:p>
        </p:txBody>
      </p:sp>
      <p:sp>
        <p:nvSpPr>
          <p:cNvPr id="16" name="Subtitle placeholder">
            <a:extLst>
              <a:ext uri="{FF2B5EF4-FFF2-40B4-BE49-F238E27FC236}">
                <a16:creationId xmlns:a16="http://schemas.microsoft.com/office/drawing/2014/main" id="{2E03F862-177D-4A2A-BB03-60A4029823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3462" y="4635651"/>
            <a:ext cx="4709160" cy="55399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Presentation subtitle (optional); Arial 18pt, sentence case, max. 3 lines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A19A5-5525-4A37-AEE4-E2ED4BB950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3462" y="2450287"/>
            <a:ext cx="4709160" cy="186974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Insightful presentation title (max. 3 lines)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FC9DEF5-8784-475B-B82B-3A69645F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6018276" y="0"/>
            <a:ext cx="6172200" cy="6858000"/>
          </a:xfrm>
          <a:prstGeom prst="rect">
            <a:avLst/>
          </a:prstGeom>
        </p:spPr>
      </p:pic>
      <p:pic>
        <p:nvPicPr>
          <p:cNvPr id="10" name="Graphic 9" descr="Optum Rx logo.">
            <a:extLst>
              <a:ext uri="{FF2B5EF4-FFF2-40B4-BE49-F238E27FC236}">
                <a16:creationId xmlns:a16="http://schemas.microsoft.com/office/drawing/2014/main" id="{43700ABD-BB82-49D7-92E3-F53A154F9B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gray">
          <a:xfrm>
            <a:off x="419968" y="884408"/>
            <a:ext cx="2373154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30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259">
          <p15:clr>
            <a:srgbClr val="FBAE40"/>
          </p15:clr>
        </p15:guide>
        <p15:guide id="3" orient="horz" pos="2722">
          <p15:clr>
            <a:srgbClr val="FBAE40"/>
          </p15:clr>
        </p15:guide>
        <p15:guide id="4" orient="horz" pos="2919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um Rx - Cover 08">
    <p:bg>
      <p:bgPr>
        <a:solidFill>
          <a:srgbClr val="FB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E23FAE9B-982D-41B9-BBD2-74E842A460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5B8C93C-B470-48DC-878B-475DD7D9D265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1E1DF904-338B-407E-A788-88865DF5B7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3805D93-7D4B-4CBC-BABC-3A8AC08CB7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0E8CE9CD-F45B-421B-99EE-E365E02490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17" name="Presentation date placeholder">
            <a:extLst>
              <a:ext uri="{FF2B5EF4-FFF2-40B4-BE49-F238E27FC236}">
                <a16:creationId xmlns:a16="http://schemas.microsoft.com/office/drawing/2014/main" id="{798BE44C-881B-41C4-90ED-E3EADCC744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3462" y="6197353"/>
            <a:ext cx="4709160" cy="215444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Month DD, YYYY (May also be location or speaker)</a:t>
            </a:r>
          </a:p>
        </p:txBody>
      </p:sp>
      <p:sp>
        <p:nvSpPr>
          <p:cNvPr id="16" name="Subtitle placeholder">
            <a:extLst>
              <a:ext uri="{FF2B5EF4-FFF2-40B4-BE49-F238E27FC236}">
                <a16:creationId xmlns:a16="http://schemas.microsoft.com/office/drawing/2014/main" id="{2E03F862-177D-4A2A-BB03-60A4029823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3462" y="4635651"/>
            <a:ext cx="4709160" cy="55399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Presentation subtitle (optional); Arial 18pt, sentence case, max. 3 lines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A19A5-5525-4A37-AEE4-E2ED4BB950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3462" y="2450287"/>
            <a:ext cx="4709160" cy="186974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Insightful presentation title (max. 3 lines)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FF9B2B-62EB-453D-883A-F3D1C5D129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6016749" y="0"/>
            <a:ext cx="6175248" cy="6858000"/>
          </a:xfrm>
          <a:prstGeom prst="rect">
            <a:avLst/>
          </a:prstGeom>
        </p:spPr>
      </p:pic>
      <p:pic>
        <p:nvPicPr>
          <p:cNvPr id="10" name="Graphic 9" descr="Optum Rx logo.">
            <a:extLst>
              <a:ext uri="{FF2B5EF4-FFF2-40B4-BE49-F238E27FC236}">
                <a16:creationId xmlns:a16="http://schemas.microsoft.com/office/drawing/2014/main" id="{38E1A245-669A-4BFE-9BD6-6E746DBCB6D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gray">
          <a:xfrm>
            <a:off x="419968" y="884408"/>
            <a:ext cx="2373154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617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259">
          <p15:clr>
            <a:srgbClr val="FBAE40"/>
          </p15:clr>
        </p15:guide>
        <p15:guide id="3" orient="horz" pos="2722">
          <p15:clr>
            <a:srgbClr val="FBAE40"/>
          </p15:clr>
        </p15:guide>
        <p15:guide id="4" orient="horz" pos="2919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um Rx - Cover 9">
    <p:bg>
      <p:bgPr>
        <a:solidFill>
          <a:srgbClr val="FB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E23FAE9B-982D-41B9-BBD2-74E842A460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5B8C93C-B470-48DC-878B-475DD7D9D265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1E1DF904-338B-407E-A788-88865DF5B7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3805D93-7D4B-4CBC-BABC-3A8AC08CB7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0E8CE9CD-F45B-421B-99EE-E365E02490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17" name="Presentation date placeholder">
            <a:extLst>
              <a:ext uri="{FF2B5EF4-FFF2-40B4-BE49-F238E27FC236}">
                <a16:creationId xmlns:a16="http://schemas.microsoft.com/office/drawing/2014/main" id="{798BE44C-881B-41C4-90ED-E3EADCC744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3462" y="6197353"/>
            <a:ext cx="4709160" cy="215444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Month DD, YYYY (May also be location or speaker)</a:t>
            </a:r>
          </a:p>
        </p:txBody>
      </p:sp>
      <p:sp>
        <p:nvSpPr>
          <p:cNvPr id="16" name="Subtitle placeholder">
            <a:extLst>
              <a:ext uri="{FF2B5EF4-FFF2-40B4-BE49-F238E27FC236}">
                <a16:creationId xmlns:a16="http://schemas.microsoft.com/office/drawing/2014/main" id="{2E03F862-177D-4A2A-BB03-60A4029823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3462" y="4635651"/>
            <a:ext cx="4709160" cy="55399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Presentation subtitle (optional); Arial 18pt, sentence case, max. 3 lines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A19A5-5525-4A37-AEE4-E2ED4BB950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3462" y="2450287"/>
            <a:ext cx="4709160" cy="186974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Insightful presentation title (max. 3 lines)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836543-6FF7-41D0-B888-CCACA6E60F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6016752" y="-1"/>
            <a:ext cx="6175247" cy="6857998"/>
          </a:xfrm>
          <a:prstGeom prst="rect">
            <a:avLst/>
          </a:prstGeom>
        </p:spPr>
      </p:pic>
      <p:pic>
        <p:nvPicPr>
          <p:cNvPr id="10" name="Graphic 9" descr="Optum Rx logo.">
            <a:extLst>
              <a:ext uri="{FF2B5EF4-FFF2-40B4-BE49-F238E27FC236}">
                <a16:creationId xmlns:a16="http://schemas.microsoft.com/office/drawing/2014/main" id="{D727918B-99BF-4E69-B0A6-6D4322021AD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gray">
          <a:xfrm>
            <a:off x="419968" y="884408"/>
            <a:ext cx="2373154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64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259">
          <p15:clr>
            <a:srgbClr val="FBAE40"/>
          </p15:clr>
        </p15:guide>
        <p15:guide id="3" orient="horz" pos="2722">
          <p15:clr>
            <a:srgbClr val="FBAE40"/>
          </p15:clr>
        </p15:guide>
        <p15:guide id="4" orient="horz" pos="2919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um Rx - Cover 10">
    <p:bg>
      <p:bgPr>
        <a:solidFill>
          <a:srgbClr val="FB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E23FAE9B-982D-41B9-BBD2-74E842A460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5B8C93C-B470-48DC-878B-475DD7D9D265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1E1DF904-338B-407E-A788-88865DF5B7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3805D93-7D4B-4CBC-BABC-3A8AC08CB7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0E8CE9CD-F45B-421B-99EE-E365E02490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17" name="Presentation date placeholder">
            <a:extLst>
              <a:ext uri="{FF2B5EF4-FFF2-40B4-BE49-F238E27FC236}">
                <a16:creationId xmlns:a16="http://schemas.microsoft.com/office/drawing/2014/main" id="{798BE44C-881B-41C4-90ED-E3EADCC744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3462" y="6197353"/>
            <a:ext cx="4709160" cy="215444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Month DD, YYYY (May also be location or speaker)</a:t>
            </a:r>
          </a:p>
        </p:txBody>
      </p:sp>
      <p:sp>
        <p:nvSpPr>
          <p:cNvPr id="16" name="Subtitle placeholder">
            <a:extLst>
              <a:ext uri="{FF2B5EF4-FFF2-40B4-BE49-F238E27FC236}">
                <a16:creationId xmlns:a16="http://schemas.microsoft.com/office/drawing/2014/main" id="{2E03F862-177D-4A2A-BB03-60A4029823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3462" y="4635651"/>
            <a:ext cx="4709160" cy="55399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Presentation subtitle (optional); Arial 18pt, sentence case, max. 3 lines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A19A5-5525-4A37-AEE4-E2ED4BB950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3462" y="2450287"/>
            <a:ext cx="4709160" cy="186974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Insightful presentation title (max. 3 lines)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8D147F-F514-40D3-9F83-705EE8693E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6019486" y="6071"/>
            <a:ext cx="6169779" cy="6851926"/>
          </a:xfrm>
          <a:prstGeom prst="rect">
            <a:avLst/>
          </a:prstGeom>
        </p:spPr>
      </p:pic>
      <p:pic>
        <p:nvPicPr>
          <p:cNvPr id="10" name="Graphic 9" descr="Optum Rx logo.">
            <a:extLst>
              <a:ext uri="{FF2B5EF4-FFF2-40B4-BE49-F238E27FC236}">
                <a16:creationId xmlns:a16="http://schemas.microsoft.com/office/drawing/2014/main" id="{021E622E-FC65-4868-8457-EAAF73225F1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gray">
          <a:xfrm>
            <a:off x="419968" y="884408"/>
            <a:ext cx="2373154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434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259">
          <p15:clr>
            <a:srgbClr val="FBAE40"/>
          </p15:clr>
        </p15:guide>
        <p15:guide id="3" orient="horz" pos="2722">
          <p15:clr>
            <a:srgbClr val="FBAE40"/>
          </p15:clr>
        </p15:guide>
        <p15:guide id="4" orient="horz" pos="2919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um Rx - Cover 11">
    <p:bg>
      <p:bgPr>
        <a:solidFill>
          <a:srgbClr val="FB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E23FAE9B-982D-41B9-BBD2-74E842A460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B7117D9-92EC-4145-9CC6-3498381960D2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1E1DF904-338B-407E-A788-88865DF5B7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3805D93-7D4B-4CBC-BABC-3A8AC08CB7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0E8CE9CD-F45B-421B-99EE-E365E02490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17" name="Presentation date placeholder">
            <a:extLst>
              <a:ext uri="{FF2B5EF4-FFF2-40B4-BE49-F238E27FC236}">
                <a16:creationId xmlns:a16="http://schemas.microsoft.com/office/drawing/2014/main" id="{798BE44C-881B-41C4-90ED-E3EADCC744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3462" y="6197353"/>
            <a:ext cx="4709160" cy="215444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Month DD, YYYY (May also be location or speaker)</a:t>
            </a:r>
          </a:p>
        </p:txBody>
      </p:sp>
      <p:sp>
        <p:nvSpPr>
          <p:cNvPr id="16" name="Subtitle placeholder">
            <a:extLst>
              <a:ext uri="{FF2B5EF4-FFF2-40B4-BE49-F238E27FC236}">
                <a16:creationId xmlns:a16="http://schemas.microsoft.com/office/drawing/2014/main" id="{2E03F862-177D-4A2A-BB03-60A4029823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3462" y="4635651"/>
            <a:ext cx="4709160" cy="55399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Presentation subtitle (optional); Arial 18pt, sentence case, max. 3 lines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A19A5-5525-4A37-AEE4-E2ED4BB950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3462" y="2450287"/>
            <a:ext cx="4709160" cy="186974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Insightful presentation title (max. 3 lines)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CD0ED72-F2BF-4DE5-8A8E-A97770B1058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019800" y="0"/>
            <a:ext cx="6172200" cy="6858000"/>
          </a:xfrm>
          <a:solidFill>
            <a:schemeClr val="bg1"/>
          </a:solidFill>
        </p:spPr>
        <p:txBody>
          <a:bodyPr lIns="914400" rIns="914400">
            <a:normAutofit/>
          </a:bodyPr>
          <a:lstStyle>
            <a:lvl1pPr algn="ctr">
              <a:defRPr sz="1400"/>
            </a:lvl1pPr>
          </a:lstStyle>
          <a:p>
            <a:br>
              <a:rPr lang="en-US" dirty="0"/>
            </a:br>
            <a:br>
              <a:rPr lang="en-US" dirty="0"/>
            </a:br>
            <a:r>
              <a:rPr lang="en-US" dirty="0"/>
              <a:t>An image should be inserted into this region, but the dimensions should remain unchanged. To access brand approved photography, visit: library.optum.com.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Accessing the above library requires users to be a part of a SECURE group: Optum_Library_Access_Photography.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Request access via Secure if necessary.</a:t>
            </a:r>
          </a:p>
        </p:txBody>
      </p:sp>
      <p:pic>
        <p:nvPicPr>
          <p:cNvPr id="10" name="Graphic 9" descr="Optum Rx logo.">
            <a:extLst>
              <a:ext uri="{FF2B5EF4-FFF2-40B4-BE49-F238E27FC236}">
                <a16:creationId xmlns:a16="http://schemas.microsoft.com/office/drawing/2014/main" id="{9B8A2D87-A946-4E10-B878-1711C66E7E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gray">
          <a:xfrm>
            <a:off x="419968" y="884408"/>
            <a:ext cx="2373154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51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259">
          <p15:clr>
            <a:srgbClr val="FBAE40"/>
          </p15:clr>
        </p15:guide>
        <p15:guide id="3" orient="horz" pos="2722">
          <p15:clr>
            <a:srgbClr val="FBAE40"/>
          </p15:clr>
        </p15:guide>
        <p15:guide id="4" orient="horz" pos="2919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      ___       ">
    <p:bg bwMode="gray"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Orange arrow">
            <a:extLst>
              <a:ext uri="{FF2B5EF4-FFF2-40B4-BE49-F238E27FC236}">
                <a16:creationId xmlns:a16="http://schemas.microsoft.com/office/drawing/2014/main" id="{42E267BA-0308-4109-AB91-AAF0A6269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9497148" y="3429000"/>
            <a:ext cx="1951854" cy="0"/>
          </a:xfrm>
          <a:prstGeom prst="line">
            <a:avLst/>
          </a:prstGeom>
          <a:ln w="317500" cap="rnd">
            <a:solidFill>
              <a:schemeClr val="bg1"/>
            </a:solidFill>
            <a:round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">
            <a:extLst>
              <a:ext uri="{FF2B5EF4-FFF2-40B4-BE49-F238E27FC236}">
                <a16:creationId xmlns:a16="http://schemas.microsoft.com/office/drawing/2014/main" id="{B2451D0C-B689-4A35-BFBE-0C39E10B386A}"/>
              </a:ext>
            </a:extLst>
          </p:cNvPr>
          <p:cNvSpPr txBox="1"/>
          <p:nvPr userDrawn="1"/>
        </p:nvSpPr>
        <p:spPr bwMode="gray">
          <a:xfrm>
            <a:off x="742998" y="1722989"/>
            <a:ext cx="9891327" cy="20774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5000" b="1" dirty="0">
                <a:solidFill>
                  <a:schemeClr val="bg1"/>
                </a:solidFill>
              </a:rPr>
              <a:t>Tech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5760C22-62A6-43A0-BD2B-7161DAB82953}"/>
              </a:ext>
            </a:extLst>
          </p:cNvPr>
          <p:cNvSpPr txBox="1"/>
          <p:nvPr userDrawn="1"/>
        </p:nvSpPr>
        <p:spPr bwMode="gray">
          <a:xfrm>
            <a:off x="742999" y="3910135"/>
            <a:ext cx="9346294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2000" b="0" dirty="0">
                <a:solidFill>
                  <a:schemeClr val="bg1"/>
                </a:solidFill>
              </a:rPr>
              <a:t>(Segment)</a:t>
            </a:r>
          </a:p>
        </p:txBody>
      </p:sp>
    </p:spTree>
    <p:extLst>
      <p:ext uri="{BB962C8B-B14F-4D97-AF65-F5344CB8AC3E}">
        <p14:creationId xmlns:p14="http://schemas.microsoft.com/office/powerpoint/2010/main" val="4648042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um Technology - Cover">
    <p:bg>
      <p:bgPr>
        <a:solidFill>
          <a:srgbClr val="FB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E23FAE9B-982D-41B9-BBD2-74E842A460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2546DB0-88F2-4EC8-91FB-D7E51BBBDDDF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1E1DF904-338B-407E-A788-88865DF5B7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3805D93-7D4B-4CBC-BABC-3A8AC08CB7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0E8CE9CD-F45B-421B-99EE-E365E02490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17" name="Presentation date placeholder">
            <a:extLst>
              <a:ext uri="{FF2B5EF4-FFF2-40B4-BE49-F238E27FC236}">
                <a16:creationId xmlns:a16="http://schemas.microsoft.com/office/drawing/2014/main" id="{798BE44C-881B-41C4-90ED-E3EADCC744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3462" y="6197353"/>
            <a:ext cx="4709160" cy="215444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Month DD, YYYY (May also be location or speaker)</a:t>
            </a:r>
          </a:p>
        </p:txBody>
      </p:sp>
      <p:sp>
        <p:nvSpPr>
          <p:cNvPr id="16" name="Subtitle placeholder">
            <a:extLst>
              <a:ext uri="{FF2B5EF4-FFF2-40B4-BE49-F238E27FC236}">
                <a16:creationId xmlns:a16="http://schemas.microsoft.com/office/drawing/2014/main" id="{2E03F862-177D-4A2A-BB03-60A4029823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3462" y="4635651"/>
            <a:ext cx="4709160" cy="55399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Presentation subtitle (optional); Arial 18pt, sentence case, max. 3 lines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A19A5-5525-4A37-AEE4-E2ED4BB950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3462" y="2450287"/>
            <a:ext cx="4709160" cy="186974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Insightful presentation title (max. 3 lines)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E252CA-B7C1-4F2D-A934-EB57E92D8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6016752" y="0"/>
            <a:ext cx="6175248" cy="6858000"/>
          </a:xfrm>
          <a:prstGeom prst="rect">
            <a:avLst/>
          </a:prstGeom>
        </p:spPr>
      </p:pic>
      <p:pic>
        <p:nvPicPr>
          <p:cNvPr id="15" name="Graphic 14" descr="Optum Technology logo.">
            <a:extLst>
              <a:ext uri="{FF2B5EF4-FFF2-40B4-BE49-F238E27FC236}">
                <a16:creationId xmlns:a16="http://schemas.microsoft.com/office/drawing/2014/main" id="{82B82139-209C-4FEE-A7C8-011334ADCD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gray">
          <a:xfrm>
            <a:off x="403301" y="884408"/>
            <a:ext cx="414909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43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259">
          <p15:clr>
            <a:srgbClr val="FBAE40"/>
          </p15:clr>
        </p15:guide>
        <p15:guide id="3" orient="horz" pos="2722">
          <p15:clr>
            <a:srgbClr val="FBAE40"/>
          </p15:clr>
        </p15:guide>
        <p15:guide id="4" orient="horz" pos="2919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um Technology - Cover 02">
    <p:bg>
      <p:bgPr>
        <a:solidFill>
          <a:srgbClr val="FB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E23FAE9B-982D-41B9-BBD2-74E842A460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5B8C93C-B470-48DC-878B-475DD7D9D265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1E1DF904-338B-407E-A788-88865DF5B7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3805D93-7D4B-4CBC-BABC-3A8AC08CB7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0E8CE9CD-F45B-421B-99EE-E365E02490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17" name="Presentation date placeholder">
            <a:extLst>
              <a:ext uri="{FF2B5EF4-FFF2-40B4-BE49-F238E27FC236}">
                <a16:creationId xmlns:a16="http://schemas.microsoft.com/office/drawing/2014/main" id="{798BE44C-881B-41C4-90ED-E3EADCC744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3462" y="6197353"/>
            <a:ext cx="4709160" cy="215444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Month DD, YYYY (May also be location or speaker)</a:t>
            </a:r>
          </a:p>
        </p:txBody>
      </p:sp>
      <p:sp>
        <p:nvSpPr>
          <p:cNvPr id="16" name="Subtitle placeholder">
            <a:extLst>
              <a:ext uri="{FF2B5EF4-FFF2-40B4-BE49-F238E27FC236}">
                <a16:creationId xmlns:a16="http://schemas.microsoft.com/office/drawing/2014/main" id="{2E03F862-177D-4A2A-BB03-60A4029823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3462" y="4635651"/>
            <a:ext cx="4709160" cy="55399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Presentation subtitle (optional); Arial 18pt, sentence case, max. 3 lines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A19A5-5525-4A37-AEE4-E2ED4BB950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3462" y="2450287"/>
            <a:ext cx="4709160" cy="186974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Insightful presentation title (max. 3 lines)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FC9DEF5-8784-475B-B82B-3A69645F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6016752" y="0"/>
            <a:ext cx="6175248" cy="6858000"/>
          </a:xfrm>
          <a:prstGeom prst="rect">
            <a:avLst/>
          </a:prstGeom>
        </p:spPr>
      </p:pic>
      <p:pic>
        <p:nvPicPr>
          <p:cNvPr id="12" name="Graphic 11" descr="Optum Technology logo.">
            <a:extLst>
              <a:ext uri="{FF2B5EF4-FFF2-40B4-BE49-F238E27FC236}">
                <a16:creationId xmlns:a16="http://schemas.microsoft.com/office/drawing/2014/main" id="{78300B8F-3A12-48FB-B755-5EDFC1C966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gray">
          <a:xfrm>
            <a:off x="403301" y="884408"/>
            <a:ext cx="414909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1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259">
          <p15:clr>
            <a:srgbClr val="FBAE40"/>
          </p15:clr>
        </p15:guide>
        <p15:guide id="3" orient="horz" pos="2722">
          <p15:clr>
            <a:srgbClr val="FBAE40"/>
          </p15:clr>
        </p15:guide>
        <p15:guide id="4" orient="horz" pos="291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um Health - Cover 03">
    <p:bg>
      <p:bgPr>
        <a:solidFill>
          <a:srgbClr val="FB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E23FAE9B-982D-41B9-BBD2-74E842A460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5B8C93C-B470-48DC-878B-475DD7D9D265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1E1DF904-338B-407E-A788-88865DF5B7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3805D93-7D4B-4CBC-BABC-3A8AC08CB7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0E8CE9CD-F45B-421B-99EE-E365E02490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17" name="Presentation date placeholder">
            <a:extLst>
              <a:ext uri="{FF2B5EF4-FFF2-40B4-BE49-F238E27FC236}">
                <a16:creationId xmlns:a16="http://schemas.microsoft.com/office/drawing/2014/main" id="{798BE44C-881B-41C4-90ED-E3EADCC744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3462" y="6197353"/>
            <a:ext cx="4709160" cy="215444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Month DD, YYYY (May also be location or speaker)</a:t>
            </a:r>
          </a:p>
        </p:txBody>
      </p:sp>
      <p:sp>
        <p:nvSpPr>
          <p:cNvPr id="16" name="Subtitle placeholder">
            <a:extLst>
              <a:ext uri="{FF2B5EF4-FFF2-40B4-BE49-F238E27FC236}">
                <a16:creationId xmlns:a16="http://schemas.microsoft.com/office/drawing/2014/main" id="{2E03F862-177D-4A2A-BB03-60A4029823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3462" y="4635651"/>
            <a:ext cx="4709160" cy="55399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Presentation subtitle (optional); Arial 18pt, sentence case, max. 3 lines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A19A5-5525-4A37-AEE4-E2ED4BB950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3462" y="2450287"/>
            <a:ext cx="4709160" cy="186974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Insightful presentation title (max. 3 lines)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FF9B2B-62EB-453D-883A-F3D1C5D129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6016749" y="0"/>
            <a:ext cx="6175248" cy="6858000"/>
          </a:xfrm>
          <a:prstGeom prst="rect">
            <a:avLst/>
          </a:prstGeom>
        </p:spPr>
      </p:pic>
      <p:pic>
        <p:nvPicPr>
          <p:cNvPr id="13" name="Graphic 12" descr="Optum Health logo.">
            <a:extLst>
              <a:ext uri="{FF2B5EF4-FFF2-40B4-BE49-F238E27FC236}">
                <a16:creationId xmlns:a16="http://schemas.microsoft.com/office/drawing/2014/main" id="{0D06CA29-1641-413E-B698-C16184E0B8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gray">
          <a:xfrm>
            <a:off x="412825" y="884408"/>
            <a:ext cx="306466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85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259">
          <p15:clr>
            <a:srgbClr val="FBAE40"/>
          </p15:clr>
        </p15:guide>
        <p15:guide id="3" orient="horz" pos="2722">
          <p15:clr>
            <a:srgbClr val="FBAE40"/>
          </p15:clr>
        </p15:guide>
        <p15:guide id="4" orient="horz" pos="2919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um Technology - Cover 03">
    <p:bg>
      <p:bgPr>
        <a:solidFill>
          <a:srgbClr val="FB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E23FAE9B-982D-41B9-BBD2-74E842A460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5B8C93C-B470-48DC-878B-475DD7D9D265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1E1DF904-338B-407E-A788-88865DF5B7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3805D93-7D4B-4CBC-BABC-3A8AC08CB7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0E8CE9CD-F45B-421B-99EE-E365E02490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17" name="Presentation date placeholder">
            <a:extLst>
              <a:ext uri="{FF2B5EF4-FFF2-40B4-BE49-F238E27FC236}">
                <a16:creationId xmlns:a16="http://schemas.microsoft.com/office/drawing/2014/main" id="{798BE44C-881B-41C4-90ED-E3EADCC744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3462" y="6197353"/>
            <a:ext cx="4709160" cy="215444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Month DD, YYYY (May also be location or speaker)</a:t>
            </a:r>
          </a:p>
        </p:txBody>
      </p:sp>
      <p:sp>
        <p:nvSpPr>
          <p:cNvPr id="16" name="Subtitle placeholder">
            <a:extLst>
              <a:ext uri="{FF2B5EF4-FFF2-40B4-BE49-F238E27FC236}">
                <a16:creationId xmlns:a16="http://schemas.microsoft.com/office/drawing/2014/main" id="{2E03F862-177D-4A2A-BB03-60A4029823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3462" y="4635651"/>
            <a:ext cx="4709160" cy="55399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Presentation subtitle (optional); Arial 18pt, sentence case, max. 3 lines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A19A5-5525-4A37-AEE4-E2ED4BB950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3462" y="2450287"/>
            <a:ext cx="4709160" cy="186974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Insightful presentation title (max. 3 lines)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FF9B2B-62EB-453D-883A-F3D1C5D129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6016749" y="0"/>
            <a:ext cx="6175248" cy="6858000"/>
          </a:xfrm>
          <a:prstGeom prst="rect">
            <a:avLst/>
          </a:prstGeom>
        </p:spPr>
      </p:pic>
      <p:pic>
        <p:nvPicPr>
          <p:cNvPr id="13" name="Graphic 12" descr="Optum Technology logo.">
            <a:extLst>
              <a:ext uri="{FF2B5EF4-FFF2-40B4-BE49-F238E27FC236}">
                <a16:creationId xmlns:a16="http://schemas.microsoft.com/office/drawing/2014/main" id="{79496069-8C0D-4D31-A4F9-3AF4435BAC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gray">
          <a:xfrm>
            <a:off x="403301" y="884408"/>
            <a:ext cx="414909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505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259">
          <p15:clr>
            <a:srgbClr val="FBAE40"/>
          </p15:clr>
        </p15:guide>
        <p15:guide id="3" orient="horz" pos="2722">
          <p15:clr>
            <a:srgbClr val="FBAE40"/>
          </p15:clr>
        </p15:guide>
        <p15:guide id="4" orient="horz" pos="2919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um Technology - Cover 04">
    <p:bg>
      <p:bgPr>
        <a:solidFill>
          <a:srgbClr val="FB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E23FAE9B-982D-41B9-BBD2-74E842A460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5B8C93C-B470-48DC-878B-475DD7D9D265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1E1DF904-338B-407E-A788-88865DF5B7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3805D93-7D4B-4CBC-BABC-3A8AC08CB7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0E8CE9CD-F45B-421B-99EE-E365E02490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17" name="Presentation date placeholder">
            <a:extLst>
              <a:ext uri="{FF2B5EF4-FFF2-40B4-BE49-F238E27FC236}">
                <a16:creationId xmlns:a16="http://schemas.microsoft.com/office/drawing/2014/main" id="{798BE44C-881B-41C4-90ED-E3EADCC744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3462" y="6197353"/>
            <a:ext cx="4709160" cy="215444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Month DD, YYYY (May also be location or speaker)</a:t>
            </a:r>
          </a:p>
        </p:txBody>
      </p:sp>
      <p:sp>
        <p:nvSpPr>
          <p:cNvPr id="16" name="Subtitle placeholder">
            <a:extLst>
              <a:ext uri="{FF2B5EF4-FFF2-40B4-BE49-F238E27FC236}">
                <a16:creationId xmlns:a16="http://schemas.microsoft.com/office/drawing/2014/main" id="{2E03F862-177D-4A2A-BB03-60A4029823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3462" y="4635651"/>
            <a:ext cx="4709160" cy="55399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Presentation subtitle (optional); Arial 18pt, sentence case, max. 3 lines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A19A5-5525-4A37-AEE4-E2ED4BB950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3462" y="2450287"/>
            <a:ext cx="4709160" cy="186974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Insightful presentation title (max. 3 lines)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836543-6FF7-41D0-B888-CCACA6E60F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6016752" y="-1"/>
            <a:ext cx="6175247" cy="6857999"/>
          </a:xfrm>
          <a:prstGeom prst="rect">
            <a:avLst/>
          </a:prstGeom>
        </p:spPr>
      </p:pic>
      <p:pic>
        <p:nvPicPr>
          <p:cNvPr id="13" name="Graphic 12" descr="Optum Technology logo.">
            <a:extLst>
              <a:ext uri="{FF2B5EF4-FFF2-40B4-BE49-F238E27FC236}">
                <a16:creationId xmlns:a16="http://schemas.microsoft.com/office/drawing/2014/main" id="{A5D76BF7-3164-46CE-9A07-E016749AF5C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gray">
          <a:xfrm>
            <a:off x="403301" y="884408"/>
            <a:ext cx="414909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79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259">
          <p15:clr>
            <a:srgbClr val="FBAE40"/>
          </p15:clr>
        </p15:guide>
        <p15:guide id="3" orient="horz" pos="2722">
          <p15:clr>
            <a:srgbClr val="FBAE40"/>
          </p15:clr>
        </p15:guide>
        <p15:guide id="4" orient="horz" pos="2919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um Technology - Cover 05">
    <p:bg>
      <p:bgPr>
        <a:solidFill>
          <a:srgbClr val="FB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E23FAE9B-982D-41B9-BBD2-74E842A460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5B8C93C-B470-48DC-878B-475DD7D9D265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1E1DF904-338B-407E-A788-88865DF5B7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3805D93-7D4B-4CBC-BABC-3A8AC08CB7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0E8CE9CD-F45B-421B-99EE-E365E02490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17" name="Presentation date placeholder">
            <a:extLst>
              <a:ext uri="{FF2B5EF4-FFF2-40B4-BE49-F238E27FC236}">
                <a16:creationId xmlns:a16="http://schemas.microsoft.com/office/drawing/2014/main" id="{798BE44C-881B-41C4-90ED-E3EADCC744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3462" y="6197353"/>
            <a:ext cx="4709160" cy="215444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Month DD, YYYY (May also be location or speaker)</a:t>
            </a:r>
          </a:p>
        </p:txBody>
      </p:sp>
      <p:sp>
        <p:nvSpPr>
          <p:cNvPr id="16" name="Subtitle placeholder">
            <a:extLst>
              <a:ext uri="{FF2B5EF4-FFF2-40B4-BE49-F238E27FC236}">
                <a16:creationId xmlns:a16="http://schemas.microsoft.com/office/drawing/2014/main" id="{2E03F862-177D-4A2A-BB03-60A4029823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3462" y="4635651"/>
            <a:ext cx="4709160" cy="55399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Presentation subtitle (optional); Arial 18pt, sentence case, max. 3 lines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A19A5-5525-4A37-AEE4-E2ED4BB950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3462" y="2450287"/>
            <a:ext cx="4709160" cy="186974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Insightful presentation title (max. 3 lines)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8D147F-F514-40D3-9F83-705EE8693E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6019486" y="6071"/>
            <a:ext cx="6169779" cy="6851927"/>
          </a:xfrm>
          <a:prstGeom prst="rect">
            <a:avLst/>
          </a:prstGeom>
        </p:spPr>
      </p:pic>
      <p:pic>
        <p:nvPicPr>
          <p:cNvPr id="12" name="Graphic 11" descr="Optum Technology logo.">
            <a:extLst>
              <a:ext uri="{FF2B5EF4-FFF2-40B4-BE49-F238E27FC236}">
                <a16:creationId xmlns:a16="http://schemas.microsoft.com/office/drawing/2014/main" id="{D6CDDA92-10C1-4707-8ACE-6ED1762A5A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gray">
          <a:xfrm>
            <a:off x="403301" y="884408"/>
            <a:ext cx="414909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3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259">
          <p15:clr>
            <a:srgbClr val="FBAE40"/>
          </p15:clr>
        </p15:guide>
        <p15:guide id="3" orient="horz" pos="2722">
          <p15:clr>
            <a:srgbClr val="FBAE40"/>
          </p15:clr>
        </p15:guide>
        <p15:guide id="4" orient="horz" pos="2919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um Technology - Cover 06">
    <p:bg>
      <p:bgPr>
        <a:solidFill>
          <a:srgbClr val="FB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E23FAE9B-982D-41B9-BBD2-74E842A460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2546DB0-88F2-4EC8-91FB-D7E51BBBDDDF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1E1DF904-338B-407E-A788-88865DF5B7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3805D93-7D4B-4CBC-BABC-3A8AC08CB7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0E8CE9CD-F45B-421B-99EE-E365E02490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17" name="Presentation date placeholder">
            <a:extLst>
              <a:ext uri="{FF2B5EF4-FFF2-40B4-BE49-F238E27FC236}">
                <a16:creationId xmlns:a16="http://schemas.microsoft.com/office/drawing/2014/main" id="{798BE44C-881B-41C4-90ED-E3EADCC744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3462" y="6197353"/>
            <a:ext cx="4709160" cy="215444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Month DD, YYYY (May also be location or speaker)</a:t>
            </a:r>
          </a:p>
        </p:txBody>
      </p:sp>
      <p:sp>
        <p:nvSpPr>
          <p:cNvPr id="16" name="Subtitle placeholder">
            <a:extLst>
              <a:ext uri="{FF2B5EF4-FFF2-40B4-BE49-F238E27FC236}">
                <a16:creationId xmlns:a16="http://schemas.microsoft.com/office/drawing/2014/main" id="{2E03F862-177D-4A2A-BB03-60A4029823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3462" y="4635651"/>
            <a:ext cx="4709160" cy="55399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Presentation subtitle (optional); Arial 18pt, sentence case, max. 3 lines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A19A5-5525-4A37-AEE4-E2ED4BB950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3462" y="2450287"/>
            <a:ext cx="4709160" cy="186974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Insightful presentation title (max. 3 lines)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E252CA-B7C1-4F2D-A934-EB57E92D8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6016752" y="0"/>
            <a:ext cx="6175248" cy="6858000"/>
          </a:xfrm>
          <a:prstGeom prst="rect">
            <a:avLst/>
          </a:prstGeom>
        </p:spPr>
      </p:pic>
      <p:pic>
        <p:nvPicPr>
          <p:cNvPr id="12" name="Graphic 11" descr="Optum Technology logo.">
            <a:extLst>
              <a:ext uri="{FF2B5EF4-FFF2-40B4-BE49-F238E27FC236}">
                <a16:creationId xmlns:a16="http://schemas.microsoft.com/office/drawing/2014/main" id="{708C3534-87D7-4A43-9B1B-0C9B79FFFC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gray">
          <a:xfrm>
            <a:off x="403301" y="884408"/>
            <a:ext cx="414909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55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259">
          <p15:clr>
            <a:srgbClr val="FBAE40"/>
          </p15:clr>
        </p15:guide>
        <p15:guide id="3" orient="horz" pos="2722">
          <p15:clr>
            <a:srgbClr val="FBAE40"/>
          </p15:clr>
        </p15:guide>
        <p15:guide id="4" orient="horz" pos="2919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um Technology - Cover 07">
    <p:bg>
      <p:bgPr>
        <a:solidFill>
          <a:srgbClr val="FB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E23FAE9B-982D-41B9-BBD2-74E842A460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5B8C93C-B470-48DC-878B-475DD7D9D265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1E1DF904-338B-407E-A788-88865DF5B7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3805D93-7D4B-4CBC-BABC-3A8AC08CB7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0E8CE9CD-F45B-421B-99EE-E365E02490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17" name="Presentation date placeholder">
            <a:extLst>
              <a:ext uri="{FF2B5EF4-FFF2-40B4-BE49-F238E27FC236}">
                <a16:creationId xmlns:a16="http://schemas.microsoft.com/office/drawing/2014/main" id="{798BE44C-881B-41C4-90ED-E3EADCC744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3462" y="6197353"/>
            <a:ext cx="4709160" cy="215444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Month DD, YYYY (May also be location or speaker)</a:t>
            </a:r>
          </a:p>
        </p:txBody>
      </p:sp>
      <p:sp>
        <p:nvSpPr>
          <p:cNvPr id="16" name="Subtitle placeholder">
            <a:extLst>
              <a:ext uri="{FF2B5EF4-FFF2-40B4-BE49-F238E27FC236}">
                <a16:creationId xmlns:a16="http://schemas.microsoft.com/office/drawing/2014/main" id="{2E03F862-177D-4A2A-BB03-60A4029823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3462" y="4635651"/>
            <a:ext cx="4709160" cy="55399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Presentation subtitle (optional); Arial 18pt, sentence case, max. 3 lines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A19A5-5525-4A37-AEE4-E2ED4BB950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3462" y="2450287"/>
            <a:ext cx="4709160" cy="186974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Insightful presentation title (max. 3 lines)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FC9DEF5-8784-475B-B82B-3A69645F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6018276" y="0"/>
            <a:ext cx="6172200" cy="6858000"/>
          </a:xfrm>
          <a:prstGeom prst="rect">
            <a:avLst/>
          </a:prstGeom>
        </p:spPr>
      </p:pic>
      <p:pic>
        <p:nvPicPr>
          <p:cNvPr id="12" name="Graphic 11" descr="Optum Technology logo.">
            <a:extLst>
              <a:ext uri="{FF2B5EF4-FFF2-40B4-BE49-F238E27FC236}">
                <a16:creationId xmlns:a16="http://schemas.microsoft.com/office/drawing/2014/main" id="{C9A99787-D3A0-475C-B49D-653E7F897C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gray">
          <a:xfrm>
            <a:off x="403301" y="884408"/>
            <a:ext cx="414909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00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259">
          <p15:clr>
            <a:srgbClr val="FBAE40"/>
          </p15:clr>
        </p15:guide>
        <p15:guide id="3" orient="horz" pos="2722">
          <p15:clr>
            <a:srgbClr val="FBAE40"/>
          </p15:clr>
        </p15:guide>
        <p15:guide id="4" orient="horz" pos="2919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um Technology - Cover 08">
    <p:bg>
      <p:bgPr>
        <a:solidFill>
          <a:srgbClr val="FB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E23FAE9B-982D-41B9-BBD2-74E842A460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5B8C93C-B470-48DC-878B-475DD7D9D265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1E1DF904-338B-407E-A788-88865DF5B7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3805D93-7D4B-4CBC-BABC-3A8AC08CB7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0E8CE9CD-F45B-421B-99EE-E365E02490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17" name="Presentation date placeholder">
            <a:extLst>
              <a:ext uri="{FF2B5EF4-FFF2-40B4-BE49-F238E27FC236}">
                <a16:creationId xmlns:a16="http://schemas.microsoft.com/office/drawing/2014/main" id="{798BE44C-881B-41C4-90ED-E3EADCC744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3462" y="6197353"/>
            <a:ext cx="4709160" cy="215444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Month DD, YYYY (May also be location or speaker)</a:t>
            </a:r>
          </a:p>
        </p:txBody>
      </p:sp>
      <p:sp>
        <p:nvSpPr>
          <p:cNvPr id="16" name="Subtitle placeholder">
            <a:extLst>
              <a:ext uri="{FF2B5EF4-FFF2-40B4-BE49-F238E27FC236}">
                <a16:creationId xmlns:a16="http://schemas.microsoft.com/office/drawing/2014/main" id="{2E03F862-177D-4A2A-BB03-60A4029823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3462" y="4635651"/>
            <a:ext cx="4709160" cy="55399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Presentation subtitle (optional); Arial 18pt, sentence case, max. 3 lines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A19A5-5525-4A37-AEE4-E2ED4BB950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3462" y="2450287"/>
            <a:ext cx="4709160" cy="186974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Insightful presentation title (max. 3 lines)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FF9B2B-62EB-453D-883A-F3D1C5D129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6016749" y="0"/>
            <a:ext cx="6175248" cy="6858000"/>
          </a:xfrm>
          <a:prstGeom prst="rect">
            <a:avLst/>
          </a:prstGeom>
        </p:spPr>
      </p:pic>
      <p:pic>
        <p:nvPicPr>
          <p:cNvPr id="13" name="Graphic 12" descr="Optum Technology logo.">
            <a:extLst>
              <a:ext uri="{FF2B5EF4-FFF2-40B4-BE49-F238E27FC236}">
                <a16:creationId xmlns:a16="http://schemas.microsoft.com/office/drawing/2014/main" id="{EC3ABBE0-0667-4DD5-8E27-127A7EC8072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gray">
          <a:xfrm>
            <a:off x="403301" y="884408"/>
            <a:ext cx="414909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853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259">
          <p15:clr>
            <a:srgbClr val="FBAE40"/>
          </p15:clr>
        </p15:guide>
        <p15:guide id="3" orient="horz" pos="2722">
          <p15:clr>
            <a:srgbClr val="FBAE40"/>
          </p15:clr>
        </p15:guide>
        <p15:guide id="4" orient="horz" pos="2919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um Technology - Cover 9">
    <p:bg>
      <p:bgPr>
        <a:solidFill>
          <a:srgbClr val="FB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E23FAE9B-982D-41B9-BBD2-74E842A460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5B8C93C-B470-48DC-878B-475DD7D9D265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1E1DF904-338B-407E-A788-88865DF5B7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3805D93-7D4B-4CBC-BABC-3A8AC08CB7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0E8CE9CD-F45B-421B-99EE-E365E02490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17" name="Presentation date placeholder">
            <a:extLst>
              <a:ext uri="{FF2B5EF4-FFF2-40B4-BE49-F238E27FC236}">
                <a16:creationId xmlns:a16="http://schemas.microsoft.com/office/drawing/2014/main" id="{798BE44C-881B-41C4-90ED-E3EADCC744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3462" y="6197353"/>
            <a:ext cx="4709160" cy="215444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Month DD, YYYY (May also be location or speaker)</a:t>
            </a:r>
          </a:p>
        </p:txBody>
      </p:sp>
      <p:sp>
        <p:nvSpPr>
          <p:cNvPr id="16" name="Subtitle placeholder">
            <a:extLst>
              <a:ext uri="{FF2B5EF4-FFF2-40B4-BE49-F238E27FC236}">
                <a16:creationId xmlns:a16="http://schemas.microsoft.com/office/drawing/2014/main" id="{2E03F862-177D-4A2A-BB03-60A4029823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3462" y="4635651"/>
            <a:ext cx="4709160" cy="55399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Presentation subtitle (optional); Arial 18pt, sentence case, max. 3 lines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A19A5-5525-4A37-AEE4-E2ED4BB950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3462" y="2450287"/>
            <a:ext cx="4709160" cy="186974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Insightful presentation title (max. 3 lines)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836543-6FF7-41D0-B888-CCACA6E60F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6016752" y="-1"/>
            <a:ext cx="6175247" cy="6857998"/>
          </a:xfrm>
          <a:prstGeom prst="rect">
            <a:avLst/>
          </a:prstGeom>
        </p:spPr>
      </p:pic>
      <p:pic>
        <p:nvPicPr>
          <p:cNvPr id="13" name="Graphic 12" descr="Optum Technology logo.">
            <a:extLst>
              <a:ext uri="{FF2B5EF4-FFF2-40B4-BE49-F238E27FC236}">
                <a16:creationId xmlns:a16="http://schemas.microsoft.com/office/drawing/2014/main" id="{09092760-EB92-4562-ACB0-9B29ABF1A64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gray">
          <a:xfrm>
            <a:off x="403301" y="884408"/>
            <a:ext cx="414909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4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259">
          <p15:clr>
            <a:srgbClr val="FBAE40"/>
          </p15:clr>
        </p15:guide>
        <p15:guide id="3" orient="horz" pos="2722">
          <p15:clr>
            <a:srgbClr val="FBAE40"/>
          </p15:clr>
        </p15:guide>
        <p15:guide id="4" orient="horz" pos="2919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um Technology - Cover 10">
    <p:bg>
      <p:bgPr>
        <a:solidFill>
          <a:srgbClr val="FB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E23FAE9B-982D-41B9-BBD2-74E842A460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5B8C93C-B470-48DC-878B-475DD7D9D265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1E1DF904-338B-407E-A788-88865DF5B7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3805D93-7D4B-4CBC-BABC-3A8AC08CB7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0E8CE9CD-F45B-421B-99EE-E365E02490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17" name="Presentation date placeholder">
            <a:extLst>
              <a:ext uri="{FF2B5EF4-FFF2-40B4-BE49-F238E27FC236}">
                <a16:creationId xmlns:a16="http://schemas.microsoft.com/office/drawing/2014/main" id="{798BE44C-881B-41C4-90ED-E3EADCC744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3462" y="6197353"/>
            <a:ext cx="4709160" cy="215444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Month DD, YYYY (May also be location or speaker)</a:t>
            </a:r>
          </a:p>
        </p:txBody>
      </p:sp>
      <p:sp>
        <p:nvSpPr>
          <p:cNvPr id="16" name="Subtitle placeholder">
            <a:extLst>
              <a:ext uri="{FF2B5EF4-FFF2-40B4-BE49-F238E27FC236}">
                <a16:creationId xmlns:a16="http://schemas.microsoft.com/office/drawing/2014/main" id="{2E03F862-177D-4A2A-BB03-60A4029823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3462" y="4635651"/>
            <a:ext cx="4709160" cy="55399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Presentation subtitle (optional); Arial 18pt, sentence case, max. 3 lines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A19A5-5525-4A37-AEE4-E2ED4BB950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3462" y="2450287"/>
            <a:ext cx="4709160" cy="186974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Insightful presentation title (max. 3 lines)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8D147F-F514-40D3-9F83-705EE8693E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6019486" y="6071"/>
            <a:ext cx="6169779" cy="6851926"/>
          </a:xfrm>
          <a:prstGeom prst="rect">
            <a:avLst/>
          </a:prstGeom>
        </p:spPr>
      </p:pic>
      <p:pic>
        <p:nvPicPr>
          <p:cNvPr id="12" name="Graphic 11" descr="Optum Technology logo.">
            <a:extLst>
              <a:ext uri="{FF2B5EF4-FFF2-40B4-BE49-F238E27FC236}">
                <a16:creationId xmlns:a16="http://schemas.microsoft.com/office/drawing/2014/main" id="{DC17B5C9-8BE7-4A60-BE4A-42D04F0C55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gray">
          <a:xfrm>
            <a:off x="403301" y="884408"/>
            <a:ext cx="414909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101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259">
          <p15:clr>
            <a:srgbClr val="FBAE40"/>
          </p15:clr>
        </p15:guide>
        <p15:guide id="3" orient="horz" pos="2722">
          <p15:clr>
            <a:srgbClr val="FBAE40"/>
          </p15:clr>
        </p15:guide>
        <p15:guide id="4" orient="horz" pos="2919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um Technology - Cover 11">
    <p:bg>
      <p:bgPr>
        <a:solidFill>
          <a:srgbClr val="FB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E23FAE9B-982D-41B9-BBD2-74E842A460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B7117D9-92EC-4145-9CC6-3498381960D2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1E1DF904-338B-407E-A788-88865DF5B7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3805D93-7D4B-4CBC-BABC-3A8AC08CB7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0E8CE9CD-F45B-421B-99EE-E365E02490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17" name="Presentation date placeholder">
            <a:extLst>
              <a:ext uri="{FF2B5EF4-FFF2-40B4-BE49-F238E27FC236}">
                <a16:creationId xmlns:a16="http://schemas.microsoft.com/office/drawing/2014/main" id="{798BE44C-881B-41C4-90ED-E3EADCC744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3462" y="6197353"/>
            <a:ext cx="4709160" cy="215444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Month DD, YYYY (May also be location or speaker)</a:t>
            </a:r>
          </a:p>
        </p:txBody>
      </p:sp>
      <p:sp>
        <p:nvSpPr>
          <p:cNvPr id="16" name="Subtitle placeholder">
            <a:extLst>
              <a:ext uri="{FF2B5EF4-FFF2-40B4-BE49-F238E27FC236}">
                <a16:creationId xmlns:a16="http://schemas.microsoft.com/office/drawing/2014/main" id="{2E03F862-177D-4A2A-BB03-60A4029823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3462" y="4635651"/>
            <a:ext cx="4709160" cy="55399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Presentation subtitle (optional); Arial 18pt, sentence case, max. 3 lines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A19A5-5525-4A37-AEE4-E2ED4BB950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3462" y="2450287"/>
            <a:ext cx="4709160" cy="186974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Insightful presentation title (max. 3 lines)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CD0ED72-F2BF-4DE5-8A8E-A97770B1058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019800" y="0"/>
            <a:ext cx="6172200" cy="6858000"/>
          </a:xfrm>
          <a:solidFill>
            <a:schemeClr val="bg1"/>
          </a:solidFill>
        </p:spPr>
        <p:txBody>
          <a:bodyPr lIns="914400" rIns="914400">
            <a:normAutofit/>
          </a:bodyPr>
          <a:lstStyle>
            <a:lvl1pPr algn="ctr">
              <a:defRPr sz="1400"/>
            </a:lvl1pPr>
          </a:lstStyle>
          <a:p>
            <a:br>
              <a:rPr lang="en-US" dirty="0"/>
            </a:br>
            <a:br>
              <a:rPr lang="en-US" dirty="0"/>
            </a:br>
            <a:r>
              <a:rPr lang="en-US" dirty="0"/>
              <a:t>An image should be inserted into this region, but the dimensions should remain unchanged. To access brand approved photography, visit: library.optum.com.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Accessing the above library requires users to be a part of a SECURE group: Optum_Library_Access_Photography.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Request access via Secure if necessary.</a:t>
            </a:r>
          </a:p>
        </p:txBody>
      </p:sp>
      <p:pic>
        <p:nvPicPr>
          <p:cNvPr id="12" name="Graphic 11" descr="Optum Technology logo.">
            <a:extLst>
              <a:ext uri="{FF2B5EF4-FFF2-40B4-BE49-F238E27FC236}">
                <a16:creationId xmlns:a16="http://schemas.microsoft.com/office/drawing/2014/main" id="{1D67FE9A-B054-4C12-AF18-40C55C2100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gray">
          <a:xfrm>
            <a:off x="403301" y="884408"/>
            <a:ext cx="414909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31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259">
          <p15:clr>
            <a:srgbClr val="FBAE40"/>
          </p15:clr>
        </p15:guide>
        <p15:guide id="3" orient="horz" pos="2722">
          <p15:clr>
            <a:srgbClr val="FBAE40"/>
          </p15:clr>
        </p15:guide>
        <p15:guide id="4" orient="horz" pos="2919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,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371431DB-E6A6-49C5-8087-27C6A3B2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E934-DCF6-42A5-85FE-8C1CB869FF21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8B45D769-A041-452F-B2B9-DCBF8263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5D93-7D4B-4CBC-BABC-3A8AC08CB7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2F19E74A-0080-4967-9833-9ACB7226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C8E8B-99F0-45A8-BCAB-DBB719616F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57199" y="555639"/>
            <a:ext cx="9601200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title; Arial 22pt bold, sentence case. This layout accommodates a slide title that extends downward to a second line (max. 2 lines).</a:t>
            </a:r>
          </a:p>
        </p:txBody>
      </p:sp>
    </p:spTree>
    <p:extLst>
      <p:ext uri="{BB962C8B-B14F-4D97-AF65-F5344CB8AC3E}">
        <p14:creationId xmlns:p14="http://schemas.microsoft.com/office/powerpoint/2010/main" val="3066013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76">
          <p15:clr>
            <a:srgbClr val="FBAE40"/>
          </p15:clr>
        </p15:guide>
        <p15:guide id="3" orient="horz" pos="1016">
          <p15:clr>
            <a:srgbClr val="FBAE40"/>
          </p15:clr>
        </p15:guide>
        <p15:guide id="4" orient="horz" pos="3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um Health - Cover 04">
    <p:bg>
      <p:bgPr>
        <a:solidFill>
          <a:srgbClr val="FB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E23FAE9B-982D-41B9-BBD2-74E842A460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5B8C93C-B470-48DC-878B-475DD7D9D265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1E1DF904-338B-407E-A788-88865DF5B7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3805D93-7D4B-4CBC-BABC-3A8AC08CB7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0E8CE9CD-F45B-421B-99EE-E365E02490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17" name="Presentation date placeholder">
            <a:extLst>
              <a:ext uri="{FF2B5EF4-FFF2-40B4-BE49-F238E27FC236}">
                <a16:creationId xmlns:a16="http://schemas.microsoft.com/office/drawing/2014/main" id="{798BE44C-881B-41C4-90ED-E3EADCC744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3462" y="6197353"/>
            <a:ext cx="4709160" cy="215444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Month DD, YYYY (May also be location or speaker)</a:t>
            </a:r>
          </a:p>
        </p:txBody>
      </p:sp>
      <p:sp>
        <p:nvSpPr>
          <p:cNvPr id="16" name="Subtitle placeholder">
            <a:extLst>
              <a:ext uri="{FF2B5EF4-FFF2-40B4-BE49-F238E27FC236}">
                <a16:creationId xmlns:a16="http://schemas.microsoft.com/office/drawing/2014/main" id="{2E03F862-177D-4A2A-BB03-60A4029823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3462" y="4635651"/>
            <a:ext cx="4709160" cy="55399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Presentation subtitle (optional); Arial 18pt, sentence case, max. 3 lines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A19A5-5525-4A37-AEE4-E2ED4BB950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3462" y="2450287"/>
            <a:ext cx="4709160" cy="186974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Insightful presentation title (max. 3 lines)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836543-6FF7-41D0-B888-CCACA6E60F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6016752" y="-1"/>
            <a:ext cx="6175247" cy="6857999"/>
          </a:xfrm>
          <a:prstGeom prst="rect">
            <a:avLst/>
          </a:prstGeom>
        </p:spPr>
      </p:pic>
      <p:pic>
        <p:nvPicPr>
          <p:cNvPr id="13" name="Graphic 12" descr="Optum Health logo.">
            <a:extLst>
              <a:ext uri="{FF2B5EF4-FFF2-40B4-BE49-F238E27FC236}">
                <a16:creationId xmlns:a16="http://schemas.microsoft.com/office/drawing/2014/main" id="{D31E4978-8701-4267-9B91-E58FDEBF7E6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gray">
          <a:xfrm>
            <a:off x="412825" y="884408"/>
            <a:ext cx="306466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761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259">
          <p15:clr>
            <a:srgbClr val="FBAE40"/>
          </p15:clr>
        </p15:guide>
        <p15:guide id="3" orient="horz" pos="2722">
          <p15:clr>
            <a:srgbClr val="FBAE40"/>
          </p15:clr>
        </p15:guide>
        <p15:guide id="4" orient="horz" pos="291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um Health - Cover 05">
    <p:bg>
      <p:bgPr>
        <a:solidFill>
          <a:srgbClr val="FB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E23FAE9B-982D-41B9-BBD2-74E842A460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5B8C93C-B470-48DC-878B-475DD7D9D265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1E1DF904-338B-407E-A788-88865DF5B7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3805D93-7D4B-4CBC-BABC-3A8AC08CB7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0E8CE9CD-F45B-421B-99EE-E365E02490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17" name="Presentation date placeholder">
            <a:extLst>
              <a:ext uri="{FF2B5EF4-FFF2-40B4-BE49-F238E27FC236}">
                <a16:creationId xmlns:a16="http://schemas.microsoft.com/office/drawing/2014/main" id="{798BE44C-881B-41C4-90ED-E3EADCC744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3462" y="6197353"/>
            <a:ext cx="4709160" cy="215444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Month DD, YYYY (May also be location or speaker)</a:t>
            </a:r>
          </a:p>
        </p:txBody>
      </p:sp>
      <p:sp>
        <p:nvSpPr>
          <p:cNvPr id="16" name="Subtitle placeholder">
            <a:extLst>
              <a:ext uri="{FF2B5EF4-FFF2-40B4-BE49-F238E27FC236}">
                <a16:creationId xmlns:a16="http://schemas.microsoft.com/office/drawing/2014/main" id="{2E03F862-177D-4A2A-BB03-60A4029823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3462" y="4635651"/>
            <a:ext cx="4709160" cy="55399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Presentation subtitle (optional); Arial 18pt, sentence case, max. 3 lines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A19A5-5525-4A37-AEE4-E2ED4BB950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3462" y="2450287"/>
            <a:ext cx="4709160" cy="186974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Insightful presentation title (max. 3 lines)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8D147F-F514-40D3-9F83-705EE8693E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6019486" y="6071"/>
            <a:ext cx="6169779" cy="6851927"/>
          </a:xfrm>
          <a:prstGeom prst="rect">
            <a:avLst/>
          </a:prstGeom>
        </p:spPr>
      </p:pic>
      <p:pic>
        <p:nvPicPr>
          <p:cNvPr id="12" name="Graphic 11" descr="Optum Health logo.">
            <a:extLst>
              <a:ext uri="{FF2B5EF4-FFF2-40B4-BE49-F238E27FC236}">
                <a16:creationId xmlns:a16="http://schemas.microsoft.com/office/drawing/2014/main" id="{1D8E5F83-221A-4C33-BD72-70F88D476E0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gray">
          <a:xfrm>
            <a:off x="412825" y="884408"/>
            <a:ext cx="306466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498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259">
          <p15:clr>
            <a:srgbClr val="FBAE40"/>
          </p15:clr>
        </p15:guide>
        <p15:guide id="3" orient="horz" pos="2722">
          <p15:clr>
            <a:srgbClr val="FBAE40"/>
          </p15:clr>
        </p15:guide>
        <p15:guide id="4" orient="horz" pos="291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um Health - Cover 06">
    <p:bg>
      <p:bgPr>
        <a:solidFill>
          <a:srgbClr val="FB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E23FAE9B-982D-41B9-BBD2-74E842A460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2546DB0-88F2-4EC8-91FB-D7E51BBBDDDF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1E1DF904-338B-407E-A788-88865DF5B7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3805D93-7D4B-4CBC-BABC-3A8AC08CB7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0E8CE9CD-F45B-421B-99EE-E365E02490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17" name="Presentation date placeholder">
            <a:extLst>
              <a:ext uri="{FF2B5EF4-FFF2-40B4-BE49-F238E27FC236}">
                <a16:creationId xmlns:a16="http://schemas.microsoft.com/office/drawing/2014/main" id="{798BE44C-881B-41C4-90ED-E3EADCC744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3462" y="6197353"/>
            <a:ext cx="4709160" cy="215444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Month DD, YYYY (May also be location or speaker)</a:t>
            </a:r>
          </a:p>
        </p:txBody>
      </p:sp>
      <p:sp>
        <p:nvSpPr>
          <p:cNvPr id="16" name="Subtitle placeholder">
            <a:extLst>
              <a:ext uri="{FF2B5EF4-FFF2-40B4-BE49-F238E27FC236}">
                <a16:creationId xmlns:a16="http://schemas.microsoft.com/office/drawing/2014/main" id="{2E03F862-177D-4A2A-BB03-60A4029823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3462" y="4635651"/>
            <a:ext cx="4709160" cy="55399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Presentation subtitle (optional); Arial 18pt, sentence case, max. 3 lines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A19A5-5525-4A37-AEE4-E2ED4BB950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3462" y="2450287"/>
            <a:ext cx="4709160" cy="186974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Insightful presentation title (max. 3 lines)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E252CA-B7C1-4F2D-A934-EB57E92D8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6016752" y="0"/>
            <a:ext cx="6175248" cy="6858000"/>
          </a:xfrm>
          <a:prstGeom prst="rect">
            <a:avLst/>
          </a:prstGeom>
        </p:spPr>
      </p:pic>
      <p:pic>
        <p:nvPicPr>
          <p:cNvPr id="12" name="Graphic 11" descr="Optum Health logo.">
            <a:extLst>
              <a:ext uri="{FF2B5EF4-FFF2-40B4-BE49-F238E27FC236}">
                <a16:creationId xmlns:a16="http://schemas.microsoft.com/office/drawing/2014/main" id="{AF02246F-5791-44EB-8A7D-9143492D75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gray">
          <a:xfrm>
            <a:off x="412825" y="884408"/>
            <a:ext cx="306466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21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259">
          <p15:clr>
            <a:srgbClr val="FBAE40"/>
          </p15:clr>
        </p15:guide>
        <p15:guide id="3" orient="horz" pos="2722">
          <p15:clr>
            <a:srgbClr val="FBAE40"/>
          </p15:clr>
        </p15:guide>
        <p15:guide id="4" orient="horz" pos="291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um Health - Cover 07">
    <p:bg>
      <p:bgPr>
        <a:solidFill>
          <a:srgbClr val="FB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E23FAE9B-982D-41B9-BBD2-74E842A460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5B8C93C-B470-48DC-878B-475DD7D9D265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1E1DF904-338B-407E-A788-88865DF5B7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3805D93-7D4B-4CBC-BABC-3A8AC08CB7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0E8CE9CD-F45B-421B-99EE-E365E02490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17" name="Presentation date placeholder">
            <a:extLst>
              <a:ext uri="{FF2B5EF4-FFF2-40B4-BE49-F238E27FC236}">
                <a16:creationId xmlns:a16="http://schemas.microsoft.com/office/drawing/2014/main" id="{798BE44C-881B-41C4-90ED-E3EADCC744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3462" y="6197353"/>
            <a:ext cx="4709160" cy="215444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Month DD, YYYY (May also be location or speaker)</a:t>
            </a:r>
          </a:p>
        </p:txBody>
      </p:sp>
      <p:sp>
        <p:nvSpPr>
          <p:cNvPr id="16" name="Subtitle placeholder">
            <a:extLst>
              <a:ext uri="{FF2B5EF4-FFF2-40B4-BE49-F238E27FC236}">
                <a16:creationId xmlns:a16="http://schemas.microsoft.com/office/drawing/2014/main" id="{2E03F862-177D-4A2A-BB03-60A4029823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3462" y="4635651"/>
            <a:ext cx="4709160" cy="55399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Presentation subtitle (optional); Arial 18pt, sentence case, max. 3 lines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A19A5-5525-4A37-AEE4-E2ED4BB950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3462" y="2450287"/>
            <a:ext cx="4709160" cy="186974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Insightful presentation title (max. 3 lines)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FC9DEF5-8784-475B-B82B-3A69645F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6018276" y="0"/>
            <a:ext cx="6172200" cy="6858000"/>
          </a:xfrm>
          <a:prstGeom prst="rect">
            <a:avLst/>
          </a:prstGeom>
        </p:spPr>
      </p:pic>
      <p:pic>
        <p:nvPicPr>
          <p:cNvPr id="12" name="Graphic 11" descr="Optum Health logo.">
            <a:extLst>
              <a:ext uri="{FF2B5EF4-FFF2-40B4-BE49-F238E27FC236}">
                <a16:creationId xmlns:a16="http://schemas.microsoft.com/office/drawing/2014/main" id="{92636F58-E6D0-4172-A0B8-A44FD5855E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gray">
          <a:xfrm>
            <a:off x="412825" y="884408"/>
            <a:ext cx="306466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57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259">
          <p15:clr>
            <a:srgbClr val="FBAE40"/>
          </p15:clr>
        </p15:guide>
        <p15:guide id="3" orient="horz" pos="2722">
          <p15:clr>
            <a:srgbClr val="FBAE40"/>
          </p15:clr>
        </p15:guide>
        <p15:guide id="4" orient="horz" pos="291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um Health - Cover 08">
    <p:bg>
      <p:bgPr>
        <a:solidFill>
          <a:srgbClr val="FB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E23FAE9B-982D-41B9-BBD2-74E842A460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5B8C93C-B470-48DC-878B-475DD7D9D265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1E1DF904-338B-407E-A788-88865DF5B7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3805D93-7D4B-4CBC-BABC-3A8AC08CB7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0E8CE9CD-F45B-421B-99EE-E365E02490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17" name="Presentation date placeholder">
            <a:extLst>
              <a:ext uri="{FF2B5EF4-FFF2-40B4-BE49-F238E27FC236}">
                <a16:creationId xmlns:a16="http://schemas.microsoft.com/office/drawing/2014/main" id="{798BE44C-881B-41C4-90ED-E3EADCC744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3462" y="6197353"/>
            <a:ext cx="4709160" cy="215444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400" b="1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Month DD, YYYY (May also be location or speaker)</a:t>
            </a:r>
          </a:p>
        </p:txBody>
      </p:sp>
      <p:sp>
        <p:nvSpPr>
          <p:cNvPr id="16" name="Subtitle placeholder">
            <a:extLst>
              <a:ext uri="{FF2B5EF4-FFF2-40B4-BE49-F238E27FC236}">
                <a16:creationId xmlns:a16="http://schemas.microsoft.com/office/drawing/2014/main" id="{2E03F862-177D-4A2A-BB03-60A4029823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3462" y="4635651"/>
            <a:ext cx="4709160" cy="55399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accent6"/>
                </a:solidFill>
              </a:defRPr>
            </a:lvl1pPr>
            <a:lvl2pPr marL="0" indent="0">
              <a:buNone/>
              <a:defRPr sz="2000">
                <a:solidFill>
                  <a:schemeClr val="accent5"/>
                </a:solidFill>
              </a:defRPr>
            </a:lvl2pPr>
            <a:lvl3pPr marL="231775" indent="0">
              <a:buFont typeface="Arial" panose="020B0604020202020204" pitchFamily="34" charset="0"/>
              <a:buNone/>
              <a:defRPr sz="2000">
                <a:solidFill>
                  <a:schemeClr val="accent5"/>
                </a:solidFill>
              </a:defRPr>
            </a:lvl3pPr>
            <a:lvl4pPr marL="228600" indent="0">
              <a:buNone/>
              <a:defRPr sz="2000">
                <a:solidFill>
                  <a:schemeClr val="accent5"/>
                </a:solidFill>
              </a:defRPr>
            </a:lvl4pPr>
            <a:lvl5pPr marL="460375" indent="0">
              <a:buNone/>
              <a:defRPr sz="2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Presentation subtitle (optional); Arial 18pt, sentence case, max. 3 lines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A19A5-5525-4A37-AEE4-E2ED4BB950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3462" y="2450287"/>
            <a:ext cx="4709160" cy="186974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Insightful presentation title (max. 3 lines)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FF9B2B-62EB-453D-883A-F3D1C5D129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6016749" y="0"/>
            <a:ext cx="6175248" cy="6858000"/>
          </a:xfrm>
          <a:prstGeom prst="rect">
            <a:avLst/>
          </a:prstGeom>
        </p:spPr>
      </p:pic>
      <p:pic>
        <p:nvPicPr>
          <p:cNvPr id="13" name="Graphic 12" descr="Optum Health logo.">
            <a:extLst>
              <a:ext uri="{FF2B5EF4-FFF2-40B4-BE49-F238E27FC236}">
                <a16:creationId xmlns:a16="http://schemas.microsoft.com/office/drawing/2014/main" id="{5AEE9964-7D63-4BEC-9071-DF504BA19D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gray">
          <a:xfrm>
            <a:off x="412825" y="884408"/>
            <a:ext cx="3064669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73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259">
          <p15:clr>
            <a:srgbClr val="FBAE40"/>
          </p15:clr>
        </p15:guide>
        <p15:guide id="3" orient="horz" pos="2722">
          <p15:clr>
            <a:srgbClr val="FBAE40"/>
          </p15:clr>
        </p15:guide>
        <p15:guide id="4" orient="horz" pos="291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6062A-1655-4530-ACBD-3C58ED2B33A6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0" y="7170924"/>
            <a:ext cx="914400" cy="3077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200">
                <a:solidFill>
                  <a:schemeClr val="tx1"/>
                </a:solidFill>
              </a:defRPr>
            </a:lvl1pPr>
          </a:lstStyle>
          <a:p>
            <a:fld id="{F05F61D3-6EEE-4B43-A90B-FDAB6329CC17}" type="datetime1">
              <a:rPr lang="en-US" smtClean="0"/>
              <a:t>9/5/22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30D79-CD36-49F3-BF41-A3B38F319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0" y="7221433"/>
            <a:ext cx="914400" cy="3077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200">
                <a:solidFill>
                  <a:schemeClr val="tx1"/>
                </a:solidFill>
              </a:defRPr>
            </a:lvl1pPr>
          </a:lstStyle>
          <a:p>
            <a:fld id="{03805D93-7D4B-4CBC-BABC-3A8AC08CB7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4DC45-7B06-4349-A773-6C8765250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0" y="7120415"/>
            <a:ext cx="1155766" cy="3077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2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14" name="Copyright">
            <a:extLst>
              <a:ext uri="{FF2B5EF4-FFF2-40B4-BE49-F238E27FC236}">
                <a16:creationId xmlns:a16="http://schemas.microsoft.com/office/drawing/2014/main" id="{60BE7E32-782B-4635-9369-4283481B5B95}"/>
              </a:ext>
            </a:extLst>
          </p:cNvPr>
          <p:cNvSpPr txBox="1"/>
          <p:nvPr userDrawn="1"/>
        </p:nvSpPr>
        <p:spPr bwMode="gray">
          <a:xfrm>
            <a:off x="4699002" y="6431633"/>
            <a:ext cx="2793997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b="0" spc="0" baseline="0" dirty="0">
                <a:solidFill>
                  <a:schemeClr val="tx1"/>
                </a:solidFill>
              </a:rPr>
              <a:t>© 2022 Optum, Inc. All rights reserved.</a:t>
            </a:r>
          </a:p>
        </p:txBody>
      </p:sp>
      <p:sp>
        <p:nvSpPr>
          <p:cNvPr id="11" name="Page number">
            <a:extLst>
              <a:ext uri="{FF2B5EF4-FFF2-40B4-BE49-F238E27FC236}">
                <a16:creationId xmlns:a16="http://schemas.microsoft.com/office/drawing/2014/main" id="{43B6C28E-DF9A-44F3-A9C1-829C74510E39}"/>
              </a:ext>
            </a:extLst>
          </p:cNvPr>
          <p:cNvSpPr txBox="1"/>
          <p:nvPr userDrawn="1"/>
        </p:nvSpPr>
        <p:spPr bwMode="gray">
          <a:xfrm>
            <a:off x="11576115" y="6394249"/>
            <a:ext cx="15709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F5A598C3-6D56-4DAD-9460-40026567CEE1}" type="slidenum">
              <a:rPr lang="en-US" sz="1000" b="1" smtClean="0">
                <a:solidFill>
                  <a:schemeClr val="tx1"/>
                </a:solidFill>
              </a:rPr>
              <a:pPr algn="r"/>
              <a:t>‹#›</a:t>
            </a:fld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17BD5-C929-47AD-BA00-6B31C4591E22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1524000" y="1468197"/>
            <a:ext cx="9144000" cy="39300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6AB501-2D32-4243-9F5D-C56CB349302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57199" y="555639"/>
            <a:ext cx="9601200" cy="3046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13" name="Optum logo" descr="Optum logo">
            <a:extLst>
              <a:ext uri="{FF2B5EF4-FFF2-40B4-BE49-F238E27FC236}">
                <a16:creationId xmlns:a16="http://schemas.microsoft.com/office/drawing/2014/main" id="{EDF4E185-2777-43CD-A55D-4A19FED186A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Rot="1" noChangeAspect="1" noMove="1" noResize="1"/>
          </p:cNvPicPr>
          <p:nvPr userDrawn="1"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 bwMode="gray">
          <a:xfrm>
            <a:off x="461961" y="6343650"/>
            <a:ext cx="773055" cy="22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2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734" r:id="rId21"/>
    <p:sldLayoutId id="2147483735" r:id="rId22"/>
    <p:sldLayoutId id="2147483736" r:id="rId23"/>
    <p:sldLayoutId id="2147483737" r:id="rId24"/>
    <p:sldLayoutId id="2147483738" r:id="rId25"/>
    <p:sldLayoutId id="2147483739" r:id="rId26"/>
    <p:sldLayoutId id="2147483740" r:id="rId27"/>
    <p:sldLayoutId id="2147483741" r:id="rId28"/>
    <p:sldLayoutId id="2147483742" r:id="rId29"/>
    <p:sldLayoutId id="2147483743" r:id="rId30"/>
    <p:sldLayoutId id="2147483744" r:id="rId31"/>
    <p:sldLayoutId id="2147483745" r:id="rId32"/>
    <p:sldLayoutId id="2147483746" r:id="rId33"/>
    <p:sldLayoutId id="2147483747" r:id="rId34"/>
    <p:sldLayoutId id="2147483748" r:id="rId35"/>
    <p:sldLayoutId id="2147483749" r:id="rId36"/>
    <p:sldLayoutId id="2147483774" r:id="rId37"/>
    <p:sldLayoutId id="2147483775" r:id="rId38"/>
    <p:sldLayoutId id="2147483776" r:id="rId39"/>
    <p:sldLayoutId id="2147483777" r:id="rId40"/>
    <p:sldLayoutId id="2147483778" r:id="rId41"/>
    <p:sldLayoutId id="2147483779" r:id="rId42"/>
    <p:sldLayoutId id="2147483780" r:id="rId43"/>
    <p:sldLayoutId id="2147483781" r:id="rId44"/>
    <p:sldLayoutId id="2147483782" r:id="rId45"/>
    <p:sldLayoutId id="2147483783" r:id="rId46"/>
    <p:sldLayoutId id="2147483784" r:id="rId47"/>
    <p:sldLayoutId id="2147483785" r:id="rId48"/>
    <p:sldLayoutId id="2147483788" r:id="rId4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31775" indent="0" algn="l" defTabSz="914400" rtl="0" eaLnBrk="1" latinLnBrk="0" hangingPunct="1">
        <a:lnSpc>
          <a:spcPct val="100000"/>
        </a:lnSpc>
        <a:spcBef>
          <a:spcPts val="6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88975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9144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9144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9144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9144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9144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9144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9144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91440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288" userDrawn="1">
          <p15:clr>
            <a:srgbClr val="C35EA4"/>
          </p15:clr>
        </p15:guide>
        <p15:guide id="4" pos="7390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2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2.png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23.png"/><Relationship Id="rId11" Type="http://schemas.openxmlformats.org/officeDocument/2006/relationships/image" Target="../media/image25.png"/><Relationship Id="rId5" Type="http://schemas.openxmlformats.org/officeDocument/2006/relationships/image" Target="../media/image32.png"/><Relationship Id="rId10" Type="http://schemas.openxmlformats.org/officeDocument/2006/relationships/image" Target="../media/image24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4053-F059-4052-A377-025F5A12512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57199" y="555639"/>
            <a:ext cx="9601200" cy="304699"/>
          </a:xfrm>
        </p:spPr>
        <p:txBody>
          <a:bodyPr/>
          <a:lstStyle/>
          <a:p>
            <a:pPr lvl="0" defTabSz="793439">
              <a:spcAft>
                <a:spcPct val="35000"/>
              </a:spcAft>
              <a:defRPr/>
            </a:pPr>
            <a:r>
              <a:rPr lang="en-US" dirty="0"/>
              <a:t>Business Problem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6E7430-517B-C6FE-C83A-D76FAB5D10A2}"/>
              </a:ext>
            </a:extLst>
          </p:cNvPr>
          <p:cNvSpPr txBox="1"/>
          <p:nvPr/>
        </p:nvSpPr>
        <p:spPr>
          <a:xfrm>
            <a:off x="836021" y="1080526"/>
            <a:ext cx="860842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accent6"/>
                </a:solidFill>
                <a:ea typeface="+mj-ea"/>
                <a:cs typeface="+mj-cs"/>
              </a:rPr>
              <a:t>Currently the policy addition process is manual and hence prone to human errors and time consuming</a:t>
            </a:r>
          </a:p>
          <a:p>
            <a:endParaRPr lang="en-US" sz="1500" b="1" dirty="0">
              <a:solidFill>
                <a:schemeClr val="accent6"/>
              </a:solidFill>
              <a:ea typeface="+mj-ea"/>
              <a:cs typeface="+mj-cs"/>
            </a:endParaRPr>
          </a:p>
          <a:p>
            <a:r>
              <a:rPr lang="en-US" sz="1500" b="1" dirty="0">
                <a:solidFill>
                  <a:schemeClr val="accent6"/>
                </a:solidFill>
                <a:ea typeface="+mj-ea"/>
                <a:cs typeface="+mj-cs"/>
              </a:rPr>
              <a:t>It does not have the ability to self heal if any deviations in the existing environment</a:t>
            </a:r>
          </a:p>
          <a:p>
            <a:endParaRPr lang="en-US" sz="1500" b="1" dirty="0">
              <a:solidFill>
                <a:schemeClr val="accent6"/>
              </a:solidFill>
              <a:ea typeface="+mj-ea"/>
              <a:cs typeface="+mj-cs"/>
            </a:endParaRPr>
          </a:p>
          <a:p>
            <a:r>
              <a:rPr lang="en-US" sz="1500" b="1" dirty="0">
                <a:solidFill>
                  <a:schemeClr val="accent6"/>
                </a:solidFill>
                <a:ea typeface="+mj-ea"/>
                <a:cs typeface="+mj-cs"/>
              </a:rPr>
              <a:t>There </a:t>
            </a:r>
            <a:r>
              <a:rPr lang="en-US" sz="1500" b="1">
                <a:solidFill>
                  <a:schemeClr val="accent6"/>
                </a:solidFill>
                <a:ea typeface="+mj-ea"/>
                <a:cs typeface="+mj-cs"/>
              </a:rPr>
              <a:t>is no </a:t>
            </a:r>
            <a:r>
              <a:rPr lang="en-US" sz="1500" b="1" dirty="0">
                <a:solidFill>
                  <a:schemeClr val="accent6"/>
                </a:solidFill>
                <a:ea typeface="+mj-ea"/>
                <a:cs typeface="+mj-cs"/>
              </a:rPr>
              <a:t>monitoring and alerting mechanism that can help identify the current state of the environment</a:t>
            </a:r>
          </a:p>
          <a:p>
            <a:endParaRPr lang="en-US" sz="1500" b="1" dirty="0">
              <a:solidFill>
                <a:schemeClr val="accent6"/>
              </a:solidFill>
              <a:ea typeface="+mj-ea"/>
              <a:cs typeface="+mj-cs"/>
            </a:endParaRPr>
          </a:p>
          <a:p>
            <a:r>
              <a:rPr lang="en-US" sz="1500" b="1" dirty="0">
                <a:solidFill>
                  <a:schemeClr val="accent6"/>
                </a:solidFill>
                <a:ea typeface="+mj-ea"/>
                <a:cs typeface="+mj-cs"/>
              </a:rPr>
              <a:t>Interaction between different environments(GHEC and Prisma) is manual</a:t>
            </a:r>
          </a:p>
          <a:p>
            <a:endParaRPr lang="en-US" sz="1500" b="1" dirty="0">
              <a:solidFill>
                <a:schemeClr val="accent6"/>
              </a:solidFill>
              <a:ea typeface="+mj-ea"/>
              <a:cs typeface="+mj-cs"/>
            </a:endParaRPr>
          </a:p>
          <a:p>
            <a:r>
              <a:rPr lang="en-US" sz="1500" b="1" dirty="0">
                <a:solidFill>
                  <a:schemeClr val="accent6"/>
                </a:solidFill>
                <a:ea typeface="+mj-ea"/>
                <a:cs typeface="+mj-cs"/>
              </a:rPr>
              <a:t>Standardized approach to manage policies</a:t>
            </a:r>
          </a:p>
        </p:txBody>
      </p:sp>
      <p:pic>
        <p:nvPicPr>
          <p:cNvPr id="1083" name="Picture 1082">
            <a:extLst>
              <a:ext uri="{FF2B5EF4-FFF2-40B4-BE49-F238E27FC236}">
                <a16:creationId xmlns:a16="http://schemas.microsoft.com/office/drawing/2014/main" id="{39960876-11E4-8A8E-45A5-C771F14CD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526040" y="1087670"/>
            <a:ext cx="331962" cy="331962"/>
          </a:xfrm>
          <a:prstGeom prst="rect">
            <a:avLst/>
          </a:prstGeom>
        </p:spPr>
      </p:pic>
      <p:pic>
        <p:nvPicPr>
          <p:cNvPr id="1084" name="Picture 1083">
            <a:extLst>
              <a:ext uri="{FF2B5EF4-FFF2-40B4-BE49-F238E27FC236}">
                <a16:creationId xmlns:a16="http://schemas.microsoft.com/office/drawing/2014/main" id="{1025FEFA-F84B-5E0C-6D96-5D0EE9A1B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502772" y="1746387"/>
            <a:ext cx="331962" cy="331962"/>
          </a:xfrm>
          <a:prstGeom prst="rect">
            <a:avLst/>
          </a:prstGeom>
        </p:spPr>
      </p:pic>
      <p:pic>
        <p:nvPicPr>
          <p:cNvPr id="1085" name="Picture 1084">
            <a:extLst>
              <a:ext uri="{FF2B5EF4-FFF2-40B4-BE49-F238E27FC236}">
                <a16:creationId xmlns:a16="http://schemas.microsoft.com/office/drawing/2014/main" id="{97A084CF-22DA-8181-D59E-032049467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502772" y="2227686"/>
            <a:ext cx="331962" cy="331962"/>
          </a:xfrm>
          <a:prstGeom prst="rect">
            <a:avLst/>
          </a:prstGeom>
        </p:spPr>
      </p:pic>
      <p:pic>
        <p:nvPicPr>
          <p:cNvPr id="1086" name="Picture 1085">
            <a:extLst>
              <a:ext uri="{FF2B5EF4-FFF2-40B4-BE49-F238E27FC236}">
                <a16:creationId xmlns:a16="http://schemas.microsoft.com/office/drawing/2014/main" id="{DA0326D7-42DA-1BEA-A8D6-56368517A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525395" y="2891611"/>
            <a:ext cx="331962" cy="3319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A1B0B9-7AC1-6061-B469-BA9B32B8A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525072" y="3372910"/>
            <a:ext cx="331962" cy="33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5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4053-F059-4052-A377-025F5A12512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57199" y="555639"/>
            <a:ext cx="9601200" cy="304699"/>
          </a:xfrm>
        </p:spPr>
        <p:txBody>
          <a:bodyPr/>
          <a:lstStyle/>
          <a:p>
            <a:pPr lvl="0" defTabSz="793439">
              <a:spcAft>
                <a:spcPct val="35000"/>
              </a:spcAft>
              <a:defRPr/>
            </a:pPr>
            <a:r>
              <a:rPr lang="en-IN" dirty="0"/>
              <a:t>Prisma DevOps Pipeline – Salient Features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6E7430-517B-C6FE-C83A-D76FAB5D10A2}"/>
              </a:ext>
            </a:extLst>
          </p:cNvPr>
          <p:cNvSpPr txBox="1"/>
          <p:nvPr/>
        </p:nvSpPr>
        <p:spPr>
          <a:xfrm>
            <a:off x="836021" y="1080526"/>
            <a:ext cx="8608425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accent6"/>
                </a:solidFill>
                <a:ea typeface="+mj-ea"/>
                <a:cs typeface="+mj-cs"/>
              </a:rPr>
              <a:t>Seamless integration between GitHub Enterprise Cloud, Azure and Prisma Cloud</a:t>
            </a:r>
          </a:p>
          <a:p>
            <a:endParaRPr lang="en-US" sz="1500" b="1" dirty="0">
              <a:solidFill>
                <a:schemeClr val="accent6"/>
              </a:solidFill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500" b="1" dirty="0">
                <a:solidFill>
                  <a:schemeClr val="accent6"/>
                </a:solidFill>
                <a:ea typeface="+mj-ea"/>
                <a:cs typeface="+mj-cs"/>
              </a:rPr>
              <a:t>Zero touch deployment of Prisma Cloud Policy framework</a:t>
            </a:r>
          </a:p>
          <a:p>
            <a:endParaRPr lang="en-US" sz="1500" b="1" dirty="0">
              <a:solidFill>
                <a:schemeClr val="accent6"/>
              </a:solidFill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b="1" dirty="0">
              <a:solidFill>
                <a:schemeClr val="accent6"/>
              </a:solidFill>
              <a:ea typeface="+mj-ea"/>
              <a:cs typeface="+mj-cs"/>
            </a:endParaRPr>
          </a:p>
          <a:p>
            <a:r>
              <a:rPr lang="en-US" sz="1500" b="1" dirty="0">
                <a:solidFill>
                  <a:schemeClr val="accent6"/>
                </a:solidFill>
                <a:ea typeface="+mj-ea"/>
                <a:cs typeface="+mj-cs"/>
              </a:rPr>
              <a:t>Extensive logging to facilitate debugging in case of issues</a:t>
            </a:r>
          </a:p>
          <a:p>
            <a:endParaRPr lang="en-US" sz="1500" b="1" dirty="0">
              <a:solidFill>
                <a:schemeClr val="accent6"/>
              </a:solidFill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b="1" dirty="0">
              <a:solidFill>
                <a:schemeClr val="accent6"/>
              </a:solidFill>
              <a:ea typeface="+mj-ea"/>
              <a:cs typeface="+mj-cs"/>
            </a:endParaRPr>
          </a:p>
          <a:p>
            <a:r>
              <a:rPr lang="en-US" sz="1500" b="1" dirty="0">
                <a:solidFill>
                  <a:schemeClr val="accent6"/>
                </a:solidFill>
                <a:ea typeface="+mj-ea"/>
                <a:cs typeface="+mj-cs"/>
              </a:rPr>
              <a:t>Effective monitoring by sending log file via email along with the final deployment status</a:t>
            </a:r>
          </a:p>
        </p:txBody>
      </p: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4F541AF6-2C95-BE11-2585-87BBA98C14D2}"/>
              </a:ext>
            </a:extLst>
          </p:cNvPr>
          <p:cNvGrpSpPr/>
          <p:nvPr/>
        </p:nvGrpSpPr>
        <p:grpSpPr>
          <a:xfrm>
            <a:off x="2583634" y="3806008"/>
            <a:ext cx="6185708" cy="2496353"/>
            <a:chOff x="2740389" y="2776526"/>
            <a:chExt cx="6185708" cy="249635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74582E-0941-A3A2-65FB-DA836E6866BA}"/>
                </a:ext>
              </a:extLst>
            </p:cNvPr>
            <p:cNvSpPr txBox="1"/>
            <p:nvPr/>
          </p:nvSpPr>
          <p:spPr bwMode="gray">
            <a:xfrm>
              <a:off x="2976711" y="4497336"/>
              <a:ext cx="566354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l">
                <a:spcBef>
                  <a:spcPts val="600"/>
                </a:spcBef>
              </a:pPr>
              <a:r>
                <a:rPr lang="en-US" sz="1100" b="1" dirty="0"/>
                <a:t>GitHub</a:t>
              </a:r>
            </a:p>
          </p:txBody>
        </p:sp>
        <p:pic>
          <p:nvPicPr>
            <p:cNvPr id="1036" name="Picture 12" descr="Create a Corporate Email Address » Business Emails starting at $1/month |  IONOS by 1&amp;1">
              <a:extLst>
                <a:ext uri="{FF2B5EF4-FFF2-40B4-BE49-F238E27FC236}">
                  <a16:creationId xmlns:a16="http://schemas.microsoft.com/office/drawing/2014/main" id="{17BF631C-0A97-EE93-4AEF-4FB4FA69F2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8465" y="2776526"/>
              <a:ext cx="725365" cy="725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69DD8C-267C-A9D8-E39F-1DD4BDF9FC12}"/>
                </a:ext>
              </a:extLst>
            </p:cNvPr>
            <p:cNvSpPr txBox="1"/>
            <p:nvPr/>
          </p:nvSpPr>
          <p:spPr bwMode="gray">
            <a:xfrm>
              <a:off x="7587503" y="3549514"/>
              <a:ext cx="1327288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l">
                <a:spcBef>
                  <a:spcPts val="600"/>
                </a:spcBef>
              </a:pPr>
              <a:r>
                <a:rPr lang="en-US" sz="1100" b="1" dirty="0"/>
                <a:t>Email notifications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0A8BF6-A56B-9E88-497B-19CFD010F72A}"/>
                </a:ext>
              </a:extLst>
            </p:cNvPr>
            <p:cNvSpPr txBox="1"/>
            <p:nvPr/>
          </p:nvSpPr>
          <p:spPr bwMode="gray">
            <a:xfrm>
              <a:off x="7853436" y="5073561"/>
              <a:ext cx="1072661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l">
                <a:spcBef>
                  <a:spcPts val="600"/>
                </a:spcBef>
              </a:pPr>
              <a:r>
                <a:rPr lang="en-US" sz="1100" b="1" dirty="0"/>
                <a:t>Prisma Cloud</a:t>
              </a:r>
            </a:p>
          </p:txBody>
        </p:sp>
        <p:pic>
          <p:nvPicPr>
            <p:cNvPr id="15" name="Picture 8">
              <a:extLst>
                <a:ext uri="{FF2B5EF4-FFF2-40B4-BE49-F238E27FC236}">
                  <a16:creationId xmlns:a16="http://schemas.microsoft.com/office/drawing/2014/main" id="{AF3C4761-E8FD-A89F-15D8-04F4B774D8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389" y="3412012"/>
              <a:ext cx="1038998" cy="1038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Microsoft Azure - Wikipedia">
              <a:extLst>
                <a:ext uri="{FF2B5EF4-FFF2-40B4-BE49-F238E27FC236}">
                  <a16:creationId xmlns:a16="http://schemas.microsoft.com/office/drawing/2014/main" id="{1C629116-C105-7474-B209-ECC854FCBB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3835" y="2776526"/>
              <a:ext cx="2407441" cy="2407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Prisma Cloud by Palo Alto Networks - YouTube">
              <a:extLst>
                <a:ext uri="{FF2B5EF4-FFF2-40B4-BE49-F238E27FC236}">
                  <a16:creationId xmlns:a16="http://schemas.microsoft.com/office/drawing/2014/main" id="{CADCD649-B9FD-7472-9142-D61F3491C3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0955" y="3966503"/>
              <a:ext cx="1061667" cy="1061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995AE3EE-788F-07BA-3AA1-819449AB675B}"/>
                </a:ext>
              </a:extLst>
            </p:cNvPr>
            <p:cNvSpPr txBox="1"/>
            <p:nvPr/>
          </p:nvSpPr>
          <p:spPr bwMode="gray">
            <a:xfrm>
              <a:off x="5483437" y="5103602"/>
              <a:ext cx="566354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l">
                <a:spcBef>
                  <a:spcPts val="600"/>
                </a:spcBef>
              </a:pPr>
              <a:r>
                <a:rPr lang="en-US" sz="1100" b="1" dirty="0"/>
                <a:t>Azure</a:t>
              </a:r>
            </a:p>
          </p:txBody>
        </p:sp>
        <p:cxnSp>
          <p:nvCxnSpPr>
            <p:cNvPr id="1076" name="Straight Arrow Connector 1075">
              <a:extLst>
                <a:ext uri="{FF2B5EF4-FFF2-40B4-BE49-F238E27FC236}">
                  <a16:creationId xmlns:a16="http://schemas.microsoft.com/office/drawing/2014/main" id="{709B3E4A-5E34-6FB9-42D6-06D5B6F8DE66}"/>
                </a:ext>
              </a:extLst>
            </p:cNvPr>
            <p:cNvCxnSpPr>
              <a:endCxn id="1040" idx="1"/>
            </p:cNvCxnSpPr>
            <p:nvPr/>
          </p:nvCxnSpPr>
          <p:spPr bwMode="gray">
            <a:xfrm>
              <a:off x="3894156" y="3966503"/>
              <a:ext cx="699679" cy="13744"/>
            </a:xfrm>
            <a:prstGeom prst="straightConnector1">
              <a:avLst/>
            </a:prstGeom>
            <a:ln w="19050" cap="rnd">
              <a:solidFill>
                <a:schemeClr val="accent6"/>
              </a:solidFill>
              <a:round/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Straight Arrow Connector 1077">
              <a:extLst>
                <a:ext uri="{FF2B5EF4-FFF2-40B4-BE49-F238E27FC236}">
                  <a16:creationId xmlns:a16="http://schemas.microsoft.com/office/drawing/2014/main" id="{40EC6E18-6268-6D91-687A-C2253D1B934A}"/>
                </a:ext>
              </a:extLst>
            </p:cNvPr>
            <p:cNvCxnSpPr>
              <a:cxnSpLocks/>
              <a:stCxn id="1040" idx="3"/>
              <a:endCxn id="1036" idx="1"/>
            </p:cNvCxnSpPr>
            <p:nvPr/>
          </p:nvCxnSpPr>
          <p:spPr bwMode="gray">
            <a:xfrm flipV="1">
              <a:off x="7001276" y="3139209"/>
              <a:ext cx="887189" cy="841038"/>
            </a:xfrm>
            <a:prstGeom prst="straightConnector1">
              <a:avLst/>
            </a:prstGeom>
            <a:ln w="19050" cap="rnd">
              <a:solidFill>
                <a:schemeClr val="accent6"/>
              </a:solidFill>
              <a:round/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Straight Arrow Connector 1080">
              <a:extLst>
                <a:ext uri="{FF2B5EF4-FFF2-40B4-BE49-F238E27FC236}">
                  <a16:creationId xmlns:a16="http://schemas.microsoft.com/office/drawing/2014/main" id="{A4A26618-77CF-0D14-AE91-A114D43A79D0}"/>
                </a:ext>
              </a:extLst>
            </p:cNvPr>
            <p:cNvCxnSpPr>
              <a:stCxn id="1040" idx="3"/>
              <a:endCxn id="1026" idx="1"/>
            </p:cNvCxnSpPr>
            <p:nvPr/>
          </p:nvCxnSpPr>
          <p:spPr bwMode="gray">
            <a:xfrm>
              <a:off x="7001276" y="3980247"/>
              <a:ext cx="699679" cy="517090"/>
            </a:xfrm>
            <a:prstGeom prst="straightConnector1">
              <a:avLst/>
            </a:prstGeom>
            <a:ln w="19050" cap="rnd">
              <a:solidFill>
                <a:schemeClr val="accent6"/>
              </a:solidFill>
              <a:round/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83" name="Picture 1082">
            <a:extLst>
              <a:ext uri="{FF2B5EF4-FFF2-40B4-BE49-F238E27FC236}">
                <a16:creationId xmlns:a16="http://schemas.microsoft.com/office/drawing/2014/main" id="{39960876-11E4-8A8E-45A5-C771F14CD6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504060" y="1084274"/>
            <a:ext cx="331962" cy="331962"/>
          </a:xfrm>
          <a:prstGeom prst="rect">
            <a:avLst/>
          </a:prstGeom>
        </p:spPr>
      </p:pic>
      <p:pic>
        <p:nvPicPr>
          <p:cNvPr id="1084" name="Picture 1083">
            <a:extLst>
              <a:ext uri="{FF2B5EF4-FFF2-40B4-BE49-F238E27FC236}">
                <a16:creationId xmlns:a16="http://schemas.microsoft.com/office/drawing/2014/main" id="{1025FEFA-F84B-5E0C-6D96-5D0EE9A1BC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504060" y="1789480"/>
            <a:ext cx="331962" cy="331962"/>
          </a:xfrm>
          <a:prstGeom prst="rect">
            <a:avLst/>
          </a:prstGeom>
        </p:spPr>
      </p:pic>
      <p:pic>
        <p:nvPicPr>
          <p:cNvPr id="1085" name="Picture 1084">
            <a:extLst>
              <a:ext uri="{FF2B5EF4-FFF2-40B4-BE49-F238E27FC236}">
                <a16:creationId xmlns:a16="http://schemas.microsoft.com/office/drawing/2014/main" id="{97A084CF-22DA-8181-D59E-032049467B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504060" y="2461656"/>
            <a:ext cx="331962" cy="331962"/>
          </a:xfrm>
          <a:prstGeom prst="rect">
            <a:avLst/>
          </a:prstGeom>
        </p:spPr>
      </p:pic>
      <p:pic>
        <p:nvPicPr>
          <p:cNvPr id="1086" name="Picture 1085">
            <a:extLst>
              <a:ext uri="{FF2B5EF4-FFF2-40B4-BE49-F238E27FC236}">
                <a16:creationId xmlns:a16="http://schemas.microsoft.com/office/drawing/2014/main" id="{DA0326D7-42DA-1BEA-A8D6-56368517AE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504060" y="3133832"/>
            <a:ext cx="331962" cy="33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5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4053-F059-4052-A377-025F5A12512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57199" y="555639"/>
            <a:ext cx="9601200" cy="304699"/>
          </a:xfrm>
        </p:spPr>
        <p:txBody>
          <a:bodyPr/>
          <a:lstStyle/>
          <a:p>
            <a:pPr lvl="0" defTabSz="793439">
              <a:spcAft>
                <a:spcPct val="35000"/>
              </a:spcAft>
              <a:defRPr/>
            </a:pPr>
            <a:r>
              <a:rPr lang="en-IN" dirty="0"/>
              <a:t>Prisma DevOps Pipeline - Standardization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6E7430-517B-C6FE-C83A-D76FAB5D10A2}"/>
              </a:ext>
            </a:extLst>
          </p:cNvPr>
          <p:cNvSpPr txBox="1"/>
          <p:nvPr/>
        </p:nvSpPr>
        <p:spPr>
          <a:xfrm>
            <a:off x="1037495" y="1080526"/>
            <a:ext cx="428918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accent6"/>
                </a:solidFill>
                <a:ea typeface="+mj-ea"/>
                <a:cs typeface="+mj-cs"/>
              </a:rPr>
              <a:t>Security Consideration</a:t>
            </a:r>
          </a:p>
          <a:p>
            <a:r>
              <a:rPr lang="en-US" sz="1400" dirty="0"/>
              <a:t>All sensitive information has been encrypted in the scripts and masked in the log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500" b="1" dirty="0">
                <a:solidFill>
                  <a:schemeClr val="accent6"/>
                </a:solidFill>
                <a:ea typeface="+mj-ea"/>
                <a:cs typeface="+mj-cs"/>
              </a:rPr>
              <a:t>API Driven</a:t>
            </a:r>
          </a:p>
          <a:p>
            <a:r>
              <a:rPr lang="en-US" sz="1400" dirty="0"/>
              <a:t>The script is developed using Python and is completely driven by Prisma and GitHub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b="1" dirty="0">
              <a:solidFill>
                <a:schemeClr val="accent6"/>
              </a:solidFill>
              <a:ea typeface="+mj-ea"/>
              <a:cs typeface="+mj-cs"/>
            </a:endParaRPr>
          </a:p>
          <a:p>
            <a:endParaRPr lang="en-US" sz="1500" b="1" dirty="0">
              <a:solidFill>
                <a:schemeClr val="accent6"/>
              </a:solidFill>
              <a:ea typeface="+mj-ea"/>
              <a:cs typeface="+mj-cs"/>
            </a:endParaRPr>
          </a:p>
        </p:txBody>
      </p: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4F541AF6-2C95-BE11-2585-87BBA98C14D2}"/>
              </a:ext>
            </a:extLst>
          </p:cNvPr>
          <p:cNvGrpSpPr/>
          <p:nvPr/>
        </p:nvGrpSpPr>
        <p:grpSpPr>
          <a:xfrm>
            <a:off x="2583634" y="3806008"/>
            <a:ext cx="6185708" cy="2496353"/>
            <a:chOff x="2740389" y="2776526"/>
            <a:chExt cx="6185708" cy="249635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74582E-0941-A3A2-65FB-DA836E6866BA}"/>
                </a:ext>
              </a:extLst>
            </p:cNvPr>
            <p:cNvSpPr txBox="1"/>
            <p:nvPr/>
          </p:nvSpPr>
          <p:spPr bwMode="gray">
            <a:xfrm>
              <a:off x="2976711" y="4497336"/>
              <a:ext cx="566354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l">
                <a:spcBef>
                  <a:spcPts val="600"/>
                </a:spcBef>
              </a:pPr>
              <a:r>
                <a:rPr lang="en-US" sz="1100" b="1" dirty="0"/>
                <a:t>GitHub</a:t>
              </a:r>
            </a:p>
          </p:txBody>
        </p:sp>
        <p:pic>
          <p:nvPicPr>
            <p:cNvPr id="1036" name="Picture 12" descr="Create a Corporate Email Address » Business Emails starting at $1/month |  IONOS by 1&amp;1">
              <a:extLst>
                <a:ext uri="{FF2B5EF4-FFF2-40B4-BE49-F238E27FC236}">
                  <a16:creationId xmlns:a16="http://schemas.microsoft.com/office/drawing/2014/main" id="{17BF631C-0A97-EE93-4AEF-4FB4FA69F2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8465" y="2776526"/>
              <a:ext cx="725365" cy="725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69DD8C-267C-A9D8-E39F-1DD4BDF9FC12}"/>
                </a:ext>
              </a:extLst>
            </p:cNvPr>
            <p:cNvSpPr txBox="1"/>
            <p:nvPr/>
          </p:nvSpPr>
          <p:spPr bwMode="gray">
            <a:xfrm>
              <a:off x="7587503" y="3549514"/>
              <a:ext cx="1327288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l">
                <a:spcBef>
                  <a:spcPts val="600"/>
                </a:spcBef>
              </a:pPr>
              <a:r>
                <a:rPr lang="en-US" sz="1100" b="1" dirty="0"/>
                <a:t>Email notifications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0A8BF6-A56B-9E88-497B-19CFD010F72A}"/>
                </a:ext>
              </a:extLst>
            </p:cNvPr>
            <p:cNvSpPr txBox="1"/>
            <p:nvPr/>
          </p:nvSpPr>
          <p:spPr bwMode="gray">
            <a:xfrm>
              <a:off x="7853436" y="5073561"/>
              <a:ext cx="1072661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l">
                <a:spcBef>
                  <a:spcPts val="600"/>
                </a:spcBef>
              </a:pPr>
              <a:r>
                <a:rPr lang="en-US" sz="1100" b="1" dirty="0"/>
                <a:t>Prisma Cloud</a:t>
              </a:r>
            </a:p>
          </p:txBody>
        </p:sp>
        <p:pic>
          <p:nvPicPr>
            <p:cNvPr id="15" name="Picture 8">
              <a:extLst>
                <a:ext uri="{FF2B5EF4-FFF2-40B4-BE49-F238E27FC236}">
                  <a16:creationId xmlns:a16="http://schemas.microsoft.com/office/drawing/2014/main" id="{AF3C4761-E8FD-A89F-15D8-04F4B774D8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389" y="3412012"/>
              <a:ext cx="1038998" cy="1038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Microsoft Azure - Wikipedia">
              <a:extLst>
                <a:ext uri="{FF2B5EF4-FFF2-40B4-BE49-F238E27FC236}">
                  <a16:creationId xmlns:a16="http://schemas.microsoft.com/office/drawing/2014/main" id="{1C629116-C105-7474-B209-ECC854FCBB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3835" y="2776526"/>
              <a:ext cx="2407441" cy="2407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Prisma Cloud by Palo Alto Networks - YouTube">
              <a:extLst>
                <a:ext uri="{FF2B5EF4-FFF2-40B4-BE49-F238E27FC236}">
                  <a16:creationId xmlns:a16="http://schemas.microsoft.com/office/drawing/2014/main" id="{CADCD649-B9FD-7472-9142-D61F3491C3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0955" y="3966503"/>
              <a:ext cx="1061667" cy="1061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995AE3EE-788F-07BA-3AA1-819449AB675B}"/>
                </a:ext>
              </a:extLst>
            </p:cNvPr>
            <p:cNvSpPr txBox="1"/>
            <p:nvPr/>
          </p:nvSpPr>
          <p:spPr bwMode="gray">
            <a:xfrm>
              <a:off x="5483437" y="5103602"/>
              <a:ext cx="566354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l">
                <a:spcBef>
                  <a:spcPts val="600"/>
                </a:spcBef>
              </a:pPr>
              <a:r>
                <a:rPr lang="en-US" sz="1100" b="1" dirty="0"/>
                <a:t>Azure</a:t>
              </a:r>
            </a:p>
          </p:txBody>
        </p:sp>
        <p:cxnSp>
          <p:nvCxnSpPr>
            <p:cNvPr id="1076" name="Straight Arrow Connector 1075">
              <a:extLst>
                <a:ext uri="{FF2B5EF4-FFF2-40B4-BE49-F238E27FC236}">
                  <a16:creationId xmlns:a16="http://schemas.microsoft.com/office/drawing/2014/main" id="{709B3E4A-5E34-6FB9-42D6-06D5B6F8DE66}"/>
                </a:ext>
              </a:extLst>
            </p:cNvPr>
            <p:cNvCxnSpPr>
              <a:endCxn id="1040" idx="1"/>
            </p:cNvCxnSpPr>
            <p:nvPr/>
          </p:nvCxnSpPr>
          <p:spPr bwMode="gray">
            <a:xfrm>
              <a:off x="3894156" y="3966503"/>
              <a:ext cx="699679" cy="13744"/>
            </a:xfrm>
            <a:prstGeom prst="straightConnector1">
              <a:avLst/>
            </a:prstGeom>
            <a:ln w="19050" cap="rnd">
              <a:solidFill>
                <a:schemeClr val="accent6"/>
              </a:solidFill>
              <a:round/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Straight Arrow Connector 1077">
              <a:extLst>
                <a:ext uri="{FF2B5EF4-FFF2-40B4-BE49-F238E27FC236}">
                  <a16:creationId xmlns:a16="http://schemas.microsoft.com/office/drawing/2014/main" id="{40EC6E18-6268-6D91-687A-C2253D1B934A}"/>
                </a:ext>
              </a:extLst>
            </p:cNvPr>
            <p:cNvCxnSpPr>
              <a:cxnSpLocks/>
              <a:stCxn id="1040" idx="3"/>
              <a:endCxn id="1036" idx="1"/>
            </p:cNvCxnSpPr>
            <p:nvPr/>
          </p:nvCxnSpPr>
          <p:spPr bwMode="gray">
            <a:xfrm flipV="1">
              <a:off x="7001276" y="3139209"/>
              <a:ext cx="887189" cy="841038"/>
            </a:xfrm>
            <a:prstGeom prst="straightConnector1">
              <a:avLst/>
            </a:prstGeom>
            <a:ln w="19050" cap="rnd">
              <a:solidFill>
                <a:schemeClr val="accent6"/>
              </a:solidFill>
              <a:round/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Straight Arrow Connector 1080">
              <a:extLst>
                <a:ext uri="{FF2B5EF4-FFF2-40B4-BE49-F238E27FC236}">
                  <a16:creationId xmlns:a16="http://schemas.microsoft.com/office/drawing/2014/main" id="{A4A26618-77CF-0D14-AE91-A114D43A79D0}"/>
                </a:ext>
              </a:extLst>
            </p:cNvPr>
            <p:cNvCxnSpPr>
              <a:stCxn id="1040" idx="3"/>
              <a:endCxn id="1026" idx="1"/>
            </p:cNvCxnSpPr>
            <p:nvPr/>
          </p:nvCxnSpPr>
          <p:spPr bwMode="gray">
            <a:xfrm>
              <a:off x="7001276" y="3980247"/>
              <a:ext cx="699679" cy="517090"/>
            </a:xfrm>
            <a:prstGeom prst="straightConnector1">
              <a:avLst/>
            </a:prstGeom>
            <a:ln w="19050" cap="rnd">
              <a:solidFill>
                <a:schemeClr val="accent6"/>
              </a:solidFill>
              <a:round/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E8576E4-691B-7AB9-5393-2709FA8DD9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345645" y="2337669"/>
            <a:ext cx="609601" cy="6096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4E676D-A9CA-F2A2-59F7-FCCE38A0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5443012" y="1183735"/>
            <a:ext cx="609601" cy="6096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08619E-CDA3-9B3B-EDD1-9D8748AACE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345645" y="1154218"/>
            <a:ext cx="609601" cy="609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8B78B6-AA48-9885-B1CD-CBBE3A195E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5443012" y="2337670"/>
            <a:ext cx="609601" cy="6096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B0B280-569A-170B-F292-F67974234ED5}"/>
              </a:ext>
            </a:extLst>
          </p:cNvPr>
          <p:cNvSpPr txBox="1"/>
          <p:nvPr/>
        </p:nvSpPr>
        <p:spPr bwMode="gray">
          <a:xfrm>
            <a:off x="6052613" y="852561"/>
            <a:ext cx="6098582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accent6"/>
              </a:solidFill>
              <a:ea typeface="+mj-ea"/>
              <a:cs typeface="+mj-cs"/>
            </a:endParaRPr>
          </a:p>
          <a:p>
            <a:r>
              <a:rPr lang="en-US" sz="1500" b="1" dirty="0">
                <a:solidFill>
                  <a:schemeClr val="accent6"/>
                </a:solidFill>
                <a:ea typeface="+mj-ea"/>
                <a:cs typeface="+mj-cs"/>
              </a:rPr>
              <a:t>Custom Policy Standard – Optum Connect Cloud</a:t>
            </a:r>
          </a:p>
          <a:p>
            <a:r>
              <a:rPr lang="en-US" sz="1400" dirty="0"/>
              <a:t>All polices have been grouped together in a custom policy standard which helps in better management and reporting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500" b="1" dirty="0">
                <a:solidFill>
                  <a:schemeClr val="accent6"/>
                </a:solidFill>
                <a:ea typeface="+mj-ea"/>
                <a:cs typeface="+mj-cs"/>
              </a:rPr>
              <a:t>Self heal capability</a:t>
            </a:r>
          </a:p>
          <a:p>
            <a:r>
              <a:rPr lang="en-US" sz="1400" dirty="0"/>
              <a:t>The script automatically recreates any new/missing policy in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269238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35B5B4B-4010-1793-2173-3470D8659E88}"/>
              </a:ext>
            </a:extLst>
          </p:cNvPr>
          <p:cNvSpPr/>
          <p:nvPr/>
        </p:nvSpPr>
        <p:spPr bwMode="gray">
          <a:xfrm>
            <a:off x="667084" y="3764706"/>
            <a:ext cx="1947403" cy="1611115"/>
          </a:xfrm>
          <a:prstGeom prst="roundRect">
            <a:avLst/>
          </a:prstGeom>
          <a:noFill/>
          <a:ln w="25400" cap="rnd">
            <a:solidFill>
              <a:schemeClr val="accent1"/>
            </a:solidFill>
            <a:prstDash val="sys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C4053-F059-4052-A377-025F5A12512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57199" y="555639"/>
            <a:ext cx="9601200" cy="304699"/>
          </a:xfrm>
        </p:spPr>
        <p:txBody>
          <a:bodyPr/>
          <a:lstStyle/>
          <a:p>
            <a:pPr lvl="0" defTabSz="793439">
              <a:spcAft>
                <a:spcPct val="35000"/>
              </a:spcAft>
              <a:defRPr/>
            </a:pPr>
            <a:r>
              <a:rPr lang="en-IN" dirty="0"/>
              <a:t>Prisma DevOps Pipeline - Deep Dive</a:t>
            </a:r>
            <a:endParaRPr lang="en-US" dirty="0"/>
          </a:p>
        </p:txBody>
      </p:sp>
      <p:pic>
        <p:nvPicPr>
          <p:cNvPr id="1030" name="Picture 6" descr="Logic Apps | Microsoft Azure Color">
            <a:extLst>
              <a:ext uri="{FF2B5EF4-FFF2-40B4-BE49-F238E27FC236}">
                <a16:creationId xmlns:a16="http://schemas.microsoft.com/office/drawing/2014/main" id="{F97C7109-6C74-F013-2254-35120D94B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78147" y="1926372"/>
            <a:ext cx="725365" cy="72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74582E-0941-A3A2-65FB-DA836E6866BA}"/>
              </a:ext>
            </a:extLst>
          </p:cNvPr>
          <p:cNvSpPr txBox="1"/>
          <p:nvPr/>
        </p:nvSpPr>
        <p:spPr bwMode="gray">
          <a:xfrm>
            <a:off x="660961" y="5057328"/>
            <a:ext cx="1945826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100" b="1" dirty="0"/>
              <a:t>Prisma Policies Repository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102374-CD02-CBF9-88E7-35DE0C767815}"/>
              </a:ext>
            </a:extLst>
          </p:cNvPr>
          <p:cNvSpPr txBox="1"/>
          <p:nvPr/>
        </p:nvSpPr>
        <p:spPr bwMode="gray">
          <a:xfrm>
            <a:off x="4248495" y="2667499"/>
            <a:ext cx="741174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100" b="1" dirty="0"/>
              <a:t>Scheduled Logic App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DD8066-31F6-C409-77FA-D30450439AF3}"/>
              </a:ext>
            </a:extLst>
          </p:cNvPr>
          <p:cNvSpPr txBox="1"/>
          <p:nvPr/>
        </p:nvSpPr>
        <p:spPr bwMode="gray">
          <a:xfrm>
            <a:off x="6213494" y="3510684"/>
            <a:ext cx="1372175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100" b="1" dirty="0"/>
              <a:t>Azure Storage Blob</a:t>
            </a:r>
          </a:p>
        </p:txBody>
      </p:sp>
      <p:pic>
        <p:nvPicPr>
          <p:cNvPr id="1036" name="Picture 12" descr="Create a Corporate Email Address » Business Emails starting at $1/month |  IONOS by 1&amp;1">
            <a:extLst>
              <a:ext uri="{FF2B5EF4-FFF2-40B4-BE49-F238E27FC236}">
                <a16:creationId xmlns:a16="http://schemas.microsoft.com/office/drawing/2014/main" id="{17BF631C-0A97-EE93-4AEF-4FB4FA69F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990" y="1627527"/>
            <a:ext cx="725365" cy="72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669DD8C-267C-A9D8-E39F-1DD4BDF9FC12}"/>
              </a:ext>
            </a:extLst>
          </p:cNvPr>
          <p:cNvSpPr txBox="1"/>
          <p:nvPr/>
        </p:nvSpPr>
        <p:spPr bwMode="gray">
          <a:xfrm>
            <a:off x="9255028" y="2488034"/>
            <a:ext cx="1327288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100" b="1" dirty="0"/>
              <a:t>Email notifications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DCB52E-4497-7406-8592-1FB47E5AAB77}"/>
              </a:ext>
            </a:extLst>
          </p:cNvPr>
          <p:cNvSpPr txBox="1"/>
          <p:nvPr/>
        </p:nvSpPr>
        <p:spPr bwMode="gray">
          <a:xfrm>
            <a:off x="4003322" y="4928271"/>
            <a:ext cx="1459582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100" b="1" dirty="0"/>
              <a:t>Automation Account Runbook</a:t>
            </a:r>
          </a:p>
        </p:txBody>
      </p:sp>
      <p:pic>
        <p:nvPicPr>
          <p:cNvPr id="1028" name="Picture 4" descr="Microsoft BI Tools: Azure Automation">
            <a:extLst>
              <a:ext uri="{FF2B5EF4-FFF2-40B4-BE49-F238E27FC236}">
                <a16:creationId xmlns:a16="http://schemas.microsoft.com/office/drawing/2014/main" id="{B554CF40-98FB-036F-A290-D4F0DD0EA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291" y="4162897"/>
            <a:ext cx="1459582" cy="73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Storage - Blob | Microsoft Azure Mono">
            <a:extLst>
              <a:ext uri="{FF2B5EF4-FFF2-40B4-BE49-F238E27FC236}">
                <a16:creationId xmlns:a16="http://schemas.microsoft.com/office/drawing/2014/main" id="{8361656D-EC96-FC84-E5D6-F27E1385B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705" y="2767605"/>
            <a:ext cx="803336" cy="71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0A8BF6-A56B-9E88-497B-19CFD010F72A}"/>
              </a:ext>
            </a:extLst>
          </p:cNvPr>
          <p:cNvSpPr txBox="1"/>
          <p:nvPr/>
        </p:nvSpPr>
        <p:spPr bwMode="gray">
          <a:xfrm>
            <a:off x="9355941" y="5561207"/>
            <a:ext cx="1072661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100" b="1" dirty="0"/>
              <a:t>Prisma Cloud</a:t>
            </a: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AF3C4761-E8FD-A89F-15D8-04F4B774D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81" y="3980247"/>
            <a:ext cx="1038998" cy="103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8A0ED3D-9BE1-2E69-BEB5-7002A90D1306}"/>
              </a:ext>
            </a:extLst>
          </p:cNvPr>
          <p:cNvSpPr/>
          <p:nvPr/>
        </p:nvSpPr>
        <p:spPr bwMode="gray">
          <a:xfrm>
            <a:off x="3354887" y="1254035"/>
            <a:ext cx="4583358" cy="4624252"/>
          </a:xfrm>
          <a:prstGeom prst="roundRect">
            <a:avLst/>
          </a:prstGeom>
          <a:noFill/>
          <a:ln w="25400" cap="rnd">
            <a:solidFill>
              <a:schemeClr val="accent1"/>
            </a:solidFill>
            <a:prstDash val="sys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FFFFFF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33D99B2-D043-D479-26A1-921700AB0262}"/>
              </a:ext>
            </a:extLst>
          </p:cNvPr>
          <p:cNvSpPr/>
          <p:nvPr/>
        </p:nvSpPr>
        <p:spPr bwMode="gray">
          <a:xfrm>
            <a:off x="8683451" y="3295990"/>
            <a:ext cx="2431523" cy="2147579"/>
          </a:xfrm>
          <a:prstGeom prst="roundRect">
            <a:avLst/>
          </a:prstGeom>
          <a:noFill/>
          <a:ln w="25400" cap="rnd">
            <a:solidFill>
              <a:schemeClr val="accent1"/>
            </a:solidFill>
            <a:prstDash val="sys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FFFFFF"/>
              </a:solidFill>
            </a:endParaRPr>
          </a:p>
        </p:txBody>
      </p:sp>
      <p:pic>
        <p:nvPicPr>
          <p:cNvPr id="33" name="Picture 22" descr="Prisma Cloud | Comprehensive Cloud Security - Palo Alto Networks">
            <a:extLst>
              <a:ext uri="{FF2B5EF4-FFF2-40B4-BE49-F238E27FC236}">
                <a16:creationId xmlns:a16="http://schemas.microsoft.com/office/drawing/2014/main" id="{929E3197-35A2-A3DF-5A57-81F7686F7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195" y="4321496"/>
            <a:ext cx="736600" cy="89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2" descr="Prisma Cloud | Comprehensive Cloud Security - Palo Alto Networks">
            <a:extLst>
              <a:ext uri="{FF2B5EF4-FFF2-40B4-BE49-F238E27FC236}">
                <a16:creationId xmlns:a16="http://schemas.microsoft.com/office/drawing/2014/main" id="{9E0F15AA-C361-BFD0-67B9-FF53610AE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435" y="4041378"/>
            <a:ext cx="347118" cy="42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est API icon PNG and SVG Vector Free Download">
            <a:extLst>
              <a:ext uri="{FF2B5EF4-FFF2-40B4-BE49-F238E27FC236}">
                <a16:creationId xmlns:a16="http://schemas.microsoft.com/office/drawing/2014/main" id="{73E07AB9-168F-FAF1-ECA7-52C7BDF3C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965" y="4510904"/>
            <a:ext cx="803336" cy="65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2" descr="Prisma Cloud | Comprehensive Cloud Security - Palo Alto Networks">
            <a:extLst>
              <a:ext uri="{FF2B5EF4-FFF2-40B4-BE49-F238E27FC236}">
                <a16:creationId xmlns:a16="http://schemas.microsoft.com/office/drawing/2014/main" id="{F1FD44E5-2FE7-B14D-86A3-EAC7C5ED5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590" y="3498267"/>
            <a:ext cx="736600" cy="89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2" descr="Prisma Cloud | Comprehensive Cloud Security - Palo Alto Networks">
            <a:extLst>
              <a:ext uri="{FF2B5EF4-FFF2-40B4-BE49-F238E27FC236}">
                <a16:creationId xmlns:a16="http://schemas.microsoft.com/office/drawing/2014/main" id="{0E013E76-380B-55F1-A138-A44CB03CD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483" y="4290327"/>
            <a:ext cx="736600" cy="89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A3E1839-6EBE-5A72-F557-B37A6B93A902}"/>
              </a:ext>
            </a:extLst>
          </p:cNvPr>
          <p:cNvCxnSpPr>
            <a:cxnSpLocks/>
            <a:stCxn id="15" idx="3"/>
          </p:cNvCxnSpPr>
          <p:nvPr/>
        </p:nvCxnSpPr>
        <p:spPr bwMode="gray">
          <a:xfrm>
            <a:off x="2149379" y="4499746"/>
            <a:ext cx="1945826" cy="0"/>
          </a:xfrm>
          <a:prstGeom prst="straightConnector1">
            <a:avLst/>
          </a:prstGeom>
          <a:ln w="19050" cap="rnd">
            <a:solidFill>
              <a:schemeClr val="accent6"/>
            </a:solidFill>
            <a:prstDash val="lgDash"/>
            <a:round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65BA7C2-8A51-F10A-0FEB-2E8418C8431A}"/>
              </a:ext>
            </a:extLst>
          </p:cNvPr>
          <p:cNvCxnSpPr>
            <a:cxnSpLocks/>
            <a:stCxn id="9" idx="1"/>
            <a:endCxn id="1030" idx="1"/>
          </p:cNvCxnSpPr>
          <p:nvPr/>
        </p:nvCxnSpPr>
        <p:spPr bwMode="gray">
          <a:xfrm flipH="1" flipV="1">
            <a:off x="5003512" y="2289055"/>
            <a:ext cx="1508193" cy="836339"/>
          </a:xfrm>
          <a:prstGeom prst="straightConnector1">
            <a:avLst/>
          </a:prstGeom>
          <a:ln w="19050" cap="rnd">
            <a:solidFill>
              <a:schemeClr val="accent6"/>
            </a:solidFill>
            <a:prstDash val="lgDash"/>
            <a:round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091BCBD-6328-3E7B-05BF-2C4ACD33188A}"/>
              </a:ext>
            </a:extLst>
          </p:cNvPr>
          <p:cNvCxnSpPr>
            <a:cxnSpLocks/>
            <a:endCxn id="27" idx="1"/>
          </p:cNvCxnSpPr>
          <p:nvPr/>
        </p:nvCxnSpPr>
        <p:spPr bwMode="gray">
          <a:xfrm flipV="1">
            <a:off x="5535700" y="4369780"/>
            <a:ext cx="3147751" cy="60388"/>
          </a:xfrm>
          <a:prstGeom prst="straightConnector1">
            <a:avLst/>
          </a:prstGeom>
          <a:ln w="19050" cap="rnd">
            <a:solidFill>
              <a:schemeClr val="accent6"/>
            </a:solidFill>
            <a:prstDash val="lgDash"/>
            <a:round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9C6C3CF9-EA08-CFFB-4429-31AE99098823}"/>
              </a:ext>
            </a:extLst>
          </p:cNvPr>
          <p:cNvSpPr/>
          <p:nvPr/>
        </p:nvSpPr>
        <p:spPr bwMode="gray">
          <a:xfrm>
            <a:off x="3927373" y="1658274"/>
            <a:ext cx="1540083" cy="3785295"/>
          </a:xfrm>
          <a:prstGeom prst="roundRect">
            <a:avLst/>
          </a:prstGeom>
          <a:noFill/>
          <a:ln w="25400" cap="rnd">
            <a:solidFill>
              <a:schemeClr val="accent1"/>
            </a:solidFill>
            <a:prstDash val="sys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FFFFFF"/>
              </a:solidFill>
            </a:endParaRPr>
          </a:p>
        </p:txBody>
      </p: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4E2CDAC0-B874-8F20-4AF9-9CE8D46F1016}"/>
              </a:ext>
            </a:extLst>
          </p:cNvPr>
          <p:cNvCxnSpPr>
            <a:cxnSpLocks/>
          </p:cNvCxnSpPr>
          <p:nvPr/>
        </p:nvCxnSpPr>
        <p:spPr bwMode="gray">
          <a:xfrm>
            <a:off x="5029912" y="2092305"/>
            <a:ext cx="4499678" cy="0"/>
          </a:xfrm>
          <a:prstGeom prst="straightConnector1">
            <a:avLst/>
          </a:prstGeom>
          <a:ln w="19050" cap="rnd">
            <a:solidFill>
              <a:schemeClr val="accent6"/>
            </a:solidFill>
            <a:round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93353D9A-A173-0EB4-97F0-74B4923B3B52}"/>
              </a:ext>
            </a:extLst>
          </p:cNvPr>
          <p:cNvCxnSpPr>
            <a:cxnSpLocks/>
            <a:endCxn id="1048" idx="1"/>
          </p:cNvCxnSpPr>
          <p:nvPr/>
        </p:nvCxnSpPr>
        <p:spPr bwMode="gray">
          <a:xfrm>
            <a:off x="5505538" y="4833302"/>
            <a:ext cx="967427" cy="6387"/>
          </a:xfrm>
          <a:prstGeom prst="straightConnector1">
            <a:avLst/>
          </a:prstGeom>
          <a:ln w="19050" cap="rnd">
            <a:solidFill>
              <a:schemeClr val="accent6"/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E4F5D11E-88D6-5950-084D-68A1DB5ABA88}"/>
              </a:ext>
            </a:extLst>
          </p:cNvPr>
          <p:cNvCxnSpPr>
            <a:cxnSpLocks/>
            <a:stCxn id="12" idx="2"/>
            <a:endCxn id="1028" idx="0"/>
          </p:cNvCxnSpPr>
          <p:nvPr/>
        </p:nvCxnSpPr>
        <p:spPr bwMode="gray">
          <a:xfrm>
            <a:off x="4619082" y="3006053"/>
            <a:ext cx="0" cy="1156844"/>
          </a:xfrm>
          <a:prstGeom prst="straightConnector1">
            <a:avLst/>
          </a:prstGeom>
          <a:ln w="19050" cap="rnd">
            <a:solidFill>
              <a:schemeClr val="accent6"/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Github, logo icon - Free download on Iconfinder">
            <a:extLst>
              <a:ext uri="{FF2B5EF4-FFF2-40B4-BE49-F238E27FC236}">
                <a16:creationId xmlns:a16="http://schemas.microsoft.com/office/drawing/2014/main" id="{F6F4691E-0ADD-D4AC-3160-4E0A23077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55" y="3295991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icrosoft Azure - Wikipedia">
            <a:extLst>
              <a:ext uri="{FF2B5EF4-FFF2-40B4-BE49-F238E27FC236}">
                <a16:creationId xmlns:a16="http://schemas.microsoft.com/office/drawing/2014/main" id="{1C629116-C105-7474-B209-ECC854FCB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350" y="1092358"/>
            <a:ext cx="7366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isma Cloud by Palo Alto Networks - YouTube">
            <a:extLst>
              <a:ext uri="{FF2B5EF4-FFF2-40B4-BE49-F238E27FC236}">
                <a16:creationId xmlns:a16="http://schemas.microsoft.com/office/drawing/2014/main" id="{CADCD649-B9FD-7472-9142-D61F3491C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512" y="2974010"/>
            <a:ext cx="725365" cy="72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7" name="Straight Arrow Connector 1056">
            <a:extLst>
              <a:ext uri="{FF2B5EF4-FFF2-40B4-BE49-F238E27FC236}">
                <a16:creationId xmlns:a16="http://schemas.microsoft.com/office/drawing/2014/main" id="{938B7EEF-AF8F-50A1-3426-BCA8CA5C918D}"/>
              </a:ext>
            </a:extLst>
          </p:cNvPr>
          <p:cNvCxnSpPr>
            <a:cxnSpLocks/>
            <a:stCxn id="1028" idx="0"/>
            <a:endCxn id="9" idx="1"/>
          </p:cNvCxnSpPr>
          <p:nvPr/>
        </p:nvCxnSpPr>
        <p:spPr bwMode="gray">
          <a:xfrm flipV="1">
            <a:off x="4619082" y="3125394"/>
            <a:ext cx="1892623" cy="1037503"/>
          </a:xfrm>
          <a:prstGeom prst="straightConnector1">
            <a:avLst/>
          </a:prstGeom>
          <a:ln w="19050" cap="rnd">
            <a:solidFill>
              <a:schemeClr val="accent6"/>
            </a:solidFill>
            <a:prstDash val="lgDash"/>
            <a:round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84AFC6-735D-42C8-4005-4026998C0B34}"/>
              </a:ext>
            </a:extLst>
          </p:cNvPr>
          <p:cNvSpPr txBox="1"/>
          <p:nvPr/>
        </p:nvSpPr>
        <p:spPr bwMode="gray">
          <a:xfrm>
            <a:off x="6242380" y="5266825"/>
            <a:ext cx="1284298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100" b="1" dirty="0"/>
              <a:t>GitHub and Prisma Restful APIs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7E5D85-0269-08D0-A05C-CF6A6BE636A4}"/>
              </a:ext>
            </a:extLst>
          </p:cNvPr>
          <p:cNvSpPr txBox="1"/>
          <p:nvPr/>
        </p:nvSpPr>
        <p:spPr bwMode="gray">
          <a:xfrm>
            <a:off x="5636235" y="4647907"/>
            <a:ext cx="798648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100" b="1" dirty="0"/>
              <a:t>API Calls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0F2425-6E46-BF62-A506-38F9EB9AC289}"/>
              </a:ext>
            </a:extLst>
          </p:cNvPr>
          <p:cNvSpPr txBox="1"/>
          <p:nvPr/>
        </p:nvSpPr>
        <p:spPr bwMode="gray">
          <a:xfrm>
            <a:off x="2592676" y="4585860"/>
            <a:ext cx="798648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100" b="1" dirty="0"/>
              <a:t>Retrieved Policy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00492F-845F-A7E8-9F61-DA957DFFE625}"/>
              </a:ext>
            </a:extLst>
          </p:cNvPr>
          <p:cNvSpPr txBox="1"/>
          <p:nvPr/>
        </p:nvSpPr>
        <p:spPr bwMode="gray">
          <a:xfrm>
            <a:off x="5680600" y="1892307"/>
            <a:ext cx="2779769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100" b="1" dirty="0"/>
              <a:t>Email trigger with final status and Log file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481057-BDA9-E1EC-02C4-514EF82CA0D5}"/>
              </a:ext>
            </a:extLst>
          </p:cNvPr>
          <p:cNvSpPr txBox="1"/>
          <p:nvPr/>
        </p:nvSpPr>
        <p:spPr bwMode="gray">
          <a:xfrm>
            <a:off x="4011277" y="3470307"/>
            <a:ext cx="674344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100" b="1" dirty="0"/>
              <a:t>Trigger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D8079B-C526-6459-14AF-5306434C22B3}"/>
              </a:ext>
            </a:extLst>
          </p:cNvPr>
          <p:cNvSpPr txBox="1"/>
          <p:nvPr/>
        </p:nvSpPr>
        <p:spPr bwMode="gray">
          <a:xfrm rot="19906877">
            <a:off x="4640916" y="3462374"/>
            <a:ext cx="1685357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100" b="1" dirty="0"/>
              <a:t>Log file saved to storage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849174-E84A-7ECD-B6FF-5FA79C6790BC}"/>
              </a:ext>
            </a:extLst>
          </p:cNvPr>
          <p:cNvSpPr txBox="1"/>
          <p:nvPr/>
        </p:nvSpPr>
        <p:spPr bwMode="gray">
          <a:xfrm rot="1741407">
            <a:off x="5294924" y="2533745"/>
            <a:ext cx="1200188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100" b="1" dirty="0"/>
              <a:t>Log file retrieved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00BC54-8287-C68B-CF07-D1699DBC87CD}"/>
              </a:ext>
            </a:extLst>
          </p:cNvPr>
          <p:cNvSpPr txBox="1"/>
          <p:nvPr/>
        </p:nvSpPr>
        <p:spPr bwMode="gray">
          <a:xfrm>
            <a:off x="5701410" y="4190399"/>
            <a:ext cx="2180089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100" b="1" dirty="0"/>
              <a:t>Policies pushed to Prisma cloud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218EB9E-C3D8-588A-30A6-1EF5894F1305}"/>
              </a:ext>
            </a:extLst>
          </p:cNvPr>
          <p:cNvSpPr>
            <a:spLocks noChangeAspect="1"/>
          </p:cNvSpPr>
          <p:nvPr/>
        </p:nvSpPr>
        <p:spPr bwMode="gray">
          <a:xfrm>
            <a:off x="4236408" y="3699375"/>
            <a:ext cx="274320" cy="274320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1463675"/>
            <a:r>
              <a:rPr lang="en-US" sz="14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E29D59-55EB-3293-ADDB-97A2D854397B}"/>
              </a:ext>
            </a:extLst>
          </p:cNvPr>
          <p:cNvSpPr>
            <a:spLocks noChangeAspect="1"/>
          </p:cNvSpPr>
          <p:nvPr/>
        </p:nvSpPr>
        <p:spPr bwMode="gray">
          <a:xfrm>
            <a:off x="2850862" y="4915004"/>
            <a:ext cx="274320" cy="274320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1463675"/>
            <a:r>
              <a:rPr lang="en-US" sz="1400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1D8038-2874-CA3E-B40C-BA9118E07EA3}"/>
              </a:ext>
            </a:extLst>
          </p:cNvPr>
          <p:cNvSpPr>
            <a:spLocks noChangeAspect="1"/>
          </p:cNvSpPr>
          <p:nvPr/>
        </p:nvSpPr>
        <p:spPr bwMode="gray">
          <a:xfrm>
            <a:off x="8002419" y="4075588"/>
            <a:ext cx="274320" cy="274320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1463675"/>
            <a:r>
              <a:rPr lang="en-US" sz="1400" b="1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828D3B2-2B4E-9881-547D-06FC130C9E59}"/>
              </a:ext>
            </a:extLst>
          </p:cNvPr>
          <p:cNvSpPr>
            <a:spLocks noChangeAspect="1"/>
          </p:cNvSpPr>
          <p:nvPr/>
        </p:nvSpPr>
        <p:spPr bwMode="gray">
          <a:xfrm>
            <a:off x="5600929" y="3607196"/>
            <a:ext cx="274320" cy="274320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1463675"/>
            <a:r>
              <a:rPr lang="en-US" sz="1400" b="1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4E59853-F052-4427-C72E-F8CB4C476828}"/>
              </a:ext>
            </a:extLst>
          </p:cNvPr>
          <p:cNvSpPr>
            <a:spLocks noChangeAspect="1"/>
          </p:cNvSpPr>
          <p:nvPr/>
        </p:nvSpPr>
        <p:spPr bwMode="gray">
          <a:xfrm>
            <a:off x="4639036" y="3349245"/>
            <a:ext cx="274320" cy="274320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1463675"/>
            <a:r>
              <a:rPr lang="en-US" sz="1400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D6484C-4D22-C9D0-D673-E2E14B74C27B}"/>
              </a:ext>
            </a:extLst>
          </p:cNvPr>
          <p:cNvSpPr>
            <a:spLocks noChangeAspect="1"/>
          </p:cNvSpPr>
          <p:nvPr/>
        </p:nvSpPr>
        <p:spPr bwMode="gray">
          <a:xfrm>
            <a:off x="5518719" y="2729671"/>
            <a:ext cx="274320" cy="274320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1463675"/>
            <a:r>
              <a:rPr lang="en-US" sz="1400" b="1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6D746B3-C9E6-BEBA-794B-3C37C89030F5}"/>
              </a:ext>
            </a:extLst>
          </p:cNvPr>
          <p:cNvSpPr>
            <a:spLocks noChangeAspect="1"/>
          </p:cNvSpPr>
          <p:nvPr/>
        </p:nvSpPr>
        <p:spPr bwMode="gray">
          <a:xfrm>
            <a:off x="8486769" y="1791422"/>
            <a:ext cx="274320" cy="274320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1463675"/>
            <a:r>
              <a:rPr lang="en-US" sz="1400" b="1" dirty="0">
                <a:solidFill>
                  <a:schemeClr val="accent6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02908756"/>
      </p:ext>
    </p:extLst>
  </p:cSld>
  <p:clrMapOvr>
    <a:masterClrMapping/>
  </p:clrMapOvr>
</p:sld>
</file>

<file path=ppt/theme/theme1.xml><?xml version="1.0" encoding="utf-8"?>
<a:theme xmlns:a="http://schemas.openxmlformats.org/drawingml/2006/main" name="Optum Theme">
  <a:themeElements>
    <a:clrScheme name="Optum Color Palette 2022">
      <a:dk1>
        <a:srgbClr val="5A5A5A"/>
      </a:dk1>
      <a:lt1>
        <a:srgbClr val="FFFFFF"/>
      </a:lt1>
      <a:dk2>
        <a:srgbClr val="FF612B"/>
      </a:dk2>
      <a:lt2>
        <a:srgbClr val="D9F6FA"/>
      </a:lt2>
      <a:accent1>
        <a:srgbClr val="5A5A5A"/>
      </a:accent1>
      <a:accent2>
        <a:srgbClr val="5A5A5A"/>
      </a:accent2>
      <a:accent3>
        <a:srgbClr val="5A5A5A"/>
      </a:accent3>
      <a:accent4>
        <a:srgbClr val="5A5A5A"/>
      </a:accent4>
      <a:accent5>
        <a:srgbClr val="5A5A5A"/>
      </a:accent5>
      <a:accent6>
        <a:srgbClr val="002677"/>
      </a:accent6>
      <a:hlink>
        <a:srgbClr val="196ECF"/>
      </a:hlink>
      <a:folHlink>
        <a:srgbClr val="5A5A5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2"/>
        </a:solidFill>
        <a:ln cap="rnd">
          <a:noFill/>
          <a:round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rtl="0" eaLnBrk="1" fontAlgn="auto" hangingPunct="1">
          <a:lnSpc>
            <a:spcPct val="100000"/>
          </a:lnSpc>
          <a:spcBef>
            <a:spcPts val="600"/>
          </a:spcBef>
          <a:spcAft>
            <a:spcPts val="0"/>
          </a:spcAft>
          <a:defRPr sz="1400" b="0" i="0" u="none" baseline="0" dirty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9050" cap="rnd">
          <a:solidFill>
            <a:schemeClr val="accent6"/>
          </a:solidFill>
          <a:round/>
          <a:headEnd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>
        <a:spAutoFit/>
      </a:bodyPr>
      <a:lstStyle>
        <a:defPPr algn="l">
          <a:spcBef>
            <a:spcPts val="600"/>
          </a:spcBef>
          <a:defRPr sz="1400" dirty="0"/>
        </a:defPPr>
      </a:lstStyle>
    </a:txDef>
  </a:objectDefaults>
  <a:extraClrSchemeLst/>
  <a:custClrLst>
    <a:custClr name="Warm White">
      <a:srgbClr val="FBF9F4"/>
    </a:custClr>
    <a:custClr name="Blank">
      <a:srgbClr val="FFFFFF"/>
    </a:custClr>
    <a:custClr name="Green Success">
      <a:srgbClr val="007000"/>
    </a:custClr>
    <a:custClr name="Red Alert">
      <a:srgbClr val="C40000"/>
    </a:custClr>
    <a:custClr name="Gold Callout">
      <a:srgbClr val="F5B700"/>
    </a:custClr>
    <a:custClr name="Blank">
      <a:srgbClr val="FFFFFF"/>
    </a:custClr>
    <a:custClr name="Blank">
      <a:srgbClr val="FFFFFF"/>
    </a:custClr>
    <a:custClr name="Lagoon">
      <a:srgbClr val="007C89"/>
    </a:custClr>
    <a:custClr name="Violet">
      <a:srgbClr val="422C88"/>
    </a:custClr>
    <a:custClr name="Strawberry">
      <a:srgbClr val="A32A2E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Rainwater">
      <a:srgbClr val="6FC1B1"/>
    </a:custClr>
    <a:custClr name="Iris">
      <a:srgbClr val="8061BC"/>
    </a:custClr>
    <a:custClr name="Apple">
      <a:srgbClr val="D13F44"/>
    </a:custClr>
  </a:custClrLst>
  <a:extLst>
    <a:ext uri="{05A4C25C-085E-4340-85A3-A5531E510DB2}">
      <thm15:themeFamily xmlns:thm15="http://schemas.microsoft.com/office/thememl/2012/main" name="optum-onscreen-16x9-covers-segment-20220124.potx" id="{2E56A72B-F399-42C4-945E-810CD8BA2A4F}" vid="{706B6189-6D96-4670-A460-B4EF150F2565}"/>
    </a:ext>
  </a:extLst>
</a:theme>
</file>

<file path=ppt/theme/theme2.xml><?xml version="1.0" encoding="utf-8"?>
<a:theme xmlns:a="http://schemas.openxmlformats.org/drawingml/2006/main" name="Office Theme">
  <a:themeElements>
    <a:clrScheme name="Optum Color Palette 2022">
      <a:dk1>
        <a:srgbClr val="5A5A5A"/>
      </a:dk1>
      <a:lt1>
        <a:srgbClr val="FFFFFF"/>
      </a:lt1>
      <a:dk2>
        <a:srgbClr val="FF612B"/>
      </a:dk2>
      <a:lt2>
        <a:srgbClr val="D9F6FA"/>
      </a:lt2>
      <a:accent1>
        <a:srgbClr val="5A5A5A"/>
      </a:accent1>
      <a:accent2>
        <a:srgbClr val="5A5A5A"/>
      </a:accent2>
      <a:accent3>
        <a:srgbClr val="5A5A5A"/>
      </a:accent3>
      <a:accent4>
        <a:srgbClr val="5A5A5A"/>
      </a:accent4>
      <a:accent5>
        <a:srgbClr val="5A5A5A"/>
      </a:accent5>
      <a:accent6>
        <a:srgbClr val="002677"/>
      </a:accent6>
      <a:hlink>
        <a:srgbClr val="196ECF"/>
      </a:hlink>
      <a:folHlink>
        <a:srgbClr val="5A5A5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ptum Color Palette 2022">
      <a:dk1>
        <a:srgbClr val="5A5A5A"/>
      </a:dk1>
      <a:lt1>
        <a:srgbClr val="FFFFFF"/>
      </a:lt1>
      <a:dk2>
        <a:srgbClr val="FF612B"/>
      </a:dk2>
      <a:lt2>
        <a:srgbClr val="D9F6FA"/>
      </a:lt2>
      <a:accent1>
        <a:srgbClr val="5A5A5A"/>
      </a:accent1>
      <a:accent2>
        <a:srgbClr val="5A5A5A"/>
      </a:accent2>
      <a:accent3>
        <a:srgbClr val="5A5A5A"/>
      </a:accent3>
      <a:accent4>
        <a:srgbClr val="5A5A5A"/>
      </a:accent4>
      <a:accent5>
        <a:srgbClr val="5A5A5A"/>
      </a:accent5>
      <a:accent6>
        <a:srgbClr val="002677"/>
      </a:accent6>
      <a:hlink>
        <a:srgbClr val="196ECF"/>
      </a:hlink>
      <a:folHlink>
        <a:srgbClr val="5A5A5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Optum Theme</Template>
  <TotalTime>3316</TotalTime>
  <Words>266</Words>
  <Application>Microsoft Macintosh PowerPoint</Application>
  <PresentationFormat>Widescreen</PresentationFormat>
  <Paragraphs>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Optum Theme</vt:lpstr>
      <vt:lpstr>Business Problem</vt:lpstr>
      <vt:lpstr>Prisma DevOps Pipeline – Salient Features</vt:lpstr>
      <vt:lpstr>Prisma DevOps Pipeline - Standardization</vt:lpstr>
      <vt:lpstr>Prisma DevOps Pipeline - Deep Dive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Ismail</dc:creator>
  <dc:description>Optum 2022 template developed by Creative Partners. 16:9 on-screen supplemental segment covers.</dc:description>
  <cp:lastModifiedBy>Khan, Ismail</cp:lastModifiedBy>
  <cp:revision>15</cp:revision>
  <dcterms:created xsi:type="dcterms:W3CDTF">2022-06-01T11:52:27Z</dcterms:created>
  <dcterms:modified xsi:type="dcterms:W3CDTF">2022-09-05T10:32:12Z</dcterms:modified>
  <cp:category>Template</cp:category>
</cp:coreProperties>
</file>