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87" r:id="rId2"/>
    <p:sldId id="2146847352" r:id="rId3"/>
    <p:sldId id="2146847344" r:id="rId4"/>
    <p:sldId id="2145707030" r:id="rId5"/>
    <p:sldId id="2146847345" r:id="rId6"/>
    <p:sldId id="2146847346" r:id="rId7"/>
    <p:sldId id="2146847350" r:id="rId8"/>
    <p:sldId id="2145706588" r:id="rId9"/>
    <p:sldId id="2146847349" r:id="rId10"/>
    <p:sldId id="518" r:id="rId11"/>
    <p:sldId id="2146847347" r:id="rId12"/>
    <p:sldId id="2146847327" r:id="rId13"/>
    <p:sldId id="2146847339" r:id="rId14"/>
    <p:sldId id="2146847342" r:id="rId15"/>
    <p:sldId id="2146847348" r:id="rId16"/>
    <p:sldId id="2146847343" r:id="rId17"/>
    <p:sldId id="44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9" autoAdjust="0"/>
    <p:restoredTop sz="97364" autoAdjust="0"/>
  </p:normalViewPr>
  <p:slideViewPr>
    <p:cSldViewPr snapToGrid="0" showGuides="1">
      <p:cViewPr varScale="1">
        <p:scale>
          <a:sx n="149" d="100"/>
          <a:sy n="149" d="100"/>
        </p:scale>
        <p:origin x="512"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17" d="100"/>
          <a:sy n="117" d="100"/>
        </p:scale>
        <p:origin x="502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Ismail" userId="2c2b2194-a7fb-4768-93f1-3a53c06ea25f" providerId="ADAL" clId="{38EBB984-18DF-7C48-BD84-08F3EDEAF3EB}"/>
    <pc:docChg chg="modSld">
      <pc:chgData name="Khan, Ismail" userId="2c2b2194-a7fb-4768-93f1-3a53c06ea25f" providerId="ADAL" clId="{38EBB984-18DF-7C48-BD84-08F3EDEAF3EB}" dt="2023-06-08T11:12:07.036" v="0" actId="20577"/>
      <pc:docMkLst>
        <pc:docMk/>
      </pc:docMkLst>
      <pc:sldChg chg="modSp mod">
        <pc:chgData name="Khan, Ismail" userId="2c2b2194-a7fb-4768-93f1-3a53c06ea25f" providerId="ADAL" clId="{38EBB984-18DF-7C48-BD84-08F3EDEAF3EB}" dt="2023-06-08T11:12:07.036" v="0" actId="20577"/>
        <pc:sldMkLst>
          <pc:docMk/>
          <pc:sldMk cId="3587813213" sldId="387"/>
        </pc:sldMkLst>
        <pc:spChg chg="mod">
          <ac:chgData name="Khan, Ismail" userId="2c2b2194-a7fb-4768-93f1-3a53c06ea25f" providerId="ADAL" clId="{38EBB984-18DF-7C48-BD84-08F3EDEAF3EB}" dt="2023-06-08T11:12:07.036" v="0" actId="20577"/>
          <ac:spMkLst>
            <pc:docMk/>
            <pc:sldMk cId="3587813213" sldId="387"/>
            <ac:spMk id="7" creationId="{62EBB786-E99A-4315-895A-4CCD7E5761D6}"/>
          </ac:spMkLst>
        </pc:spChg>
      </pc:sldChg>
    </pc:docChg>
  </pc:docChgLst>
  <pc:docChgLst>
    <pc:chgData name="Khan, Ismail" userId="2c2b2194-a7fb-4768-93f1-3a53c06ea25f" providerId="ADAL" clId="{378AE68B-4D80-754A-9A11-769AE6095B23}"/>
    <pc:docChg chg="undo custSel addSld delSld modSld sldOrd">
      <pc:chgData name="Khan, Ismail" userId="2c2b2194-a7fb-4768-93f1-3a53c06ea25f" providerId="ADAL" clId="{378AE68B-4D80-754A-9A11-769AE6095B23}" dt="2023-07-13T11:38:39.620" v="3321" actId="14100"/>
      <pc:docMkLst>
        <pc:docMk/>
      </pc:docMkLst>
      <pc:sldChg chg="modSp add del mod">
        <pc:chgData name="Khan, Ismail" userId="2c2b2194-a7fb-4768-93f1-3a53c06ea25f" providerId="ADAL" clId="{378AE68B-4D80-754A-9A11-769AE6095B23}" dt="2023-07-12T10:34:38.082" v="729" actId="2696"/>
        <pc:sldMkLst>
          <pc:docMk/>
          <pc:sldMk cId="3284702319" sldId="502"/>
        </pc:sldMkLst>
        <pc:spChg chg="mod">
          <ac:chgData name="Khan, Ismail" userId="2c2b2194-a7fb-4768-93f1-3a53c06ea25f" providerId="ADAL" clId="{378AE68B-4D80-754A-9A11-769AE6095B23}" dt="2023-07-12T10:33:15.603" v="725"/>
          <ac:spMkLst>
            <pc:docMk/>
            <pc:sldMk cId="3284702319" sldId="502"/>
            <ac:spMk id="31" creationId="{305768FC-6D2B-42D9-BC47-54CCBA7CE5A5}"/>
          </ac:spMkLst>
        </pc:spChg>
        <pc:spChg chg="mod">
          <ac:chgData name="Khan, Ismail" userId="2c2b2194-a7fb-4768-93f1-3a53c06ea25f" providerId="ADAL" clId="{378AE68B-4D80-754A-9A11-769AE6095B23}" dt="2023-07-12T10:33:26.857" v="726"/>
          <ac:spMkLst>
            <pc:docMk/>
            <pc:sldMk cId="3284702319" sldId="502"/>
            <ac:spMk id="32" creationId="{F487214F-0586-40D4-B7EB-19F48FAD6B9A}"/>
          </ac:spMkLst>
        </pc:spChg>
        <pc:spChg chg="mod">
          <ac:chgData name="Khan, Ismail" userId="2c2b2194-a7fb-4768-93f1-3a53c06ea25f" providerId="ADAL" clId="{378AE68B-4D80-754A-9A11-769AE6095B23}" dt="2023-07-12T10:33:44.314" v="727"/>
          <ac:spMkLst>
            <pc:docMk/>
            <pc:sldMk cId="3284702319" sldId="502"/>
            <ac:spMk id="33" creationId="{E9032F6C-D9CC-4C45-BA54-7DBF5F784F8B}"/>
          </ac:spMkLst>
        </pc:spChg>
      </pc:sldChg>
      <pc:sldChg chg="del">
        <pc:chgData name="Khan, Ismail" userId="2c2b2194-a7fb-4768-93f1-3a53c06ea25f" providerId="ADAL" clId="{378AE68B-4D80-754A-9A11-769AE6095B23}" dt="2023-07-12T12:24:05.254" v="3148" actId="2696"/>
        <pc:sldMkLst>
          <pc:docMk/>
          <pc:sldMk cId="1647145187" sldId="2145706582"/>
        </pc:sldMkLst>
      </pc:sldChg>
      <pc:sldChg chg="addSp delSp modSp add mod ord">
        <pc:chgData name="Khan, Ismail" userId="2c2b2194-a7fb-4768-93f1-3a53c06ea25f" providerId="ADAL" clId="{378AE68B-4D80-754A-9A11-769AE6095B23}" dt="2023-07-13T11:38:39.620" v="3321" actId="14100"/>
        <pc:sldMkLst>
          <pc:docMk/>
          <pc:sldMk cId="402244424" sldId="2145706588"/>
        </pc:sldMkLst>
        <pc:spChg chg="mod">
          <ac:chgData name="Khan, Ismail" userId="2c2b2194-a7fb-4768-93f1-3a53c06ea25f" providerId="ADAL" clId="{378AE68B-4D80-754A-9A11-769AE6095B23}" dt="2023-07-12T11:58:38.619" v="2002" actId="20577"/>
          <ac:spMkLst>
            <pc:docMk/>
            <pc:sldMk cId="402244424" sldId="2145706588"/>
            <ac:spMk id="2" creationId="{7C61F41F-3214-48BD-9BAF-A81BED4A3307}"/>
          </ac:spMkLst>
        </pc:spChg>
        <pc:spChg chg="add mod">
          <ac:chgData name="Khan, Ismail" userId="2c2b2194-a7fb-4768-93f1-3a53c06ea25f" providerId="ADAL" clId="{378AE68B-4D80-754A-9A11-769AE6095B23}" dt="2023-07-12T12:28:53.600" v="3208" actId="1038"/>
          <ac:spMkLst>
            <pc:docMk/>
            <pc:sldMk cId="402244424" sldId="2145706588"/>
            <ac:spMk id="4" creationId="{23EA037C-5AA8-4ADE-64AD-EE0133CD8989}"/>
          </ac:spMkLst>
        </pc:spChg>
        <pc:spChg chg="add mod">
          <ac:chgData name="Khan, Ismail" userId="2c2b2194-a7fb-4768-93f1-3a53c06ea25f" providerId="ADAL" clId="{378AE68B-4D80-754A-9A11-769AE6095B23}" dt="2023-07-12T12:28:53.600" v="3208" actId="1038"/>
          <ac:spMkLst>
            <pc:docMk/>
            <pc:sldMk cId="402244424" sldId="2145706588"/>
            <ac:spMk id="5" creationId="{4589374C-AEE4-EE05-1D46-BCE3424A85E4}"/>
          </ac:spMkLst>
        </pc:spChg>
        <pc:spChg chg="add mod">
          <ac:chgData name="Khan, Ismail" userId="2c2b2194-a7fb-4768-93f1-3a53c06ea25f" providerId="ADAL" clId="{378AE68B-4D80-754A-9A11-769AE6095B23}" dt="2023-07-12T12:28:53.600" v="3208" actId="1038"/>
          <ac:spMkLst>
            <pc:docMk/>
            <pc:sldMk cId="402244424" sldId="2145706588"/>
            <ac:spMk id="7" creationId="{6F1080A3-7592-3E22-79EE-853BB21C8790}"/>
          </ac:spMkLst>
        </pc:spChg>
        <pc:spChg chg="add mod">
          <ac:chgData name="Khan, Ismail" userId="2c2b2194-a7fb-4768-93f1-3a53c06ea25f" providerId="ADAL" clId="{378AE68B-4D80-754A-9A11-769AE6095B23}" dt="2023-07-12T12:30:17.222" v="3273" actId="1038"/>
          <ac:spMkLst>
            <pc:docMk/>
            <pc:sldMk cId="402244424" sldId="2145706588"/>
            <ac:spMk id="8" creationId="{4F1F6003-FAD5-CA8D-7828-EF38FF48F78E}"/>
          </ac:spMkLst>
        </pc:spChg>
        <pc:spChg chg="add mod">
          <ac:chgData name="Khan, Ismail" userId="2c2b2194-a7fb-4768-93f1-3a53c06ea25f" providerId="ADAL" clId="{378AE68B-4D80-754A-9A11-769AE6095B23}" dt="2023-07-12T12:30:24.201" v="3285" actId="1038"/>
          <ac:spMkLst>
            <pc:docMk/>
            <pc:sldMk cId="402244424" sldId="2145706588"/>
            <ac:spMk id="10" creationId="{9F6652A9-60FA-F899-6F61-01C48B6BA1BD}"/>
          </ac:spMkLst>
        </pc:spChg>
        <pc:spChg chg="add mod">
          <ac:chgData name="Khan, Ismail" userId="2c2b2194-a7fb-4768-93f1-3a53c06ea25f" providerId="ADAL" clId="{378AE68B-4D80-754A-9A11-769AE6095B23}" dt="2023-07-12T12:30:30.350" v="3297" actId="1038"/>
          <ac:spMkLst>
            <pc:docMk/>
            <pc:sldMk cId="402244424" sldId="2145706588"/>
            <ac:spMk id="12" creationId="{E812C342-810E-FA31-3F67-CA15DEF4A46C}"/>
          </ac:spMkLst>
        </pc:spChg>
        <pc:spChg chg="add mod">
          <ac:chgData name="Khan, Ismail" userId="2c2b2194-a7fb-4768-93f1-3a53c06ea25f" providerId="ADAL" clId="{378AE68B-4D80-754A-9A11-769AE6095B23}" dt="2023-07-12T12:30:35.908" v="3309" actId="1038"/>
          <ac:spMkLst>
            <pc:docMk/>
            <pc:sldMk cId="402244424" sldId="2145706588"/>
            <ac:spMk id="13" creationId="{E4363F90-BE93-0AC4-3939-4F74DB258C99}"/>
          </ac:spMkLst>
        </pc:spChg>
        <pc:spChg chg="add del mod">
          <ac:chgData name="Khan, Ismail" userId="2c2b2194-a7fb-4768-93f1-3a53c06ea25f" providerId="ADAL" clId="{378AE68B-4D80-754A-9A11-769AE6095B23}" dt="2023-07-12T10:38:29.301" v="777" actId="478"/>
          <ac:spMkLst>
            <pc:docMk/>
            <pc:sldMk cId="402244424" sldId="2145706588"/>
            <ac:spMk id="15" creationId="{2252BFCD-9EE1-BF01-D032-A7C5A7FC1B75}"/>
          </ac:spMkLst>
        </pc:spChg>
        <pc:spChg chg="add mod">
          <ac:chgData name="Khan, Ismail" userId="2c2b2194-a7fb-4768-93f1-3a53c06ea25f" providerId="ADAL" clId="{378AE68B-4D80-754A-9A11-769AE6095B23}" dt="2023-07-12T12:28:53.600" v="3208" actId="1038"/>
          <ac:spMkLst>
            <pc:docMk/>
            <pc:sldMk cId="402244424" sldId="2145706588"/>
            <ac:spMk id="17" creationId="{1EFAEB80-4B72-6E4A-186A-438E18B03460}"/>
          </ac:spMkLst>
        </pc:spChg>
        <pc:spChg chg="add mod">
          <ac:chgData name="Khan, Ismail" userId="2c2b2194-a7fb-4768-93f1-3a53c06ea25f" providerId="ADAL" clId="{378AE68B-4D80-754A-9A11-769AE6095B23}" dt="2023-07-12T12:28:53.600" v="3208" actId="1038"/>
          <ac:spMkLst>
            <pc:docMk/>
            <pc:sldMk cId="402244424" sldId="2145706588"/>
            <ac:spMk id="18" creationId="{91E71691-223F-F158-D042-F4437AB06410}"/>
          </ac:spMkLst>
        </pc:spChg>
        <pc:spChg chg="add mod">
          <ac:chgData name="Khan, Ismail" userId="2c2b2194-a7fb-4768-93f1-3a53c06ea25f" providerId="ADAL" clId="{378AE68B-4D80-754A-9A11-769AE6095B23}" dt="2023-07-12T12:28:53.600" v="3208" actId="1038"/>
          <ac:spMkLst>
            <pc:docMk/>
            <pc:sldMk cId="402244424" sldId="2145706588"/>
            <ac:spMk id="20" creationId="{4E533C77-30E4-BBE8-C01D-593D49F2B981}"/>
          </ac:spMkLst>
        </pc:spChg>
        <pc:spChg chg="add mod">
          <ac:chgData name="Khan, Ismail" userId="2c2b2194-a7fb-4768-93f1-3a53c06ea25f" providerId="ADAL" clId="{378AE68B-4D80-754A-9A11-769AE6095B23}" dt="2023-07-12T12:28:53.600" v="3208" actId="1038"/>
          <ac:spMkLst>
            <pc:docMk/>
            <pc:sldMk cId="402244424" sldId="2145706588"/>
            <ac:spMk id="21" creationId="{231E3970-A813-3F8C-FEA3-F9AA8F9301A9}"/>
          </ac:spMkLst>
        </pc:spChg>
        <pc:spChg chg="add mod">
          <ac:chgData name="Khan, Ismail" userId="2c2b2194-a7fb-4768-93f1-3a53c06ea25f" providerId="ADAL" clId="{378AE68B-4D80-754A-9A11-769AE6095B23}" dt="2023-07-12T12:28:53.600" v="3208" actId="1038"/>
          <ac:spMkLst>
            <pc:docMk/>
            <pc:sldMk cId="402244424" sldId="2145706588"/>
            <ac:spMk id="23" creationId="{674F4745-8E30-4CE5-A6F4-29DF277B70BB}"/>
          </ac:spMkLst>
        </pc:spChg>
        <pc:spChg chg="add mod">
          <ac:chgData name="Khan, Ismail" userId="2c2b2194-a7fb-4768-93f1-3a53c06ea25f" providerId="ADAL" clId="{378AE68B-4D80-754A-9A11-769AE6095B23}" dt="2023-07-12T12:29:19.561" v="3232" actId="1037"/>
          <ac:spMkLst>
            <pc:docMk/>
            <pc:sldMk cId="402244424" sldId="2145706588"/>
            <ac:spMk id="25" creationId="{994DA52E-1280-9187-D035-45B1BA042ECC}"/>
          </ac:spMkLst>
        </pc:spChg>
        <pc:spChg chg="add del mod">
          <ac:chgData name="Khan, Ismail" userId="2c2b2194-a7fb-4768-93f1-3a53c06ea25f" providerId="ADAL" clId="{378AE68B-4D80-754A-9A11-769AE6095B23}" dt="2023-07-12T10:37:05.656" v="763" actId="478"/>
          <ac:spMkLst>
            <pc:docMk/>
            <pc:sldMk cId="402244424" sldId="2145706588"/>
            <ac:spMk id="26" creationId="{387BE4C6-9760-0FE4-FCD8-179602FEDFBC}"/>
          </ac:spMkLst>
        </pc:spChg>
        <pc:spChg chg="add del mod">
          <ac:chgData name="Khan, Ismail" userId="2c2b2194-a7fb-4768-93f1-3a53c06ea25f" providerId="ADAL" clId="{378AE68B-4D80-754A-9A11-769AE6095B23}" dt="2023-07-12T10:37:09.304" v="766" actId="478"/>
          <ac:spMkLst>
            <pc:docMk/>
            <pc:sldMk cId="402244424" sldId="2145706588"/>
            <ac:spMk id="28" creationId="{34936CAD-5F9B-DD63-F00E-758091D76EC4}"/>
          </ac:spMkLst>
        </pc:spChg>
        <pc:spChg chg="mod">
          <ac:chgData name="Khan, Ismail" userId="2c2b2194-a7fb-4768-93f1-3a53c06ea25f" providerId="ADAL" clId="{378AE68B-4D80-754A-9A11-769AE6095B23}" dt="2023-07-12T12:28:53.600" v="3208" actId="1038"/>
          <ac:spMkLst>
            <pc:docMk/>
            <pc:sldMk cId="402244424" sldId="2145706588"/>
            <ac:spMk id="30" creationId="{3A425435-6474-4FAA-B017-8A098174E414}"/>
          </ac:spMkLst>
        </pc:spChg>
        <pc:spChg chg="mod">
          <ac:chgData name="Khan, Ismail" userId="2c2b2194-a7fb-4768-93f1-3a53c06ea25f" providerId="ADAL" clId="{378AE68B-4D80-754A-9A11-769AE6095B23}" dt="2023-07-12T12:28:53.600" v="3208" actId="1038"/>
          <ac:spMkLst>
            <pc:docMk/>
            <pc:sldMk cId="402244424" sldId="2145706588"/>
            <ac:spMk id="31" creationId="{65D373E1-4FC6-481E-AE55-A05B0275BB47}"/>
          </ac:spMkLst>
        </pc:spChg>
        <pc:spChg chg="del mod">
          <ac:chgData name="Khan, Ismail" userId="2c2b2194-a7fb-4768-93f1-3a53c06ea25f" providerId="ADAL" clId="{378AE68B-4D80-754A-9A11-769AE6095B23}" dt="2023-07-12T10:37:36.743" v="769" actId="478"/>
          <ac:spMkLst>
            <pc:docMk/>
            <pc:sldMk cId="402244424" sldId="2145706588"/>
            <ac:spMk id="32" creationId="{228875DF-3C71-4565-845C-BC3FD733A31B}"/>
          </ac:spMkLst>
        </pc:spChg>
        <pc:spChg chg="del">
          <ac:chgData name="Khan, Ismail" userId="2c2b2194-a7fb-4768-93f1-3a53c06ea25f" providerId="ADAL" clId="{378AE68B-4D80-754A-9A11-769AE6095B23}" dt="2023-07-12T10:37:39.125" v="770" actId="478"/>
          <ac:spMkLst>
            <pc:docMk/>
            <pc:sldMk cId="402244424" sldId="2145706588"/>
            <ac:spMk id="33" creationId="{CA2F0879-8BE4-40AC-BD62-06FA4C79BC4F}"/>
          </ac:spMkLst>
        </pc:spChg>
        <pc:spChg chg="del">
          <ac:chgData name="Khan, Ismail" userId="2c2b2194-a7fb-4768-93f1-3a53c06ea25f" providerId="ADAL" clId="{378AE68B-4D80-754A-9A11-769AE6095B23}" dt="2023-07-12T10:37:41.732" v="772" actId="478"/>
          <ac:spMkLst>
            <pc:docMk/>
            <pc:sldMk cId="402244424" sldId="2145706588"/>
            <ac:spMk id="34" creationId="{366479E3-C825-44CC-A00D-6368A40A259A}"/>
          </ac:spMkLst>
        </pc:spChg>
        <pc:spChg chg="add mod">
          <ac:chgData name="Khan, Ismail" userId="2c2b2194-a7fb-4768-93f1-3a53c06ea25f" providerId="ADAL" clId="{378AE68B-4D80-754A-9A11-769AE6095B23}" dt="2023-07-12T12:29:46.736" v="3266" actId="1037"/>
          <ac:spMkLst>
            <pc:docMk/>
            <pc:sldMk cId="402244424" sldId="2145706588"/>
            <ac:spMk id="35" creationId="{CCA92F63-9545-266D-68CA-D7E153A7352F}"/>
          </ac:spMkLst>
        </pc:spChg>
        <pc:spChg chg="add mod">
          <ac:chgData name="Khan, Ismail" userId="2c2b2194-a7fb-4768-93f1-3a53c06ea25f" providerId="ADAL" clId="{378AE68B-4D80-754A-9A11-769AE6095B23}" dt="2023-07-13T11:38:39.620" v="3321" actId="14100"/>
          <ac:spMkLst>
            <pc:docMk/>
            <pc:sldMk cId="402244424" sldId="2145706588"/>
            <ac:spMk id="36" creationId="{44D678B5-3D28-2BB4-0BBF-3062F2F53C5F}"/>
          </ac:spMkLst>
        </pc:spChg>
        <pc:spChg chg="mod">
          <ac:chgData name="Khan, Ismail" userId="2c2b2194-a7fb-4768-93f1-3a53c06ea25f" providerId="ADAL" clId="{378AE68B-4D80-754A-9A11-769AE6095B23}" dt="2023-07-12T12:28:53.600" v="3208" actId="1038"/>
          <ac:spMkLst>
            <pc:docMk/>
            <pc:sldMk cId="402244424" sldId="2145706588"/>
            <ac:spMk id="40" creationId="{8A761B58-E3BF-4986-8ED3-43F40F1A132E}"/>
          </ac:spMkLst>
        </pc:spChg>
        <pc:spChg chg="mod">
          <ac:chgData name="Khan, Ismail" userId="2c2b2194-a7fb-4768-93f1-3a53c06ea25f" providerId="ADAL" clId="{378AE68B-4D80-754A-9A11-769AE6095B23}" dt="2023-07-12T12:28:53.600" v="3208" actId="1038"/>
          <ac:spMkLst>
            <pc:docMk/>
            <pc:sldMk cId="402244424" sldId="2145706588"/>
            <ac:spMk id="41" creationId="{CB978A7A-B69F-41E1-8260-8B5A5C126A0F}"/>
          </ac:spMkLst>
        </pc:spChg>
        <pc:spChg chg="del">
          <ac:chgData name="Khan, Ismail" userId="2c2b2194-a7fb-4768-93f1-3a53c06ea25f" providerId="ADAL" clId="{378AE68B-4D80-754A-9A11-769AE6095B23}" dt="2023-07-12T10:36:31.503" v="755" actId="478"/>
          <ac:spMkLst>
            <pc:docMk/>
            <pc:sldMk cId="402244424" sldId="2145706588"/>
            <ac:spMk id="50" creationId="{A6D2AC26-96FC-44F3-8DEF-28CB9DF33F7B}"/>
          </ac:spMkLst>
        </pc:spChg>
        <pc:spChg chg="del">
          <ac:chgData name="Khan, Ismail" userId="2c2b2194-a7fb-4768-93f1-3a53c06ea25f" providerId="ADAL" clId="{378AE68B-4D80-754A-9A11-769AE6095B23}" dt="2023-07-12T10:36:35.620" v="758" actId="478"/>
          <ac:spMkLst>
            <pc:docMk/>
            <pc:sldMk cId="402244424" sldId="2145706588"/>
            <ac:spMk id="51" creationId="{8728BDB3-B3B4-4A61-BC06-B988F527C6DA}"/>
          </ac:spMkLst>
        </pc:spChg>
        <pc:spChg chg="del">
          <ac:chgData name="Khan, Ismail" userId="2c2b2194-a7fb-4768-93f1-3a53c06ea25f" providerId="ADAL" clId="{378AE68B-4D80-754A-9A11-769AE6095B23}" dt="2023-07-12T10:36:28.052" v="753" actId="478"/>
          <ac:spMkLst>
            <pc:docMk/>
            <pc:sldMk cId="402244424" sldId="2145706588"/>
            <ac:spMk id="55" creationId="{CB0A019E-AD45-4286-AEDC-EE0B03E6968D}"/>
          </ac:spMkLst>
        </pc:spChg>
        <pc:spChg chg="del mod">
          <ac:chgData name="Khan, Ismail" userId="2c2b2194-a7fb-4768-93f1-3a53c06ea25f" providerId="ADAL" clId="{378AE68B-4D80-754A-9A11-769AE6095B23}" dt="2023-07-12T10:36:26.394" v="752" actId="478"/>
          <ac:spMkLst>
            <pc:docMk/>
            <pc:sldMk cId="402244424" sldId="2145706588"/>
            <ac:spMk id="56" creationId="{14206A14-5823-424C-991A-3044706C4D8E}"/>
          </ac:spMkLst>
        </pc:spChg>
        <pc:spChg chg="mod">
          <ac:chgData name="Khan, Ismail" userId="2c2b2194-a7fb-4768-93f1-3a53c06ea25f" providerId="ADAL" clId="{378AE68B-4D80-754A-9A11-769AE6095B23}" dt="2023-07-12T12:28:53.600" v="3208" actId="1038"/>
          <ac:spMkLst>
            <pc:docMk/>
            <pc:sldMk cId="402244424" sldId="2145706588"/>
            <ac:spMk id="57" creationId="{647220D9-BA32-4F78-96E7-FBD3852609BB}"/>
          </ac:spMkLst>
        </pc:spChg>
        <pc:grpChg chg="del">
          <ac:chgData name="Khan, Ismail" userId="2c2b2194-a7fb-4768-93f1-3a53c06ea25f" providerId="ADAL" clId="{378AE68B-4D80-754A-9A11-769AE6095B23}" dt="2023-07-12T10:36:15.654" v="750" actId="478"/>
          <ac:grpSpMkLst>
            <pc:docMk/>
            <pc:sldMk cId="402244424" sldId="2145706588"/>
            <ac:grpSpMk id="3" creationId="{667E7D7C-39BA-4D1B-BEFA-E19B50BA6140}"/>
          </ac:grpSpMkLst>
        </pc:grpChg>
        <pc:grpChg chg="del">
          <ac:chgData name="Khan, Ismail" userId="2c2b2194-a7fb-4768-93f1-3a53c06ea25f" providerId="ADAL" clId="{378AE68B-4D80-754A-9A11-769AE6095B23}" dt="2023-07-12T10:36:32.682" v="756" actId="478"/>
          <ac:grpSpMkLst>
            <pc:docMk/>
            <pc:sldMk cId="402244424" sldId="2145706588"/>
            <ac:grpSpMk id="60" creationId="{02F1FDF5-CBB5-4E0E-999D-5E5EDE7F1DBE}"/>
          </ac:grpSpMkLst>
        </pc:grpChg>
        <pc:grpChg chg="del">
          <ac:chgData name="Khan, Ismail" userId="2c2b2194-a7fb-4768-93f1-3a53c06ea25f" providerId="ADAL" clId="{378AE68B-4D80-754A-9A11-769AE6095B23}" dt="2023-07-12T10:36:34.027" v="757" actId="478"/>
          <ac:grpSpMkLst>
            <pc:docMk/>
            <pc:sldMk cId="402244424" sldId="2145706588"/>
            <ac:grpSpMk id="61" creationId="{52E05D7C-5283-489D-A429-49EBB93261E7}"/>
          </ac:grpSpMkLst>
        </pc:grpChg>
        <pc:grpChg chg="del">
          <ac:chgData name="Khan, Ismail" userId="2c2b2194-a7fb-4768-93f1-3a53c06ea25f" providerId="ADAL" clId="{378AE68B-4D80-754A-9A11-769AE6095B23}" dt="2023-07-12T10:36:29.036" v="754" actId="478"/>
          <ac:grpSpMkLst>
            <pc:docMk/>
            <pc:sldMk cId="402244424" sldId="2145706588"/>
            <ac:grpSpMk id="64" creationId="{DAFD4110-9196-4447-A13D-A1C11A0F522B}"/>
          </ac:grpSpMkLst>
        </pc:grpChg>
        <pc:picChg chg="add mod">
          <ac:chgData name="Khan, Ismail" userId="2c2b2194-a7fb-4768-93f1-3a53c06ea25f" providerId="ADAL" clId="{378AE68B-4D80-754A-9A11-769AE6095B23}" dt="2023-07-12T12:28:53.600" v="3208" actId="1038"/>
          <ac:picMkLst>
            <pc:docMk/>
            <pc:sldMk cId="402244424" sldId="2145706588"/>
            <ac:picMk id="6" creationId="{9894626B-68FF-E43E-8F85-64E309291BF5}"/>
          </ac:picMkLst>
        </pc:picChg>
        <pc:picChg chg="add mod">
          <ac:chgData name="Khan, Ismail" userId="2c2b2194-a7fb-4768-93f1-3a53c06ea25f" providerId="ADAL" clId="{378AE68B-4D80-754A-9A11-769AE6095B23}" dt="2023-07-12T12:28:53.600" v="3208" actId="1038"/>
          <ac:picMkLst>
            <pc:docMk/>
            <pc:sldMk cId="402244424" sldId="2145706588"/>
            <ac:picMk id="19" creationId="{92E45872-FA66-FB09-9AB3-024BAD6D6897}"/>
          </ac:picMkLst>
        </pc:picChg>
        <pc:picChg chg="add mod">
          <ac:chgData name="Khan, Ismail" userId="2c2b2194-a7fb-4768-93f1-3a53c06ea25f" providerId="ADAL" clId="{378AE68B-4D80-754A-9A11-769AE6095B23}" dt="2023-07-12T12:26:28.617" v="3171" actId="1036"/>
          <ac:picMkLst>
            <pc:docMk/>
            <pc:sldMk cId="402244424" sldId="2145706588"/>
            <ac:picMk id="42" creationId="{536D5830-D928-7CD1-32A4-E5888A700EA7}"/>
          </ac:picMkLst>
        </pc:picChg>
        <pc:picChg chg="add mod">
          <ac:chgData name="Khan, Ismail" userId="2c2b2194-a7fb-4768-93f1-3a53c06ea25f" providerId="ADAL" clId="{378AE68B-4D80-754A-9A11-769AE6095B23}" dt="2023-07-13T11:38:15.367" v="3317" actId="1035"/>
          <ac:picMkLst>
            <pc:docMk/>
            <pc:sldMk cId="402244424" sldId="2145706588"/>
            <ac:picMk id="43" creationId="{BD7BDA59-613A-96AF-6DEA-E3124687EDFD}"/>
          </ac:picMkLst>
        </pc:picChg>
        <pc:picChg chg="add mod">
          <ac:chgData name="Khan, Ismail" userId="2c2b2194-a7fb-4768-93f1-3a53c06ea25f" providerId="ADAL" clId="{378AE68B-4D80-754A-9A11-769AE6095B23}" dt="2023-07-12T12:26:28.617" v="3171" actId="1036"/>
          <ac:picMkLst>
            <pc:docMk/>
            <pc:sldMk cId="402244424" sldId="2145706588"/>
            <ac:picMk id="44" creationId="{F388A099-F30C-0A3C-EAA5-4C65FA6885EC}"/>
          </ac:picMkLst>
        </pc:picChg>
        <pc:picChg chg="mod">
          <ac:chgData name="Khan, Ismail" userId="2c2b2194-a7fb-4768-93f1-3a53c06ea25f" providerId="ADAL" clId="{378AE68B-4D80-754A-9A11-769AE6095B23}" dt="2023-07-12T12:28:53.600" v="3208" actId="1038"/>
          <ac:picMkLst>
            <pc:docMk/>
            <pc:sldMk cId="402244424" sldId="2145706588"/>
            <ac:picMk id="67" creationId="{159ACA56-BB8D-4793-AF75-F770663BB06A}"/>
          </ac:picMkLst>
        </pc:picChg>
        <pc:cxnChg chg="add mod">
          <ac:chgData name="Khan, Ismail" userId="2c2b2194-a7fb-4768-93f1-3a53c06ea25f" providerId="ADAL" clId="{378AE68B-4D80-754A-9A11-769AE6095B23}" dt="2023-07-12T12:30:21.063" v="3279" actId="1038"/>
          <ac:cxnSpMkLst>
            <pc:docMk/>
            <pc:sldMk cId="402244424" sldId="2145706588"/>
            <ac:cxnSpMk id="9" creationId="{1AD8D832-7959-F926-762C-2CD5C4AB4A31}"/>
          </ac:cxnSpMkLst>
        </pc:cxnChg>
        <pc:cxnChg chg="add mod">
          <ac:chgData name="Khan, Ismail" userId="2c2b2194-a7fb-4768-93f1-3a53c06ea25f" providerId="ADAL" clId="{378AE68B-4D80-754A-9A11-769AE6095B23}" dt="2023-07-12T12:30:26.643" v="3291" actId="1038"/>
          <ac:cxnSpMkLst>
            <pc:docMk/>
            <pc:sldMk cId="402244424" sldId="2145706588"/>
            <ac:cxnSpMk id="11" creationId="{BA288E99-28B5-8347-BF89-8E091E077038}"/>
          </ac:cxnSpMkLst>
        </pc:cxnChg>
        <pc:cxnChg chg="add mod">
          <ac:chgData name="Khan, Ismail" userId="2c2b2194-a7fb-4768-93f1-3a53c06ea25f" providerId="ADAL" clId="{378AE68B-4D80-754A-9A11-769AE6095B23}" dt="2023-07-12T12:30:32.810" v="3303" actId="1038"/>
          <ac:cxnSpMkLst>
            <pc:docMk/>
            <pc:sldMk cId="402244424" sldId="2145706588"/>
            <ac:cxnSpMk id="14" creationId="{6512CC33-E09C-B3D2-0655-9427F73784A0}"/>
          </ac:cxnSpMkLst>
        </pc:cxnChg>
        <pc:cxnChg chg="add mod">
          <ac:chgData name="Khan, Ismail" userId="2c2b2194-a7fb-4768-93f1-3a53c06ea25f" providerId="ADAL" clId="{378AE68B-4D80-754A-9A11-769AE6095B23}" dt="2023-07-12T12:28:53.600" v="3208" actId="1038"/>
          <ac:cxnSpMkLst>
            <pc:docMk/>
            <pc:sldMk cId="402244424" sldId="2145706588"/>
            <ac:cxnSpMk id="22" creationId="{58B202A2-4363-C762-4493-A302228EB45A}"/>
          </ac:cxnSpMkLst>
        </pc:cxnChg>
        <pc:cxnChg chg="add mod">
          <ac:chgData name="Khan, Ismail" userId="2c2b2194-a7fb-4768-93f1-3a53c06ea25f" providerId="ADAL" clId="{378AE68B-4D80-754A-9A11-769AE6095B23}" dt="2023-07-12T12:29:16.916" v="3228" actId="1037"/>
          <ac:cxnSpMkLst>
            <pc:docMk/>
            <pc:sldMk cId="402244424" sldId="2145706588"/>
            <ac:cxnSpMk id="24" creationId="{46A739D8-1147-2619-B87D-BA8B65A4B936}"/>
          </ac:cxnSpMkLst>
        </pc:cxnChg>
        <pc:cxnChg chg="add del mod">
          <ac:chgData name="Khan, Ismail" userId="2c2b2194-a7fb-4768-93f1-3a53c06ea25f" providerId="ADAL" clId="{378AE68B-4D80-754A-9A11-769AE6095B23}" dt="2023-07-12T10:37:06.991" v="764" actId="478"/>
          <ac:cxnSpMkLst>
            <pc:docMk/>
            <pc:sldMk cId="402244424" sldId="2145706588"/>
            <ac:cxnSpMk id="27" creationId="{4FA5BC5D-FBA5-A971-482D-9BA724F63573}"/>
          </ac:cxnSpMkLst>
        </pc:cxnChg>
        <pc:cxnChg chg="add mod">
          <ac:chgData name="Khan, Ismail" userId="2c2b2194-a7fb-4768-93f1-3a53c06ea25f" providerId="ADAL" clId="{378AE68B-4D80-754A-9A11-769AE6095B23}" dt="2023-07-12T12:29:44.254" v="3262" actId="1038"/>
          <ac:cxnSpMkLst>
            <pc:docMk/>
            <pc:sldMk cId="402244424" sldId="2145706588"/>
            <ac:cxnSpMk id="29" creationId="{8D9F00AA-1563-C658-231E-34094D60788D}"/>
          </ac:cxnSpMkLst>
        </pc:cxnChg>
        <pc:cxnChg chg="mod">
          <ac:chgData name="Khan, Ismail" userId="2c2b2194-a7fb-4768-93f1-3a53c06ea25f" providerId="ADAL" clId="{378AE68B-4D80-754A-9A11-769AE6095B23}" dt="2023-07-12T12:28:53.600" v="3208" actId="1038"/>
          <ac:cxnSpMkLst>
            <pc:docMk/>
            <pc:sldMk cId="402244424" sldId="2145706588"/>
            <ac:cxnSpMk id="37" creationId="{CB2C1A61-0D0F-4105-925E-84B2EFE3196F}"/>
          </ac:cxnSpMkLst>
        </pc:cxnChg>
        <pc:cxnChg chg="del mod">
          <ac:chgData name="Khan, Ismail" userId="2c2b2194-a7fb-4768-93f1-3a53c06ea25f" providerId="ADAL" clId="{378AE68B-4D80-754A-9A11-769AE6095B23}" dt="2023-07-12T11:39:55.079" v="1735" actId="478"/>
          <ac:cxnSpMkLst>
            <pc:docMk/>
            <pc:sldMk cId="402244424" sldId="2145706588"/>
            <ac:cxnSpMk id="38" creationId="{FF7E84D9-036F-43C3-9A37-82B9B7F27C2B}"/>
          </ac:cxnSpMkLst>
        </pc:cxnChg>
        <pc:cxnChg chg="del">
          <ac:chgData name="Khan, Ismail" userId="2c2b2194-a7fb-4768-93f1-3a53c06ea25f" providerId="ADAL" clId="{378AE68B-4D80-754A-9A11-769AE6095B23}" dt="2023-07-12T10:37:40.069" v="771" actId="478"/>
          <ac:cxnSpMkLst>
            <pc:docMk/>
            <pc:sldMk cId="402244424" sldId="2145706588"/>
            <ac:cxnSpMk id="39" creationId="{34D246C5-F330-46FE-A207-2974EC41BE48}"/>
          </ac:cxnSpMkLst>
        </pc:cxnChg>
      </pc:sldChg>
      <pc:sldChg chg="modSp mod">
        <pc:chgData name="Khan, Ismail" userId="2c2b2194-a7fb-4768-93f1-3a53c06ea25f" providerId="ADAL" clId="{378AE68B-4D80-754A-9A11-769AE6095B23}" dt="2023-07-13T11:35:37.040" v="3310" actId="313"/>
        <pc:sldMkLst>
          <pc:docMk/>
          <pc:sldMk cId="485099012" sldId="2146847346"/>
        </pc:sldMkLst>
        <pc:spChg chg="mod">
          <ac:chgData name="Khan, Ismail" userId="2c2b2194-a7fb-4768-93f1-3a53c06ea25f" providerId="ADAL" clId="{378AE68B-4D80-754A-9A11-769AE6095B23}" dt="2023-07-13T11:35:37.040" v="3310" actId="313"/>
          <ac:spMkLst>
            <pc:docMk/>
            <pc:sldMk cId="485099012" sldId="2146847346"/>
            <ac:spMk id="30" creationId="{C4F30FC2-686B-BD89-95FD-F45FFBE6D6CB}"/>
          </ac:spMkLst>
        </pc:spChg>
      </pc:sldChg>
      <pc:sldChg chg="ord">
        <pc:chgData name="Khan, Ismail" userId="2c2b2194-a7fb-4768-93f1-3a53c06ea25f" providerId="ADAL" clId="{378AE68B-4D80-754A-9A11-769AE6095B23}" dt="2023-07-12T12:22:52.970" v="3137" actId="20578"/>
        <pc:sldMkLst>
          <pc:docMk/>
          <pc:sldMk cId="2059340816" sldId="2146847349"/>
        </pc:sldMkLst>
      </pc:sldChg>
      <pc:sldChg chg="addSp delSp modSp del mod ord">
        <pc:chgData name="Khan, Ismail" userId="2c2b2194-a7fb-4768-93f1-3a53c06ea25f" providerId="ADAL" clId="{378AE68B-4D80-754A-9A11-769AE6095B23}" dt="2023-07-12T12:15:18.042" v="2953" actId="2696"/>
        <pc:sldMkLst>
          <pc:docMk/>
          <pc:sldMk cId="2138775050" sldId="2146847351"/>
        </pc:sldMkLst>
        <pc:spChg chg="mod">
          <ac:chgData name="Khan, Ismail" userId="2c2b2194-a7fb-4768-93f1-3a53c06ea25f" providerId="ADAL" clId="{378AE68B-4D80-754A-9A11-769AE6095B23}" dt="2023-07-12T10:22:01.221" v="17" actId="20577"/>
          <ac:spMkLst>
            <pc:docMk/>
            <pc:sldMk cId="2138775050" sldId="2146847351"/>
            <ac:spMk id="2" creationId="{C8A8DBCF-C1FD-4F8E-A26A-A776594BE176}"/>
          </ac:spMkLst>
        </pc:spChg>
        <pc:spChg chg="mod">
          <ac:chgData name="Khan, Ismail" userId="2c2b2194-a7fb-4768-93f1-3a53c06ea25f" providerId="ADAL" clId="{378AE68B-4D80-754A-9A11-769AE6095B23}" dt="2023-07-12T10:25:28.485" v="248" actId="20577"/>
          <ac:spMkLst>
            <pc:docMk/>
            <pc:sldMk cId="2138775050" sldId="2146847351"/>
            <ac:spMk id="11" creationId="{CD76A924-D2BB-79CE-2637-1BD158A1807D}"/>
          </ac:spMkLst>
        </pc:spChg>
        <pc:spChg chg="del">
          <ac:chgData name="Khan, Ismail" userId="2c2b2194-a7fb-4768-93f1-3a53c06ea25f" providerId="ADAL" clId="{378AE68B-4D80-754A-9A11-769AE6095B23}" dt="2023-07-12T10:27:17.069" v="349" actId="478"/>
          <ac:spMkLst>
            <pc:docMk/>
            <pc:sldMk cId="2138775050" sldId="2146847351"/>
            <ac:spMk id="12" creationId="{6692CB67-794E-3511-DF7A-45A83A1A6215}"/>
          </ac:spMkLst>
        </pc:spChg>
        <pc:spChg chg="add del mod">
          <ac:chgData name="Khan, Ismail" userId="2c2b2194-a7fb-4768-93f1-3a53c06ea25f" providerId="ADAL" clId="{378AE68B-4D80-754A-9A11-769AE6095B23}" dt="2023-07-12T10:30:00.275" v="685" actId="478"/>
          <ac:spMkLst>
            <pc:docMk/>
            <pc:sldMk cId="2138775050" sldId="2146847351"/>
            <ac:spMk id="13" creationId="{73D6DC72-6F23-7354-2147-1434CEE879AB}"/>
          </ac:spMkLst>
        </pc:spChg>
        <pc:spChg chg="add del mod">
          <ac:chgData name="Khan, Ismail" userId="2c2b2194-a7fb-4768-93f1-3a53c06ea25f" providerId="ADAL" clId="{378AE68B-4D80-754A-9A11-769AE6095B23}" dt="2023-07-12T10:30:00.275" v="685" actId="478"/>
          <ac:spMkLst>
            <pc:docMk/>
            <pc:sldMk cId="2138775050" sldId="2146847351"/>
            <ac:spMk id="14" creationId="{0E4FF93F-3967-EA6C-7273-12FA11A6ECFF}"/>
          </ac:spMkLst>
        </pc:spChg>
        <pc:spChg chg="add del mod">
          <ac:chgData name="Khan, Ismail" userId="2c2b2194-a7fb-4768-93f1-3a53c06ea25f" providerId="ADAL" clId="{378AE68B-4D80-754A-9A11-769AE6095B23}" dt="2023-07-12T10:30:00.275" v="685" actId="478"/>
          <ac:spMkLst>
            <pc:docMk/>
            <pc:sldMk cId="2138775050" sldId="2146847351"/>
            <ac:spMk id="15" creationId="{4C6D4C44-809C-E1FD-2368-0FE5542E749D}"/>
          </ac:spMkLst>
        </pc:spChg>
        <pc:spChg chg="add del mod">
          <ac:chgData name="Khan, Ismail" userId="2c2b2194-a7fb-4768-93f1-3a53c06ea25f" providerId="ADAL" clId="{378AE68B-4D80-754A-9A11-769AE6095B23}" dt="2023-07-12T10:30:00.275" v="685" actId="478"/>
          <ac:spMkLst>
            <pc:docMk/>
            <pc:sldMk cId="2138775050" sldId="2146847351"/>
            <ac:spMk id="18" creationId="{B3B013FC-E54A-BE86-4C20-106D4DD493B5}"/>
          </ac:spMkLst>
        </pc:spChg>
        <pc:spChg chg="add del mod">
          <ac:chgData name="Khan, Ismail" userId="2c2b2194-a7fb-4768-93f1-3a53c06ea25f" providerId="ADAL" clId="{378AE68B-4D80-754A-9A11-769AE6095B23}" dt="2023-07-12T10:30:00.275" v="685" actId="478"/>
          <ac:spMkLst>
            <pc:docMk/>
            <pc:sldMk cId="2138775050" sldId="2146847351"/>
            <ac:spMk id="19" creationId="{FDE73F33-CB9D-2A07-D2A2-178D39D214AF}"/>
          </ac:spMkLst>
        </pc:spChg>
        <pc:spChg chg="add del mod">
          <ac:chgData name="Khan, Ismail" userId="2c2b2194-a7fb-4768-93f1-3a53c06ea25f" providerId="ADAL" clId="{378AE68B-4D80-754A-9A11-769AE6095B23}" dt="2023-07-12T10:30:00.275" v="685" actId="478"/>
          <ac:spMkLst>
            <pc:docMk/>
            <pc:sldMk cId="2138775050" sldId="2146847351"/>
            <ac:spMk id="20" creationId="{927A2C4B-7DAD-5EE1-C16B-1C877C3F126F}"/>
          </ac:spMkLst>
        </pc:spChg>
        <pc:spChg chg="add mod">
          <ac:chgData name="Khan, Ismail" userId="2c2b2194-a7fb-4768-93f1-3a53c06ea25f" providerId="ADAL" clId="{378AE68B-4D80-754A-9A11-769AE6095B23}" dt="2023-07-12T10:30:12.584" v="686"/>
          <ac:spMkLst>
            <pc:docMk/>
            <pc:sldMk cId="2138775050" sldId="2146847351"/>
            <ac:spMk id="21" creationId="{3D90364C-194C-FAB6-9D3F-ADF1091D491F}"/>
          </ac:spMkLst>
        </pc:spChg>
        <pc:spChg chg="mod">
          <ac:chgData name="Khan, Ismail" userId="2c2b2194-a7fb-4768-93f1-3a53c06ea25f" providerId="ADAL" clId="{378AE68B-4D80-754A-9A11-769AE6095B23}" dt="2023-07-12T10:22:26.699" v="62" actId="20577"/>
          <ac:spMkLst>
            <pc:docMk/>
            <pc:sldMk cId="2138775050" sldId="2146847351"/>
            <ac:spMk id="22" creationId="{66808FAE-E30B-4E75-8C73-0BA2551057BB}"/>
          </ac:spMkLst>
        </pc:spChg>
        <pc:spChg chg="mod">
          <ac:chgData name="Khan, Ismail" userId="2c2b2194-a7fb-4768-93f1-3a53c06ea25f" providerId="ADAL" clId="{378AE68B-4D80-754A-9A11-769AE6095B23}" dt="2023-07-12T10:24:09.697" v="139" actId="20577"/>
          <ac:spMkLst>
            <pc:docMk/>
            <pc:sldMk cId="2138775050" sldId="2146847351"/>
            <ac:spMk id="23" creationId="{339BE32A-82D4-41A5-A9AA-859A3BF6B0B7}"/>
          </ac:spMkLst>
        </pc:spChg>
        <pc:spChg chg="add mod">
          <ac:chgData name="Khan, Ismail" userId="2c2b2194-a7fb-4768-93f1-3a53c06ea25f" providerId="ADAL" clId="{378AE68B-4D80-754A-9A11-769AE6095B23}" dt="2023-07-12T10:30:12.584" v="686"/>
          <ac:spMkLst>
            <pc:docMk/>
            <pc:sldMk cId="2138775050" sldId="2146847351"/>
            <ac:spMk id="25" creationId="{0A003D18-0194-2253-5173-9FAF7E8878D2}"/>
          </ac:spMkLst>
        </pc:spChg>
        <pc:spChg chg="add mod">
          <ac:chgData name="Khan, Ismail" userId="2c2b2194-a7fb-4768-93f1-3a53c06ea25f" providerId="ADAL" clId="{378AE68B-4D80-754A-9A11-769AE6095B23}" dt="2023-07-12T10:30:27.901" v="705" actId="20577"/>
          <ac:spMkLst>
            <pc:docMk/>
            <pc:sldMk cId="2138775050" sldId="2146847351"/>
            <ac:spMk id="26" creationId="{9455320B-B643-7D9D-B1AB-7C177F21D27F}"/>
          </ac:spMkLst>
        </pc:spChg>
        <pc:spChg chg="add mod">
          <ac:chgData name="Khan, Ismail" userId="2c2b2194-a7fb-4768-93f1-3a53c06ea25f" providerId="ADAL" clId="{378AE68B-4D80-754A-9A11-769AE6095B23}" dt="2023-07-12T10:30:12.584" v="686"/>
          <ac:spMkLst>
            <pc:docMk/>
            <pc:sldMk cId="2138775050" sldId="2146847351"/>
            <ac:spMk id="27" creationId="{2327BE6E-3BAC-F3E5-7754-C895C83006BA}"/>
          </ac:spMkLst>
        </pc:spChg>
        <pc:spChg chg="add mod">
          <ac:chgData name="Khan, Ismail" userId="2c2b2194-a7fb-4768-93f1-3a53c06ea25f" providerId="ADAL" clId="{378AE68B-4D80-754A-9A11-769AE6095B23}" dt="2023-07-12T10:30:12.584" v="686"/>
          <ac:spMkLst>
            <pc:docMk/>
            <pc:sldMk cId="2138775050" sldId="2146847351"/>
            <ac:spMk id="29" creationId="{7E312187-47DC-069E-FEC3-BB69EFA4D833}"/>
          </ac:spMkLst>
        </pc:spChg>
        <pc:spChg chg="add mod">
          <ac:chgData name="Khan, Ismail" userId="2c2b2194-a7fb-4768-93f1-3a53c06ea25f" providerId="ADAL" clId="{378AE68B-4D80-754A-9A11-769AE6095B23}" dt="2023-07-12T10:30:12.584" v="686"/>
          <ac:spMkLst>
            <pc:docMk/>
            <pc:sldMk cId="2138775050" sldId="2146847351"/>
            <ac:spMk id="32" creationId="{6E9AB538-D1DA-3608-233E-DA68AA7AFF8F}"/>
          </ac:spMkLst>
        </pc:spChg>
        <pc:spChg chg="add mod">
          <ac:chgData name="Khan, Ismail" userId="2c2b2194-a7fb-4768-93f1-3a53c06ea25f" providerId="ADAL" clId="{378AE68B-4D80-754A-9A11-769AE6095B23}" dt="2023-07-12T10:30:12.584" v="686"/>
          <ac:spMkLst>
            <pc:docMk/>
            <pc:sldMk cId="2138775050" sldId="2146847351"/>
            <ac:spMk id="33" creationId="{7E9A3EB0-2B8F-8DB3-2E7D-24E4E011EB40}"/>
          </ac:spMkLst>
        </pc:spChg>
        <pc:spChg chg="add mod">
          <ac:chgData name="Khan, Ismail" userId="2c2b2194-a7fb-4768-93f1-3a53c06ea25f" providerId="ADAL" clId="{378AE68B-4D80-754A-9A11-769AE6095B23}" dt="2023-07-12T10:30:34.755" v="706" actId="20577"/>
          <ac:spMkLst>
            <pc:docMk/>
            <pc:sldMk cId="2138775050" sldId="2146847351"/>
            <ac:spMk id="35" creationId="{09A12768-56C2-D0D4-5B10-F413C237EC43}"/>
          </ac:spMkLst>
        </pc:spChg>
        <pc:spChg chg="add del mod">
          <ac:chgData name="Khan, Ismail" userId="2c2b2194-a7fb-4768-93f1-3a53c06ea25f" providerId="ADAL" clId="{378AE68B-4D80-754A-9A11-769AE6095B23}" dt="2023-07-12T10:30:46.434" v="712" actId="478"/>
          <ac:spMkLst>
            <pc:docMk/>
            <pc:sldMk cId="2138775050" sldId="2146847351"/>
            <ac:spMk id="36" creationId="{C8030861-247D-8A50-7E1E-EE062BA433D7}"/>
          </ac:spMkLst>
        </pc:spChg>
        <pc:spChg chg="add del mod">
          <ac:chgData name="Khan, Ismail" userId="2c2b2194-a7fb-4768-93f1-3a53c06ea25f" providerId="ADAL" clId="{378AE68B-4D80-754A-9A11-769AE6095B23}" dt="2023-07-12T10:30:45.618" v="711" actId="478"/>
          <ac:spMkLst>
            <pc:docMk/>
            <pc:sldMk cId="2138775050" sldId="2146847351"/>
            <ac:spMk id="38" creationId="{D94BDDE3-6209-FEDD-BE16-8FACB168D534}"/>
          </ac:spMkLst>
        </pc:spChg>
        <pc:spChg chg="add mod">
          <ac:chgData name="Khan, Ismail" userId="2c2b2194-a7fb-4768-93f1-3a53c06ea25f" providerId="ADAL" clId="{378AE68B-4D80-754A-9A11-769AE6095B23}" dt="2023-07-12T10:30:12.584" v="686"/>
          <ac:spMkLst>
            <pc:docMk/>
            <pc:sldMk cId="2138775050" sldId="2146847351"/>
            <ac:spMk id="39" creationId="{23C6E634-D304-B259-8C81-6C86D21FD832}"/>
          </ac:spMkLst>
        </pc:spChg>
        <pc:spChg chg="mod">
          <ac:chgData name="Khan, Ismail" userId="2c2b2194-a7fb-4768-93f1-3a53c06ea25f" providerId="ADAL" clId="{378AE68B-4D80-754A-9A11-769AE6095B23}" dt="2023-07-12T10:28:19.252" v="488" actId="1036"/>
          <ac:spMkLst>
            <pc:docMk/>
            <pc:sldMk cId="2138775050" sldId="2146847351"/>
            <ac:spMk id="47" creationId="{E98DAE16-5D0E-3677-5064-EABF8A2F5E5C}"/>
          </ac:spMkLst>
        </pc:spChg>
        <pc:spChg chg="mod">
          <ac:chgData name="Khan, Ismail" userId="2c2b2194-a7fb-4768-93f1-3a53c06ea25f" providerId="ADAL" clId="{378AE68B-4D80-754A-9A11-769AE6095B23}" dt="2023-07-12T10:26:54.257" v="306" actId="20577"/>
          <ac:spMkLst>
            <pc:docMk/>
            <pc:sldMk cId="2138775050" sldId="2146847351"/>
            <ac:spMk id="50" creationId="{E823D9C4-6412-AA56-E7B6-9029ACF71EFB}"/>
          </ac:spMkLst>
        </pc:spChg>
        <pc:spChg chg="mod">
          <ac:chgData name="Khan, Ismail" userId="2c2b2194-a7fb-4768-93f1-3a53c06ea25f" providerId="ADAL" clId="{378AE68B-4D80-754A-9A11-769AE6095B23}" dt="2023-07-12T10:31:08.981" v="722" actId="20577"/>
          <ac:spMkLst>
            <pc:docMk/>
            <pc:sldMk cId="2138775050" sldId="2146847351"/>
            <ac:spMk id="51" creationId="{415B1FFE-D3B4-7D60-6624-73747AFF92D1}"/>
          </ac:spMkLst>
        </pc:spChg>
        <pc:spChg chg="del">
          <ac:chgData name="Khan, Ismail" userId="2c2b2194-a7fb-4768-93f1-3a53c06ea25f" providerId="ADAL" clId="{378AE68B-4D80-754A-9A11-769AE6095B23}" dt="2023-07-12T10:31:14.998" v="723" actId="478"/>
          <ac:spMkLst>
            <pc:docMk/>
            <pc:sldMk cId="2138775050" sldId="2146847351"/>
            <ac:spMk id="52" creationId="{AAF10088-E872-51B5-C3E1-60E4569152A2}"/>
          </ac:spMkLst>
        </pc:spChg>
        <pc:spChg chg="del mod">
          <ac:chgData name="Khan, Ismail" userId="2c2b2194-a7fb-4768-93f1-3a53c06ea25f" providerId="ADAL" clId="{378AE68B-4D80-754A-9A11-769AE6095B23}" dt="2023-07-12T10:27:19.258" v="351" actId="478"/>
          <ac:spMkLst>
            <pc:docMk/>
            <pc:sldMk cId="2138775050" sldId="2146847351"/>
            <ac:spMk id="53" creationId="{069BCD4F-30AD-8A11-E39A-75562BF96E5A}"/>
          </ac:spMkLst>
        </pc:spChg>
        <pc:cxnChg chg="del">
          <ac:chgData name="Khan, Ismail" userId="2c2b2194-a7fb-4768-93f1-3a53c06ea25f" providerId="ADAL" clId="{378AE68B-4D80-754A-9A11-769AE6095B23}" dt="2023-07-12T10:27:21.568" v="352" actId="478"/>
          <ac:cxnSpMkLst>
            <pc:docMk/>
            <pc:sldMk cId="2138775050" sldId="2146847351"/>
            <ac:cxnSpMk id="8" creationId="{349D1645-F78B-1D7A-0178-A1D5DFF3682A}"/>
          </ac:cxnSpMkLst>
        </pc:cxnChg>
        <pc:cxnChg chg="add del mod">
          <ac:chgData name="Khan, Ismail" userId="2c2b2194-a7fb-4768-93f1-3a53c06ea25f" providerId="ADAL" clId="{378AE68B-4D80-754A-9A11-769AE6095B23}" dt="2023-07-12T10:30:00.275" v="685" actId="478"/>
          <ac:cxnSpMkLst>
            <pc:docMk/>
            <pc:sldMk cId="2138775050" sldId="2146847351"/>
            <ac:cxnSpMk id="16" creationId="{7936D5ED-305D-9820-D3DF-74BE185C8033}"/>
          </ac:cxnSpMkLst>
        </pc:cxnChg>
        <pc:cxnChg chg="add del mod">
          <ac:chgData name="Khan, Ismail" userId="2c2b2194-a7fb-4768-93f1-3a53c06ea25f" providerId="ADAL" clId="{378AE68B-4D80-754A-9A11-769AE6095B23}" dt="2023-07-12T10:30:00.275" v="685" actId="478"/>
          <ac:cxnSpMkLst>
            <pc:docMk/>
            <pc:sldMk cId="2138775050" sldId="2146847351"/>
            <ac:cxnSpMk id="17" creationId="{0F6CF3D7-FB01-473A-1FD1-DE17C7A23C9B}"/>
          </ac:cxnSpMkLst>
        </pc:cxnChg>
        <pc:cxnChg chg="add mod">
          <ac:chgData name="Khan, Ismail" userId="2c2b2194-a7fb-4768-93f1-3a53c06ea25f" providerId="ADAL" clId="{378AE68B-4D80-754A-9A11-769AE6095B23}" dt="2023-07-12T10:30:12.584" v="686"/>
          <ac:cxnSpMkLst>
            <pc:docMk/>
            <pc:sldMk cId="2138775050" sldId="2146847351"/>
            <ac:cxnSpMk id="28" creationId="{56A40B45-0075-15B1-9158-7FA0ADDA76E1}"/>
          </ac:cxnSpMkLst>
        </pc:cxnChg>
        <pc:cxnChg chg="add mod">
          <ac:chgData name="Khan, Ismail" userId="2c2b2194-a7fb-4768-93f1-3a53c06ea25f" providerId="ADAL" clId="{378AE68B-4D80-754A-9A11-769AE6095B23}" dt="2023-07-12T10:30:12.584" v="686"/>
          <ac:cxnSpMkLst>
            <pc:docMk/>
            <pc:sldMk cId="2138775050" sldId="2146847351"/>
            <ac:cxnSpMk id="30" creationId="{AC05F58E-C667-3B1A-BF8C-6DEC57821F51}"/>
          </ac:cxnSpMkLst>
        </pc:cxnChg>
        <pc:cxnChg chg="add del mod">
          <ac:chgData name="Khan, Ismail" userId="2c2b2194-a7fb-4768-93f1-3a53c06ea25f" providerId="ADAL" clId="{378AE68B-4D80-754A-9A11-769AE6095B23}" dt="2023-07-12T10:30:45.227" v="710" actId="478"/>
          <ac:cxnSpMkLst>
            <pc:docMk/>
            <pc:sldMk cId="2138775050" sldId="2146847351"/>
            <ac:cxnSpMk id="34" creationId="{6825A5B1-6ED3-2CFD-B9C3-575174FF482B}"/>
          </ac:cxnSpMkLst>
        </pc:cxnChg>
        <pc:cxnChg chg="add mod">
          <ac:chgData name="Khan, Ismail" userId="2c2b2194-a7fb-4768-93f1-3a53c06ea25f" providerId="ADAL" clId="{378AE68B-4D80-754A-9A11-769AE6095B23}" dt="2023-07-12T10:30:12.584" v="686"/>
          <ac:cxnSpMkLst>
            <pc:docMk/>
            <pc:sldMk cId="2138775050" sldId="2146847351"/>
            <ac:cxnSpMk id="37" creationId="{31B6559A-5CC3-F0CB-48AA-760EE5FF823E}"/>
          </ac:cxnSpMkLst>
        </pc:cxnChg>
        <pc:cxnChg chg="del">
          <ac:chgData name="Khan, Ismail" userId="2c2b2194-a7fb-4768-93f1-3a53c06ea25f" providerId="ADAL" clId="{378AE68B-4D80-754A-9A11-769AE6095B23}" dt="2023-07-12T10:27:18.405" v="350" actId="478"/>
          <ac:cxnSpMkLst>
            <pc:docMk/>
            <pc:sldMk cId="2138775050" sldId="2146847351"/>
            <ac:cxnSpMk id="54" creationId="{7A6229C7-C426-C78D-5056-6C312A1FCAC2}"/>
          </ac:cxnSpMkLst>
        </pc:cxnChg>
      </pc:sldChg>
      <pc:sldChg chg="addSp modSp add mod">
        <pc:chgData name="Khan, Ismail" userId="2c2b2194-a7fb-4768-93f1-3a53c06ea25f" providerId="ADAL" clId="{378AE68B-4D80-754A-9A11-769AE6095B23}" dt="2023-07-12T12:23:49.400" v="3147" actId="20577"/>
        <pc:sldMkLst>
          <pc:docMk/>
          <pc:sldMk cId="3811420938" sldId="2146847352"/>
        </pc:sldMkLst>
        <pc:spChg chg="add mod">
          <ac:chgData name="Khan, Ismail" userId="2c2b2194-a7fb-4768-93f1-3a53c06ea25f" providerId="ADAL" clId="{378AE68B-4D80-754A-9A11-769AE6095B23}" dt="2023-07-12T12:17:34.743" v="3066" actId="20577"/>
          <ac:spMkLst>
            <pc:docMk/>
            <pc:sldMk cId="3811420938" sldId="2146847352"/>
            <ac:spMk id="3" creationId="{07E07401-81D5-23CE-2D19-96E0B155491A}"/>
          </ac:spMkLst>
        </pc:spChg>
        <pc:spChg chg="add mod">
          <ac:chgData name="Khan, Ismail" userId="2c2b2194-a7fb-4768-93f1-3a53c06ea25f" providerId="ADAL" clId="{378AE68B-4D80-754A-9A11-769AE6095B23}" dt="2023-07-12T12:17:49.802" v="3067"/>
          <ac:spMkLst>
            <pc:docMk/>
            <pc:sldMk cId="3811420938" sldId="2146847352"/>
            <ac:spMk id="4" creationId="{7640786F-2EC6-4686-22F6-D73958ABE8B8}"/>
          </ac:spMkLst>
        </pc:spChg>
        <pc:spChg chg="add mod">
          <ac:chgData name="Khan, Ismail" userId="2c2b2194-a7fb-4768-93f1-3a53c06ea25f" providerId="ADAL" clId="{378AE68B-4D80-754A-9A11-769AE6095B23}" dt="2023-07-12T12:20:23.084" v="3130" actId="20577"/>
          <ac:spMkLst>
            <pc:docMk/>
            <pc:sldMk cId="3811420938" sldId="2146847352"/>
            <ac:spMk id="7" creationId="{E905F0FA-71A5-3CDF-B349-3D548E9F7822}"/>
          </ac:spMkLst>
        </pc:spChg>
        <pc:spChg chg="add mod">
          <ac:chgData name="Khan, Ismail" userId="2c2b2194-a7fb-4768-93f1-3a53c06ea25f" providerId="ADAL" clId="{378AE68B-4D80-754A-9A11-769AE6095B23}" dt="2023-07-12T12:23:49.400" v="3147" actId="20577"/>
          <ac:spMkLst>
            <pc:docMk/>
            <pc:sldMk cId="3811420938" sldId="2146847352"/>
            <ac:spMk id="8" creationId="{2E19541D-2618-8A90-2779-53F1EB4CB11F}"/>
          </ac:spMkLst>
        </pc:spChg>
        <pc:spChg chg="mod">
          <ac:chgData name="Khan, Ismail" userId="2c2b2194-a7fb-4768-93f1-3a53c06ea25f" providerId="ADAL" clId="{378AE68B-4D80-754A-9A11-769AE6095B23}" dt="2023-07-12T12:16:03.068" v="2986" actId="20577"/>
          <ac:spMkLst>
            <pc:docMk/>
            <pc:sldMk cId="3811420938" sldId="2146847352"/>
            <ac:spMk id="26" creationId="{C15DC676-1282-4028-B685-06DC56BE496D}"/>
          </ac:spMkLst>
        </pc:spChg>
        <pc:spChg chg="mod">
          <ac:chgData name="Khan, Ismail" userId="2c2b2194-a7fb-4768-93f1-3a53c06ea25f" providerId="ADAL" clId="{378AE68B-4D80-754A-9A11-769AE6095B23}" dt="2023-07-12T12:16:15.066" v="2987"/>
          <ac:spMkLst>
            <pc:docMk/>
            <pc:sldMk cId="3811420938" sldId="2146847352"/>
            <ac:spMk id="33" creationId="{557BABC2-DC6A-4FEB-89AF-8D1C4046EB4D}"/>
          </ac:spMkLst>
        </pc:spChg>
        <pc:spChg chg="mod">
          <ac:chgData name="Khan, Ismail" userId="2c2b2194-a7fb-4768-93f1-3a53c06ea25f" providerId="ADAL" clId="{378AE68B-4D80-754A-9A11-769AE6095B23}" dt="2023-07-12T12:16:31.330" v="2988"/>
          <ac:spMkLst>
            <pc:docMk/>
            <pc:sldMk cId="3811420938" sldId="2146847352"/>
            <ac:spMk id="34" creationId="{F0827C1D-E273-4106-907E-FA19FDCC589B}"/>
          </ac:spMkLst>
        </pc:spChg>
        <pc:spChg chg="mod">
          <ac:chgData name="Khan, Ismail" userId="2c2b2194-a7fb-4768-93f1-3a53c06ea25f" providerId="ADAL" clId="{378AE68B-4D80-754A-9A11-769AE6095B23}" dt="2023-07-12T12:16:41.735" v="2989"/>
          <ac:spMkLst>
            <pc:docMk/>
            <pc:sldMk cId="3811420938" sldId="2146847352"/>
            <ac:spMk id="35" creationId="{8303C47A-5DCC-4161-8839-442FB8D09D73}"/>
          </ac:spMkLst>
        </pc:spChg>
        <pc:spChg chg="mod">
          <ac:chgData name="Khan, Ismail" userId="2c2b2194-a7fb-4768-93f1-3a53c06ea25f" providerId="ADAL" clId="{378AE68B-4D80-754A-9A11-769AE6095B23}" dt="2023-07-12T12:16:52.588" v="2990"/>
          <ac:spMkLst>
            <pc:docMk/>
            <pc:sldMk cId="3811420938" sldId="2146847352"/>
            <ac:spMk id="36" creationId="{4B96B4E2-889E-498E-9C86-88F447A40EC9}"/>
          </ac:spMkLst>
        </pc:spChg>
        <pc:spChg chg="mod">
          <ac:chgData name="Khan, Ismail" userId="2c2b2194-a7fb-4768-93f1-3a53c06ea25f" providerId="ADAL" clId="{378AE68B-4D80-754A-9A11-769AE6095B23}" dt="2023-07-12T12:19:00.291" v="3080" actId="20577"/>
          <ac:spMkLst>
            <pc:docMk/>
            <pc:sldMk cId="3811420938" sldId="2146847352"/>
            <ac:spMk id="37" creationId="{B46979DC-6468-4D91-B136-B062F5191BF7}"/>
          </ac:spMkLst>
        </pc:spChg>
        <pc:spChg chg="mod">
          <ac:chgData name="Khan, Ismail" userId="2c2b2194-a7fb-4768-93f1-3a53c06ea25f" providerId="ADAL" clId="{378AE68B-4D80-754A-9A11-769AE6095B23}" dt="2023-07-12T12:19:04.316" v="3082" actId="20577"/>
          <ac:spMkLst>
            <pc:docMk/>
            <pc:sldMk cId="3811420938" sldId="2146847352"/>
            <ac:spMk id="38" creationId="{9792B27C-1EDD-41DE-85A3-F0C6D52BFC20}"/>
          </ac:spMkLst>
        </pc:spChg>
        <pc:spChg chg="mod">
          <ac:chgData name="Khan, Ismail" userId="2c2b2194-a7fb-4768-93f1-3a53c06ea25f" providerId="ADAL" clId="{378AE68B-4D80-754A-9A11-769AE6095B23}" dt="2023-07-12T12:22:25.467" v="3135" actId="21"/>
          <ac:spMkLst>
            <pc:docMk/>
            <pc:sldMk cId="3811420938" sldId="2146847352"/>
            <ac:spMk id="39" creationId="{DF8B5412-0947-4802-B722-EBBA6E24EEBF}"/>
          </ac:spMkLst>
        </pc:spChg>
        <pc:spChg chg="mod">
          <ac:chgData name="Khan, Ismail" userId="2c2b2194-a7fb-4768-93f1-3a53c06ea25f" providerId="ADAL" clId="{378AE68B-4D80-754A-9A11-769AE6095B23}" dt="2023-07-12T12:18:13.725" v="3069"/>
          <ac:spMkLst>
            <pc:docMk/>
            <pc:sldMk cId="3811420938" sldId="2146847352"/>
            <ac:spMk id="40" creationId="{3477739C-2D9D-4AF8-AE50-EE6378A4025A}"/>
          </ac:spMkLst>
        </pc:spChg>
        <pc:spChg chg="mod">
          <ac:chgData name="Khan, Ismail" userId="2c2b2194-a7fb-4768-93f1-3a53c06ea25f" providerId="ADAL" clId="{378AE68B-4D80-754A-9A11-769AE6095B23}" dt="2023-07-12T12:19:07.483" v="3084" actId="20577"/>
          <ac:spMkLst>
            <pc:docMk/>
            <pc:sldMk cId="3811420938" sldId="2146847352"/>
            <ac:spMk id="41" creationId="{60E3760D-CBFF-4E0A-9851-69A0CEF865FB}"/>
          </ac:spMkLst>
        </pc:spChg>
        <pc:spChg chg="mod">
          <ac:chgData name="Khan, Ismail" userId="2c2b2194-a7fb-4768-93f1-3a53c06ea25f" providerId="ADAL" clId="{378AE68B-4D80-754A-9A11-769AE6095B23}" dt="2023-07-12T12:22:33.916" v="3136"/>
          <ac:spMkLst>
            <pc:docMk/>
            <pc:sldMk cId="3811420938" sldId="2146847352"/>
            <ac:spMk id="42" creationId="{7685DE13-6AF1-473B-8CD3-F26B109632BE}"/>
          </ac:spMkLst>
        </pc:spChg>
        <pc:spChg chg="mod">
          <ac:chgData name="Khan, Ismail" userId="2c2b2194-a7fb-4768-93f1-3a53c06ea25f" providerId="ADAL" clId="{378AE68B-4D80-754A-9A11-769AE6095B23}" dt="2023-07-12T12:19:20.307" v="3087" actId="1036"/>
          <ac:spMkLst>
            <pc:docMk/>
            <pc:sldMk cId="3811420938" sldId="2146847352"/>
            <ac:spMk id="43" creationId="{E9577951-0F10-4088-8978-D71ABE1FB4B8}"/>
          </ac:spMkLst>
        </pc:spChg>
        <pc:spChg chg="mod">
          <ac:chgData name="Khan, Ismail" userId="2c2b2194-a7fb-4768-93f1-3a53c06ea25f" providerId="ADAL" clId="{378AE68B-4D80-754A-9A11-769AE6095B23}" dt="2023-07-12T12:19:20.307" v="3087" actId="1036"/>
          <ac:spMkLst>
            <pc:docMk/>
            <pc:sldMk cId="3811420938" sldId="2146847352"/>
            <ac:spMk id="44" creationId="{0CDA2FE0-36D0-443B-8E7F-BB6BFCCD71B7}"/>
          </ac:spMkLst>
        </pc:sp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Sheet1!$C$8</c:f>
              <c:strCache>
                <c:ptCount val="1"/>
                <c:pt idx="0">
                  <c:v>Dashboard</c:v>
                </c:pt>
              </c:strCache>
            </c:strRef>
          </c:tx>
          <c:spPr>
            <a:ln w="25400" cap="rnd">
              <a:solidFill>
                <a:schemeClr val="bg1"/>
              </a:solidFill>
            </a:ln>
          </c:spPr>
          <c:dPt>
            <c:idx val="0"/>
            <c:bubble3D val="0"/>
            <c:spPr>
              <a:solidFill>
                <a:schemeClr val="accent1"/>
              </a:solidFill>
              <a:ln w="25400" cap="rnd">
                <a:solidFill>
                  <a:schemeClr val="bg1"/>
                </a:solidFill>
              </a:ln>
              <a:effectLst/>
            </c:spPr>
            <c:extLst>
              <c:ext xmlns:c16="http://schemas.microsoft.com/office/drawing/2014/chart" uri="{C3380CC4-5D6E-409C-BE32-E72D297353CC}">
                <c16:uniqueId val="{00000001-6984-0045-BCD1-8A966E60C04A}"/>
              </c:ext>
            </c:extLst>
          </c:dPt>
          <c:dPt>
            <c:idx val="1"/>
            <c:bubble3D val="0"/>
            <c:spPr>
              <a:solidFill>
                <a:srgbClr val="007000"/>
              </a:solidFill>
              <a:ln w="25400" cap="rnd">
                <a:solidFill>
                  <a:schemeClr val="bg1"/>
                </a:solidFill>
              </a:ln>
              <a:effectLst/>
            </c:spPr>
            <c:extLst>
              <c:ext xmlns:c16="http://schemas.microsoft.com/office/drawing/2014/chart" uri="{C3380CC4-5D6E-409C-BE32-E72D297353CC}">
                <c16:uniqueId val="{00000003-6984-0045-BCD1-8A966E60C04A}"/>
              </c:ext>
            </c:extLst>
          </c:dPt>
          <c:dPt>
            <c:idx val="2"/>
            <c:bubble3D val="0"/>
            <c:spPr>
              <a:solidFill>
                <a:srgbClr val="F5B700"/>
              </a:solidFill>
              <a:ln w="25400" cap="rnd">
                <a:solidFill>
                  <a:schemeClr val="bg1"/>
                </a:solidFill>
              </a:ln>
              <a:effectLst/>
            </c:spPr>
            <c:extLst>
              <c:ext xmlns:c16="http://schemas.microsoft.com/office/drawing/2014/chart" uri="{C3380CC4-5D6E-409C-BE32-E72D297353CC}">
                <c16:uniqueId val="{00000005-6984-0045-BCD1-8A966E60C04A}"/>
              </c:ext>
            </c:extLst>
          </c:dPt>
          <c:dPt>
            <c:idx val="3"/>
            <c:bubble3D val="0"/>
            <c:spPr>
              <a:solidFill>
                <a:srgbClr val="C40000"/>
              </a:solidFill>
              <a:ln w="25400" cap="rnd">
                <a:solidFill>
                  <a:schemeClr val="bg1"/>
                </a:solidFill>
              </a:ln>
              <a:effectLst/>
            </c:spPr>
            <c:extLst>
              <c:ext xmlns:c16="http://schemas.microsoft.com/office/drawing/2014/chart" uri="{C3380CC4-5D6E-409C-BE32-E72D297353CC}">
                <c16:uniqueId val="{00000007-6984-0045-BCD1-8A966E60C04A}"/>
              </c:ext>
            </c:extLst>
          </c:dPt>
          <c:dPt>
            <c:idx val="4"/>
            <c:bubble3D val="0"/>
            <c:spPr>
              <a:noFill/>
              <a:ln w="25400" cap="rnd">
                <a:solidFill>
                  <a:schemeClr val="bg1"/>
                </a:solidFill>
              </a:ln>
              <a:effectLst/>
            </c:spPr>
            <c:extLst>
              <c:ext xmlns:c16="http://schemas.microsoft.com/office/drawing/2014/chart" uri="{C3380CC4-5D6E-409C-BE32-E72D297353CC}">
                <c16:uniqueId val="{00000009-6984-0045-BCD1-8A966E60C04A}"/>
              </c:ext>
            </c:extLst>
          </c:dPt>
          <c:val>
            <c:numRef>
              <c:f>Sheet1!$C$9:$C$13</c:f>
              <c:numCache>
                <c:formatCode>General</c:formatCode>
                <c:ptCount val="5"/>
                <c:pt idx="1">
                  <c:v>33</c:v>
                </c:pt>
                <c:pt idx="2">
                  <c:v>34</c:v>
                </c:pt>
                <c:pt idx="3">
                  <c:v>33</c:v>
                </c:pt>
                <c:pt idx="4">
                  <c:v>100</c:v>
                </c:pt>
              </c:numCache>
            </c:numRef>
          </c:val>
          <c:extLst>
            <c:ext xmlns:c16="http://schemas.microsoft.com/office/drawing/2014/chart" uri="{C3380CC4-5D6E-409C-BE32-E72D297353CC}">
              <c16:uniqueId val="{0000000A-6984-0045-BCD1-8A966E60C04A}"/>
            </c:ext>
          </c:extLst>
        </c:ser>
        <c:dLbls>
          <c:showLegendKey val="0"/>
          <c:showVal val="0"/>
          <c:showCatName val="0"/>
          <c:showSerName val="0"/>
          <c:showPercent val="0"/>
          <c:showBubbleSize val="0"/>
          <c:showLeaderLines val="1"/>
        </c:dLbls>
        <c:firstSliceAng val="270"/>
        <c:holeSize val="50"/>
      </c:doughnutChart>
      <c:pieChart>
        <c:varyColors val="1"/>
        <c:ser>
          <c:idx val="1"/>
          <c:order val="1"/>
          <c:tx>
            <c:v>Needle</c:v>
          </c:tx>
          <c:dPt>
            <c:idx val="0"/>
            <c:bubble3D val="0"/>
            <c:spPr>
              <a:solidFill>
                <a:schemeClr val="accent1"/>
              </a:solidFill>
              <a:ln>
                <a:noFill/>
              </a:ln>
              <a:effectLst/>
            </c:spPr>
            <c:extLst>
              <c:ext xmlns:c16="http://schemas.microsoft.com/office/drawing/2014/chart" uri="{C3380CC4-5D6E-409C-BE32-E72D297353CC}">
                <c16:uniqueId val="{0000000C-6984-0045-BCD1-8A966E60C04A}"/>
              </c:ext>
            </c:extLst>
          </c:dPt>
          <c:dPt>
            <c:idx val="1"/>
            <c:bubble3D val="0"/>
            <c:spPr>
              <a:noFill/>
              <a:ln>
                <a:noFill/>
              </a:ln>
              <a:effectLst/>
            </c:spPr>
            <c:extLst>
              <c:ext xmlns:c16="http://schemas.microsoft.com/office/drawing/2014/chart" uri="{C3380CC4-5D6E-409C-BE32-E72D297353CC}">
                <c16:uniqueId val="{0000000E-6984-0045-BCD1-8A966E60C04A}"/>
              </c:ext>
            </c:extLst>
          </c:dPt>
          <c:dPt>
            <c:idx val="2"/>
            <c:bubble3D val="0"/>
            <c:spPr>
              <a:solidFill>
                <a:schemeClr val="tx1"/>
              </a:solidFill>
              <a:ln w="25400" cap="rnd">
                <a:solidFill>
                  <a:srgbClr val="212121"/>
                </a:solidFill>
              </a:ln>
              <a:effectLst/>
            </c:spPr>
            <c:extLst>
              <c:ext xmlns:c16="http://schemas.microsoft.com/office/drawing/2014/chart" uri="{C3380CC4-5D6E-409C-BE32-E72D297353CC}">
                <c16:uniqueId val="{00000010-6984-0045-BCD1-8A966E60C04A}"/>
              </c:ext>
            </c:extLst>
          </c:dPt>
          <c:dPt>
            <c:idx val="3"/>
            <c:bubble3D val="0"/>
            <c:spPr>
              <a:noFill/>
              <a:ln>
                <a:noFill/>
              </a:ln>
              <a:effectLst/>
            </c:spPr>
            <c:extLst>
              <c:ext xmlns:c16="http://schemas.microsoft.com/office/drawing/2014/chart" uri="{C3380CC4-5D6E-409C-BE32-E72D297353CC}">
                <c16:uniqueId val="{00000012-6984-0045-BCD1-8A966E60C04A}"/>
              </c:ext>
            </c:extLst>
          </c:dPt>
          <c:dLbls>
            <c:dLbl>
              <c:idx val="2"/>
              <c:layout>
                <c:manualLayout>
                  <c:x val="2.8070476448442981E-2"/>
                  <c:y val="2.7711100143575019E-2"/>
                </c:manualLayout>
              </c:layout>
              <c:tx>
                <c:rich>
                  <a:bodyPr rot="0" spcFirstLastPara="1" vertOverflow="ellipsis" vert="horz" wrap="square" lIns="38100" tIns="19050" rIns="38100" bIns="19050" anchor="ctr" anchorCtr="1">
                    <a:noAutofit/>
                  </a:bodyPr>
                  <a:lstStyle/>
                  <a:p>
                    <a:pPr>
                      <a:defRPr sz="1100" b="1" i="0" u="none" strike="noStrike" kern="1200" baseline="0">
                        <a:solidFill>
                          <a:schemeClr val="tx1"/>
                        </a:solidFill>
                        <a:latin typeface="+mn-lt"/>
                        <a:ea typeface="+mn-ea"/>
                        <a:cs typeface="+mn-cs"/>
                      </a:defRPr>
                    </a:pPr>
                    <a:r>
                      <a:rPr lang="en-US" sz="1100" b="1" dirty="0">
                        <a:solidFill>
                          <a:schemeClr val="tx1"/>
                        </a:solidFill>
                      </a:rPr>
                      <a:t>$44</a:t>
                    </a:r>
                  </a:p>
                </c:rich>
              </c:tx>
              <c:numFmt formatCode="[$$-409]#,##0.00" sourceLinked="0"/>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0.20438311297153172"/>
                      <c:h val="0.20652431303342109"/>
                    </c:manualLayout>
                  </c15:layout>
                  <c15:showDataLabelsRange val="0"/>
                </c:ext>
                <c:ext xmlns:c16="http://schemas.microsoft.com/office/drawing/2014/chart" uri="{C3380CC4-5D6E-409C-BE32-E72D297353CC}">
                  <c16:uniqueId val="{00000010-6984-0045-BCD1-8A966E60C04A}"/>
                </c:ext>
              </c:extLst>
            </c:dLbl>
            <c:numFmt formatCode="[$$-409]#,##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val>
            <c:numRef>
              <c:f>Sheet1!$C$3:$C$6</c:f>
              <c:numCache>
                <c:formatCode>General</c:formatCode>
                <c:ptCount val="4"/>
                <c:pt idx="1">
                  <c:v>10</c:v>
                </c:pt>
                <c:pt idx="2">
                  <c:v>1</c:v>
                </c:pt>
                <c:pt idx="3">
                  <c:v>189</c:v>
                </c:pt>
              </c:numCache>
            </c:numRef>
          </c:val>
          <c:extLst>
            <c:ext xmlns:c16="http://schemas.microsoft.com/office/drawing/2014/chart" uri="{C3380CC4-5D6E-409C-BE32-E72D297353CC}">
              <c16:uniqueId val="{00000013-6984-0045-BCD1-8A966E60C04A}"/>
            </c:ext>
          </c:extLst>
        </c:ser>
        <c:ser>
          <c:idx val="2"/>
          <c:order val="2"/>
          <c:tx>
            <c:v>Needle Value</c:v>
          </c:tx>
          <c:dPt>
            <c:idx val="0"/>
            <c:bubble3D val="0"/>
            <c:spPr>
              <a:solidFill>
                <a:schemeClr val="accent1"/>
              </a:solidFill>
              <a:ln>
                <a:noFill/>
              </a:ln>
              <a:effectLst/>
            </c:spPr>
            <c:extLst>
              <c:ext xmlns:c16="http://schemas.microsoft.com/office/drawing/2014/chart" uri="{C3380CC4-5D6E-409C-BE32-E72D297353CC}">
                <c16:uniqueId val="{00000015-6984-0045-BCD1-8A966E60C04A}"/>
              </c:ext>
            </c:extLst>
          </c:dPt>
          <c:dPt>
            <c:idx val="1"/>
            <c:bubble3D val="0"/>
            <c:spPr>
              <a:solidFill>
                <a:schemeClr val="accent2"/>
              </a:solidFill>
              <a:ln>
                <a:noFill/>
              </a:ln>
              <a:effectLst/>
            </c:spPr>
            <c:extLst>
              <c:ext xmlns:c16="http://schemas.microsoft.com/office/drawing/2014/chart" uri="{C3380CC4-5D6E-409C-BE32-E72D297353CC}">
                <c16:uniqueId val="{00000017-6984-0045-BCD1-8A966E60C04A}"/>
              </c:ext>
            </c:extLst>
          </c:dPt>
          <c:dPt>
            <c:idx val="2"/>
            <c:bubble3D val="0"/>
            <c:spPr>
              <a:solidFill>
                <a:schemeClr val="accent3"/>
              </a:solidFill>
              <a:ln>
                <a:noFill/>
              </a:ln>
              <a:effectLst/>
            </c:spPr>
            <c:extLst>
              <c:ext xmlns:c16="http://schemas.microsoft.com/office/drawing/2014/chart" uri="{C3380CC4-5D6E-409C-BE32-E72D297353CC}">
                <c16:uniqueId val="{00000019-6984-0045-BCD1-8A966E60C04A}"/>
              </c:ext>
            </c:extLst>
          </c:dPt>
          <c:dPt>
            <c:idx val="3"/>
            <c:bubble3D val="0"/>
            <c:spPr>
              <a:solidFill>
                <a:schemeClr val="accent4"/>
              </a:solidFill>
              <a:ln>
                <a:noFill/>
              </a:ln>
              <a:effectLst/>
            </c:spPr>
            <c:extLst>
              <c:ext xmlns:c16="http://schemas.microsoft.com/office/drawing/2014/chart" uri="{C3380CC4-5D6E-409C-BE32-E72D297353CC}">
                <c16:uniqueId val="{0000001B-6984-0045-BCD1-8A966E60C04A}"/>
              </c:ext>
            </c:extLst>
          </c:dPt>
          <c:val>
            <c:numRef>
              <c:f>Sheet1!$C$3:$C$6</c:f>
              <c:numCache>
                <c:formatCode>General</c:formatCode>
                <c:ptCount val="4"/>
                <c:pt idx="1">
                  <c:v>10</c:v>
                </c:pt>
                <c:pt idx="2">
                  <c:v>1</c:v>
                </c:pt>
                <c:pt idx="3">
                  <c:v>189</c:v>
                </c:pt>
              </c:numCache>
            </c:numRef>
          </c:val>
          <c:extLst>
            <c:ext xmlns:c16="http://schemas.microsoft.com/office/drawing/2014/chart" uri="{C3380CC4-5D6E-409C-BE32-E72D297353CC}">
              <c16:uniqueId val="{0000001C-6984-0045-BCD1-8A966E60C04A}"/>
            </c:ext>
          </c:extLst>
        </c:ser>
        <c:dLbls>
          <c:showLegendKey val="0"/>
          <c:showVal val="0"/>
          <c:showCatName val="0"/>
          <c:showSerName val="0"/>
          <c:showPercent val="0"/>
          <c:showBubbleSize val="0"/>
          <c:showLeaderLines val="1"/>
        </c:dLbls>
        <c:firstSliceAng val="27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0.48585</cdr:x>
      <cdr:y>0.48233</cdr:y>
    </cdr:from>
    <cdr:to>
      <cdr:x>0.51246</cdr:x>
      <cdr:y>0.52225</cdr:y>
    </cdr:to>
    <cdr:sp macro="" textlink="">
      <cdr:nvSpPr>
        <cdr:cNvPr id="3" name="Oval 2"/>
        <cdr:cNvSpPr/>
      </cdr:nvSpPr>
      <cdr:spPr bwMode="gray">
        <a:xfrm xmlns:a="http://schemas.openxmlformats.org/drawingml/2006/main">
          <a:off x="1179687" y="780764"/>
          <a:ext cx="64612" cy="64620"/>
        </a:xfrm>
        <a:prstGeom xmlns:a="http://schemas.openxmlformats.org/drawingml/2006/main" prst="ellipse">
          <a:avLst/>
        </a:prstGeom>
        <a:solidFill xmlns:a="http://schemas.openxmlformats.org/drawingml/2006/main">
          <a:srgbClr val="212121"/>
        </a:solidFill>
        <a:ln xmlns:a="http://schemas.openxmlformats.org/drawingml/2006/main" w="190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7/13/23</a:t>
            </a:fld>
            <a:endParaRPr lang="en-US" dirty="0"/>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dirty="0"/>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7/13/23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dirty="0"/>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7/13/23</a:t>
            </a:fld>
            <a:endParaRPr lang="en-US" dirty="0"/>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7/13/23</a:t>
            </a:fld>
            <a:endParaRPr lang="en-US" dirty="0"/>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7/13/23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7/13/23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7/13/23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A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7/13/23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A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7/13/23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7/13/23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AF8F2"/>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7/13/23</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A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2023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7/13/23</a:t>
            </a:fld>
            <a:endParaRPr lang="en-US" dirty="0"/>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7/13/23</a:t>
            </a:fld>
            <a:endParaRPr lang="en-US" dirty="0"/>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7/13/23</a:t>
            </a:fld>
            <a:endParaRPr lang="en-US" dirty="0"/>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7/13/23</a:t>
            </a:fld>
            <a:endParaRPr lang="en-US" dirty="0"/>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7/13/23</a:t>
            </a:fld>
            <a:endParaRPr lang="en-US" dirty="0"/>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dirty="0"/>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7/13/23</a:t>
            </a:fld>
            <a:endParaRPr lang="en-US" dirty="0"/>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dirty="0"/>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dirty="0"/>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 level</a:t>
            </a:r>
          </a:p>
          <a:p>
            <a:pPr lvl="4"/>
            <a:r>
              <a:rPr lang="en-US" dirty="0"/>
              <a:t>Seventh level</a:t>
            </a:r>
          </a:p>
          <a:p>
            <a:pPr lvl="4"/>
            <a:r>
              <a:rPr lang="en-US" dirty="0"/>
              <a:t>Eighth level</a:t>
            </a:r>
          </a:p>
          <a:p>
            <a:pPr lvl="4"/>
            <a:r>
              <a:rPr lang="en-US" dirty="0"/>
              <a:t>Nineth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dirty="0"/>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5" r:id="rId1"/>
    <p:sldLayoutId id="2147483699" r:id="rId2"/>
    <p:sldLayoutId id="2147483676" r:id="rId3"/>
    <p:sldLayoutId id="2147483685" r:id="rId4"/>
    <p:sldLayoutId id="2147483684" r:id="rId5"/>
    <p:sldLayoutId id="2147483677" r:id="rId6"/>
    <p:sldLayoutId id="2147483654" r:id="rId7"/>
    <p:sldLayoutId id="2147483662" r:id="rId8"/>
    <p:sldLayoutId id="2147483683" r:id="rId9"/>
    <p:sldLayoutId id="2147483650" r:id="rId10"/>
    <p:sldLayoutId id="2147483655" r:id="rId11"/>
    <p:sldLayoutId id="2147483678" r:id="rId12"/>
    <p:sldLayoutId id="2147483664" r:id="rId13"/>
    <p:sldLayoutId id="2147483696" r:id="rId14"/>
    <p:sldLayoutId id="2147483695" r:id="rId15"/>
    <p:sldLayoutId id="2147483697" r:id="rId16"/>
    <p:sldLayoutId id="2147483692" r:id="rId17"/>
    <p:sldLayoutId id="2147483698" r:id="rId18"/>
    <p:sldLayoutId id="2147483680" r:id="rId19"/>
    <p:sldLayoutId id="2147483663" r:id="rId2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9618-4146-48C9-B7FC-366E0B86F5B7}"/>
              </a:ext>
            </a:extLst>
          </p:cNvPr>
          <p:cNvSpPr>
            <a:spLocks noGrp="1"/>
          </p:cNvSpPr>
          <p:nvPr>
            <p:ph type="title"/>
          </p:nvPr>
        </p:nvSpPr>
        <p:spPr>
          <a:xfrm>
            <a:off x="463462" y="1882440"/>
            <a:ext cx="4709160" cy="2437590"/>
          </a:xfrm>
        </p:spPr>
        <p:txBody>
          <a:bodyPr/>
          <a:lstStyle/>
          <a:p>
            <a:r>
              <a:rPr lang="en-US" sz="4400" dirty="0"/>
              <a:t>Application Secrets Management in Azure</a:t>
            </a:r>
            <a:endParaRPr lang="en-US" dirty="0"/>
          </a:p>
        </p:txBody>
      </p:sp>
      <p:sp>
        <p:nvSpPr>
          <p:cNvPr id="6" name="Text Placeholder 5">
            <a:extLst>
              <a:ext uri="{FF2B5EF4-FFF2-40B4-BE49-F238E27FC236}">
                <a16:creationId xmlns:a16="http://schemas.microsoft.com/office/drawing/2014/main" id="{AAF39D82-6717-450E-9F99-8F429240F906}"/>
              </a:ext>
            </a:extLst>
          </p:cNvPr>
          <p:cNvSpPr>
            <a:spLocks noGrp="1"/>
          </p:cNvSpPr>
          <p:nvPr>
            <p:ph type="body" sz="quarter" idx="10"/>
          </p:nvPr>
        </p:nvSpPr>
        <p:spPr>
          <a:xfrm>
            <a:off x="463462" y="4635651"/>
            <a:ext cx="4709160" cy="276999"/>
          </a:xfrm>
        </p:spPr>
        <p:txBody>
          <a:bodyPr/>
          <a:lstStyle/>
          <a:p>
            <a:endParaRPr lang="en-US" dirty="0"/>
          </a:p>
        </p:txBody>
      </p:sp>
      <p:sp>
        <p:nvSpPr>
          <p:cNvPr id="7" name="Text Placeholder 6">
            <a:extLst>
              <a:ext uri="{FF2B5EF4-FFF2-40B4-BE49-F238E27FC236}">
                <a16:creationId xmlns:a16="http://schemas.microsoft.com/office/drawing/2014/main" id="{62EBB786-E99A-4315-895A-4CCD7E5761D6}"/>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58781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5192-697E-4C1F-A44C-0C5F5AF37E4D}"/>
              </a:ext>
            </a:extLst>
          </p:cNvPr>
          <p:cNvSpPr>
            <a:spLocks noGrp="1"/>
          </p:cNvSpPr>
          <p:nvPr>
            <p:ph type="title"/>
          </p:nvPr>
        </p:nvSpPr>
        <p:spPr/>
        <p:txBody>
          <a:bodyPr/>
          <a:lstStyle/>
          <a:p>
            <a:r>
              <a:rPr lang="en-US" dirty="0"/>
              <a:t>Azure Key Vault cost Analysis</a:t>
            </a:r>
          </a:p>
        </p:txBody>
      </p:sp>
      <p:sp>
        <p:nvSpPr>
          <p:cNvPr id="25" name="TextBox 24">
            <a:extLst>
              <a:ext uri="{FF2B5EF4-FFF2-40B4-BE49-F238E27FC236}">
                <a16:creationId xmlns:a16="http://schemas.microsoft.com/office/drawing/2014/main" id="{38364238-6940-4742-B1CD-17118EC89C56}"/>
              </a:ext>
            </a:extLst>
          </p:cNvPr>
          <p:cNvSpPr txBox="1"/>
          <p:nvPr/>
        </p:nvSpPr>
        <p:spPr bwMode="gray">
          <a:xfrm>
            <a:off x="678400" y="1541461"/>
            <a:ext cx="2197790" cy="200055"/>
          </a:xfrm>
          <a:prstGeom prst="rect">
            <a:avLst/>
          </a:prstGeom>
          <a:noFill/>
        </p:spPr>
        <p:txBody>
          <a:bodyPr vert="horz" wrap="square" lIns="0" tIns="0" rIns="0" bIns="0" rtlCol="0">
            <a:spAutoFit/>
          </a:bodyPr>
          <a:lstStyle/>
          <a:p>
            <a:pPr algn="l">
              <a:spcBef>
                <a:spcPts val="600"/>
              </a:spcBef>
            </a:pPr>
            <a:r>
              <a:rPr lang="en-US" sz="1300" b="1" dirty="0">
                <a:solidFill>
                  <a:schemeClr val="accent6"/>
                </a:solidFill>
              </a:rPr>
              <a:t>Applications</a:t>
            </a:r>
          </a:p>
        </p:txBody>
      </p:sp>
      <p:cxnSp>
        <p:nvCxnSpPr>
          <p:cNvPr id="43" name="Straight Connector 42">
            <a:extLst>
              <a:ext uri="{FF2B5EF4-FFF2-40B4-BE49-F238E27FC236}">
                <a16:creationId xmlns:a16="http://schemas.microsoft.com/office/drawing/2014/main" id="{AEB05919-5D2C-418C-83E4-3B8DF9016C1F}"/>
              </a:ext>
            </a:extLst>
          </p:cNvPr>
          <p:cNvCxnSpPr>
            <a:cxnSpLocks/>
          </p:cNvCxnSpPr>
          <p:nvPr/>
        </p:nvCxnSpPr>
        <p:spPr bwMode="gray">
          <a:xfrm>
            <a:off x="678399" y="1837557"/>
            <a:ext cx="233530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93FBD23-B869-4AF5-999E-9519CAC52F71}"/>
              </a:ext>
            </a:extLst>
          </p:cNvPr>
          <p:cNvSpPr txBox="1"/>
          <p:nvPr/>
        </p:nvSpPr>
        <p:spPr bwMode="gray">
          <a:xfrm>
            <a:off x="1499014" y="2105617"/>
            <a:ext cx="555159" cy="738664"/>
          </a:xfrm>
          <a:prstGeom prst="rect">
            <a:avLst/>
          </a:prstGeom>
          <a:noFill/>
        </p:spPr>
        <p:txBody>
          <a:bodyPr vert="horz" wrap="square" lIns="0" tIns="0" rIns="0" bIns="0" rtlCol="0">
            <a:spAutoFit/>
          </a:bodyPr>
          <a:lstStyle/>
          <a:p>
            <a:pPr algn="l">
              <a:spcBef>
                <a:spcPts val="600"/>
              </a:spcBef>
            </a:pPr>
            <a:r>
              <a:rPr lang="en-US" sz="2000" b="1" dirty="0">
                <a:solidFill>
                  <a:schemeClr val="accent6"/>
                </a:solidFill>
              </a:rPr>
              <a:t>100 </a:t>
            </a:r>
            <a:r>
              <a:rPr lang="en-US" sz="1400" dirty="0"/>
              <a:t>		</a:t>
            </a:r>
          </a:p>
        </p:txBody>
      </p:sp>
      <p:sp>
        <p:nvSpPr>
          <p:cNvPr id="28" name="TextBox 27">
            <a:extLst>
              <a:ext uri="{FF2B5EF4-FFF2-40B4-BE49-F238E27FC236}">
                <a16:creationId xmlns:a16="http://schemas.microsoft.com/office/drawing/2014/main" id="{A388F845-F34E-479E-BD47-D6342A7E4FAE}"/>
              </a:ext>
            </a:extLst>
          </p:cNvPr>
          <p:cNvSpPr txBox="1"/>
          <p:nvPr/>
        </p:nvSpPr>
        <p:spPr bwMode="gray">
          <a:xfrm>
            <a:off x="4208957" y="1541461"/>
            <a:ext cx="2197790" cy="200055"/>
          </a:xfrm>
          <a:prstGeom prst="rect">
            <a:avLst/>
          </a:prstGeom>
          <a:noFill/>
        </p:spPr>
        <p:txBody>
          <a:bodyPr vert="horz" wrap="square" lIns="0" tIns="0" rIns="0" bIns="0" rtlCol="0">
            <a:spAutoFit/>
          </a:bodyPr>
          <a:lstStyle/>
          <a:p>
            <a:pPr algn="l">
              <a:spcBef>
                <a:spcPts val="600"/>
              </a:spcBef>
            </a:pPr>
            <a:r>
              <a:rPr lang="en-US" sz="1300" b="1" dirty="0">
                <a:solidFill>
                  <a:schemeClr val="accent6"/>
                </a:solidFill>
              </a:rPr>
              <a:t>Assumptions</a:t>
            </a:r>
          </a:p>
        </p:txBody>
      </p:sp>
      <p:cxnSp>
        <p:nvCxnSpPr>
          <p:cNvPr id="39" name="Straight Connector 38">
            <a:extLst>
              <a:ext uri="{FF2B5EF4-FFF2-40B4-BE49-F238E27FC236}">
                <a16:creationId xmlns:a16="http://schemas.microsoft.com/office/drawing/2014/main" id="{4942D7A7-2361-4B8B-90CC-27F3FA1C6DE5}"/>
              </a:ext>
            </a:extLst>
          </p:cNvPr>
          <p:cNvCxnSpPr>
            <a:cxnSpLocks/>
          </p:cNvCxnSpPr>
          <p:nvPr/>
        </p:nvCxnSpPr>
        <p:spPr bwMode="gray">
          <a:xfrm>
            <a:off x="4208957" y="1837557"/>
            <a:ext cx="233530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98C98D1-88E2-41F6-A861-889142C3CDA3}"/>
              </a:ext>
            </a:extLst>
          </p:cNvPr>
          <p:cNvSpPr txBox="1"/>
          <p:nvPr/>
        </p:nvSpPr>
        <p:spPr bwMode="gray">
          <a:xfrm>
            <a:off x="4185511" y="2116763"/>
            <a:ext cx="2338994" cy="3508653"/>
          </a:xfrm>
          <a:prstGeom prst="rect">
            <a:avLst/>
          </a:prstGeom>
          <a:noFill/>
        </p:spPr>
        <p:txBody>
          <a:bodyPr vert="horz" wrap="square" lIns="0" tIns="0" rIns="0" bIns="0" rtlCol="0">
            <a:spAutoFit/>
          </a:bodyPr>
          <a:lstStyle/>
          <a:p>
            <a:pPr>
              <a:spcBef>
                <a:spcPts val="600"/>
              </a:spcBef>
            </a:pPr>
            <a:r>
              <a:rPr lang="en-US" sz="1400" dirty="0"/>
              <a:t>	</a:t>
            </a:r>
            <a:r>
              <a:rPr lang="en-US" sz="2000" b="1" dirty="0">
                <a:solidFill>
                  <a:schemeClr val="accent6"/>
                </a:solidFill>
              </a:rPr>
              <a:t>2</a:t>
            </a:r>
          </a:p>
          <a:p>
            <a:pPr>
              <a:spcBef>
                <a:spcPts val="600"/>
              </a:spcBef>
            </a:pPr>
            <a:r>
              <a:rPr lang="en-US" sz="1400" dirty="0"/>
              <a:t>Secrets per Application</a:t>
            </a:r>
          </a:p>
          <a:p>
            <a:pPr>
              <a:spcBef>
                <a:spcPts val="600"/>
              </a:spcBef>
            </a:pPr>
            <a:endParaRPr lang="en-US" sz="1400" dirty="0"/>
          </a:p>
          <a:p>
            <a:pPr>
              <a:spcBef>
                <a:spcPts val="600"/>
              </a:spcBef>
            </a:pPr>
            <a:endParaRPr lang="en-US" sz="1400" dirty="0"/>
          </a:p>
          <a:p>
            <a:pPr>
              <a:spcBef>
                <a:spcPts val="600"/>
              </a:spcBef>
            </a:pPr>
            <a:r>
              <a:rPr lang="en-US" sz="2000" b="1" dirty="0">
                <a:solidFill>
                  <a:schemeClr val="accent6"/>
                </a:solidFill>
              </a:rPr>
              <a:t>           200</a:t>
            </a:r>
          </a:p>
          <a:p>
            <a:pPr>
              <a:spcBef>
                <a:spcPts val="600"/>
              </a:spcBef>
            </a:pPr>
            <a:r>
              <a:rPr lang="en-US" sz="1400" dirty="0"/>
              <a:t>Transactions per day</a:t>
            </a:r>
            <a:endParaRPr lang="en-US" sz="2000" b="1" dirty="0">
              <a:solidFill>
                <a:schemeClr val="accent6"/>
              </a:solidFill>
            </a:endParaRPr>
          </a:p>
          <a:p>
            <a:pPr>
              <a:spcBef>
                <a:spcPts val="600"/>
              </a:spcBef>
            </a:pPr>
            <a:endParaRPr lang="en-US" sz="1400" dirty="0"/>
          </a:p>
          <a:p>
            <a:pPr>
              <a:spcBef>
                <a:spcPts val="600"/>
              </a:spcBef>
            </a:pPr>
            <a:endParaRPr lang="en-US" sz="1400" dirty="0"/>
          </a:p>
          <a:p>
            <a:pPr>
              <a:spcBef>
                <a:spcPts val="600"/>
              </a:spcBef>
            </a:pPr>
            <a:r>
              <a:rPr lang="en-US" sz="2000" b="1" dirty="0">
                <a:solidFill>
                  <a:schemeClr val="accent6"/>
                </a:solidFill>
              </a:rPr>
              <a:t>      365 days</a:t>
            </a:r>
          </a:p>
          <a:p>
            <a:pPr>
              <a:spcBef>
                <a:spcPts val="600"/>
              </a:spcBef>
            </a:pPr>
            <a:r>
              <a:rPr lang="en-US" sz="1400" dirty="0"/>
              <a:t>Duration</a:t>
            </a:r>
            <a:r>
              <a:rPr lang="en-US" sz="2000" dirty="0"/>
              <a:t>		</a:t>
            </a:r>
            <a:endParaRPr lang="en-US" sz="2000" b="1" dirty="0">
              <a:solidFill>
                <a:schemeClr val="accent6"/>
              </a:solidFill>
            </a:endParaRPr>
          </a:p>
          <a:p>
            <a:pPr>
              <a:spcBef>
                <a:spcPts val="600"/>
              </a:spcBef>
            </a:pPr>
            <a:endParaRPr lang="en-US" sz="1400" dirty="0"/>
          </a:p>
        </p:txBody>
      </p:sp>
      <p:sp>
        <p:nvSpPr>
          <p:cNvPr id="31" name="TextBox 30">
            <a:extLst>
              <a:ext uri="{FF2B5EF4-FFF2-40B4-BE49-F238E27FC236}">
                <a16:creationId xmlns:a16="http://schemas.microsoft.com/office/drawing/2014/main" id="{133B7FF2-0C75-458C-9D3D-B172EE41469B}"/>
              </a:ext>
            </a:extLst>
          </p:cNvPr>
          <p:cNvSpPr txBox="1"/>
          <p:nvPr/>
        </p:nvSpPr>
        <p:spPr bwMode="gray">
          <a:xfrm>
            <a:off x="7816429" y="1541461"/>
            <a:ext cx="2197790" cy="200055"/>
          </a:xfrm>
          <a:prstGeom prst="rect">
            <a:avLst/>
          </a:prstGeom>
          <a:noFill/>
        </p:spPr>
        <p:txBody>
          <a:bodyPr vert="horz" wrap="square" lIns="0" tIns="0" rIns="0" bIns="0" rtlCol="0">
            <a:spAutoFit/>
          </a:bodyPr>
          <a:lstStyle/>
          <a:p>
            <a:pPr algn="l">
              <a:spcBef>
                <a:spcPts val="600"/>
              </a:spcBef>
            </a:pPr>
            <a:r>
              <a:rPr lang="en-US" sz="1300" b="1" dirty="0">
                <a:solidFill>
                  <a:schemeClr val="accent6"/>
                </a:solidFill>
              </a:rPr>
              <a:t>Derived Cost</a:t>
            </a:r>
          </a:p>
        </p:txBody>
      </p:sp>
      <p:cxnSp>
        <p:nvCxnSpPr>
          <p:cNvPr id="41" name="Straight Connector 40">
            <a:extLst>
              <a:ext uri="{FF2B5EF4-FFF2-40B4-BE49-F238E27FC236}">
                <a16:creationId xmlns:a16="http://schemas.microsoft.com/office/drawing/2014/main" id="{5406D11C-C342-4A9F-B5AA-09BFF9D5EC93}"/>
              </a:ext>
            </a:extLst>
          </p:cNvPr>
          <p:cNvCxnSpPr>
            <a:cxnSpLocks/>
          </p:cNvCxnSpPr>
          <p:nvPr/>
        </p:nvCxnSpPr>
        <p:spPr bwMode="gray">
          <a:xfrm>
            <a:off x="7816429" y="1837557"/>
            <a:ext cx="233530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B0421EB-4EE1-42E4-B963-EC030F848F14}"/>
              </a:ext>
            </a:extLst>
          </p:cNvPr>
          <p:cNvSpPr txBox="1"/>
          <p:nvPr/>
        </p:nvSpPr>
        <p:spPr bwMode="gray">
          <a:xfrm>
            <a:off x="7816429" y="2933669"/>
            <a:ext cx="2197790" cy="615553"/>
          </a:xfrm>
          <a:prstGeom prst="rect">
            <a:avLst/>
          </a:prstGeom>
          <a:noFill/>
        </p:spPr>
        <p:txBody>
          <a:bodyPr vert="horz" wrap="square" lIns="0" tIns="0" rIns="0" bIns="0" rtlCol="0">
            <a:spAutoFit/>
          </a:bodyPr>
          <a:lstStyle/>
          <a:p>
            <a:pPr algn="l">
              <a:spcBef>
                <a:spcPts val="600"/>
              </a:spcBef>
            </a:pPr>
            <a:r>
              <a:rPr lang="en-US" sz="4000" b="1" dirty="0">
                <a:solidFill>
                  <a:schemeClr val="accent6"/>
                </a:solidFill>
              </a:rPr>
              <a:t>~ $44</a:t>
            </a:r>
          </a:p>
        </p:txBody>
      </p:sp>
      <p:sp>
        <p:nvSpPr>
          <p:cNvPr id="33" name="TextBox 32">
            <a:extLst>
              <a:ext uri="{FF2B5EF4-FFF2-40B4-BE49-F238E27FC236}">
                <a16:creationId xmlns:a16="http://schemas.microsoft.com/office/drawing/2014/main" id="{6500EA7C-00D9-477E-8107-E0A7C0EECE7E}"/>
              </a:ext>
            </a:extLst>
          </p:cNvPr>
          <p:cNvSpPr txBox="1"/>
          <p:nvPr/>
        </p:nvSpPr>
        <p:spPr bwMode="gray">
          <a:xfrm>
            <a:off x="7773635" y="3549222"/>
            <a:ext cx="2185859" cy="646331"/>
          </a:xfrm>
          <a:prstGeom prst="rect">
            <a:avLst/>
          </a:prstGeom>
          <a:noFill/>
        </p:spPr>
        <p:txBody>
          <a:bodyPr vert="horz" wrap="square" lIns="0" tIns="0" rIns="0" bIns="0" rtlCol="0">
            <a:spAutoFit/>
          </a:bodyPr>
          <a:lstStyle/>
          <a:p>
            <a:pPr>
              <a:spcBef>
                <a:spcPts val="600"/>
              </a:spcBef>
            </a:pPr>
            <a:r>
              <a:rPr lang="en-US" sz="1400" dirty="0"/>
              <a:t>Transactions include </a:t>
            </a:r>
            <a:r>
              <a:rPr lang="en-IN" sz="1400" b="0" i="0" dirty="0">
                <a:solidFill>
                  <a:srgbClr val="2E2E33"/>
                </a:solidFill>
                <a:effectLst/>
              </a:rPr>
              <a:t>create/update, get, list</a:t>
            </a:r>
            <a:r>
              <a:rPr lang="en-US" sz="1400" b="0" i="0" dirty="0">
                <a:solidFill>
                  <a:srgbClr val="2E2E33"/>
                </a:solidFill>
                <a:effectLst/>
              </a:rPr>
              <a:t> operations</a:t>
            </a:r>
            <a:endParaRPr lang="en-US" sz="1400" dirty="0"/>
          </a:p>
        </p:txBody>
      </p:sp>
      <p:sp>
        <p:nvSpPr>
          <p:cNvPr id="4" name="TextBox 3">
            <a:extLst>
              <a:ext uri="{FF2B5EF4-FFF2-40B4-BE49-F238E27FC236}">
                <a16:creationId xmlns:a16="http://schemas.microsoft.com/office/drawing/2014/main" id="{76E8A0ED-C0BC-9428-4A5F-EF61B300F09D}"/>
              </a:ext>
            </a:extLst>
          </p:cNvPr>
          <p:cNvSpPr txBox="1"/>
          <p:nvPr/>
        </p:nvSpPr>
        <p:spPr bwMode="gray">
          <a:xfrm>
            <a:off x="666677" y="3288199"/>
            <a:ext cx="2197790" cy="200055"/>
          </a:xfrm>
          <a:prstGeom prst="rect">
            <a:avLst/>
          </a:prstGeom>
          <a:noFill/>
        </p:spPr>
        <p:txBody>
          <a:bodyPr vert="horz" wrap="square" lIns="0" tIns="0" rIns="0" bIns="0" rtlCol="0">
            <a:spAutoFit/>
          </a:bodyPr>
          <a:lstStyle/>
          <a:p>
            <a:pPr algn="l">
              <a:spcBef>
                <a:spcPts val="600"/>
              </a:spcBef>
            </a:pPr>
            <a:r>
              <a:rPr lang="en-US" sz="1300" b="1" dirty="0">
                <a:solidFill>
                  <a:schemeClr val="accent6"/>
                </a:solidFill>
              </a:rPr>
              <a:t>Cost/10k Transactions</a:t>
            </a:r>
          </a:p>
        </p:txBody>
      </p:sp>
      <p:cxnSp>
        <p:nvCxnSpPr>
          <p:cNvPr id="5" name="Straight Connector 4">
            <a:extLst>
              <a:ext uri="{FF2B5EF4-FFF2-40B4-BE49-F238E27FC236}">
                <a16:creationId xmlns:a16="http://schemas.microsoft.com/office/drawing/2014/main" id="{05E4CFAF-DB3D-FFAA-6640-D39948D73755}"/>
              </a:ext>
            </a:extLst>
          </p:cNvPr>
          <p:cNvCxnSpPr>
            <a:cxnSpLocks/>
          </p:cNvCxnSpPr>
          <p:nvPr/>
        </p:nvCxnSpPr>
        <p:spPr bwMode="gray">
          <a:xfrm>
            <a:off x="666676" y="3584295"/>
            <a:ext cx="233530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0FD0D9-E168-1CC6-ED55-0B8342C9E5DD}"/>
              </a:ext>
            </a:extLst>
          </p:cNvPr>
          <p:cNvSpPr txBox="1"/>
          <p:nvPr/>
        </p:nvSpPr>
        <p:spPr bwMode="gray">
          <a:xfrm>
            <a:off x="1221834" y="3865657"/>
            <a:ext cx="984739" cy="369332"/>
          </a:xfrm>
          <a:prstGeom prst="rect">
            <a:avLst/>
          </a:prstGeom>
          <a:noFill/>
        </p:spPr>
        <p:txBody>
          <a:bodyPr wrap="square">
            <a:spAutoFit/>
          </a:bodyPr>
          <a:lstStyle/>
          <a:p>
            <a:r>
              <a:rPr lang="en-IN" sz="1800" b="1" dirty="0">
                <a:solidFill>
                  <a:schemeClr val="accent6"/>
                </a:solidFill>
              </a:rPr>
              <a:t>$0.030</a:t>
            </a:r>
            <a:r>
              <a:rPr lang="en-US" sz="1800" b="1" dirty="0">
                <a:solidFill>
                  <a:schemeClr val="accent6"/>
                </a:solidFill>
              </a:rPr>
              <a:t> </a:t>
            </a:r>
            <a:endParaRPr lang="en-US" dirty="0"/>
          </a:p>
        </p:txBody>
      </p:sp>
      <p:pic>
        <p:nvPicPr>
          <p:cNvPr id="8" name="Picture 7">
            <a:extLst>
              <a:ext uri="{FF2B5EF4-FFF2-40B4-BE49-F238E27FC236}">
                <a16:creationId xmlns:a16="http://schemas.microsoft.com/office/drawing/2014/main" id="{C9E02574-F21E-27E9-5506-7AEE314723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8432272" y="2085996"/>
            <a:ext cx="609601" cy="609601"/>
          </a:xfrm>
          <a:prstGeom prst="rect">
            <a:avLst/>
          </a:prstGeom>
        </p:spPr>
      </p:pic>
      <p:graphicFrame>
        <p:nvGraphicFramePr>
          <p:cNvPr id="9" name="Chart 8">
            <a:extLst>
              <a:ext uri="{FF2B5EF4-FFF2-40B4-BE49-F238E27FC236}">
                <a16:creationId xmlns:a16="http://schemas.microsoft.com/office/drawing/2014/main" id="{69CE07A1-E1CB-B3FB-2F2F-1F73771A5A33}"/>
              </a:ext>
            </a:extLst>
          </p:cNvPr>
          <p:cNvGraphicFramePr>
            <a:graphicFrameLocks noChangeAspect="1"/>
          </p:cNvGraphicFramePr>
          <p:nvPr>
            <p:extLst>
              <p:ext uri="{D42A27DB-BD31-4B8C-83A1-F6EECF244321}">
                <p14:modId xmlns:p14="http://schemas.microsoft.com/office/powerpoint/2010/main" val="2665168708"/>
              </p:ext>
            </p:extLst>
          </p:nvPr>
        </p:nvGraphicFramePr>
        <p:xfrm>
          <a:off x="7477571" y="4269862"/>
          <a:ext cx="2407102" cy="16047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665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613435" cy="1538883"/>
          </a:xfrm>
          <a:prstGeom prst="rect">
            <a:avLst/>
          </a:prstGeom>
          <a:noFill/>
        </p:spPr>
        <p:txBody>
          <a:bodyPr vert="horz" wrap="square" lIns="0" tIns="0" rIns="0" bIns="0" rtlCol="0">
            <a:spAutoFit/>
          </a:bodyPr>
          <a:lstStyle/>
          <a:p>
            <a:pPr algn="ctr">
              <a:spcBef>
                <a:spcPts val="600"/>
              </a:spcBef>
            </a:pPr>
            <a:r>
              <a:rPr lang="en-US" sz="10000" b="1" dirty="0">
                <a:solidFill>
                  <a:schemeClr val="accent1"/>
                </a:solidFill>
              </a:rPr>
              <a:t>Demo</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65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508311" cy="1538883"/>
          </a:xfrm>
          <a:prstGeom prst="rect">
            <a:avLst/>
          </a:prstGeom>
          <a:noFill/>
        </p:spPr>
        <p:txBody>
          <a:bodyPr vert="horz" wrap="square" lIns="0" tIns="0" rIns="0" bIns="0" rtlCol="0">
            <a:spAutoFit/>
          </a:bodyPr>
          <a:lstStyle/>
          <a:p>
            <a:pPr algn="ctr">
              <a:spcBef>
                <a:spcPts val="600"/>
              </a:spcBef>
            </a:pPr>
            <a:r>
              <a:rPr lang="en-US" sz="10000" b="1" dirty="0">
                <a:solidFill>
                  <a:schemeClr val="accent6"/>
                </a:solidFill>
              </a:rPr>
              <a:t>Q&amp;A</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46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7" name="Picture 6">
            <a:extLst>
              <a:ext uri="{FF2B5EF4-FFF2-40B4-BE49-F238E27FC236}">
                <a16:creationId xmlns:a16="http://schemas.microsoft.com/office/drawing/2014/main" id="{A54A74E0-8B21-C2DB-BF82-9E18732CC1A3}"/>
              </a:ext>
            </a:extLst>
          </p:cNvPr>
          <p:cNvPicPr>
            <a:picLocks noChangeAspect="1"/>
          </p:cNvPicPr>
          <p:nvPr/>
        </p:nvPicPr>
        <p:blipFill>
          <a:blip r:embed="rId2"/>
          <a:stretch>
            <a:fillRect/>
          </a:stretch>
        </p:blipFill>
        <p:spPr>
          <a:xfrm>
            <a:off x="457199" y="1202150"/>
            <a:ext cx="8941227"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8380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3" name="Picture 2">
            <a:extLst>
              <a:ext uri="{FF2B5EF4-FFF2-40B4-BE49-F238E27FC236}">
                <a16:creationId xmlns:a16="http://schemas.microsoft.com/office/drawing/2014/main" id="{D90821B1-28EA-8741-86E3-C23210161C54}"/>
              </a:ext>
            </a:extLst>
          </p:cNvPr>
          <p:cNvPicPr>
            <a:picLocks noChangeAspect="1"/>
          </p:cNvPicPr>
          <p:nvPr/>
        </p:nvPicPr>
        <p:blipFill>
          <a:blip r:embed="rId2"/>
          <a:stretch>
            <a:fillRect/>
          </a:stretch>
        </p:blipFill>
        <p:spPr>
          <a:xfrm>
            <a:off x="457200" y="1284410"/>
            <a:ext cx="8867755"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20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5" name="Picture 4">
            <a:extLst>
              <a:ext uri="{FF2B5EF4-FFF2-40B4-BE49-F238E27FC236}">
                <a16:creationId xmlns:a16="http://schemas.microsoft.com/office/drawing/2014/main" id="{7515E3C7-35D4-21CA-8C1B-6E51D161CE82}"/>
              </a:ext>
            </a:extLst>
          </p:cNvPr>
          <p:cNvPicPr>
            <a:picLocks noChangeAspect="1"/>
          </p:cNvPicPr>
          <p:nvPr/>
        </p:nvPicPr>
        <p:blipFill>
          <a:blip r:embed="rId2"/>
          <a:stretch>
            <a:fillRect/>
          </a:stretch>
        </p:blipFill>
        <p:spPr>
          <a:xfrm>
            <a:off x="457199" y="1212660"/>
            <a:ext cx="8941227"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17296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FF245-6B7D-CBD1-04BC-FB4CC4907C94}"/>
              </a:ext>
            </a:extLst>
          </p:cNvPr>
          <p:cNvPicPr>
            <a:picLocks noChangeAspect="1"/>
          </p:cNvPicPr>
          <p:nvPr/>
        </p:nvPicPr>
        <p:blipFill>
          <a:blip r:embed="rId2"/>
          <a:stretch>
            <a:fillRect/>
          </a:stretch>
        </p:blipFill>
        <p:spPr>
          <a:xfrm>
            <a:off x="602435" y="1212660"/>
            <a:ext cx="8650754" cy="344400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spTree>
    <p:extLst>
      <p:ext uri="{BB962C8B-B14F-4D97-AF65-F5344CB8AC3E}">
        <p14:creationId xmlns:p14="http://schemas.microsoft.com/office/powerpoint/2010/main" val="291616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7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E2EAFA-181D-4D49-91BA-9ADABC922404}"/>
              </a:ext>
            </a:extLst>
          </p:cNvPr>
          <p:cNvSpPr/>
          <p:nvPr/>
        </p:nvSpPr>
        <p:spPr bwMode="gray">
          <a:xfrm>
            <a:off x="0" y="0"/>
            <a:ext cx="3966517" cy="599440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 name="Title 1">
            <a:extLst>
              <a:ext uri="{FF2B5EF4-FFF2-40B4-BE49-F238E27FC236}">
                <a16:creationId xmlns:a16="http://schemas.microsoft.com/office/drawing/2014/main" id="{3D397DA9-08F0-4479-A79E-794F2317E64C}"/>
              </a:ext>
            </a:extLst>
          </p:cNvPr>
          <p:cNvSpPr>
            <a:spLocks noGrp="1"/>
          </p:cNvSpPr>
          <p:nvPr>
            <p:ph type="title"/>
          </p:nvPr>
        </p:nvSpPr>
        <p:spPr/>
        <p:txBody>
          <a:bodyPr/>
          <a:lstStyle/>
          <a:p>
            <a:r>
              <a:rPr lang="en-US" dirty="0"/>
              <a:t>Session objectives</a:t>
            </a:r>
          </a:p>
        </p:txBody>
      </p:sp>
      <p:sp>
        <p:nvSpPr>
          <p:cNvPr id="26" name="TextBox 25">
            <a:extLst>
              <a:ext uri="{FF2B5EF4-FFF2-40B4-BE49-F238E27FC236}">
                <a16:creationId xmlns:a16="http://schemas.microsoft.com/office/drawing/2014/main" id="{C15DC676-1282-4028-B685-06DC56BE496D}"/>
              </a:ext>
            </a:extLst>
          </p:cNvPr>
          <p:cNvSpPr txBox="1"/>
          <p:nvPr/>
        </p:nvSpPr>
        <p:spPr bwMode="gray">
          <a:xfrm>
            <a:off x="469639" y="1754725"/>
            <a:ext cx="2751965" cy="1231106"/>
          </a:xfrm>
          <a:prstGeom prst="rect">
            <a:avLst/>
          </a:prstGeom>
          <a:noFill/>
        </p:spPr>
        <p:txBody>
          <a:bodyPr vert="horz" wrap="square" lIns="0" tIns="0" rIns="0" bIns="0" rtlCol="0">
            <a:spAutoFit/>
          </a:bodyPr>
          <a:lstStyle/>
          <a:p>
            <a:pPr marL="174625" indent="-174625">
              <a:spcBef>
                <a:spcPts val="600"/>
              </a:spcBef>
              <a:buFont typeface="Arial" panose="020B0604020202020204" pitchFamily="34" charset="0"/>
              <a:buChar char="•"/>
            </a:pPr>
            <a:r>
              <a:rPr lang="en-US" sz="1400" dirty="0">
                <a:solidFill>
                  <a:schemeClr val="accent6"/>
                </a:solidFill>
              </a:rPr>
              <a:t>Application Secrets Management in Azure</a:t>
            </a:r>
          </a:p>
          <a:p>
            <a:pPr marL="174625" indent="-174625">
              <a:spcBef>
                <a:spcPts val="600"/>
              </a:spcBef>
              <a:buFont typeface="Arial" panose="020B0604020202020204" pitchFamily="34" charset="0"/>
              <a:buChar char="•"/>
            </a:pPr>
            <a:endParaRPr lang="en-US" sz="1400" dirty="0">
              <a:solidFill>
                <a:schemeClr val="accent6"/>
              </a:solidFill>
            </a:endParaRPr>
          </a:p>
          <a:p>
            <a:pPr marL="174625" indent="-174625">
              <a:spcBef>
                <a:spcPts val="600"/>
              </a:spcBef>
              <a:buFont typeface="Arial" panose="020B0604020202020204" pitchFamily="34" charset="0"/>
              <a:buChar char="•"/>
            </a:pPr>
            <a:r>
              <a:rPr lang="en-US" sz="1400" dirty="0">
                <a:solidFill>
                  <a:schemeClr val="accent6"/>
                </a:solidFill>
              </a:rPr>
              <a:t>PGP Keys Management in Azure</a:t>
            </a:r>
          </a:p>
        </p:txBody>
      </p:sp>
      <p:sp>
        <p:nvSpPr>
          <p:cNvPr id="6" name="TextBox 5">
            <a:extLst>
              <a:ext uri="{FF2B5EF4-FFF2-40B4-BE49-F238E27FC236}">
                <a16:creationId xmlns:a16="http://schemas.microsoft.com/office/drawing/2014/main" id="{2A7BF4E5-60F4-4A6F-AD22-F5FBA9FCCF22}"/>
              </a:ext>
            </a:extLst>
          </p:cNvPr>
          <p:cNvSpPr txBox="1"/>
          <p:nvPr/>
        </p:nvSpPr>
        <p:spPr bwMode="gray">
          <a:xfrm>
            <a:off x="4845698" y="555639"/>
            <a:ext cx="2979575" cy="290849"/>
          </a:xfrm>
          <a:prstGeom prst="rect">
            <a:avLst/>
          </a:prstGeom>
          <a:noFill/>
        </p:spPr>
        <p:txBody>
          <a:bodyPr vert="horz" wrap="square" lIns="0" tIns="0" rIns="0" bIns="0" rtlCol="0">
            <a:spAutoFit/>
          </a:bodyPr>
          <a:lstStyle/>
          <a:p>
            <a:pPr algn="l">
              <a:lnSpc>
                <a:spcPct val="90000"/>
              </a:lnSpc>
            </a:pPr>
            <a:r>
              <a:rPr lang="en-US" sz="2100" b="1" dirty="0">
                <a:solidFill>
                  <a:schemeClr val="accent6"/>
                </a:solidFill>
              </a:rPr>
              <a:t>Agenda</a:t>
            </a:r>
          </a:p>
        </p:txBody>
      </p:sp>
      <p:sp>
        <p:nvSpPr>
          <p:cNvPr id="27" name="Oval 26">
            <a:extLst>
              <a:ext uri="{FF2B5EF4-FFF2-40B4-BE49-F238E27FC236}">
                <a16:creationId xmlns:a16="http://schemas.microsoft.com/office/drawing/2014/main" id="{A79A5017-CF63-4FFF-9F0A-965E26767561}"/>
              </a:ext>
            </a:extLst>
          </p:cNvPr>
          <p:cNvSpPr>
            <a:spLocks noChangeAspect="1"/>
          </p:cNvSpPr>
          <p:nvPr/>
        </p:nvSpPr>
        <p:spPr bwMode="gray">
          <a:xfrm>
            <a:off x="4845698" y="1694956"/>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1</a:t>
            </a:r>
          </a:p>
        </p:txBody>
      </p:sp>
      <p:sp>
        <p:nvSpPr>
          <p:cNvPr id="33" name="TextBox 32">
            <a:extLst>
              <a:ext uri="{FF2B5EF4-FFF2-40B4-BE49-F238E27FC236}">
                <a16:creationId xmlns:a16="http://schemas.microsoft.com/office/drawing/2014/main" id="{557BABC2-DC6A-4FEB-89AF-8D1C4046EB4D}"/>
              </a:ext>
            </a:extLst>
          </p:cNvPr>
          <p:cNvSpPr txBox="1"/>
          <p:nvPr/>
        </p:nvSpPr>
        <p:spPr bwMode="gray">
          <a:xfrm>
            <a:off x="5381373" y="1631614"/>
            <a:ext cx="2487443" cy="492443"/>
          </a:xfrm>
          <a:prstGeom prst="rect">
            <a:avLst/>
          </a:prstGeom>
          <a:noFill/>
        </p:spPr>
        <p:txBody>
          <a:bodyPr vert="horz" wrap="square" lIns="0" tIns="0" rIns="0" bIns="0" rtlCol="0" anchor="ctr" anchorCtr="0">
            <a:spAutoFit/>
          </a:bodyPr>
          <a:lstStyle/>
          <a:p>
            <a:r>
              <a:rPr lang="en-US" sz="1600" dirty="0"/>
              <a:t>Secret’s Management Lifecycle</a:t>
            </a:r>
          </a:p>
        </p:txBody>
      </p:sp>
      <p:sp>
        <p:nvSpPr>
          <p:cNvPr id="28" name="Oval 27">
            <a:extLst>
              <a:ext uri="{FF2B5EF4-FFF2-40B4-BE49-F238E27FC236}">
                <a16:creationId xmlns:a16="http://schemas.microsoft.com/office/drawing/2014/main" id="{A1282487-4D66-4F37-8D96-75E8EFEC4D86}"/>
              </a:ext>
            </a:extLst>
          </p:cNvPr>
          <p:cNvSpPr>
            <a:spLocks noChangeAspect="1"/>
          </p:cNvSpPr>
          <p:nvPr/>
        </p:nvSpPr>
        <p:spPr bwMode="gray">
          <a:xfrm>
            <a:off x="4845698" y="2619615"/>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2</a:t>
            </a:r>
          </a:p>
        </p:txBody>
      </p:sp>
      <p:sp>
        <p:nvSpPr>
          <p:cNvPr id="34" name="TextBox 33">
            <a:extLst>
              <a:ext uri="{FF2B5EF4-FFF2-40B4-BE49-F238E27FC236}">
                <a16:creationId xmlns:a16="http://schemas.microsoft.com/office/drawing/2014/main" id="{F0827C1D-E273-4106-907E-FA19FDCC589B}"/>
              </a:ext>
            </a:extLst>
          </p:cNvPr>
          <p:cNvSpPr txBox="1"/>
          <p:nvPr/>
        </p:nvSpPr>
        <p:spPr bwMode="gray">
          <a:xfrm>
            <a:off x="5381373" y="2679384"/>
            <a:ext cx="2487443" cy="246221"/>
          </a:xfrm>
          <a:prstGeom prst="rect">
            <a:avLst/>
          </a:prstGeom>
          <a:noFill/>
        </p:spPr>
        <p:txBody>
          <a:bodyPr vert="horz" wrap="square" lIns="0" tIns="0" rIns="0" bIns="0" rtlCol="0" anchor="ctr" anchorCtr="0">
            <a:spAutoFit/>
          </a:bodyPr>
          <a:lstStyle/>
          <a:p>
            <a:r>
              <a:rPr lang="en-US" sz="1600" dirty="0"/>
              <a:t>Secret Creation</a:t>
            </a:r>
          </a:p>
        </p:txBody>
      </p:sp>
      <p:sp>
        <p:nvSpPr>
          <p:cNvPr id="29" name="Oval 28">
            <a:extLst>
              <a:ext uri="{FF2B5EF4-FFF2-40B4-BE49-F238E27FC236}">
                <a16:creationId xmlns:a16="http://schemas.microsoft.com/office/drawing/2014/main" id="{0CE5BE1C-D0D9-4FDA-B1C1-E8E503A1CA34}"/>
              </a:ext>
            </a:extLst>
          </p:cNvPr>
          <p:cNvSpPr>
            <a:spLocks noChangeAspect="1"/>
          </p:cNvSpPr>
          <p:nvPr/>
        </p:nvSpPr>
        <p:spPr bwMode="gray">
          <a:xfrm>
            <a:off x="4845698" y="3544274"/>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3</a:t>
            </a:r>
          </a:p>
        </p:txBody>
      </p:sp>
      <p:sp>
        <p:nvSpPr>
          <p:cNvPr id="35" name="TextBox 34">
            <a:extLst>
              <a:ext uri="{FF2B5EF4-FFF2-40B4-BE49-F238E27FC236}">
                <a16:creationId xmlns:a16="http://schemas.microsoft.com/office/drawing/2014/main" id="{8303C47A-5DCC-4161-8839-442FB8D09D73}"/>
              </a:ext>
            </a:extLst>
          </p:cNvPr>
          <p:cNvSpPr txBox="1"/>
          <p:nvPr/>
        </p:nvSpPr>
        <p:spPr bwMode="gray">
          <a:xfrm>
            <a:off x="5381373" y="3480933"/>
            <a:ext cx="2487443" cy="492443"/>
          </a:xfrm>
          <a:prstGeom prst="rect">
            <a:avLst/>
          </a:prstGeom>
          <a:noFill/>
        </p:spPr>
        <p:txBody>
          <a:bodyPr vert="horz" wrap="square" lIns="0" tIns="0" rIns="0" bIns="0" rtlCol="0" anchor="ctr" anchorCtr="0">
            <a:spAutoFit/>
          </a:bodyPr>
          <a:lstStyle/>
          <a:p>
            <a:r>
              <a:rPr lang="en-US" sz="1600" dirty="0"/>
              <a:t>Application Authentication using Secret</a:t>
            </a:r>
          </a:p>
        </p:txBody>
      </p:sp>
      <p:sp>
        <p:nvSpPr>
          <p:cNvPr id="30" name="Oval 29">
            <a:extLst>
              <a:ext uri="{FF2B5EF4-FFF2-40B4-BE49-F238E27FC236}">
                <a16:creationId xmlns:a16="http://schemas.microsoft.com/office/drawing/2014/main" id="{B522DDD3-D3E3-4A70-A238-E970A742F0BC}"/>
              </a:ext>
            </a:extLst>
          </p:cNvPr>
          <p:cNvSpPr>
            <a:spLocks noChangeAspect="1"/>
          </p:cNvSpPr>
          <p:nvPr/>
        </p:nvSpPr>
        <p:spPr bwMode="gray">
          <a:xfrm>
            <a:off x="4845698" y="4468934"/>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4</a:t>
            </a:r>
          </a:p>
        </p:txBody>
      </p:sp>
      <p:sp>
        <p:nvSpPr>
          <p:cNvPr id="36" name="TextBox 35">
            <a:extLst>
              <a:ext uri="{FF2B5EF4-FFF2-40B4-BE49-F238E27FC236}">
                <a16:creationId xmlns:a16="http://schemas.microsoft.com/office/drawing/2014/main" id="{4B96B4E2-889E-498E-9C86-88F447A40EC9}"/>
              </a:ext>
            </a:extLst>
          </p:cNvPr>
          <p:cNvSpPr txBox="1"/>
          <p:nvPr/>
        </p:nvSpPr>
        <p:spPr bwMode="gray">
          <a:xfrm>
            <a:off x="5381373" y="4528703"/>
            <a:ext cx="2487443" cy="246221"/>
          </a:xfrm>
          <a:prstGeom prst="rect">
            <a:avLst/>
          </a:prstGeom>
          <a:noFill/>
        </p:spPr>
        <p:txBody>
          <a:bodyPr vert="horz" wrap="square" lIns="0" tIns="0" rIns="0" bIns="0" rtlCol="0" anchor="ctr" anchorCtr="0">
            <a:spAutoFit/>
          </a:bodyPr>
          <a:lstStyle/>
          <a:p>
            <a:r>
              <a:rPr lang="en-US" sz="1600" dirty="0"/>
              <a:t>Auto-Rotation of Secret</a:t>
            </a:r>
          </a:p>
        </p:txBody>
      </p:sp>
      <p:sp>
        <p:nvSpPr>
          <p:cNvPr id="37" name="Oval 36">
            <a:extLst>
              <a:ext uri="{FF2B5EF4-FFF2-40B4-BE49-F238E27FC236}">
                <a16:creationId xmlns:a16="http://schemas.microsoft.com/office/drawing/2014/main" id="{B46979DC-6468-4D91-B136-B062F5191BF7}"/>
              </a:ext>
            </a:extLst>
          </p:cNvPr>
          <p:cNvSpPr>
            <a:spLocks noChangeAspect="1"/>
          </p:cNvSpPr>
          <p:nvPr/>
        </p:nvSpPr>
        <p:spPr bwMode="gray">
          <a:xfrm>
            <a:off x="8161176" y="1694956"/>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6</a:t>
            </a:r>
          </a:p>
        </p:txBody>
      </p:sp>
      <p:sp>
        <p:nvSpPr>
          <p:cNvPr id="39" name="TextBox 38">
            <a:extLst>
              <a:ext uri="{FF2B5EF4-FFF2-40B4-BE49-F238E27FC236}">
                <a16:creationId xmlns:a16="http://schemas.microsoft.com/office/drawing/2014/main" id="{DF8B5412-0947-4802-B722-EBBA6E24EEBF}"/>
              </a:ext>
            </a:extLst>
          </p:cNvPr>
          <p:cNvSpPr txBox="1"/>
          <p:nvPr/>
        </p:nvSpPr>
        <p:spPr bwMode="gray">
          <a:xfrm>
            <a:off x="8696851" y="1754725"/>
            <a:ext cx="2487443" cy="246221"/>
          </a:xfrm>
          <a:prstGeom prst="rect">
            <a:avLst/>
          </a:prstGeom>
          <a:noFill/>
        </p:spPr>
        <p:txBody>
          <a:bodyPr vert="horz" wrap="square" lIns="0" tIns="0" rIns="0" bIns="0" rtlCol="0" anchor="ctr" anchorCtr="0">
            <a:spAutoFit/>
          </a:bodyPr>
          <a:lstStyle/>
          <a:p>
            <a:r>
              <a:rPr lang="en-US" sz="1600" dirty="0"/>
              <a:t>Lifecycle of PGP keys</a:t>
            </a:r>
          </a:p>
        </p:txBody>
      </p:sp>
      <p:sp>
        <p:nvSpPr>
          <p:cNvPr id="38" name="Oval 37">
            <a:extLst>
              <a:ext uri="{FF2B5EF4-FFF2-40B4-BE49-F238E27FC236}">
                <a16:creationId xmlns:a16="http://schemas.microsoft.com/office/drawing/2014/main" id="{9792B27C-1EDD-41DE-85A3-F0C6D52BFC20}"/>
              </a:ext>
            </a:extLst>
          </p:cNvPr>
          <p:cNvSpPr>
            <a:spLocks noChangeAspect="1"/>
          </p:cNvSpPr>
          <p:nvPr/>
        </p:nvSpPr>
        <p:spPr bwMode="gray">
          <a:xfrm>
            <a:off x="8161176" y="2619615"/>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7</a:t>
            </a:r>
          </a:p>
        </p:txBody>
      </p:sp>
      <p:sp>
        <p:nvSpPr>
          <p:cNvPr id="40" name="TextBox 39">
            <a:extLst>
              <a:ext uri="{FF2B5EF4-FFF2-40B4-BE49-F238E27FC236}">
                <a16:creationId xmlns:a16="http://schemas.microsoft.com/office/drawing/2014/main" id="{3477739C-2D9D-4AF8-AE50-EE6378A4025A}"/>
              </a:ext>
            </a:extLst>
          </p:cNvPr>
          <p:cNvSpPr txBox="1"/>
          <p:nvPr/>
        </p:nvSpPr>
        <p:spPr bwMode="gray">
          <a:xfrm>
            <a:off x="8696851" y="2679384"/>
            <a:ext cx="2487443" cy="246221"/>
          </a:xfrm>
          <a:prstGeom prst="rect">
            <a:avLst/>
          </a:prstGeom>
          <a:noFill/>
        </p:spPr>
        <p:txBody>
          <a:bodyPr vert="horz" wrap="square" lIns="0" tIns="0" rIns="0" bIns="0" rtlCol="0" anchor="ctr" anchorCtr="0">
            <a:spAutoFit/>
          </a:bodyPr>
          <a:lstStyle/>
          <a:p>
            <a:r>
              <a:rPr lang="en-US" sz="1600" dirty="0"/>
              <a:t>Decommission of Secret</a:t>
            </a:r>
          </a:p>
        </p:txBody>
      </p:sp>
      <p:sp>
        <p:nvSpPr>
          <p:cNvPr id="41" name="Oval 40">
            <a:extLst>
              <a:ext uri="{FF2B5EF4-FFF2-40B4-BE49-F238E27FC236}">
                <a16:creationId xmlns:a16="http://schemas.microsoft.com/office/drawing/2014/main" id="{60E3760D-CBFF-4E0A-9851-69A0CEF865FB}"/>
              </a:ext>
            </a:extLst>
          </p:cNvPr>
          <p:cNvSpPr>
            <a:spLocks noChangeAspect="1"/>
          </p:cNvSpPr>
          <p:nvPr/>
        </p:nvSpPr>
        <p:spPr bwMode="gray">
          <a:xfrm>
            <a:off x="8161176" y="3544274"/>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8</a:t>
            </a:r>
          </a:p>
        </p:txBody>
      </p:sp>
      <p:sp>
        <p:nvSpPr>
          <p:cNvPr id="42" name="TextBox 41">
            <a:extLst>
              <a:ext uri="{FF2B5EF4-FFF2-40B4-BE49-F238E27FC236}">
                <a16:creationId xmlns:a16="http://schemas.microsoft.com/office/drawing/2014/main" id="{7685DE13-6AF1-473B-8CD3-F26B109632BE}"/>
              </a:ext>
            </a:extLst>
          </p:cNvPr>
          <p:cNvSpPr txBox="1"/>
          <p:nvPr/>
        </p:nvSpPr>
        <p:spPr bwMode="gray">
          <a:xfrm>
            <a:off x="8696851" y="3480933"/>
            <a:ext cx="2487443" cy="492443"/>
          </a:xfrm>
          <a:prstGeom prst="rect">
            <a:avLst/>
          </a:prstGeom>
          <a:noFill/>
        </p:spPr>
        <p:txBody>
          <a:bodyPr vert="horz" wrap="square" lIns="0" tIns="0" rIns="0" bIns="0" rtlCol="0" anchor="ctr" anchorCtr="0">
            <a:spAutoFit/>
          </a:bodyPr>
          <a:lstStyle/>
          <a:p>
            <a:r>
              <a:rPr lang="en-US" sz="1600" dirty="0"/>
              <a:t>Azure Key Vault cost Analysis</a:t>
            </a:r>
          </a:p>
        </p:txBody>
      </p:sp>
      <p:sp>
        <p:nvSpPr>
          <p:cNvPr id="43" name="Oval 42">
            <a:extLst>
              <a:ext uri="{FF2B5EF4-FFF2-40B4-BE49-F238E27FC236}">
                <a16:creationId xmlns:a16="http://schemas.microsoft.com/office/drawing/2014/main" id="{E9577951-0F10-4088-8978-D71ABE1FB4B8}"/>
              </a:ext>
            </a:extLst>
          </p:cNvPr>
          <p:cNvSpPr>
            <a:spLocks noChangeAspect="1"/>
          </p:cNvSpPr>
          <p:nvPr/>
        </p:nvSpPr>
        <p:spPr bwMode="gray">
          <a:xfrm>
            <a:off x="8161176" y="4477401"/>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9</a:t>
            </a:r>
          </a:p>
        </p:txBody>
      </p:sp>
      <p:sp>
        <p:nvSpPr>
          <p:cNvPr id="44" name="TextBox 43">
            <a:extLst>
              <a:ext uri="{FF2B5EF4-FFF2-40B4-BE49-F238E27FC236}">
                <a16:creationId xmlns:a16="http://schemas.microsoft.com/office/drawing/2014/main" id="{0CDA2FE0-36D0-443B-8E7F-BB6BFCCD71B7}"/>
              </a:ext>
            </a:extLst>
          </p:cNvPr>
          <p:cNvSpPr txBox="1"/>
          <p:nvPr/>
        </p:nvSpPr>
        <p:spPr bwMode="gray">
          <a:xfrm>
            <a:off x="8696851" y="4537170"/>
            <a:ext cx="2487443" cy="246221"/>
          </a:xfrm>
          <a:prstGeom prst="rect">
            <a:avLst/>
          </a:prstGeom>
          <a:noFill/>
        </p:spPr>
        <p:txBody>
          <a:bodyPr vert="horz" wrap="square" lIns="0" tIns="0" rIns="0" bIns="0" rtlCol="0" anchor="ctr" anchorCtr="0">
            <a:spAutoFit/>
          </a:bodyPr>
          <a:lstStyle/>
          <a:p>
            <a:r>
              <a:rPr lang="en-US" sz="1600" dirty="0"/>
              <a:t>Demo</a:t>
            </a:r>
          </a:p>
        </p:txBody>
      </p:sp>
      <p:sp>
        <p:nvSpPr>
          <p:cNvPr id="3" name="Oval 2">
            <a:extLst>
              <a:ext uri="{FF2B5EF4-FFF2-40B4-BE49-F238E27FC236}">
                <a16:creationId xmlns:a16="http://schemas.microsoft.com/office/drawing/2014/main" id="{07E07401-81D5-23CE-2D19-96E0B155491A}"/>
              </a:ext>
            </a:extLst>
          </p:cNvPr>
          <p:cNvSpPr>
            <a:spLocks noChangeAspect="1"/>
          </p:cNvSpPr>
          <p:nvPr/>
        </p:nvSpPr>
        <p:spPr bwMode="gray">
          <a:xfrm>
            <a:off x="4845697" y="5264806"/>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5</a:t>
            </a:r>
          </a:p>
        </p:txBody>
      </p:sp>
      <p:sp>
        <p:nvSpPr>
          <p:cNvPr id="4" name="TextBox 3">
            <a:extLst>
              <a:ext uri="{FF2B5EF4-FFF2-40B4-BE49-F238E27FC236}">
                <a16:creationId xmlns:a16="http://schemas.microsoft.com/office/drawing/2014/main" id="{7640786F-2EC6-4686-22F6-D73958ABE8B8}"/>
              </a:ext>
            </a:extLst>
          </p:cNvPr>
          <p:cNvSpPr txBox="1"/>
          <p:nvPr/>
        </p:nvSpPr>
        <p:spPr bwMode="gray">
          <a:xfrm>
            <a:off x="5381372" y="5201464"/>
            <a:ext cx="2487443" cy="492443"/>
          </a:xfrm>
          <a:prstGeom prst="rect">
            <a:avLst/>
          </a:prstGeom>
          <a:noFill/>
        </p:spPr>
        <p:txBody>
          <a:bodyPr vert="horz" wrap="square" lIns="0" tIns="0" rIns="0" bIns="0" rtlCol="0" anchor="ctr" anchorCtr="0">
            <a:spAutoFit/>
          </a:bodyPr>
          <a:lstStyle/>
          <a:p>
            <a:r>
              <a:rPr lang="en-US" sz="1600" dirty="0"/>
              <a:t>Managing Secrets stored inside Application</a:t>
            </a:r>
          </a:p>
        </p:txBody>
      </p:sp>
      <p:sp>
        <p:nvSpPr>
          <p:cNvPr id="7" name="Oval 6">
            <a:extLst>
              <a:ext uri="{FF2B5EF4-FFF2-40B4-BE49-F238E27FC236}">
                <a16:creationId xmlns:a16="http://schemas.microsoft.com/office/drawing/2014/main" id="{E905F0FA-71A5-3CDF-B349-3D548E9F7822}"/>
              </a:ext>
            </a:extLst>
          </p:cNvPr>
          <p:cNvSpPr>
            <a:spLocks noChangeAspect="1"/>
          </p:cNvSpPr>
          <p:nvPr/>
        </p:nvSpPr>
        <p:spPr bwMode="gray">
          <a:xfrm>
            <a:off x="8161176" y="5264805"/>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10</a:t>
            </a:r>
          </a:p>
        </p:txBody>
      </p:sp>
      <p:sp>
        <p:nvSpPr>
          <p:cNvPr id="8" name="TextBox 7">
            <a:extLst>
              <a:ext uri="{FF2B5EF4-FFF2-40B4-BE49-F238E27FC236}">
                <a16:creationId xmlns:a16="http://schemas.microsoft.com/office/drawing/2014/main" id="{2E19541D-2618-8A90-2779-53F1EB4CB11F}"/>
              </a:ext>
            </a:extLst>
          </p:cNvPr>
          <p:cNvSpPr txBox="1"/>
          <p:nvPr/>
        </p:nvSpPr>
        <p:spPr bwMode="gray">
          <a:xfrm>
            <a:off x="8696851" y="5324574"/>
            <a:ext cx="2487443" cy="246221"/>
          </a:xfrm>
          <a:prstGeom prst="rect">
            <a:avLst/>
          </a:prstGeom>
          <a:noFill/>
        </p:spPr>
        <p:txBody>
          <a:bodyPr vert="horz" wrap="square" lIns="0" tIns="0" rIns="0" bIns="0" rtlCol="0" anchor="ctr" anchorCtr="0">
            <a:spAutoFit/>
          </a:bodyPr>
          <a:lstStyle/>
          <a:p>
            <a:r>
              <a:rPr lang="en-US" sz="1600" dirty="0"/>
              <a:t>Q &amp; A</a:t>
            </a:r>
          </a:p>
        </p:txBody>
      </p:sp>
    </p:spTree>
    <p:extLst>
      <p:ext uri="{BB962C8B-B14F-4D97-AF65-F5344CB8AC3E}">
        <p14:creationId xmlns:p14="http://schemas.microsoft.com/office/powerpoint/2010/main" val="3811420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DBCF-C1FD-4F8E-A26A-A776594BE176}"/>
              </a:ext>
            </a:extLst>
          </p:cNvPr>
          <p:cNvSpPr>
            <a:spLocks noGrp="1"/>
          </p:cNvSpPr>
          <p:nvPr>
            <p:ph type="title"/>
          </p:nvPr>
        </p:nvSpPr>
        <p:spPr>
          <a:xfrm>
            <a:off x="457199" y="555639"/>
            <a:ext cx="9601200" cy="637097"/>
          </a:xfrm>
        </p:spPr>
        <p:txBody>
          <a:bodyPr/>
          <a:lstStyle/>
          <a:p>
            <a:r>
              <a:rPr lang="en-US" sz="2400" dirty="0"/>
              <a:t>Secret’s Management Lifecycle</a:t>
            </a:r>
            <a:br>
              <a:rPr lang="en-US" sz="2400" dirty="0"/>
            </a:br>
            <a:endParaRPr lang="en-US" dirty="0"/>
          </a:p>
        </p:txBody>
      </p:sp>
      <p:sp>
        <p:nvSpPr>
          <p:cNvPr id="3" name="Oval 2">
            <a:extLst>
              <a:ext uri="{FF2B5EF4-FFF2-40B4-BE49-F238E27FC236}">
                <a16:creationId xmlns:a16="http://schemas.microsoft.com/office/drawing/2014/main" id="{2B8131B6-3E54-4F6F-9FC9-F3A9ABBAAC9D}"/>
              </a:ext>
            </a:extLst>
          </p:cNvPr>
          <p:cNvSpPr>
            <a:spLocks noChangeAspect="1"/>
          </p:cNvSpPr>
          <p:nvPr/>
        </p:nvSpPr>
        <p:spPr bwMode="gray">
          <a:xfrm>
            <a:off x="331972" y="1397034"/>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 name="Oval 3">
            <a:extLst>
              <a:ext uri="{FF2B5EF4-FFF2-40B4-BE49-F238E27FC236}">
                <a16:creationId xmlns:a16="http://schemas.microsoft.com/office/drawing/2014/main" id="{C833EB52-D75C-463B-B718-2F50F6A776DD}"/>
              </a:ext>
            </a:extLst>
          </p:cNvPr>
          <p:cNvSpPr>
            <a:spLocks noChangeAspect="1"/>
          </p:cNvSpPr>
          <p:nvPr/>
        </p:nvSpPr>
        <p:spPr bwMode="gray">
          <a:xfrm>
            <a:off x="2423872" y="1392795"/>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5" name="Oval 4">
            <a:extLst>
              <a:ext uri="{FF2B5EF4-FFF2-40B4-BE49-F238E27FC236}">
                <a16:creationId xmlns:a16="http://schemas.microsoft.com/office/drawing/2014/main" id="{9B15266B-FF1B-4DAD-AF96-05547B505D63}"/>
              </a:ext>
            </a:extLst>
          </p:cNvPr>
          <p:cNvSpPr>
            <a:spLocks noChangeAspect="1"/>
          </p:cNvSpPr>
          <p:nvPr/>
        </p:nvSpPr>
        <p:spPr bwMode="gray">
          <a:xfrm>
            <a:off x="6603667" y="1392795"/>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9" name="Straight Arrow Connector 8">
            <a:extLst>
              <a:ext uri="{FF2B5EF4-FFF2-40B4-BE49-F238E27FC236}">
                <a16:creationId xmlns:a16="http://schemas.microsoft.com/office/drawing/2014/main" id="{61486321-2FAE-44C2-A135-104B239158B3}"/>
              </a:ext>
            </a:extLst>
          </p:cNvPr>
          <p:cNvCxnSpPr>
            <a:cxnSpLocks/>
          </p:cNvCxnSpPr>
          <p:nvPr/>
        </p:nvCxnSpPr>
        <p:spPr bwMode="gray">
          <a:xfrm>
            <a:off x="1762388" y="2049826"/>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4F19BA7-1B20-4B19-AA16-896B0953DCA6}"/>
              </a:ext>
            </a:extLst>
          </p:cNvPr>
          <p:cNvCxnSpPr>
            <a:cxnSpLocks/>
          </p:cNvCxnSpPr>
          <p:nvPr/>
        </p:nvCxnSpPr>
        <p:spPr bwMode="gray">
          <a:xfrm flipV="1">
            <a:off x="3868163" y="2043820"/>
            <a:ext cx="540000" cy="1976"/>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6808FAE-E30B-4E75-8C73-0BA2551057BB}"/>
              </a:ext>
            </a:extLst>
          </p:cNvPr>
          <p:cNvSpPr txBox="1"/>
          <p:nvPr/>
        </p:nvSpPr>
        <p:spPr bwMode="gray">
          <a:xfrm>
            <a:off x="517916" y="1717076"/>
            <a:ext cx="940925" cy="646331"/>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solidFill>
              </a:rPr>
              <a:t>Generate Application Secret</a:t>
            </a:r>
          </a:p>
        </p:txBody>
      </p:sp>
      <p:sp>
        <p:nvSpPr>
          <p:cNvPr id="23" name="TextBox 22">
            <a:extLst>
              <a:ext uri="{FF2B5EF4-FFF2-40B4-BE49-F238E27FC236}">
                <a16:creationId xmlns:a16="http://schemas.microsoft.com/office/drawing/2014/main" id="{339BE32A-82D4-41A5-A9AA-859A3BF6B0B7}"/>
              </a:ext>
            </a:extLst>
          </p:cNvPr>
          <p:cNvSpPr txBox="1"/>
          <p:nvPr/>
        </p:nvSpPr>
        <p:spPr bwMode="gray">
          <a:xfrm>
            <a:off x="2594636" y="1618939"/>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dirty="0">
                <a:solidFill>
                  <a:schemeClr val="accent6"/>
                </a:solidFill>
              </a:rPr>
              <a:t>Save the secret in Azure Key Vault</a:t>
            </a:r>
          </a:p>
        </p:txBody>
      </p:sp>
      <p:sp>
        <p:nvSpPr>
          <p:cNvPr id="24" name="TextBox 23">
            <a:extLst>
              <a:ext uri="{FF2B5EF4-FFF2-40B4-BE49-F238E27FC236}">
                <a16:creationId xmlns:a16="http://schemas.microsoft.com/office/drawing/2014/main" id="{15D25C32-369A-4F66-A266-F905C06A4093}"/>
              </a:ext>
            </a:extLst>
          </p:cNvPr>
          <p:cNvSpPr txBox="1"/>
          <p:nvPr/>
        </p:nvSpPr>
        <p:spPr bwMode="gray">
          <a:xfrm>
            <a:off x="6793559" y="1932520"/>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sp>
        <p:nvSpPr>
          <p:cNvPr id="6" name="Oval 5">
            <a:extLst>
              <a:ext uri="{FF2B5EF4-FFF2-40B4-BE49-F238E27FC236}">
                <a16:creationId xmlns:a16="http://schemas.microsoft.com/office/drawing/2014/main" id="{769971A6-850B-1AA5-05FA-061BE0FA22E2}"/>
              </a:ext>
            </a:extLst>
          </p:cNvPr>
          <p:cNvSpPr>
            <a:spLocks noChangeAspect="1"/>
          </p:cNvSpPr>
          <p:nvPr/>
        </p:nvSpPr>
        <p:spPr bwMode="gray">
          <a:xfrm>
            <a:off x="4515772" y="1383210"/>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7" name="Straight Arrow Connector 6">
            <a:extLst>
              <a:ext uri="{FF2B5EF4-FFF2-40B4-BE49-F238E27FC236}">
                <a16:creationId xmlns:a16="http://schemas.microsoft.com/office/drawing/2014/main" id="{3878E066-1851-055B-7636-61E4030064D4}"/>
              </a:ext>
            </a:extLst>
          </p:cNvPr>
          <p:cNvCxnSpPr>
            <a:cxnSpLocks/>
          </p:cNvCxnSpPr>
          <p:nvPr/>
        </p:nvCxnSpPr>
        <p:spPr bwMode="gray">
          <a:xfrm>
            <a:off x="5966862" y="2049826"/>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76A924-D2BB-79CE-2637-1BD158A1807D}"/>
              </a:ext>
            </a:extLst>
          </p:cNvPr>
          <p:cNvSpPr txBox="1"/>
          <p:nvPr/>
        </p:nvSpPr>
        <p:spPr bwMode="gray">
          <a:xfrm>
            <a:off x="4702340" y="1599770"/>
            <a:ext cx="940925" cy="861774"/>
          </a:xfrm>
          <a:prstGeom prst="rect">
            <a:avLst/>
          </a:prstGeom>
          <a:noFill/>
        </p:spPr>
        <p:txBody>
          <a:bodyPr vert="horz" wrap="square" lIns="0" tIns="0" rIns="0" bIns="0" rtlCol="0" anchor="ctr">
            <a:spAutoFit/>
          </a:bodyPr>
          <a:lstStyle/>
          <a:p>
            <a:pPr marR="0" lvl="0" indent="0" algn="ctr">
              <a:spcBef>
                <a:spcPts val="600"/>
              </a:spcBef>
              <a:buClrTx/>
              <a:buSzTx/>
              <a:buFontTx/>
              <a:buNone/>
              <a:tabLst/>
              <a:defRPr/>
            </a:pPr>
            <a:r>
              <a:rPr lang="en-US" sz="1400" dirty="0">
                <a:solidFill>
                  <a:schemeClr val="accent6"/>
                </a:solidFill>
              </a:rPr>
              <a:t>Trigger an Email to the Team Mailbox</a:t>
            </a:r>
          </a:p>
        </p:txBody>
      </p:sp>
      <p:sp>
        <p:nvSpPr>
          <p:cNvPr id="21" name="Oval 20">
            <a:extLst>
              <a:ext uri="{FF2B5EF4-FFF2-40B4-BE49-F238E27FC236}">
                <a16:creationId xmlns:a16="http://schemas.microsoft.com/office/drawing/2014/main" id="{A5DEA666-EABF-281D-B8F2-658D70E53706}"/>
              </a:ext>
            </a:extLst>
          </p:cNvPr>
          <p:cNvSpPr>
            <a:spLocks noChangeAspect="1"/>
          </p:cNvSpPr>
          <p:nvPr/>
        </p:nvSpPr>
        <p:spPr bwMode="gray">
          <a:xfrm>
            <a:off x="331972"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26" name="Oval 25">
            <a:extLst>
              <a:ext uri="{FF2B5EF4-FFF2-40B4-BE49-F238E27FC236}">
                <a16:creationId xmlns:a16="http://schemas.microsoft.com/office/drawing/2014/main" id="{F5C2D6D4-6C2A-32BF-BE45-105944F5604D}"/>
              </a:ext>
            </a:extLst>
          </p:cNvPr>
          <p:cNvSpPr>
            <a:spLocks noChangeAspect="1"/>
          </p:cNvSpPr>
          <p:nvPr/>
        </p:nvSpPr>
        <p:spPr bwMode="gray">
          <a:xfrm>
            <a:off x="8700435" y="4886589"/>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29" name="TextBox 28">
            <a:extLst>
              <a:ext uri="{FF2B5EF4-FFF2-40B4-BE49-F238E27FC236}">
                <a16:creationId xmlns:a16="http://schemas.microsoft.com/office/drawing/2014/main" id="{6CC908E9-3090-E82C-959F-AFC6C3A598F0}"/>
              </a:ext>
            </a:extLst>
          </p:cNvPr>
          <p:cNvSpPr txBox="1"/>
          <p:nvPr/>
        </p:nvSpPr>
        <p:spPr bwMode="gray">
          <a:xfrm>
            <a:off x="517916" y="5092009"/>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lumMod val="75000"/>
                  </a:schemeClr>
                </a:solidFill>
              </a:rPr>
              <a:t>Soft delete the secret in Azure Key Vault</a:t>
            </a:r>
          </a:p>
        </p:txBody>
      </p:sp>
      <p:sp>
        <p:nvSpPr>
          <p:cNvPr id="31" name="TextBox 30">
            <a:extLst>
              <a:ext uri="{FF2B5EF4-FFF2-40B4-BE49-F238E27FC236}">
                <a16:creationId xmlns:a16="http://schemas.microsoft.com/office/drawing/2014/main" id="{4E73DBF9-39B3-32D2-24CC-15E52F26B26B}"/>
              </a:ext>
            </a:extLst>
          </p:cNvPr>
          <p:cNvSpPr txBox="1"/>
          <p:nvPr/>
        </p:nvSpPr>
        <p:spPr bwMode="gray">
          <a:xfrm>
            <a:off x="8887003" y="5435898"/>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cxnSp>
        <p:nvCxnSpPr>
          <p:cNvPr id="33" name="Straight Arrow Connector 32">
            <a:extLst>
              <a:ext uri="{FF2B5EF4-FFF2-40B4-BE49-F238E27FC236}">
                <a16:creationId xmlns:a16="http://schemas.microsoft.com/office/drawing/2014/main" id="{4682009D-1169-C4D6-D15D-5DFBBD5DE1F1}"/>
              </a:ext>
            </a:extLst>
          </p:cNvPr>
          <p:cNvCxnSpPr>
            <a:cxnSpLocks/>
          </p:cNvCxnSpPr>
          <p:nvPr/>
        </p:nvCxnSpPr>
        <p:spPr bwMode="gray">
          <a:xfrm flipV="1">
            <a:off x="1737968" y="5550651"/>
            <a:ext cx="540000" cy="14062"/>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65F2D5C-2857-053A-A458-47C316D1403E}"/>
              </a:ext>
            </a:extLst>
          </p:cNvPr>
          <p:cNvSpPr>
            <a:spLocks noChangeAspect="1"/>
          </p:cNvSpPr>
          <p:nvPr/>
        </p:nvSpPr>
        <p:spPr bwMode="gray">
          <a:xfrm>
            <a:off x="2417793"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36" name="Straight Arrow Connector 35">
            <a:extLst>
              <a:ext uri="{FF2B5EF4-FFF2-40B4-BE49-F238E27FC236}">
                <a16:creationId xmlns:a16="http://schemas.microsoft.com/office/drawing/2014/main" id="{3760627A-80D1-6DD5-75B0-4FA93FAE1C77}"/>
              </a:ext>
            </a:extLst>
          </p:cNvPr>
          <p:cNvCxnSpPr>
            <a:cxnSpLocks/>
          </p:cNvCxnSpPr>
          <p:nvPr/>
        </p:nvCxnSpPr>
        <p:spPr bwMode="gray">
          <a:xfrm>
            <a:off x="3844641" y="5543620"/>
            <a:ext cx="540000" cy="14062"/>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7F737-345D-871E-2CB5-B541861F2481}"/>
              </a:ext>
            </a:extLst>
          </p:cNvPr>
          <p:cNvSpPr txBox="1"/>
          <p:nvPr/>
        </p:nvSpPr>
        <p:spPr bwMode="gray">
          <a:xfrm>
            <a:off x="2604361" y="5119846"/>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lumMod val="75000"/>
                  </a:schemeClr>
                </a:solidFill>
              </a:rPr>
              <a:t>Trigger Email to the Team Mailbox</a:t>
            </a:r>
          </a:p>
        </p:txBody>
      </p:sp>
      <p:sp>
        <p:nvSpPr>
          <p:cNvPr id="38" name="Oval 37">
            <a:extLst>
              <a:ext uri="{FF2B5EF4-FFF2-40B4-BE49-F238E27FC236}">
                <a16:creationId xmlns:a16="http://schemas.microsoft.com/office/drawing/2014/main" id="{D1926217-3063-2AEE-674C-C7709545AA67}"/>
              </a:ext>
            </a:extLst>
          </p:cNvPr>
          <p:cNvSpPr>
            <a:spLocks noChangeAspect="1"/>
          </p:cNvSpPr>
          <p:nvPr/>
        </p:nvSpPr>
        <p:spPr bwMode="gray">
          <a:xfrm>
            <a:off x="4506175"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39" name="Straight Arrow Connector 38">
            <a:extLst>
              <a:ext uri="{FF2B5EF4-FFF2-40B4-BE49-F238E27FC236}">
                <a16:creationId xmlns:a16="http://schemas.microsoft.com/office/drawing/2014/main" id="{2AF6EF26-0C86-E0A8-E4DB-2C2757B303DD}"/>
              </a:ext>
            </a:extLst>
          </p:cNvPr>
          <p:cNvCxnSpPr>
            <a:cxnSpLocks/>
          </p:cNvCxnSpPr>
          <p:nvPr/>
        </p:nvCxnSpPr>
        <p:spPr bwMode="gray">
          <a:xfrm>
            <a:off x="5966862" y="5547993"/>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3913407-FEA2-DCB4-D74A-C7F70F8FA3CA}"/>
              </a:ext>
            </a:extLst>
          </p:cNvPr>
          <p:cNvSpPr txBox="1"/>
          <p:nvPr/>
        </p:nvSpPr>
        <p:spPr bwMode="gray">
          <a:xfrm>
            <a:off x="4692119" y="4999560"/>
            <a:ext cx="940925" cy="1077218"/>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After cooling period, delete the Secret</a:t>
            </a:r>
          </a:p>
        </p:txBody>
      </p:sp>
      <p:sp>
        <p:nvSpPr>
          <p:cNvPr id="41" name="Oval 40">
            <a:extLst>
              <a:ext uri="{FF2B5EF4-FFF2-40B4-BE49-F238E27FC236}">
                <a16:creationId xmlns:a16="http://schemas.microsoft.com/office/drawing/2014/main" id="{17B68B52-225C-FAA8-0008-02AF7F1BC03A}"/>
              </a:ext>
            </a:extLst>
          </p:cNvPr>
          <p:cNvSpPr>
            <a:spLocks noChangeAspect="1"/>
          </p:cNvSpPr>
          <p:nvPr/>
        </p:nvSpPr>
        <p:spPr bwMode="gray">
          <a:xfrm>
            <a:off x="6603305" y="4854674"/>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42" name="Straight Arrow Connector 41">
            <a:extLst>
              <a:ext uri="{FF2B5EF4-FFF2-40B4-BE49-F238E27FC236}">
                <a16:creationId xmlns:a16="http://schemas.microsoft.com/office/drawing/2014/main" id="{DFA84593-5DE5-6064-B6CC-DDC7D9DD7CA5}"/>
              </a:ext>
            </a:extLst>
          </p:cNvPr>
          <p:cNvCxnSpPr>
            <a:cxnSpLocks/>
          </p:cNvCxnSpPr>
          <p:nvPr/>
        </p:nvCxnSpPr>
        <p:spPr bwMode="gray">
          <a:xfrm>
            <a:off x="8034357" y="5541573"/>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67A9943-6382-19F6-8074-EBACEF03D734}"/>
              </a:ext>
            </a:extLst>
          </p:cNvPr>
          <p:cNvSpPr txBox="1"/>
          <p:nvPr/>
        </p:nvSpPr>
        <p:spPr bwMode="gray">
          <a:xfrm>
            <a:off x="6789873" y="5104542"/>
            <a:ext cx="940925" cy="861774"/>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Trigger an Email to the Team Mailbox</a:t>
            </a:r>
          </a:p>
        </p:txBody>
      </p:sp>
      <p:sp>
        <p:nvSpPr>
          <p:cNvPr id="45" name="Oval 44">
            <a:extLst>
              <a:ext uri="{FF2B5EF4-FFF2-40B4-BE49-F238E27FC236}">
                <a16:creationId xmlns:a16="http://schemas.microsoft.com/office/drawing/2014/main" id="{F86EC798-561F-F669-8804-BC6413E07E70}"/>
              </a:ext>
            </a:extLst>
          </p:cNvPr>
          <p:cNvSpPr>
            <a:spLocks noChangeAspect="1"/>
          </p:cNvSpPr>
          <p:nvPr/>
        </p:nvSpPr>
        <p:spPr bwMode="gray">
          <a:xfrm>
            <a:off x="331972" y="3144326"/>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6" name="Oval 45">
            <a:extLst>
              <a:ext uri="{FF2B5EF4-FFF2-40B4-BE49-F238E27FC236}">
                <a16:creationId xmlns:a16="http://schemas.microsoft.com/office/drawing/2014/main" id="{38E4BCA7-8C7A-0A12-5B47-E5C4857FB5E7}"/>
              </a:ext>
            </a:extLst>
          </p:cNvPr>
          <p:cNvSpPr>
            <a:spLocks noChangeAspect="1"/>
          </p:cNvSpPr>
          <p:nvPr/>
        </p:nvSpPr>
        <p:spPr bwMode="gray">
          <a:xfrm>
            <a:off x="2423872" y="3148214"/>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7" name="Oval 46">
            <a:extLst>
              <a:ext uri="{FF2B5EF4-FFF2-40B4-BE49-F238E27FC236}">
                <a16:creationId xmlns:a16="http://schemas.microsoft.com/office/drawing/2014/main" id="{E98DAE16-5D0E-3677-5064-EABF8A2F5E5C}"/>
              </a:ext>
            </a:extLst>
          </p:cNvPr>
          <p:cNvSpPr>
            <a:spLocks noChangeAspect="1"/>
          </p:cNvSpPr>
          <p:nvPr/>
        </p:nvSpPr>
        <p:spPr bwMode="gray">
          <a:xfrm>
            <a:off x="6610229" y="3144326"/>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48" name="Straight Arrow Connector 47">
            <a:extLst>
              <a:ext uri="{FF2B5EF4-FFF2-40B4-BE49-F238E27FC236}">
                <a16:creationId xmlns:a16="http://schemas.microsoft.com/office/drawing/2014/main" id="{F051DBC1-03B6-F7A8-37D2-538253783FC3}"/>
              </a:ext>
            </a:extLst>
          </p:cNvPr>
          <p:cNvCxnSpPr>
            <a:cxnSpLocks/>
          </p:cNvCxnSpPr>
          <p:nvPr/>
        </p:nvCxnSpPr>
        <p:spPr bwMode="gray">
          <a:xfrm>
            <a:off x="1762388" y="3834769"/>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0679366-064C-BF9E-F03A-BC33989A15B1}"/>
              </a:ext>
            </a:extLst>
          </p:cNvPr>
          <p:cNvCxnSpPr>
            <a:cxnSpLocks/>
          </p:cNvCxnSpPr>
          <p:nvPr/>
        </p:nvCxnSpPr>
        <p:spPr bwMode="gray">
          <a:xfrm flipV="1">
            <a:off x="3868163" y="3834769"/>
            <a:ext cx="540000" cy="754"/>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823D9C4-6412-AA56-E7B6-9029ACF71EFB}"/>
              </a:ext>
            </a:extLst>
          </p:cNvPr>
          <p:cNvSpPr txBox="1"/>
          <p:nvPr/>
        </p:nvSpPr>
        <p:spPr bwMode="gray">
          <a:xfrm>
            <a:off x="517916" y="3471766"/>
            <a:ext cx="940925" cy="677108"/>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solidFill>
              </a:rPr>
              <a:t>Generate a </a:t>
            </a:r>
            <a:r>
              <a:rPr lang="en-US" sz="1400" dirty="0">
                <a:solidFill>
                  <a:schemeClr val="accent6"/>
                </a:solidFill>
              </a:rPr>
              <a:t>N</a:t>
            </a:r>
            <a:r>
              <a:rPr lang="en-US" sz="1400" b="0" i="0" u="none" baseline="0" dirty="0">
                <a:solidFill>
                  <a:schemeClr val="accent6"/>
                </a:solidFill>
              </a:rPr>
              <a:t>ew </a:t>
            </a:r>
            <a:r>
              <a:rPr lang="en-US" sz="1600" dirty="0">
                <a:solidFill>
                  <a:schemeClr val="accent6"/>
                </a:solidFill>
              </a:rPr>
              <a:t>Secret</a:t>
            </a:r>
          </a:p>
        </p:txBody>
      </p:sp>
      <p:sp>
        <p:nvSpPr>
          <p:cNvPr id="51" name="TextBox 50">
            <a:extLst>
              <a:ext uri="{FF2B5EF4-FFF2-40B4-BE49-F238E27FC236}">
                <a16:creationId xmlns:a16="http://schemas.microsoft.com/office/drawing/2014/main" id="{415B1FFE-D3B4-7D60-6624-73747AFF92D1}"/>
              </a:ext>
            </a:extLst>
          </p:cNvPr>
          <p:cNvSpPr txBox="1"/>
          <p:nvPr/>
        </p:nvSpPr>
        <p:spPr bwMode="gray">
          <a:xfrm>
            <a:off x="2594637" y="3374358"/>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solidFill>
              </a:rPr>
              <a:t>Update Azure Vault with New Secret</a:t>
            </a:r>
          </a:p>
        </p:txBody>
      </p:sp>
      <p:sp>
        <p:nvSpPr>
          <p:cNvPr id="52" name="TextBox 51">
            <a:extLst>
              <a:ext uri="{FF2B5EF4-FFF2-40B4-BE49-F238E27FC236}">
                <a16:creationId xmlns:a16="http://schemas.microsoft.com/office/drawing/2014/main" id="{AAF10088-E872-51B5-C3E1-60E4569152A2}"/>
              </a:ext>
            </a:extLst>
          </p:cNvPr>
          <p:cNvSpPr txBox="1"/>
          <p:nvPr/>
        </p:nvSpPr>
        <p:spPr bwMode="gray">
          <a:xfrm>
            <a:off x="6796796" y="3693635"/>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sp>
        <p:nvSpPr>
          <p:cNvPr id="53" name="Oval 52">
            <a:extLst>
              <a:ext uri="{FF2B5EF4-FFF2-40B4-BE49-F238E27FC236}">
                <a16:creationId xmlns:a16="http://schemas.microsoft.com/office/drawing/2014/main" id="{069BCD4F-30AD-8A11-E39A-75562BF96E5A}"/>
              </a:ext>
            </a:extLst>
          </p:cNvPr>
          <p:cNvSpPr>
            <a:spLocks noChangeAspect="1"/>
          </p:cNvSpPr>
          <p:nvPr/>
        </p:nvSpPr>
        <p:spPr bwMode="gray">
          <a:xfrm>
            <a:off x="4506208" y="3144326"/>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54" name="Straight Arrow Connector 53">
            <a:extLst>
              <a:ext uri="{FF2B5EF4-FFF2-40B4-BE49-F238E27FC236}">
                <a16:creationId xmlns:a16="http://schemas.microsoft.com/office/drawing/2014/main" id="{7A6229C7-C426-C78D-5056-6C312A1FCAC2}"/>
              </a:ext>
            </a:extLst>
          </p:cNvPr>
          <p:cNvCxnSpPr>
            <a:cxnSpLocks/>
          </p:cNvCxnSpPr>
          <p:nvPr/>
        </p:nvCxnSpPr>
        <p:spPr bwMode="gray">
          <a:xfrm>
            <a:off x="5966862" y="3834769"/>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1195F50-DD97-D139-0E03-43498E5350F8}"/>
              </a:ext>
            </a:extLst>
          </p:cNvPr>
          <p:cNvSpPr txBox="1"/>
          <p:nvPr/>
        </p:nvSpPr>
        <p:spPr bwMode="gray">
          <a:xfrm>
            <a:off x="4692776" y="3378992"/>
            <a:ext cx="940925" cy="861774"/>
          </a:xfrm>
          <a:prstGeom prst="rect">
            <a:avLst/>
          </a:prstGeom>
          <a:noFill/>
        </p:spPr>
        <p:txBody>
          <a:bodyPr vert="horz" wrap="square" lIns="0" tIns="0" rIns="0" bIns="0" rtlCol="0" anchor="ctr">
            <a:spAutoFit/>
          </a:bodyPr>
          <a:lstStyle/>
          <a:p>
            <a:pPr marR="0" lvl="0" indent="0" algn="ctr">
              <a:spcBef>
                <a:spcPts val="600"/>
              </a:spcBef>
              <a:buClrTx/>
              <a:buSzTx/>
              <a:buFontTx/>
              <a:buNone/>
              <a:tabLst/>
              <a:defRPr/>
            </a:pPr>
            <a:r>
              <a:rPr lang="en-US" sz="1400" dirty="0">
                <a:solidFill>
                  <a:schemeClr val="accent6"/>
                </a:solidFill>
              </a:rPr>
              <a:t>Trigger an Email to the Team Mailbox</a:t>
            </a:r>
          </a:p>
        </p:txBody>
      </p:sp>
      <p:sp>
        <p:nvSpPr>
          <p:cNvPr id="56" name="TextBox 55">
            <a:extLst>
              <a:ext uri="{FF2B5EF4-FFF2-40B4-BE49-F238E27FC236}">
                <a16:creationId xmlns:a16="http://schemas.microsoft.com/office/drawing/2014/main" id="{73B05C0A-D183-ECF8-A684-843F8736CB95}"/>
              </a:ext>
            </a:extLst>
          </p:cNvPr>
          <p:cNvSpPr txBox="1"/>
          <p:nvPr/>
        </p:nvSpPr>
        <p:spPr bwMode="gray">
          <a:xfrm>
            <a:off x="330814" y="1128124"/>
            <a:ext cx="1556450" cy="230832"/>
          </a:xfrm>
          <a:prstGeom prst="rect">
            <a:avLst/>
          </a:prstGeom>
          <a:noFill/>
        </p:spPr>
        <p:txBody>
          <a:bodyPr vert="horz" wrap="square" lIns="0" tIns="0" rIns="0" bIns="0" rtlCol="0">
            <a:spAutoFit/>
          </a:bodyPr>
          <a:lstStyle/>
          <a:p>
            <a:pPr>
              <a:spcBef>
                <a:spcPts val="600"/>
              </a:spcBef>
            </a:pPr>
            <a:r>
              <a:rPr lang="en-US" sz="1500" b="1" dirty="0"/>
              <a:t>Create</a:t>
            </a:r>
          </a:p>
        </p:txBody>
      </p:sp>
      <p:sp>
        <p:nvSpPr>
          <p:cNvPr id="57" name="TextBox 56">
            <a:extLst>
              <a:ext uri="{FF2B5EF4-FFF2-40B4-BE49-F238E27FC236}">
                <a16:creationId xmlns:a16="http://schemas.microsoft.com/office/drawing/2014/main" id="{F876F384-749B-E8C6-FA17-81010E570400}"/>
              </a:ext>
            </a:extLst>
          </p:cNvPr>
          <p:cNvSpPr txBox="1"/>
          <p:nvPr/>
        </p:nvSpPr>
        <p:spPr bwMode="gray">
          <a:xfrm>
            <a:off x="331972" y="2831831"/>
            <a:ext cx="1556450" cy="230832"/>
          </a:xfrm>
          <a:prstGeom prst="rect">
            <a:avLst/>
          </a:prstGeom>
          <a:noFill/>
        </p:spPr>
        <p:txBody>
          <a:bodyPr vert="horz" wrap="square" lIns="0" tIns="0" rIns="0" bIns="0" rtlCol="0">
            <a:spAutoFit/>
          </a:bodyPr>
          <a:lstStyle/>
          <a:p>
            <a:pPr>
              <a:spcBef>
                <a:spcPts val="600"/>
              </a:spcBef>
            </a:pPr>
            <a:r>
              <a:rPr lang="en-US" sz="1500" b="1" dirty="0"/>
              <a:t>Update</a:t>
            </a:r>
          </a:p>
        </p:txBody>
      </p:sp>
      <p:sp>
        <p:nvSpPr>
          <p:cNvPr id="58" name="TextBox 57">
            <a:extLst>
              <a:ext uri="{FF2B5EF4-FFF2-40B4-BE49-F238E27FC236}">
                <a16:creationId xmlns:a16="http://schemas.microsoft.com/office/drawing/2014/main" id="{500CC44E-9651-1A73-5CC7-4C4830974491}"/>
              </a:ext>
            </a:extLst>
          </p:cNvPr>
          <p:cNvSpPr txBox="1"/>
          <p:nvPr/>
        </p:nvSpPr>
        <p:spPr bwMode="gray">
          <a:xfrm>
            <a:off x="331972" y="4623842"/>
            <a:ext cx="1700416" cy="230832"/>
          </a:xfrm>
          <a:prstGeom prst="rect">
            <a:avLst/>
          </a:prstGeom>
          <a:noFill/>
        </p:spPr>
        <p:txBody>
          <a:bodyPr vert="horz" wrap="square" lIns="0" tIns="0" rIns="0" bIns="0" rtlCol="0">
            <a:spAutoFit/>
          </a:bodyPr>
          <a:lstStyle/>
          <a:p>
            <a:pPr>
              <a:spcBef>
                <a:spcPts val="600"/>
              </a:spcBef>
            </a:pPr>
            <a:r>
              <a:rPr lang="en-US" sz="1500" b="1" dirty="0"/>
              <a:t>Decommission</a:t>
            </a:r>
          </a:p>
        </p:txBody>
      </p:sp>
    </p:spTree>
    <p:extLst>
      <p:ext uri="{BB962C8B-B14F-4D97-AF65-F5344CB8AC3E}">
        <p14:creationId xmlns:p14="http://schemas.microsoft.com/office/powerpoint/2010/main" val="30064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A4FF68-056D-151C-5B51-8BDDBDB8E756}"/>
              </a:ext>
            </a:extLst>
          </p:cNvPr>
          <p:cNvSpPr/>
          <p:nvPr/>
        </p:nvSpPr>
        <p:spPr bwMode="gray">
          <a:xfrm>
            <a:off x="5055353" y="3753523"/>
            <a:ext cx="2039215" cy="838804"/>
          </a:xfrm>
          <a:prstGeom prst="rect">
            <a:avLst/>
          </a:prstGeom>
          <a:solidFill>
            <a:schemeClr val="bg1">
              <a:lumMod val="95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 name="Title 2">
            <a:extLst>
              <a:ext uri="{FF2B5EF4-FFF2-40B4-BE49-F238E27FC236}">
                <a16:creationId xmlns:a16="http://schemas.microsoft.com/office/drawing/2014/main" id="{3DF2D95A-4992-D0D3-85E8-0B39743122CC}"/>
              </a:ext>
            </a:extLst>
          </p:cNvPr>
          <p:cNvSpPr>
            <a:spLocks noGrp="1"/>
          </p:cNvSpPr>
          <p:nvPr>
            <p:ph type="title"/>
          </p:nvPr>
        </p:nvSpPr>
        <p:spPr/>
        <p:txBody>
          <a:bodyPr/>
          <a:lstStyle/>
          <a:p>
            <a:r>
              <a:rPr lang="en-US" dirty="0"/>
              <a:t>Secret Creation</a:t>
            </a:r>
          </a:p>
        </p:txBody>
      </p:sp>
      <p:sp>
        <p:nvSpPr>
          <p:cNvPr id="56" name="Content Placeholder 13">
            <a:extLst>
              <a:ext uri="{FF2B5EF4-FFF2-40B4-BE49-F238E27FC236}">
                <a16:creationId xmlns:a16="http://schemas.microsoft.com/office/drawing/2014/main" id="{C313172E-65A9-FE9B-F946-1F6B4AF91718}"/>
              </a:ext>
            </a:extLst>
          </p:cNvPr>
          <p:cNvSpPr txBox="1">
            <a:spLocks/>
          </p:cNvSpPr>
          <p:nvPr/>
        </p:nvSpPr>
        <p:spPr>
          <a:xfrm>
            <a:off x="761898" y="1095968"/>
            <a:ext cx="9769577" cy="149789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will be a user-initiated workflow</a:t>
            </a:r>
          </a:p>
          <a:p>
            <a:pPr marL="0" lvl="1" indent="0">
              <a:buNone/>
            </a:pPr>
            <a:endParaRPr lang="en-US" sz="1400" dirty="0"/>
          </a:p>
          <a:p>
            <a:pPr marL="0" lvl="1" indent="0">
              <a:buNone/>
            </a:pPr>
            <a:r>
              <a:rPr lang="en-US" sz="1400" dirty="0"/>
              <a:t>Automation Scripts will create new secrets and save them in Azure Key Vault</a:t>
            </a:r>
          </a:p>
          <a:p>
            <a:pPr marL="0" lvl="1" indent="0">
              <a:buNone/>
            </a:pPr>
            <a:endParaRPr lang="en-US" sz="1400" dirty="0"/>
          </a:p>
          <a:p>
            <a:pPr marL="0" lvl="1" indent="0">
              <a:buNone/>
            </a:pPr>
            <a:r>
              <a:rPr lang="en-US" sz="1400" dirty="0"/>
              <a:t>Azure Active directory and Azure Firewall can be used for Authentication and Authorization</a:t>
            </a:r>
          </a:p>
          <a:p>
            <a:pPr marL="0" lvl="1" indent="0">
              <a:buNone/>
            </a:pPr>
            <a:endParaRPr lang="en-US" sz="1400" dirty="0"/>
          </a:p>
          <a:p>
            <a:pPr lvl="1"/>
            <a:endParaRPr lang="en-US" sz="1400" dirty="0"/>
          </a:p>
        </p:txBody>
      </p:sp>
      <p:sp>
        <p:nvSpPr>
          <p:cNvPr id="58" name="Rounded Rectangle 57">
            <a:extLst>
              <a:ext uri="{FF2B5EF4-FFF2-40B4-BE49-F238E27FC236}">
                <a16:creationId xmlns:a16="http://schemas.microsoft.com/office/drawing/2014/main" id="{6BB3349A-0D92-E801-A47D-4313F900161F}"/>
              </a:ext>
            </a:extLst>
          </p:cNvPr>
          <p:cNvSpPr/>
          <p:nvPr/>
        </p:nvSpPr>
        <p:spPr bwMode="gray">
          <a:xfrm>
            <a:off x="3654603" y="3472610"/>
            <a:ext cx="4803257" cy="2703975"/>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pic>
        <p:nvPicPr>
          <p:cNvPr id="59" name="Picture 16" descr="Microsoft Azure - Wikipedia">
            <a:extLst>
              <a:ext uri="{FF2B5EF4-FFF2-40B4-BE49-F238E27FC236}">
                <a16:creationId xmlns:a16="http://schemas.microsoft.com/office/drawing/2014/main" id="{7BAA2D8F-CC1F-8531-E397-B88B2CE00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045" y="3113402"/>
            <a:ext cx="7366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Microsoft BI Tools: Azure Automation">
            <a:extLst>
              <a:ext uri="{FF2B5EF4-FFF2-40B4-BE49-F238E27FC236}">
                <a16:creationId xmlns:a16="http://schemas.microsoft.com/office/drawing/2014/main" id="{D944769C-BA8B-7F41-BE9D-4CE091023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748" y="5000221"/>
            <a:ext cx="1738428" cy="871477"/>
          </a:xfrm>
          <a:prstGeom prst="rect">
            <a:avLst/>
          </a:prstGeom>
          <a:noFill/>
          <a:extLst>
            <a:ext uri="{909E8E84-426E-40DD-AFC4-6F175D3DCCD1}">
              <a14:hiddenFill xmlns:a14="http://schemas.microsoft.com/office/drawing/2010/main">
                <a:solidFill>
                  <a:srgbClr val="FFFFFF"/>
                </a:solidFill>
              </a14:hiddenFill>
            </a:ext>
          </a:extLst>
        </p:spPr>
      </p:pic>
      <p:sp>
        <p:nvSpPr>
          <p:cNvPr id="61" name="Oval 60">
            <a:extLst>
              <a:ext uri="{FF2B5EF4-FFF2-40B4-BE49-F238E27FC236}">
                <a16:creationId xmlns:a16="http://schemas.microsoft.com/office/drawing/2014/main" id="{2501B813-839A-3767-7792-9D08DCA6DD55}"/>
              </a:ext>
            </a:extLst>
          </p:cNvPr>
          <p:cNvSpPr/>
          <p:nvPr/>
        </p:nvSpPr>
        <p:spPr bwMode="gray">
          <a:xfrm>
            <a:off x="2217698" y="5103151"/>
            <a:ext cx="1058347" cy="680167"/>
          </a:xfrm>
          <a:prstGeom prst="ellipse">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Trigger</a:t>
            </a:r>
          </a:p>
        </p:txBody>
      </p:sp>
      <p:pic>
        <p:nvPicPr>
          <p:cNvPr id="62" name="Picture 12" descr="Create a Corporate Email Address » Business Emails starting at $1/month |  IONOS by 1&amp;1">
            <a:extLst>
              <a:ext uri="{FF2B5EF4-FFF2-40B4-BE49-F238E27FC236}">
                <a16:creationId xmlns:a16="http://schemas.microsoft.com/office/drawing/2014/main" id="{70E18892-5EFA-9C94-E533-8A4E7C9CF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7398" y="5107324"/>
            <a:ext cx="251424" cy="251424"/>
          </a:xfrm>
          <a:prstGeom prst="rect">
            <a:avLst/>
          </a:prstGeom>
          <a:noFill/>
          <a:extLst>
            <a:ext uri="{909E8E84-426E-40DD-AFC4-6F175D3DCCD1}">
              <a14:hiddenFill xmlns:a14="http://schemas.microsoft.com/office/drawing/2010/main">
                <a:solidFill>
                  <a:srgbClr val="FFFFFF"/>
                </a:solidFill>
              </a14:hiddenFill>
            </a:ext>
          </a:extLst>
        </p:spPr>
      </p:pic>
      <p:cxnSp>
        <p:nvCxnSpPr>
          <p:cNvPr id="1024" name="Straight Arrow Connector 1023">
            <a:extLst>
              <a:ext uri="{FF2B5EF4-FFF2-40B4-BE49-F238E27FC236}">
                <a16:creationId xmlns:a16="http://schemas.microsoft.com/office/drawing/2014/main" id="{00E46821-6D06-9FF1-5AD6-B88E67117992}"/>
              </a:ext>
            </a:extLst>
          </p:cNvPr>
          <p:cNvCxnSpPr>
            <a:cxnSpLocks/>
            <a:stCxn id="61" idx="6"/>
            <a:endCxn id="60" idx="1"/>
          </p:cNvCxnSpPr>
          <p:nvPr/>
        </p:nvCxnSpPr>
        <p:spPr bwMode="gray">
          <a:xfrm flipV="1">
            <a:off x="3276045" y="5435960"/>
            <a:ext cx="1929703" cy="7275"/>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029" name="Picture 8" descr="Azure Active Directory | Knowledgebase">
            <a:extLst>
              <a:ext uri="{FF2B5EF4-FFF2-40B4-BE49-F238E27FC236}">
                <a16:creationId xmlns:a16="http://schemas.microsoft.com/office/drawing/2014/main" id="{CF462007-65A4-C0DD-03C8-E67A0A76B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7634" y="5078548"/>
            <a:ext cx="729372" cy="729372"/>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F677EC52-3C73-0826-87D4-35AF302611B6}"/>
              </a:ext>
            </a:extLst>
          </p:cNvPr>
          <p:cNvSpPr/>
          <p:nvPr/>
        </p:nvSpPr>
        <p:spPr>
          <a:xfrm>
            <a:off x="5250395" y="5871698"/>
            <a:ext cx="1649133" cy="307777"/>
          </a:xfrm>
          <a:prstGeom prst="rect">
            <a:avLst/>
          </a:prstGeom>
          <a:noFill/>
        </p:spPr>
        <p:txBody>
          <a:bodyPr wrap="squar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Automation</a:t>
            </a:r>
          </a:p>
        </p:txBody>
      </p:sp>
      <p:sp>
        <p:nvSpPr>
          <p:cNvPr id="1034" name="Rectangle 1033">
            <a:extLst>
              <a:ext uri="{FF2B5EF4-FFF2-40B4-BE49-F238E27FC236}">
                <a16:creationId xmlns:a16="http://schemas.microsoft.com/office/drawing/2014/main" id="{A8266A61-B0E2-6E82-E9C6-AE981168AB5C}"/>
              </a:ext>
            </a:extLst>
          </p:cNvPr>
          <p:cNvSpPr/>
          <p:nvPr/>
        </p:nvSpPr>
        <p:spPr>
          <a:xfrm>
            <a:off x="8554738" y="5807920"/>
            <a:ext cx="1428597" cy="307777"/>
          </a:xfrm>
          <a:prstGeom prst="rect">
            <a:avLst/>
          </a:prstGeom>
          <a:noFill/>
        </p:spPr>
        <p:txBody>
          <a:bodyPr wrap="none" lIns="91440" tIns="45720" rIns="91440" bIns="45720">
            <a:spAutoFit/>
          </a:bodyPr>
          <a:lstStyle/>
          <a:p>
            <a:pPr algn="ctr"/>
            <a:r>
              <a:rPr lang="en-GB" sz="1400" dirty="0">
                <a:ln w="0"/>
                <a:effectLst>
                  <a:outerShdw blurRad="38100" dist="19050" dir="2700000" algn="tl" rotWithShape="0">
                    <a:schemeClr val="dk1">
                      <a:alpha val="40000"/>
                    </a:schemeClr>
                  </a:outerShdw>
                </a:effectLst>
              </a:rPr>
              <a:t>Shared</a:t>
            </a:r>
            <a:r>
              <a:rPr lang="en-GB" sz="1400" b="0" cap="none" spc="0" dirty="0">
                <a:ln w="0"/>
                <a:solidFill>
                  <a:schemeClr val="tx1"/>
                </a:solidFill>
                <a:effectLst>
                  <a:outerShdw blurRad="38100" dist="19050" dir="2700000" algn="tl" rotWithShape="0">
                    <a:schemeClr val="dk1">
                      <a:alpha val="40000"/>
                    </a:schemeClr>
                  </a:outerShdw>
                </a:effectLst>
              </a:rPr>
              <a:t> Mailbox</a:t>
            </a:r>
          </a:p>
        </p:txBody>
      </p:sp>
      <p:cxnSp>
        <p:nvCxnSpPr>
          <p:cNvPr id="1035" name="Straight Arrow Connector 1034">
            <a:extLst>
              <a:ext uri="{FF2B5EF4-FFF2-40B4-BE49-F238E27FC236}">
                <a16:creationId xmlns:a16="http://schemas.microsoft.com/office/drawing/2014/main" id="{8E2BB9BF-23D4-CE01-16B2-C87D69E6D5A5}"/>
              </a:ext>
            </a:extLst>
          </p:cNvPr>
          <p:cNvCxnSpPr>
            <a:cxnSpLocks/>
            <a:stCxn id="60" idx="3"/>
            <a:endCxn id="1029" idx="1"/>
          </p:cNvCxnSpPr>
          <p:nvPr/>
        </p:nvCxnSpPr>
        <p:spPr bwMode="gray">
          <a:xfrm>
            <a:off x="6944176" y="5435960"/>
            <a:ext cx="1963458" cy="7274"/>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046" name="Picture 1045">
            <a:extLst>
              <a:ext uri="{FF2B5EF4-FFF2-40B4-BE49-F238E27FC236}">
                <a16:creationId xmlns:a16="http://schemas.microsoft.com/office/drawing/2014/main" id="{FC384455-0891-C455-A5BC-B3375DFDBC0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57199" y="1095968"/>
            <a:ext cx="304699" cy="304699"/>
          </a:xfrm>
          <a:prstGeom prst="rect">
            <a:avLst/>
          </a:prstGeom>
        </p:spPr>
      </p:pic>
      <p:pic>
        <p:nvPicPr>
          <p:cNvPr id="1048" name="Picture 1047">
            <a:extLst>
              <a:ext uri="{FF2B5EF4-FFF2-40B4-BE49-F238E27FC236}">
                <a16:creationId xmlns:a16="http://schemas.microsoft.com/office/drawing/2014/main" id="{A27DD571-D0A2-6443-EE79-87F41AA3FD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57199" y="1669840"/>
            <a:ext cx="304699" cy="304699"/>
          </a:xfrm>
          <a:prstGeom prst="rect">
            <a:avLst/>
          </a:prstGeom>
        </p:spPr>
      </p:pic>
      <p:pic>
        <p:nvPicPr>
          <p:cNvPr id="1026" name="Picture 2" descr="Pricing Details - Key Vault | Microsoft Azure">
            <a:extLst>
              <a:ext uri="{FF2B5EF4-FFF2-40B4-BE49-F238E27FC236}">
                <a16:creationId xmlns:a16="http://schemas.microsoft.com/office/drawing/2014/main" id="{F68D511C-6FF1-CC74-7269-7A7E03EB54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703" y="3850002"/>
            <a:ext cx="1156865" cy="607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exygo integra con Azure Active Directory – Flexygo">
            <a:extLst>
              <a:ext uri="{FF2B5EF4-FFF2-40B4-BE49-F238E27FC236}">
                <a16:creationId xmlns:a16="http://schemas.microsoft.com/office/drawing/2014/main" id="{1C16A47D-268E-444A-A1BA-FA32DE120B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846" y="3809579"/>
            <a:ext cx="1074355" cy="6881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BFA24AC-B0F8-EA24-71EB-6DB7557685DC}"/>
              </a:ext>
            </a:extLst>
          </p:cNvPr>
          <p:cNvCxnSpPr>
            <a:cxnSpLocks/>
            <a:stCxn id="60" idx="0"/>
            <a:endCxn id="5" idx="2"/>
          </p:cNvCxnSpPr>
          <p:nvPr/>
        </p:nvCxnSpPr>
        <p:spPr bwMode="gray">
          <a:xfrm flipH="1" flipV="1">
            <a:off x="6074961" y="4592327"/>
            <a:ext cx="1" cy="407894"/>
          </a:xfrm>
          <a:prstGeom prst="straightConnector1">
            <a:avLst/>
          </a:prstGeom>
          <a:ln w="254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 name="Picture 15">
            <a:extLst>
              <a:ext uri="{FF2B5EF4-FFF2-40B4-BE49-F238E27FC236}">
                <a16:creationId xmlns:a16="http://schemas.microsoft.com/office/drawing/2014/main" id="{8DBF8CA4-45A7-F622-38BB-81E47633206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57198" y="2243712"/>
            <a:ext cx="304699" cy="304699"/>
          </a:xfrm>
          <a:prstGeom prst="rect">
            <a:avLst/>
          </a:prstGeom>
        </p:spPr>
      </p:pic>
    </p:spTree>
    <p:extLst>
      <p:ext uri="{BB962C8B-B14F-4D97-AF65-F5344CB8AC3E}">
        <p14:creationId xmlns:p14="http://schemas.microsoft.com/office/powerpoint/2010/main" val="362431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A0382E-2021-C111-CB73-400F19FE3F40}"/>
              </a:ext>
            </a:extLst>
          </p:cNvPr>
          <p:cNvSpPr>
            <a:spLocks noGrp="1"/>
          </p:cNvSpPr>
          <p:nvPr>
            <p:ph type="title"/>
          </p:nvPr>
        </p:nvSpPr>
        <p:spPr/>
        <p:txBody>
          <a:bodyPr/>
          <a:lstStyle/>
          <a:p>
            <a:r>
              <a:rPr lang="en-US" dirty="0"/>
              <a:t>Application Authentication using secret</a:t>
            </a:r>
          </a:p>
        </p:txBody>
      </p:sp>
      <p:pic>
        <p:nvPicPr>
          <p:cNvPr id="29" name="Picture 2" descr="Azure Key Vault">
            <a:extLst>
              <a:ext uri="{FF2B5EF4-FFF2-40B4-BE49-F238E27FC236}">
                <a16:creationId xmlns:a16="http://schemas.microsoft.com/office/drawing/2014/main" id="{6FAD57F0-BA0C-E606-27A0-3E8D94D3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2283" y="5125379"/>
            <a:ext cx="1028572" cy="540000"/>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le 30" descr="Application">
            <a:extLst>
              <a:ext uri="{FF2B5EF4-FFF2-40B4-BE49-F238E27FC236}">
                <a16:creationId xmlns:a16="http://schemas.microsoft.com/office/drawing/2014/main" id="{B3C23FFA-A257-0E04-5483-9BC3730D412A}"/>
              </a:ext>
            </a:extLst>
          </p:cNvPr>
          <p:cNvSpPr/>
          <p:nvPr/>
        </p:nvSpPr>
        <p:spPr bwMode="gray">
          <a:xfrm>
            <a:off x="4885908" y="1380190"/>
            <a:ext cx="1764254" cy="644934"/>
          </a:xfrm>
          <a:prstGeom prst="roundRect">
            <a:avLst/>
          </a:prstGeom>
          <a:solidFill>
            <a:srgbClr val="FF612B"/>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900" b="0" i="0" u="none" baseline="0" dirty="0">
                <a:solidFill>
                  <a:srgbClr val="FFFFFF"/>
                </a:solidFill>
              </a:rPr>
              <a:t>On Prem Application</a:t>
            </a:r>
          </a:p>
        </p:txBody>
      </p:sp>
      <p:pic>
        <p:nvPicPr>
          <p:cNvPr id="32" name="Picture 8" descr="User">
            <a:extLst>
              <a:ext uri="{FF2B5EF4-FFF2-40B4-BE49-F238E27FC236}">
                <a16:creationId xmlns:a16="http://schemas.microsoft.com/office/drawing/2014/main" id="{EB254354-F154-FAE8-FC99-05C920B80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1977" y="1421749"/>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5ED30A4-3B1B-6AD3-FA4C-0D59E6F352DF}"/>
              </a:ext>
            </a:extLst>
          </p:cNvPr>
          <p:cNvSpPr/>
          <p:nvPr/>
        </p:nvSpPr>
        <p:spPr>
          <a:xfrm>
            <a:off x="7945787" y="1956438"/>
            <a:ext cx="428322" cy="230832"/>
          </a:xfrm>
          <a:prstGeom prst="rect">
            <a:avLst/>
          </a:prstGeom>
          <a:noFill/>
        </p:spPr>
        <p:txBody>
          <a:bodyPr wrap="none" lIns="91440" tIns="45720" rIns="91440" bIns="45720">
            <a:spAutoFit/>
          </a:bodyPr>
          <a:lstStyle/>
          <a:p>
            <a:pPr algn="ctr"/>
            <a:r>
              <a:rPr lang="en-GB" sz="900" dirty="0">
                <a:ln w="0"/>
                <a:effectLst>
                  <a:outerShdw blurRad="38100" dist="19050" dir="2700000" algn="tl" rotWithShape="0">
                    <a:schemeClr val="dk1">
                      <a:alpha val="40000"/>
                    </a:schemeClr>
                  </a:outerShdw>
                </a:effectLst>
              </a:rPr>
              <a:t>User</a:t>
            </a:r>
            <a:endParaRPr lang="en-GB" sz="900" b="0" cap="none" spc="0" dirty="0">
              <a:ln w="0"/>
              <a:solidFill>
                <a:schemeClr val="tx1"/>
              </a:solidFill>
              <a:effectLst>
                <a:outerShdw blurRad="38100" dist="19050" dir="2700000" algn="tl" rotWithShape="0">
                  <a:schemeClr val="dk1">
                    <a:alpha val="40000"/>
                  </a:schemeClr>
                </a:outerShdw>
              </a:effectLst>
            </a:endParaRPr>
          </a:p>
        </p:txBody>
      </p:sp>
      <p:pic>
        <p:nvPicPr>
          <p:cNvPr id="34" name="Picture 8" descr="Flexygo integra con Azure Active Directory – Flexygo">
            <a:extLst>
              <a:ext uri="{FF2B5EF4-FFF2-40B4-BE49-F238E27FC236}">
                <a16:creationId xmlns:a16="http://schemas.microsoft.com/office/drawing/2014/main" id="{3A939B21-FB91-ADC4-6C0B-2009DD6B0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9357" y="1450427"/>
            <a:ext cx="843000" cy="54000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86A69ED9-21BE-64E6-91EF-1B6DBCAE0CD1}"/>
              </a:ext>
            </a:extLst>
          </p:cNvPr>
          <p:cNvSpPr/>
          <p:nvPr/>
        </p:nvSpPr>
        <p:spPr>
          <a:xfrm>
            <a:off x="10976691" y="5665379"/>
            <a:ext cx="979755" cy="230832"/>
          </a:xfrm>
          <a:prstGeom prst="rect">
            <a:avLst/>
          </a:prstGeom>
          <a:noFill/>
        </p:spPr>
        <p:txBody>
          <a:bodyPr wrap="non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Azure </a:t>
            </a:r>
            <a:r>
              <a:rPr lang="en-GB" sz="900" b="0" cap="none" spc="0" dirty="0" err="1">
                <a:ln w="0"/>
                <a:solidFill>
                  <a:schemeClr val="tx1"/>
                </a:solidFill>
                <a:effectLst>
                  <a:outerShdw blurRad="38100" dist="19050" dir="2700000" algn="tl" rotWithShape="0">
                    <a:schemeClr val="dk1">
                      <a:alpha val="40000"/>
                    </a:schemeClr>
                  </a:outerShdw>
                </a:effectLst>
              </a:rPr>
              <a:t>KeyVault</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a:extLst>
              <a:ext uri="{FF2B5EF4-FFF2-40B4-BE49-F238E27FC236}">
                <a16:creationId xmlns:a16="http://schemas.microsoft.com/office/drawing/2014/main" id="{D2F2BC79-B11B-8B38-2FCD-8E9357EC09D3}"/>
              </a:ext>
            </a:extLst>
          </p:cNvPr>
          <p:cNvSpPr/>
          <p:nvPr/>
        </p:nvSpPr>
        <p:spPr>
          <a:xfrm>
            <a:off x="10783170" y="1990427"/>
            <a:ext cx="1366799" cy="230832"/>
          </a:xfrm>
          <a:prstGeom prst="rect">
            <a:avLst/>
          </a:prstGeom>
          <a:noFill/>
        </p:spPr>
        <p:txBody>
          <a:bodyPr wrap="squar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Azure Active Directory</a:t>
            </a:r>
          </a:p>
        </p:txBody>
      </p:sp>
      <p:sp>
        <p:nvSpPr>
          <p:cNvPr id="39" name="Cloud 38">
            <a:extLst>
              <a:ext uri="{FF2B5EF4-FFF2-40B4-BE49-F238E27FC236}">
                <a16:creationId xmlns:a16="http://schemas.microsoft.com/office/drawing/2014/main" id="{2DFB9E22-726D-BD34-4805-B417C53BEA85}"/>
              </a:ext>
            </a:extLst>
          </p:cNvPr>
          <p:cNvSpPr/>
          <p:nvPr/>
        </p:nvSpPr>
        <p:spPr bwMode="gray">
          <a:xfrm>
            <a:off x="7424745" y="4783580"/>
            <a:ext cx="1826831" cy="1033104"/>
          </a:xfrm>
          <a:prstGeom prst="cloud">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900" b="0" i="0" u="none" baseline="0" dirty="0">
                <a:solidFill>
                  <a:srgbClr val="FFFFFF"/>
                </a:solidFill>
              </a:rPr>
              <a:t>Cloud Application</a:t>
            </a:r>
          </a:p>
        </p:txBody>
      </p:sp>
      <p:sp>
        <p:nvSpPr>
          <p:cNvPr id="43" name="Rectangle 42">
            <a:extLst>
              <a:ext uri="{FF2B5EF4-FFF2-40B4-BE49-F238E27FC236}">
                <a16:creationId xmlns:a16="http://schemas.microsoft.com/office/drawing/2014/main" id="{5931F6E3-C16F-E896-F6AC-5D5ABF476507}"/>
              </a:ext>
            </a:extLst>
          </p:cNvPr>
          <p:cNvSpPr/>
          <p:nvPr/>
        </p:nvSpPr>
        <p:spPr>
          <a:xfrm>
            <a:off x="8795518" y="1471825"/>
            <a:ext cx="1749198" cy="230832"/>
          </a:xfrm>
          <a:prstGeom prst="rect">
            <a:avLst/>
          </a:prstGeom>
          <a:noFill/>
        </p:spPr>
        <p:txBody>
          <a:bodyPr wrap="none" lIns="91440" tIns="45720" rIns="91440" bIns="45720">
            <a:spAutoFit/>
          </a:bodyPr>
          <a:lstStyle/>
          <a:p>
            <a:pPr algn="ctr"/>
            <a:r>
              <a:rPr lang="en-GB" sz="900" dirty="0">
                <a:ln w="0"/>
                <a:effectLst>
                  <a:outerShdw blurRad="38100" dist="19050" dir="2700000" algn="tl" rotWithShape="0">
                    <a:schemeClr val="dk1">
                      <a:alpha val="40000"/>
                    </a:schemeClr>
                  </a:outerShdw>
                </a:effectLst>
              </a:rPr>
              <a:t>1. User Authenticates to Azure</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a:extLst>
              <a:ext uri="{FF2B5EF4-FFF2-40B4-BE49-F238E27FC236}">
                <a16:creationId xmlns:a16="http://schemas.microsoft.com/office/drawing/2014/main" id="{2617BBF1-7F1A-A0C4-2B4E-F43A96D76335}"/>
              </a:ext>
            </a:extLst>
          </p:cNvPr>
          <p:cNvSpPr/>
          <p:nvPr/>
        </p:nvSpPr>
        <p:spPr>
          <a:xfrm>
            <a:off x="8973230" y="1716710"/>
            <a:ext cx="1499128" cy="230832"/>
          </a:xfrm>
          <a:prstGeom prst="rect">
            <a:avLst/>
          </a:prstGeom>
          <a:noFill/>
        </p:spPr>
        <p:txBody>
          <a:bodyPr wrap="non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2. Access Token returned</a:t>
            </a:r>
          </a:p>
        </p:txBody>
      </p:sp>
      <p:sp>
        <p:nvSpPr>
          <p:cNvPr id="53" name="Rounded Rectangle 52">
            <a:extLst>
              <a:ext uri="{FF2B5EF4-FFF2-40B4-BE49-F238E27FC236}">
                <a16:creationId xmlns:a16="http://schemas.microsoft.com/office/drawing/2014/main" id="{2355C911-3E03-01C2-CA80-0F143429DB00}"/>
              </a:ext>
            </a:extLst>
          </p:cNvPr>
          <p:cNvSpPr/>
          <p:nvPr/>
        </p:nvSpPr>
        <p:spPr bwMode="gray">
          <a:xfrm>
            <a:off x="7368371" y="977868"/>
            <a:ext cx="4781598" cy="5241427"/>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900" b="0" i="0" u="none" baseline="0" dirty="0">
              <a:solidFill>
                <a:srgbClr val="FFFFFF"/>
              </a:solidFill>
            </a:endParaRPr>
          </a:p>
        </p:txBody>
      </p:sp>
      <p:cxnSp>
        <p:nvCxnSpPr>
          <p:cNvPr id="60" name="Straight Arrow Connector 59">
            <a:extLst>
              <a:ext uri="{FF2B5EF4-FFF2-40B4-BE49-F238E27FC236}">
                <a16:creationId xmlns:a16="http://schemas.microsoft.com/office/drawing/2014/main" id="{B65DA30F-C848-F827-0427-8D3130A77A35}"/>
              </a:ext>
            </a:extLst>
          </p:cNvPr>
          <p:cNvCxnSpPr>
            <a:cxnSpLocks/>
            <a:stCxn id="34" idx="1"/>
            <a:endCxn id="32" idx="3"/>
          </p:cNvCxnSpPr>
          <p:nvPr/>
        </p:nvCxnSpPr>
        <p:spPr bwMode="gray">
          <a:xfrm flipH="1" flipV="1">
            <a:off x="8611977" y="1691749"/>
            <a:ext cx="2477380" cy="28678"/>
          </a:xfrm>
          <a:prstGeom prst="straightConnector1">
            <a:avLst/>
          </a:prstGeom>
          <a:ln w="19050" cap="rnd">
            <a:solidFill>
              <a:schemeClr val="accent6"/>
            </a:solidFill>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F2516F1-1F2C-960D-95ED-0697B1F8717E}"/>
              </a:ext>
            </a:extLst>
          </p:cNvPr>
          <p:cNvCxnSpPr>
            <a:cxnSpLocks/>
            <a:stCxn id="32" idx="3"/>
            <a:endCxn id="29" idx="0"/>
          </p:cNvCxnSpPr>
          <p:nvPr/>
        </p:nvCxnSpPr>
        <p:spPr bwMode="gray">
          <a:xfrm>
            <a:off x="8611977" y="1691749"/>
            <a:ext cx="2854592" cy="3433630"/>
          </a:xfrm>
          <a:prstGeom prst="straightConnector1">
            <a:avLst/>
          </a:prstGeom>
          <a:ln w="19050" cap="rnd">
            <a:solidFill>
              <a:schemeClr val="accent6"/>
            </a:solidFill>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5D0E9DD-87E6-02E0-5B7C-B4F6612DB7A4}"/>
              </a:ext>
            </a:extLst>
          </p:cNvPr>
          <p:cNvCxnSpPr>
            <a:stCxn id="32" idx="1"/>
            <a:endCxn id="31" idx="3"/>
          </p:cNvCxnSpPr>
          <p:nvPr/>
        </p:nvCxnSpPr>
        <p:spPr bwMode="gray">
          <a:xfrm flipH="1">
            <a:off x="6650162" y="1691749"/>
            <a:ext cx="1421815" cy="10908"/>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0BD3D8C-1442-17FE-D97D-A6E1D7EAB9DF}"/>
              </a:ext>
            </a:extLst>
          </p:cNvPr>
          <p:cNvCxnSpPr>
            <a:cxnSpLocks/>
            <a:stCxn id="32" idx="2"/>
            <a:endCxn id="39" idx="3"/>
          </p:cNvCxnSpPr>
          <p:nvPr/>
        </p:nvCxnSpPr>
        <p:spPr bwMode="gray">
          <a:xfrm flipH="1">
            <a:off x="8338161" y="1961749"/>
            <a:ext cx="3816" cy="288090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D48ED1A-2B3E-95C4-0728-14EE61DBB872}"/>
              </a:ext>
            </a:extLst>
          </p:cNvPr>
          <p:cNvCxnSpPr>
            <a:cxnSpLocks/>
            <a:stCxn id="29" idx="0"/>
            <a:endCxn id="38" idx="2"/>
          </p:cNvCxnSpPr>
          <p:nvPr/>
        </p:nvCxnSpPr>
        <p:spPr bwMode="gray">
          <a:xfrm flipV="1">
            <a:off x="11466569" y="2221259"/>
            <a:ext cx="1" cy="2904120"/>
          </a:xfrm>
          <a:prstGeom prst="straightConnector1">
            <a:avLst/>
          </a:prstGeom>
          <a:ln w="19050" cap="rnd">
            <a:solidFill>
              <a:schemeClr val="accent6"/>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zure Firewall">
            <a:extLst>
              <a:ext uri="{FF2B5EF4-FFF2-40B4-BE49-F238E27FC236}">
                <a16:creationId xmlns:a16="http://schemas.microsoft.com/office/drawing/2014/main" id="{5336B529-7818-1626-2509-0D70B7DBE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3991" y="3129946"/>
            <a:ext cx="1026994" cy="54000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41E20627-560D-49D0-738B-9BEB72A048FF}"/>
              </a:ext>
            </a:extLst>
          </p:cNvPr>
          <p:cNvSpPr/>
          <p:nvPr/>
        </p:nvSpPr>
        <p:spPr>
          <a:xfrm rot="2971656">
            <a:off x="9056068" y="2994473"/>
            <a:ext cx="2596021" cy="369332"/>
          </a:xfrm>
          <a:prstGeom prst="rect">
            <a:avLst/>
          </a:prstGeom>
          <a:noFill/>
        </p:spPr>
        <p:txBody>
          <a:bodyPr wrap="squar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3. Request Secret through Azure Firewall using Access Token</a:t>
            </a:r>
          </a:p>
        </p:txBody>
      </p:sp>
      <p:sp>
        <p:nvSpPr>
          <p:cNvPr id="52" name="Rectangle 51">
            <a:extLst>
              <a:ext uri="{FF2B5EF4-FFF2-40B4-BE49-F238E27FC236}">
                <a16:creationId xmlns:a16="http://schemas.microsoft.com/office/drawing/2014/main" id="{E1A93156-290A-5B1C-ADF6-3D9FB052D516}"/>
              </a:ext>
            </a:extLst>
          </p:cNvPr>
          <p:cNvSpPr/>
          <p:nvPr/>
        </p:nvSpPr>
        <p:spPr>
          <a:xfrm rot="2905591">
            <a:off x="8791622" y="3641063"/>
            <a:ext cx="1658491" cy="230832"/>
          </a:xfrm>
          <a:prstGeom prst="rect">
            <a:avLst/>
          </a:prstGeom>
          <a:noFill/>
        </p:spPr>
        <p:txBody>
          <a:bodyPr wrap="squar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5. Secret Returned</a:t>
            </a:r>
          </a:p>
        </p:txBody>
      </p:sp>
      <p:sp>
        <p:nvSpPr>
          <p:cNvPr id="93" name="Rectangle 92">
            <a:extLst>
              <a:ext uri="{FF2B5EF4-FFF2-40B4-BE49-F238E27FC236}">
                <a16:creationId xmlns:a16="http://schemas.microsoft.com/office/drawing/2014/main" id="{DE1A2259-D8A7-B154-47A4-00C76B488274}"/>
              </a:ext>
            </a:extLst>
          </p:cNvPr>
          <p:cNvSpPr/>
          <p:nvPr/>
        </p:nvSpPr>
        <p:spPr>
          <a:xfrm rot="5400000">
            <a:off x="10577579" y="3516923"/>
            <a:ext cx="2008810" cy="230832"/>
          </a:xfrm>
          <a:prstGeom prst="rect">
            <a:avLst/>
          </a:prstGeom>
          <a:noFill/>
        </p:spPr>
        <p:txBody>
          <a:bodyPr wrap="square" lIns="91440" tIns="45720" rIns="91440" bIns="45720">
            <a:spAutoFit/>
          </a:bodyPr>
          <a:lstStyle/>
          <a:p>
            <a:pPr algn="ctr"/>
            <a:r>
              <a:rPr lang="en-GB" sz="900" dirty="0">
                <a:ln w="0"/>
                <a:effectLst>
                  <a:outerShdw blurRad="38100" dist="19050" dir="2700000" algn="tl" rotWithShape="0">
                    <a:schemeClr val="dk1">
                      <a:alpha val="40000"/>
                    </a:schemeClr>
                  </a:outerShdw>
                </a:effectLst>
              </a:rPr>
              <a:t>4. Vault validates the Access Token</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94" name="Rectangle 93">
            <a:extLst>
              <a:ext uri="{FF2B5EF4-FFF2-40B4-BE49-F238E27FC236}">
                <a16:creationId xmlns:a16="http://schemas.microsoft.com/office/drawing/2014/main" id="{202CEC1D-7BE6-E51F-63ED-58DE286F99A9}"/>
              </a:ext>
            </a:extLst>
          </p:cNvPr>
          <p:cNvSpPr/>
          <p:nvPr/>
        </p:nvSpPr>
        <p:spPr>
          <a:xfrm>
            <a:off x="6478942" y="1703415"/>
            <a:ext cx="1764254" cy="369332"/>
          </a:xfrm>
          <a:prstGeom prst="rect">
            <a:avLst/>
          </a:prstGeom>
          <a:noFill/>
        </p:spPr>
        <p:txBody>
          <a:bodyPr wrap="square" lIns="91440" tIns="45720" rIns="91440" bIns="45720">
            <a:spAutoFit/>
          </a:bodyPr>
          <a:lstStyle/>
          <a:p>
            <a:pPr algn="ctr"/>
            <a:r>
              <a:rPr lang="en-GB" sz="900" dirty="0">
                <a:ln w="0"/>
                <a:effectLst>
                  <a:outerShdw blurRad="38100" dist="19050" dir="2700000" algn="tl" rotWithShape="0">
                    <a:schemeClr val="dk1">
                      <a:alpha val="40000"/>
                    </a:schemeClr>
                  </a:outerShdw>
                </a:effectLst>
              </a:rPr>
              <a:t>6a. User authenticates to Application using secret</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95" name="Rectangle 94">
            <a:extLst>
              <a:ext uri="{FF2B5EF4-FFF2-40B4-BE49-F238E27FC236}">
                <a16:creationId xmlns:a16="http://schemas.microsoft.com/office/drawing/2014/main" id="{CBFFAF7F-73F4-A32D-11BF-51E75991378B}"/>
              </a:ext>
            </a:extLst>
          </p:cNvPr>
          <p:cNvSpPr/>
          <p:nvPr/>
        </p:nvSpPr>
        <p:spPr>
          <a:xfrm rot="5400000">
            <a:off x="7599606" y="3115579"/>
            <a:ext cx="1871880" cy="369332"/>
          </a:xfrm>
          <a:prstGeom prst="rect">
            <a:avLst/>
          </a:prstGeom>
          <a:noFill/>
        </p:spPr>
        <p:txBody>
          <a:bodyPr wrap="square" lIns="91440" tIns="45720" rIns="91440" bIns="45720">
            <a:spAutoFit/>
          </a:bodyPr>
          <a:lstStyle/>
          <a:p>
            <a:pPr algn="ctr"/>
            <a:r>
              <a:rPr lang="en-GB" sz="900" dirty="0">
                <a:ln w="0"/>
                <a:effectLst>
                  <a:outerShdw blurRad="38100" dist="19050" dir="2700000" algn="tl" rotWithShape="0">
                    <a:schemeClr val="dk1">
                      <a:alpha val="40000"/>
                    </a:schemeClr>
                  </a:outerShdw>
                </a:effectLst>
              </a:rPr>
              <a:t>6b. User authenticates to Application using secret</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97" name="Content Placeholder 13">
            <a:extLst>
              <a:ext uri="{FF2B5EF4-FFF2-40B4-BE49-F238E27FC236}">
                <a16:creationId xmlns:a16="http://schemas.microsoft.com/office/drawing/2014/main" id="{0384747B-4472-5839-7EDC-585FBFADAB4D}"/>
              </a:ext>
            </a:extLst>
          </p:cNvPr>
          <p:cNvSpPr txBox="1">
            <a:spLocks/>
          </p:cNvSpPr>
          <p:nvPr/>
        </p:nvSpPr>
        <p:spPr>
          <a:xfrm>
            <a:off x="679032" y="1291172"/>
            <a:ext cx="3993097" cy="3045726"/>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Azure Active Directory and Azure Firewall is used for Authentication and Authorization</a:t>
            </a:r>
          </a:p>
          <a:p>
            <a:pPr marL="0" lvl="1" indent="0">
              <a:buNone/>
            </a:pPr>
            <a:endParaRPr lang="en-US" sz="1400" dirty="0"/>
          </a:p>
          <a:p>
            <a:pPr marL="0" lvl="1" indent="0">
              <a:buNone/>
            </a:pPr>
            <a:r>
              <a:rPr lang="en-US" sz="1400" dirty="0"/>
              <a:t>This workflow can be implemented for both Cloud and On-Prem Applications</a:t>
            </a:r>
          </a:p>
          <a:p>
            <a:pPr marL="0" lvl="1" indent="0">
              <a:buNone/>
            </a:pPr>
            <a:endParaRPr lang="en-US" sz="1400" dirty="0"/>
          </a:p>
          <a:p>
            <a:pPr marL="0" lvl="1" indent="0">
              <a:buNone/>
            </a:pPr>
            <a:r>
              <a:rPr lang="en-US" sz="1400" dirty="0"/>
              <a:t>Azure Key Vault is used to secure and manage the Application Secrets</a:t>
            </a:r>
          </a:p>
          <a:p>
            <a:pPr lvl="1"/>
            <a:endParaRPr lang="en-US" sz="1400" dirty="0"/>
          </a:p>
        </p:txBody>
      </p:sp>
      <p:pic>
        <p:nvPicPr>
          <p:cNvPr id="98" name="Picture 97">
            <a:extLst>
              <a:ext uri="{FF2B5EF4-FFF2-40B4-BE49-F238E27FC236}">
                <a16:creationId xmlns:a16="http://schemas.microsoft.com/office/drawing/2014/main" id="{B92CE224-5D9D-CCAD-4BD6-0A3537C3571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21450" y="1355032"/>
            <a:ext cx="304699" cy="304699"/>
          </a:xfrm>
          <a:prstGeom prst="rect">
            <a:avLst/>
          </a:prstGeom>
        </p:spPr>
      </p:pic>
      <p:pic>
        <p:nvPicPr>
          <p:cNvPr id="99" name="Picture 98">
            <a:extLst>
              <a:ext uri="{FF2B5EF4-FFF2-40B4-BE49-F238E27FC236}">
                <a16:creationId xmlns:a16="http://schemas.microsoft.com/office/drawing/2014/main" id="{BD5E43C4-722F-F9DB-3455-53E15559E3D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17981" y="2116616"/>
            <a:ext cx="304699" cy="304699"/>
          </a:xfrm>
          <a:prstGeom prst="rect">
            <a:avLst/>
          </a:prstGeom>
        </p:spPr>
      </p:pic>
      <p:pic>
        <p:nvPicPr>
          <p:cNvPr id="30" name="Picture 16" descr="Microsoft Azure">
            <a:extLst>
              <a:ext uri="{FF2B5EF4-FFF2-40B4-BE49-F238E27FC236}">
                <a16:creationId xmlns:a16="http://schemas.microsoft.com/office/drawing/2014/main" id="{FC4E7DF4-D2A9-6BFC-E5DB-5DC279307E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0982" y="78449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CCB21DAB-2786-9EA7-AF30-10C88181BFD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24600" y="2923724"/>
            <a:ext cx="304699" cy="304699"/>
          </a:xfrm>
          <a:prstGeom prst="rect">
            <a:avLst/>
          </a:prstGeom>
        </p:spPr>
      </p:pic>
    </p:spTree>
    <p:extLst>
      <p:ext uri="{BB962C8B-B14F-4D97-AF65-F5344CB8AC3E}">
        <p14:creationId xmlns:p14="http://schemas.microsoft.com/office/powerpoint/2010/main" val="199824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ontent Placeholder 13">
            <a:extLst>
              <a:ext uri="{FF2B5EF4-FFF2-40B4-BE49-F238E27FC236}">
                <a16:creationId xmlns:a16="http://schemas.microsoft.com/office/drawing/2014/main" id="{865A95D5-00DA-6A36-7551-4EE8E0FEAA12}"/>
              </a:ext>
            </a:extLst>
          </p:cNvPr>
          <p:cNvSpPr txBox="1">
            <a:spLocks/>
          </p:cNvSpPr>
          <p:nvPr/>
        </p:nvSpPr>
        <p:spPr>
          <a:xfrm>
            <a:off x="761898" y="1095967"/>
            <a:ext cx="9769577" cy="1902993"/>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is an auto triggered workflow</a:t>
            </a:r>
          </a:p>
          <a:p>
            <a:pPr marL="0" lvl="1" indent="0">
              <a:buNone/>
            </a:pPr>
            <a:endParaRPr lang="en-US" sz="1400" dirty="0"/>
          </a:p>
          <a:p>
            <a:pPr marL="0" lvl="1" indent="0">
              <a:buNone/>
            </a:pPr>
            <a:r>
              <a:rPr lang="en-US" sz="1400" dirty="0"/>
              <a:t>When ‘</a:t>
            </a:r>
            <a:r>
              <a:rPr lang="en-IN" sz="1400" dirty="0" err="1"/>
              <a:t>Microsoft.KeyVault.SecretNearExpiry</a:t>
            </a:r>
            <a:r>
              <a:rPr lang="en-IN" sz="1400" dirty="0"/>
              <a:t>’ event is triggered, a new Secret is created and saved in the Key Vault</a:t>
            </a:r>
          </a:p>
          <a:p>
            <a:pPr marL="0" lvl="1" indent="0">
              <a:buNone/>
            </a:pPr>
            <a:endParaRPr lang="en-IN" sz="1400" dirty="0"/>
          </a:p>
          <a:p>
            <a:pPr marL="0" lvl="1" indent="0">
              <a:buNone/>
            </a:pPr>
            <a:r>
              <a:rPr lang="en-IN" sz="1400" dirty="0"/>
              <a:t>When ‘</a:t>
            </a:r>
            <a:r>
              <a:rPr lang="en-IN" sz="1400" dirty="0" err="1"/>
              <a:t>Microsoft.KeyVault.SecretExpired</a:t>
            </a:r>
            <a:r>
              <a:rPr lang="en-IN" sz="1400" dirty="0"/>
              <a:t>’ event is triggered, the expired secret can be deleted from Azure Key Vault</a:t>
            </a:r>
            <a:endParaRPr lang="en-US" sz="1400" dirty="0"/>
          </a:p>
          <a:p>
            <a:pPr lvl="1"/>
            <a:endParaRPr lang="en-US" dirty="0"/>
          </a:p>
        </p:txBody>
      </p:sp>
      <p:sp>
        <p:nvSpPr>
          <p:cNvPr id="3" name="Title 2">
            <a:extLst>
              <a:ext uri="{FF2B5EF4-FFF2-40B4-BE49-F238E27FC236}">
                <a16:creationId xmlns:a16="http://schemas.microsoft.com/office/drawing/2014/main" id="{DEA0382E-2021-C111-CB73-400F19FE3F40}"/>
              </a:ext>
            </a:extLst>
          </p:cNvPr>
          <p:cNvSpPr>
            <a:spLocks noGrp="1"/>
          </p:cNvSpPr>
          <p:nvPr>
            <p:ph type="title"/>
          </p:nvPr>
        </p:nvSpPr>
        <p:spPr/>
        <p:txBody>
          <a:bodyPr/>
          <a:lstStyle/>
          <a:p>
            <a:r>
              <a:rPr lang="en-US" dirty="0"/>
              <a:t>Auto-Rotation of Secret</a:t>
            </a:r>
          </a:p>
        </p:txBody>
      </p:sp>
      <p:pic>
        <p:nvPicPr>
          <p:cNvPr id="107" name="Picture 106">
            <a:extLst>
              <a:ext uri="{FF2B5EF4-FFF2-40B4-BE49-F238E27FC236}">
                <a16:creationId xmlns:a16="http://schemas.microsoft.com/office/drawing/2014/main" id="{CEB50D70-5490-086D-BEF8-24E4BFC8BF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072108"/>
            <a:ext cx="304699" cy="304699"/>
          </a:xfrm>
          <a:prstGeom prst="rect">
            <a:avLst/>
          </a:prstGeom>
        </p:spPr>
      </p:pic>
      <p:pic>
        <p:nvPicPr>
          <p:cNvPr id="108" name="Picture 107">
            <a:extLst>
              <a:ext uri="{FF2B5EF4-FFF2-40B4-BE49-F238E27FC236}">
                <a16:creationId xmlns:a16="http://schemas.microsoft.com/office/drawing/2014/main" id="{16B01F27-1CCA-AA51-83CF-A9F6163531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673580"/>
            <a:ext cx="304699" cy="304699"/>
          </a:xfrm>
          <a:prstGeom prst="rect">
            <a:avLst/>
          </a:prstGeom>
        </p:spPr>
      </p:pic>
      <p:pic>
        <p:nvPicPr>
          <p:cNvPr id="109" name="Picture 108">
            <a:extLst>
              <a:ext uri="{FF2B5EF4-FFF2-40B4-BE49-F238E27FC236}">
                <a16:creationId xmlns:a16="http://schemas.microsoft.com/office/drawing/2014/main" id="{9AFFCD27-C506-4776-7C88-51F99510F4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9076" y="2248007"/>
            <a:ext cx="304699" cy="304699"/>
          </a:xfrm>
          <a:prstGeom prst="rect">
            <a:avLst/>
          </a:prstGeom>
        </p:spPr>
      </p:pic>
      <p:sp>
        <p:nvSpPr>
          <p:cNvPr id="23" name="Rounded Rectangle 22">
            <a:extLst>
              <a:ext uri="{FF2B5EF4-FFF2-40B4-BE49-F238E27FC236}">
                <a16:creationId xmlns:a16="http://schemas.microsoft.com/office/drawing/2014/main" id="{5635DE5A-4664-4A92-DF6B-F16B8A4A3AB9}"/>
              </a:ext>
            </a:extLst>
          </p:cNvPr>
          <p:cNvSpPr/>
          <p:nvPr/>
        </p:nvSpPr>
        <p:spPr bwMode="gray">
          <a:xfrm>
            <a:off x="1134327" y="4232645"/>
            <a:ext cx="1471589"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Azure KV raises expiring/expired event</a:t>
            </a:r>
          </a:p>
        </p:txBody>
      </p:sp>
      <p:sp>
        <p:nvSpPr>
          <p:cNvPr id="24" name="Rounded Rectangle 23">
            <a:extLst>
              <a:ext uri="{FF2B5EF4-FFF2-40B4-BE49-F238E27FC236}">
                <a16:creationId xmlns:a16="http://schemas.microsoft.com/office/drawing/2014/main" id="{FBA65097-5C61-A0DE-3B3C-757CC94224DB}"/>
              </a:ext>
            </a:extLst>
          </p:cNvPr>
          <p:cNvSpPr/>
          <p:nvPr/>
        </p:nvSpPr>
        <p:spPr bwMode="gray">
          <a:xfrm>
            <a:off x="6472294" y="4247064"/>
            <a:ext cx="1438051"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Automation Script creates new Secret</a:t>
            </a:r>
            <a:endParaRPr lang="en-US" sz="1000" b="0" i="0" u="none" baseline="0" dirty="0">
              <a:solidFill>
                <a:srgbClr val="FFFFFF"/>
              </a:solidFill>
            </a:endParaRPr>
          </a:p>
        </p:txBody>
      </p:sp>
      <p:sp>
        <p:nvSpPr>
          <p:cNvPr id="25" name="Rounded Rectangle 24">
            <a:extLst>
              <a:ext uri="{FF2B5EF4-FFF2-40B4-BE49-F238E27FC236}">
                <a16:creationId xmlns:a16="http://schemas.microsoft.com/office/drawing/2014/main" id="{9437F9B4-BFA2-6EE2-9E8E-6CDF12FF4EE1}"/>
              </a:ext>
            </a:extLst>
          </p:cNvPr>
          <p:cNvSpPr/>
          <p:nvPr/>
        </p:nvSpPr>
        <p:spPr bwMode="gray">
          <a:xfrm>
            <a:off x="8230338" y="4252910"/>
            <a:ext cx="1594218"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New Secret saved as new version in Azure KV</a:t>
            </a:r>
            <a:endParaRPr lang="en-US" sz="1000" b="0" i="0" u="none" baseline="0" dirty="0">
              <a:solidFill>
                <a:srgbClr val="FFFFFF"/>
              </a:solidFill>
            </a:endParaRPr>
          </a:p>
        </p:txBody>
      </p:sp>
      <p:cxnSp>
        <p:nvCxnSpPr>
          <p:cNvPr id="27" name="Straight Arrow Connector 26">
            <a:extLst>
              <a:ext uri="{FF2B5EF4-FFF2-40B4-BE49-F238E27FC236}">
                <a16:creationId xmlns:a16="http://schemas.microsoft.com/office/drawing/2014/main" id="{BA2496BD-13C0-7A6E-B7D5-62BD284EBAF7}"/>
              </a:ext>
            </a:extLst>
          </p:cNvPr>
          <p:cNvCxnSpPr>
            <a:cxnSpLocks/>
            <a:stCxn id="23" idx="3"/>
            <a:endCxn id="30" idx="1"/>
          </p:cNvCxnSpPr>
          <p:nvPr/>
        </p:nvCxnSpPr>
        <p:spPr bwMode="gray">
          <a:xfrm>
            <a:off x="2605916" y="4394236"/>
            <a:ext cx="324059"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153621-77B8-00D6-C24E-B443E549E57F}"/>
              </a:ext>
            </a:extLst>
          </p:cNvPr>
          <p:cNvCxnSpPr>
            <a:cxnSpLocks/>
            <a:stCxn id="24" idx="3"/>
            <a:endCxn id="25" idx="1"/>
          </p:cNvCxnSpPr>
          <p:nvPr/>
        </p:nvCxnSpPr>
        <p:spPr bwMode="gray">
          <a:xfrm>
            <a:off x="7910345" y="4408655"/>
            <a:ext cx="319993" cy="5846"/>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C4F30FC2-686B-BD89-95FD-F45FFBE6D6CB}"/>
              </a:ext>
            </a:extLst>
          </p:cNvPr>
          <p:cNvSpPr/>
          <p:nvPr/>
        </p:nvSpPr>
        <p:spPr bwMode="gray">
          <a:xfrm>
            <a:off x="2929975" y="4232645"/>
            <a:ext cx="1471590"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Event Listener Service</a:t>
            </a:r>
            <a:endParaRPr lang="en-US" sz="1000" b="0" i="0" u="none" baseline="0" dirty="0">
              <a:solidFill>
                <a:srgbClr val="FFFFFF"/>
              </a:solidFill>
            </a:endParaRPr>
          </a:p>
        </p:txBody>
      </p:sp>
      <p:sp>
        <p:nvSpPr>
          <p:cNvPr id="32" name="Decision 31">
            <a:extLst>
              <a:ext uri="{FF2B5EF4-FFF2-40B4-BE49-F238E27FC236}">
                <a16:creationId xmlns:a16="http://schemas.microsoft.com/office/drawing/2014/main" id="{80AEFC9B-9B2C-A376-E8DE-27EC60A5D893}"/>
              </a:ext>
            </a:extLst>
          </p:cNvPr>
          <p:cNvSpPr/>
          <p:nvPr/>
        </p:nvSpPr>
        <p:spPr bwMode="gray">
          <a:xfrm>
            <a:off x="4725624" y="4046459"/>
            <a:ext cx="1338797" cy="709265"/>
          </a:xfrm>
          <a:prstGeom prst="flowChartDecision">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Secret Expiring event?</a:t>
            </a:r>
          </a:p>
        </p:txBody>
      </p:sp>
      <p:cxnSp>
        <p:nvCxnSpPr>
          <p:cNvPr id="34" name="Straight Arrow Connector 33">
            <a:extLst>
              <a:ext uri="{FF2B5EF4-FFF2-40B4-BE49-F238E27FC236}">
                <a16:creationId xmlns:a16="http://schemas.microsoft.com/office/drawing/2014/main" id="{A79A2763-E5C1-4B86-0E8F-3DFF0703D02A}"/>
              </a:ext>
            </a:extLst>
          </p:cNvPr>
          <p:cNvCxnSpPr>
            <a:cxnSpLocks/>
            <a:stCxn id="30" idx="3"/>
            <a:endCxn id="32" idx="1"/>
          </p:cNvCxnSpPr>
          <p:nvPr/>
        </p:nvCxnSpPr>
        <p:spPr bwMode="gray">
          <a:xfrm>
            <a:off x="4401565" y="4394236"/>
            <a:ext cx="324059" cy="6856"/>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877CE9-D2A8-0450-9AEE-87F6C5C891ED}"/>
              </a:ext>
            </a:extLst>
          </p:cNvPr>
          <p:cNvCxnSpPr>
            <a:cxnSpLocks/>
            <a:stCxn id="32" idx="3"/>
            <a:endCxn id="24" idx="1"/>
          </p:cNvCxnSpPr>
          <p:nvPr/>
        </p:nvCxnSpPr>
        <p:spPr bwMode="gray">
          <a:xfrm>
            <a:off x="6064421" y="4401092"/>
            <a:ext cx="407873" cy="7563"/>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37" name="Decision 36">
            <a:extLst>
              <a:ext uri="{FF2B5EF4-FFF2-40B4-BE49-F238E27FC236}">
                <a16:creationId xmlns:a16="http://schemas.microsoft.com/office/drawing/2014/main" id="{DEEDD782-23DE-FBC6-83F7-99508CF55445}"/>
              </a:ext>
            </a:extLst>
          </p:cNvPr>
          <p:cNvSpPr/>
          <p:nvPr/>
        </p:nvSpPr>
        <p:spPr bwMode="gray">
          <a:xfrm>
            <a:off x="4725624" y="5126625"/>
            <a:ext cx="1338797" cy="709265"/>
          </a:xfrm>
          <a:prstGeom prst="flowChartDecision">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Secret Expired Event?</a:t>
            </a:r>
          </a:p>
        </p:txBody>
      </p:sp>
      <p:sp>
        <p:nvSpPr>
          <p:cNvPr id="38" name="Rounded Rectangle 37">
            <a:extLst>
              <a:ext uri="{FF2B5EF4-FFF2-40B4-BE49-F238E27FC236}">
                <a16:creationId xmlns:a16="http://schemas.microsoft.com/office/drawing/2014/main" id="{77D9D57C-9D08-B9D2-9F03-F355B043C32E}"/>
              </a:ext>
            </a:extLst>
          </p:cNvPr>
          <p:cNvSpPr/>
          <p:nvPr/>
        </p:nvSpPr>
        <p:spPr bwMode="gray">
          <a:xfrm>
            <a:off x="8272673" y="5319666"/>
            <a:ext cx="1594218"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Automation script Soft deletes the secret</a:t>
            </a:r>
            <a:endParaRPr lang="en-US" sz="1000" b="0" i="0" u="none" baseline="0" dirty="0">
              <a:solidFill>
                <a:srgbClr val="FFFFFF"/>
              </a:solidFill>
            </a:endParaRPr>
          </a:p>
        </p:txBody>
      </p:sp>
      <p:cxnSp>
        <p:nvCxnSpPr>
          <p:cNvPr id="42" name="Straight Arrow Connector 41">
            <a:extLst>
              <a:ext uri="{FF2B5EF4-FFF2-40B4-BE49-F238E27FC236}">
                <a16:creationId xmlns:a16="http://schemas.microsoft.com/office/drawing/2014/main" id="{3C5E93FE-5A3A-307A-338E-08B9D22B23A9}"/>
              </a:ext>
            </a:extLst>
          </p:cNvPr>
          <p:cNvCxnSpPr>
            <a:cxnSpLocks/>
            <a:stCxn id="32" idx="2"/>
            <a:endCxn id="37" idx="0"/>
          </p:cNvCxnSpPr>
          <p:nvPr/>
        </p:nvCxnSpPr>
        <p:spPr bwMode="gray">
          <a:xfrm>
            <a:off x="5395023" y="4755724"/>
            <a:ext cx="0" cy="370901"/>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FFBF63EE-9129-F299-726B-856B2F561D58}"/>
              </a:ext>
            </a:extLst>
          </p:cNvPr>
          <p:cNvSpPr/>
          <p:nvPr/>
        </p:nvSpPr>
        <p:spPr>
          <a:xfrm>
            <a:off x="5893374" y="4155730"/>
            <a:ext cx="404278" cy="246221"/>
          </a:xfrm>
          <a:prstGeom prst="rect">
            <a:avLst/>
          </a:prstGeom>
          <a:noFill/>
        </p:spPr>
        <p:txBody>
          <a:bodyPr wrap="non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Yes</a:t>
            </a:r>
          </a:p>
        </p:txBody>
      </p:sp>
      <p:sp>
        <p:nvSpPr>
          <p:cNvPr id="128" name="Rectangle 127">
            <a:extLst>
              <a:ext uri="{FF2B5EF4-FFF2-40B4-BE49-F238E27FC236}">
                <a16:creationId xmlns:a16="http://schemas.microsoft.com/office/drawing/2014/main" id="{1A28A3EC-0D86-8734-D3F4-E75C8BEAB159}"/>
              </a:ext>
            </a:extLst>
          </p:cNvPr>
          <p:cNvSpPr/>
          <p:nvPr/>
        </p:nvSpPr>
        <p:spPr>
          <a:xfrm>
            <a:off x="5928311" y="5268234"/>
            <a:ext cx="404278" cy="246221"/>
          </a:xfrm>
          <a:prstGeom prst="rect">
            <a:avLst/>
          </a:prstGeom>
          <a:noFill/>
        </p:spPr>
        <p:txBody>
          <a:bodyPr wrap="non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Yes</a:t>
            </a:r>
          </a:p>
        </p:txBody>
      </p:sp>
      <p:sp>
        <p:nvSpPr>
          <p:cNvPr id="129" name="Rectangle 128">
            <a:extLst>
              <a:ext uri="{FF2B5EF4-FFF2-40B4-BE49-F238E27FC236}">
                <a16:creationId xmlns:a16="http://schemas.microsoft.com/office/drawing/2014/main" id="{77EAB58B-B270-C06A-C838-42E4516A57D0}"/>
              </a:ext>
            </a:extLst>
          </p:cNvPr>
          <p:cNvSpPr/>
          <p:nvPr/>
        </p:nvSpPr>
        <p:spPr>
          <a:xfrm>
            <a:off x="5084004" y="4640748"/>
            <a:ext cx="348172" cy="246221"/>
          </a:xfrm>
          <a:prstGeom prst="rect">
            <a:avLst/>
          </a:prstGeom>
          <a:noFill/>
        </p:spPr>
        <p:txBody>
          <a:bodyPr wrap="none" lIns="91440" tIns="45720" rIns="91440" bIns="45720">
            <a:spAutoFit/>
          </a:bodyPr>
          <a:lstStyle/>
          <a:p>
            <a:pPr algn="ctr"/>
            <a:r>
              <a:rPr lang="en-GB" sz="1000" dirty="0">
                <a:ln w="0"/>
                <a:effectLst>
                  <a:outerShdw blurRad="38100" dist="19050" dir="2700000" algn="tl" rotWithShape="0">
                    <a:schemeClr val="dk1">
                      <a:alpha val="40000"/>
                    </a:schemeClr>
                  </a:outerShdw>
                </a:effectLst>
              </a:rPr>
              <a:t>No</a:t>
            </a:r>
            <a:endParaRPr lang="en-GB" sz="1000" b="0" cap="none" spc="0" dirty="0">
              <a:ln w="0"/>
              <a:solidFill>
                <a:schemeClr val="tx1"/>
              </a:solidFill>
              <a:effectLst>
                <a:outerShdw blurRad="38100" dist="19050" dir="2700000" algn="tl" rotWithShape="0">
                  <a:schemeClr val="dk1">
                    <a:alpha val="40000"/>
                  </a:schemeClr>
                </a:outerShdw>
              </a:effectLst>
            </a:endParaRPr>
          </a:p>
        </p:txBody>
      </p:sp>
      <p:sp>
        <p:nvSpPr>
          <p:cNvPr id="130" name="Oval 129">
            <a:extLst>
              <a:ext uri="{FF2B5EF4-FFF2-40B4-BE49-F238E27FC236}">
                <a16:creationId xmlns:a16="http://schemas.microsoft.com/office/drawing/2014/main" id="{CFAA2B91-55B8-25AC-87AB-090DA6269C69}"/>
              </a:ext>
            </a:extLst>
          </p:cNvPr>
          <p:cNvSpPr/>
          <p:nvPr/>
        </p:nvSpPr>
        <p:spPr bwMode="gray">
          <a:xfrm>
            <a:off x="11463418" y="4143697"/>
            <a:ext cx="624453" cy="546850"/>
          </a:xfrm>
          <a:prstGeom prst="ellipse">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End</a:t>
            </a:r>
          </a:p>
        </p:txBody>
      </p:sp>
      <p:sp>
        <p:nvSpPr>
          <p:cNvPr id="131" name="Oval 130">
            <a:extLst>
              <a:ext uri="{FF2B5EF4-FFF2-40B4-BE49-F238E27FC236}">
                <a16:creationId xmlns:a16="http://schemas.microsoft.com/office/drawing/2014/main" id="{BC24DB66-4B3D-E4B0-D4C3-142D5D465B19}"/>
              </a:ext>
            </a:extLst>
          </p:cNvPr>
          <p:cNvSpPr/>
          <p:nvPr/>
        </p:nvSpPr>
        <p:spPr bwMode="gray">
          <a:xfrm>
            <a:off x="104129" y="4128863"/>
            <a:ext cx="706139" cy="530746"/>
          </a:xfrm>
          <a:prstGeom prst="ellipse">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Start</a:t>
            </a:r>
            <a:endParaRPr lang="en-US" sz="1000" b="0" i="0" u="none" baseline="0" dirty="0">
              <a:solidFill>
                <a:srgbClr val="FFFFFF"/>
              </a:solidFill>
            </a:endParaRPr>
          </a:p>
        </p:txBody>
      </p:sp>
      <p:cxnSp>
        <p:nvCxnSpPr>
          <p:cNvPr id="163" name="Straight Arrow Connector 162">
            <a:extLst>
              <a:ext uri="{FF2B5EF4-FFF2-40B4-BE49-F238E27FC236}">
                <a16:creationId xmlns:a16="http://schemas.microsoft.com/office/drawing/2014/main" id="{725C97C4-823D-7CDB-41E2-69A4F1B4D614}"/>
              </a:ext>
            </a:extLst>
          </p:cNvPr>
          <p:cNvCxnSpPr>
            <a:stCxn id="131" idx="6"/>
            <a:endCxn id="23" idx="1"/>
          </p:cNvCxnSpPr>
          <p:nvPr/>
        </p:nvCxnSpPr>
        <p:spPr bwMode="gray">
          <a:xfrm>
            <a:off x="810268" y="4394236"/>
            <a:ext cx="324059"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1" name="Elbow Connector 170">
            <a:extLst>
              <a:ext uri="{FF2B5EF4-FFF2-40B4-BE49-F238E27FC236}">
                <a16:creationId xmlns:a16="http://schemas.microsoft.com/office/drawing/2014/main" id="{0D32CE56-6C8F-BCEB-14FE-BB2AAE1BB871}"/>
              </a:ext>
            </a:extLst>
          </p:cNvPr>
          <p:cNvCxnSpPr>
            <a:cxnSpLocks/>
            <a:stCxn id="38" idx="3"/>
            <a:endCxn id="236" idx="2"/>
          </p:cNvCxnSpPr>
          <p:nvPr/>
        </p:nvCxnSpPr>
        <p:spPr bwMode="gray">
          <a:xfrm flipV="1">
            <a:off x="9866891" y="4578005"/>
            <a:ext cx="798263" cy="903252"/>
          </a:xfrm>
          <a:prstGeom prst="bentConnector2">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3" name="Elbow Connector 172">
            <a:extLst>
              <a:ext uri="{FF2B5EF4-FFF2-40B4-BE49-F238E27FC236}">
                <a16:creationId xmlns:a16="http://schemas.microsoft.com/office/drawing/2014/main" id="{EBC44654-0C9D-F235-A152-F19A1A3B0DF7}"/>
              </a:ext>
            </a:extLst>
          </p:cNvPr>
          <p:cNvCxnSpPr>
            <a:cxnSpLocks/>
            <a:stCxn id="25" idx="3"/>
            <a:endCxn id="236" idx="1"/>
          </p:cNvCxnSpPr>
          <p:nvPr/>
        </p:nvCxnSpPr>
        <p:spPr bwMode="gray">
          <a:xfrm>
            <a:off x="9824556" y="4414501"/>
            <a:ext cx="258691" cy="1913"/>
          </a:xfrm>
          <a:prstGeom prst="bentConnector3">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D089DB74-47B8-616C-0D19-CA8058747576}"/>
              </a:ext>
            </a:extLst>
          </p:cNvPr>
          <p:cNvCxnSpPr>
            <a:cxnSpLocks/>
            <a:stCxn id="37" idx="2"/>
            <a:endCxn id="130" idx="4"/>
          </p:cNvCxnSpPr>
          <p:nvPr/>
        </p:nvCxnSpPr>
        <p:spPr bwMode="gray">
          <a:xfrm rot="5400000" flipH="1" flipV="1">
            <a:off x="8012662" y="2072908"/>
            <a:ext cx="1145343" cy="6380622"/>
          </a:xfrm>
          <a:prstGeom prst="bentConnector3">
            <a:avLst>
              <a:gd name="adj1" fmla="val -19959"/>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9" name="Elbow Connector 178">
            <a:extLst>
              <a:ext uri="{FF2B5EF4-FFF2-40B4-BE49-F238E27FC236}">
                <a16:creationId xmlns:a16="http://schemas.microsoft.com/office/drawing/2014/main" id="{68E30CFC-4B0A-F56C-4066-DE32BD876D9F}"/>
              </a:ext>
            </a:extLst>
          </p:cNvPr>
          <p:cNvCxnSpPr>
            <a:cxnSpLocks/>
            <a:stCxn id="37" idx="3"/>
            <a:endCxn id="38" idx="1"/>
          </p:cNvCxnSpPr>
          <p:nvPr/>
        </p:nvCxnSpPr>
        <p:spPr bwMode="gray">
          <a:xfrm flipV="1">
            <a:off x="6064421" y="5481257"/>
            <a:ext cx="2208252" cy="1"/>
          </a:xfrm>
          <a:prstGeom prst="bentConnector3">
            <a:avLst>
              <a:gd name="adj1" fmla="val 50000"/>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581AB0B0-E9A8-2194-2332-5660B8650E4F}"/>
              </a:ext>
            </a:extLst>
          </p:cNvPr>
          <p:cNvSpPr/>
          <p:nvPr/>
        </p:nvSpPr>
        <p:spPr>
          <a:xfrm>
            <a:off x="5345841" y="5771884"/>
            <a:ext cx="348172" cy="246221"/>
          </a:xfrm>
          <a:prstGeom prst="rect">
            <a:avLst/>
          </a:prstGeom>
          <a:noFill/>
        </p:spPr>
        <p:txBody>
          <a:bodyPr wrap="none" lIns="91440" tIns="45720" rIns="91440" bIns="45720">
            <a:spAutoFit/>
          </a:bodyPr>
          <a:lstStyle/>
          <a:p>
            <a:pPr algn="ctr"/>
            <a:r>
              <a:rPr lang="en-GB" sz="1000" dirty="0">
                <a:ln w="0"/>
                <a:effectLst>
                  <a:outerShdw blurRad="38100" dist="19050" dir="2700000" algn="tl" rotWithShape="0">
                    <a:schemeClr val="dk1">
                      <a:alpha val="40000"/>
                    </a:schemeClr>
                  </a:outerShdw>
                </a:effectLst>
              </a:rPr>
              <a:t>No</a:t>
            </a:r>
            <a:endParaRPr lang="en-GB" sz="1000" b="0" cap="none" spc="0" dirty="0">
              <a:ln w="0"/>
              <a:solidFill>
                <a:schemeClr val="tx1"/>
              </a:solidFill>
              <a:effectLst>
                <a:outerShdw blurRad="38100" dist="19050" dir="2700000" algn="tl" rotWithShape="0">
                  <a:schemeClr val="dk1">
                    <a:alpha val="40000"/>
                  </a:schemeClr>
                </a:outerShdw>
              </a:effectLst>
            </a:endParaRPr>
          </a:p>
        </p:txBody>
      </p:sp>
      <p:sp>
        <p:nvSpPr>
          <p:cNvPr id="236" name="Rounded Rectangle 235">
            <a:extLst>
              <a:ext uri="{FF2B5EF4-FFF2-40B4-BE49-F238E27FC236}">
                <a16:creationId xmlns:a16="http://schemas.microsoft.com/office/drawing/2014/main" id="{20139A98-C179-BC9E-C0B7-396FA737E8D0}"/>
              </a:ext>
            </a:extLst>
          </p:cNvPr>
          <p:cNvSpPr/>
          <p:nvPr/>
        </p:nvSpPr>
        <p:spPr bwMode="gray">
          <a:xfrm>
            <a:off x="10083247" y="4254823"/>
            <a:ext cx="1163814"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Mail alert to Shared Mailbox</a:t>
            </a:r>
            <a:endParaRPr lang="en-US" sz="1000" b="0" i="0" u="none" baseline="0" dirty="0">
              <a:solidFill>
                <a:srgbClr val="FFFFFF"/>
              </a:solidFill>
            </a:endParaRPr>
          </a:p>
        </p:txBody>
      </p:sp>
      <p:cxnSp>
        <p:nvCxnSpPr>
          <p:cNvPr id="249" name="Elbow Connector 248">
            <a:extLst>
              <a:ext uri="{FF2B5EF4-FFF2-40B4-BE49-F238E27FC236}">
                <a16:creationId xmlns:a16="http://schemas.microsoft.com/office/drawing/2014/main" id="{5788BCE4-F3D0-73C8-41FD-3AA6E73B4601}"/>
              </a:ext>
            </a:extLst>
          </p:cNvPr>
          <p:cNvCxnSpPr>
            <a:stCxn id="236" idx="3"/>
            <a:endCxn id="130" idx="2"/>
          </p:cNvCxnSpPr>
          <p:nvPr/>
        </p:nvCxnSpPr>
        <p:spPr bwMode="gray">
          <a:xfrm>
            <a:off x="11247061" y="4416414"/>
            <a:ext cx="216357" cy="708"/>
          </a:xfrm>
          <a:prstGeom prst="bentConnector3">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09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ontent Placeholder 13">
            <a:extLst>
              <a:ext uri="{FF2B5EF4-FFF2-40B4-BE49-F238E27FC236}">
                <a16:creationId xmlns:a16="http://schemas.microsoft.com/office/drawing/2014/main" id="{865A95D5-00DA-6A36-7551-4EE8E0FEAA12}"/>
              </a:ext>
            </a:extLst>
          </p:cNvPr>
          <p:cNvSpPr txBox="1">
            <a:spLocks/>
          </p:cNvSpPr>
          <p:nvPr/>
        </p:nvSpPr>
        <p:spPr>
          <a:xfrm>
            <a:off x="761898" y="1194287"/>
            <a:ext cx="9915934" cy="2463310"/>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Monitoring mechanism will be setup for these kind of Applications</a:t>
            </a:r>
          </a:p>
          <a:p>
            <a:pPr marL="0" lvl="1" indent="0">
              <a:buNone/>
            </a:pPr>
            <a:endParaRPr lang="en-US" sz="1400" dirty="0"/>
          </a:p>
          <a:p>
            <a:pPr marL="0" lvl="1" indent="0">
              <a:buNone/>
            </a:pPr>
            <a:r>
              <a:rPr lang="en-US" sz="1400" dirty="0"/>
              <a:t>In this scenario the Secret from Application is also saved in the Azure key Vault and the expiration date is configured as well</a:t>
            </a:r>
          </a:p>
          <a:p>
            <a:pPr marL="0" lvl="1" indent="0">
              <a:buNone/>
            </a:pPr>
            <a:endParaRPr lang="en-US" sz="1400" dirty="0"/>
          </a:p>
          <a:p>
            <a:pPr marL="0" lvl="1" indent="0">
              <a:buNone/>
            </a:pPr>
            <a:r>
              <a:rPr lang="en-US" sz="1400" dirty="0"/>
              <a:t>When ‘</a:t>
            </a:r>
            <a:r>
              <a:rPr lang="en-IN" sz="1400" dirty="0" err="1"/>
              <a:t>Microsoft.KeyVault.SecretNearExpiry</a:t>
            </a:r>
            <a:r>
              <a:rPr lang="en-IN" sz="1400" dirty="0"/>
              <a:t>’ event is triggered, a mail notification is sent to the Team Mailbox and the Application Owner</a:t>
            </a:r>
          </a:p>
          <a:p>
            <a:pPr marL="0" lvl="1" indent="0">
              <a:buNone/>
            </a:pPr>
            <a:endParaRPr lang="en-IN" sz="1400" dirty="0"/>
          </a:p>
          <a:p>
            <a:pPr marL="0" lvl="1" indent="0">
              <a:buNone/>
            </a:pPr>
            <a:r>
              <a:rPr lang="en-US" sz="1400" dirty="0"/>
              <a:t>The Application Owner updates the Secret inside the Application and Azure Key Vault</a:t>
            </a:r>
          </a:p>
          <a:p>
            <a:pPr lvl="1"/>
            <a:endParaRPr lang="en-US" dirty="0"/>
          </a:p>
        </p:txBody>
      </p:sp>
      <p:sp>
        <p:nvSpPr>
          <p:cNvPr id="3" name="Title 2">
            <a:extLst>
              <a:ext uri="{FF2B5EF4-FFF2-40B4-BE49-F238E27FC236}">
                <a16:creationId xmlns:a16="http://schemas.microsoft.com/office/drawing/2014/main" id="{DEA0382E-2021-C111-CB73-400F19FE3F40}"/>
              </a:ext>
            </a:extLst>
          </p:cNvPr>
          <p:cNvSpPr>
            <a:spLocks noGrp="1"/>
          </p:cNvSpPr>
          <p:nvPr>
            <p:ph type="title"/>
          </p:nvPr>
        </p:nvSpPr>
        <p:spPr/>
        <p:txBody>
          <a:bodyPr/>
          <a:lstStyle/>
          <a:p>
            <a:r>
              <a:rPr lang="en-US" dirty="0"/>
              <a:t>Managing Secrets stored inside Application</a:t>
            </a:r>
          </a:p>
        </p:txBody>
      </p:sp>
      <p:pic>
        <p:nvPicPr>
          <p:cNvPr id="107" name="Picture 106">
            <a:extLst>
              <a:ext uri="{FF2B5EF4-FFF2-40B4-BE49-F238E27FC236}">
                <a16:creationId xmlns:a16="http://schemas.microsoft.com/office/drawing/2014/main" id="{CEB50D70-5490-086D-BEF8-24E4BFC8BF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170428"/>
            <a:ext cx="304699" cy="304699"/>
          </a:xfrm>
          <a:prstGeom prst="rect">
            <a:avLst/>
          </a:prstGeom>
        </p:spPr>
      </p:pic>
      <p:pic>
        <p:nvPicPr>
          <p:cNvPr id="108" name="Picture 107">
            <a:extLst>
              <a:ext uri="{FF2B5EF4-FFF2-40B4-BE49-F238E27FC236}">
                <a16:creationId xmlns:a16="http://schemas.microsoft.com/office/drawing/2014/main" id="{16B01F27-1CCA-AA51-83CF-A9F6163531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771900"/>
            <a:ext cx="304699" cy="304699"/>
          </a:xfrm>
          <a:prstGeom prst="rect">
            <a:avLst/>
          </a:prstGeom>
        </p:spPr>
      </p:pic>
      <p:pic>
        <p:nvPicPr>
          <p:cNvPr id="109" name="Picture 108">
            <a:extLst>
              <a:ext uri="{FF2B5EF4-FFF2-40B4-BE49-F238E27FC236}">
                <a16:creationId xmlns:a16="http://schemas.microsoft.com/office/drawing/2014/main" id="{9AFFCD27-C506-4776-7C88-51F99510F4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9076" y="2346327"/>
            <a:ext cx="304699" cy="304699"/>
          </a:xfrm>
          <a:prstGeom prst="rect">
            <a:avLst/>
          </a:prstGeom>
        </p:spPr>
      </p:pic>
      <p:sp>
        <p:nvSpPr>
          <p:cNvPr id="23" name="Rounded Rectangle 22">
            <a:extLst>
              <a:ext uri="{FF2B5EF4-FFF2-40B4-BE49-F238E27FC236}">
                <a16:creationId xmlns:a16="http://schemas.microsoft.com/office/drawing/2014/main" id="{5635DE5A-4664-4A92-DF6B-F16B8A4A3AB9}"/>
              </a:ext>
            </a:extLst>
          </p:cNvPr>
          <p:cNvSpPr/>
          <p:nvPr/>
        </p:nvSpPr>
        <p:spPr bwMode="gray">
          <a:xfrm>
            <a:off x="1134330" y="4937897"/>
            <a:ext cx="1800000" cy="540000"/>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Azure KV raises Expiring/Expired event</a:t>
            </a:r>
          </a:p>
        </p:txBody>
      </p:sp>
      <p:sp>
        <p:nvSpPr>
          <p:cNvPr id="24" name="Rounded Rectangle 23">
            <a:extLst>
              <a:ext uri="{FF2B5EF4-FFF2-40B4-BE49-F238E27FC236}">
                <a16:creationId xmlns:a16="http://schemas.microsoft.com/office/drawing/2014/main" id="{FBA65097-5C61-A0DE-3B3C-757CC94224DB}"/>
              </a:ext>
            </a:extLst>
          </p:cNvPr>
          <p:cNvSpPr/>
          <p:nvPr/>
        </p:nvSpPr>
        <p:spPr bwMode="gray">
          <a:xfrm>
            <a:off x="7147458" y="4937897"/>
            <a:ext cx="1800000" cy="540000"/>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Mail notification sent to Team Mailbox and Application Owner</a:t>
            </a:r>
          </a:p>
        </p:txBody>
      </p:sp>
      <p:sp>
        <p:nvSpPr>
          <p:cNvPr id="25" name="Rounded Rectangle 24">
            <a:extLst>
              <a:ext uri="{FF2B5EF4-FFF2-40B4-BE49-F238E27FC236}">
                <a16:creationId xmlns:a16="http://schemas.microsoft.com/office/drawing/2014/main" id="{9437F9B4-BFA2-6EE2-9E8E-6CDF12FF4EE1}"/>
              </a:ext>
            </a:extLst>
          </p:cNvPr>
          <p:cNvSpPr/>
          <p:nvPr/>
        </p:nvSpPr>
        <p:spPr bwMode="gray">
          <a:xfrm>
            <a:off x="9304522" y="4937897"/>
            <a:ext cx="1800000" cy="540000"/>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Application Owner updates the Secret in Application</a:t>
            </a:r>
            <a:r>
              <a:rPr lang="en-US" sz="1000" dirty="0">
                <a:solidFill>
                  <a:srgbClr val="FFFFFF"/>
                </a:solidFill>
              </a:rPr>
              <a:t> and Azure KV</a:t>
            </a:r>
            <a:endParaRPr lang="en-US" sz="1000" b="0" i="0" u="none" baseline="0" dirty="0">
              <a:solidFill>
                <a:srgbClr val="FFFFFF"/>
              </a:solidFill>
            </a:endParaRPr>
          </a:p>
        </p:txBody>
      </p:sp>
      <p:cxnSp>
        <p:nvCxnSpPr>
          <p:cNvPr id="27" name="Straight Arrow Connector 26">
            <a:extLst>
              <a:ext uri="{FF2B5EF4-FFF2-40B4-BE49-F238E27FC236}">
                <a16:creationId xmlns:a16="http://schemas.microsoft.com/office/drawing/2014/main" id="{BA2496BD-13C0-7A6E-B7D5-62BD284EBAF7}"/>
              </a:ext>
            </a:extLst>
          </p:cNvPr>
          <p:cNvCxnSpPr>
            <a:cxnSpLocks/>
            <a:stCxn id="23" idx="3"/>
            <a:endCxn id="30" idx="1"/>
          </p:cNvCxnSpPr>
          <p:nvPr/>
        </p:nvCxnSpPr>
        <p:spPr bwMode="gray">
          <a:xfrm>
            <a:off x="2934330" y="5207897"/>
            <a:ext cx="357149"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153621-77B8-00D6-C24E-B443E549E57F}"/>
              </a:ext>
            </a:extLst>
          </p:cNvPr>
          <p:cNvCxnSpPr>
            <a:cxnSpLocks/>
            <a:stCxn id="24" idx="3"/>
            <a:endCxn id="25" idx="1"/>
          </p:cNvCxnSpPr>
          <p:nvPr/>
        </p:nvCxnSpPr>
        <p:spPr bwMode="gray">
          <a:xfrm>
            <a:off x="8947458" y="5207897"/>
            <a:ext cx="357064"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C4F30FC2-686B-BD89-95FD-F45FFBE6D6CB}"/>
              </a:ext>
            </a:extLst>
          </p:cNvPr>
          <p:cNvSpPr/>
          <p:nvPr/>
        </p:nvSpPr>
        <p:spPr bwMode="gray">
          <a:xfrm>
            <a:off x="3291479" y="4937897"/>
            <a:ext cx="1800000" cy="540000"/>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Event Listener Service</a:t>
            </a:r>
            <a:endParaRPr lang="en-US" sz="1000" b="0" i="0" u="none" baseline="0" dirty="0">
              <a:solidFill>
                <a:srgbClr val="FFFFFF"/>
              </a:solidFill>
            </a:endParaRPr>
          </a:p>
        </p:txBody>
      </p:sp>
      <p:sp>
        <p:nvSpPr>
          <p:cNvPr id="32" name="Decision 31">
            <a:extLst>
              <a:ext uri="{FF2B5EF4-FFF2-40B4-BE49-F238E27FC236}">
                <a16:creationId xmlns:a16="http://schemas.microsoft.com/office/drawing/2014/main" id="{80AEFC9B-9B2C-A376-E8DE-27EC60A5D893}"/>
              </a:ext>
            </a:extLst>
          </p:cNvPr>
          <p:cNvSpPr/>
          <p:nvPr/>
        </p:nvSpPr>
        <p:spPr bwMode="gray">
          <a:xfrm>
            <a:off x="5448639" y="4760976"/>
            <a:ext cx="1338797" cy="893841"/>
          </a:xfrm>
          <a:prstGeom prst="flowChartDecision">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Secret Expiring/Expired event?</a:t>
            </a:r>
          </a:p>
        </p:txBody>
      </p:sp>
      <p:cxnSp>
        <p:nvCxnSpPr>
          <p:cNvPr id="34" name="Straight Arrow Connector 33">
            <a:extLst>
              <a:ext uri="{FF2B5EF4-FFF2-40B4-BE49-F238E27FC236}">
                <a16:creationId xmlns:a16="http://schemas.microsoft.com/office/drawing/2014/main" id="{A79A2763-E5C1-4B86-0E8F-3DFF0703D02A}"/>
              </a:ext>
            </a:extLst>
          </p:cNvPr>
          <p:cNvCxnSpPr>
            <a:cxnSpLocks/>
            <a:stCxn id="30" idx="3"/>
            <a:endCxn id="32" idx="1"/>
          </p:cNvCxnSpPr>
          <p:nvPr/>
        </p:nvCxnSpPr>
        <p:spPr bwMode="gray">
          <a:xfrm>
            <a:off x="5091479" y="5207897"/>
            <a:ext cx="357160"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877CE9-D2A8-0450-9AEE-87F6C5C891ED}"/>
              </a:ext>
            </a:extLst>
          </p:cNvPr>
          <p:cNvCxnSpPr>
            <a:cxnSpLocks/>
            <a:stCxn id="32" idx="3"/>
            <a:endCxn id="24" idx="1"/>
          </p:cNvCxnSpPr>
          <p:nvPr/>
        </p:nvCxnSpPr>
        <p:spPr bwMode="gray">
          <a:xfrm>
            <a:off x="6787436" y="5207897"/>
            <a:ext cx="360022"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FFBF63EE-9129-F299-726B-856B2F561D58}"/>
              </a:ext>
            </a:extLst>
          </p:cNvPr>
          <p:cNvSpPr/>
          <p:nvPr/>
        </p:nvSpPr>
        <p:spPr>
          <a:xfrm>
            <a:off x="6608041" y="4924368"/>
            <a:ext cx="404278"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Yes</a:t>
            </a:r>
          </a:p>
        </p:txBody>
      </p:sp>
      <p:sp>
        <p:nvSpPr>
          <p:cNvPr id="130" name="Oval 129">
            <a:extLst>
              <a:ext uri="{FF2B5EF4-FFF2-40B4-BE49-F238E27FC236}">
                <a16:creationId xmlns:a16="http://schemas.microsoft.com/office/drawing/2014/main" id="{CFAA2B91-55B8-25AC-87AB-090DA6269C69}"/>
              </a:ext>
            </a:extLst>
          </p:cNvPr>
          <p:cNvSpPr/>
          <p:nvPr/>
        </p:nvSpPr>
        <p:spPr bwMode="gray">
          <a:xfrm>
            <a:off x="11463418" y="4935600"/>
            <a:ext cx="624453" cy="546850"/>
          </a:xfrm>
          <a:prstGeom prst="ellipse">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End</a:t>
            </a:r>
          </a:p>
        </p:txBody>
      </p:sp>
      <p:sp>
        <p:nvSpPr>
          <p:cNvPr id="131" name="Oval 130">
            <a:extLst>
              <a:ext uri="{FF2B5EF4-FFF2-40B4-BE49-F238E27FC236}">
                <a16:creationId xmlns:a16="http://schemas.microsoft.com/office/drawing/2014/main" id="{BC24DB66-4B3D-E4B0-D4C3-142D5D465B19}"/>
              </a:ext>
            </a:extLst>
          </p:cNvPr>
          <p:cNvSpPr/>
          <p:nvPr/>
        </p:nvSpPr>
        <p:spPr bwMode="gray">
          <a:xfrm>
            <a:off x="66916" y="4942524"/>
            <a:ext cx="706139" cy="530746"/>
          </a:xfrm>
          <a:prstGeom prst="ellipse">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Start</a:t>
            </a:r>
            <a:endParaRPr lang="en-US" sz="1000" b="0" i="0" u="none" baseline="0" dirty="0">
              <a:solidFill>
                <a:srgbClr val="FFFFFF"/>
              </a:solidFill>
            </a:endParaRPr>
          </a:p>
        </p:txBody>
      </p:sp>
      <p:cxnSp>
        <p:nvCxnSpPr>
          <p:cNvPr id="163" name="Straight Arrow Connector 162">
            <a:extLst>
              <a:ext uri="{FF2B5EF4-FFF2-40B4-BE49-F238E27FC236}">
                <a16:creationId xmlns:a16="http://schemas.microsoft.com/office/drawing/2014/main" id="{725C97C4-823D-7CDB-41E2-69A4F1B4D614}"/>
              </a:ext>
            </a:extLst>
          </p:cNvPr>
          <p:cNvCxnSpPr>
            <a:cxnSpLocks/>
            <a:stCxn id="131" idx="6"/>
            <a:endCxn id="23" idx="1"/>
          </p:cNvCxnSpPr>
          <p:nvPr/>
        </p:nvCxnSpPr>
        <p:spPr bwMode="gray">
          <a:xfrm>
            <a:off x="773055" y="5207897"/>
            <a:ext cx="361275"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49" name="Elbow Connector 248">
            <a:extLst>
              <a:ext uri="{FF2B5EF4-FFF2-40B4-BE49-F238E27FC236}">
                <a16:creationId xmlns:a16="http://schemas.microsoft.com/office/drawing/2014/main" id="{5788BCE4-F3D0-73C8-41FD-3AA6E73B4601}"/>
              </a:ext>
            </a:extLst>
          </p:cNvPr>
          <p:cNvCxnSpPr>
            <a:cxnSpLocks/>
            <a:stCxn id="25" idx="3"/>
            <a:endCxn id="130" idx="2"/>
          </p:cNvCxnSpPr>
          <p:nvPr/>
        </p:nvCxnSpPr>
        <p:spPr bwMode="gray">
          <a:xfrm>
            <a:off x="11104522" y="5207897"/>
            <a:ext cx="358896" cy="1128"/>
          </a:xfrm>
          <a:prstGeom prst="bentConnector3">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8D21F44A-921B-9C9F-A19D-29764D829A7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60800" y="3137824"/>
            <a:ext cx="304699" cy="304699"/>
          </a:xfrm>
          <a:prstGeom prst="rect">
            <a:avLst/>
          </a:prstGeom>
        </p:spPr>
      </p:pic>
    </p:spTree>
    <p:extLst>
      <p:ext uri="{BB962C8B-B14F-4D97-AF65-F5344CB8AC3E}">
        <p14:creationId xmlns:p14="http://schemas.microsoft.com/office/powerpoint/2010/main" val="369801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1F41F-3214-48BD-9BAF-A81BED4A3307}"/>
              </a:ext>
            </a:extLst>
          </p:cNvPr>
          <p:cNvSpPr>
            <a:spLocks noGrp="1"/>
          </p:cNvSpPr>
          <p:nvPr>
            <p:ph type="title"/>
          </p:nvPr>
        </p:nvSpPr>
        <p:spPr/>
        <p:txBody>
          <a:bodyPr/>
          <a:lstStyle/>
          <a:p>
            <a:r>
              <a:rPr lang="en-US" dirty="0"/>
              <a:t>Lifecycle of PGP keys</a:t>
            </a:r>
          </a:p>
        </p:txBody>
      </p:sp>
      <p:sp>
        <p:nvSpPr>
          <p:cNvPr id="57" name="Rectangle 56">
            <a:extLst>
              <a:ext uri="{FF2B5EF4-FFF2-40B4-BE49-F238E27FC236}">
                <a16:creationId xmlns:a16="http://schemas.microsoft.com/office/drawing/2014/main" id="{647220D9-BA32-4F78-96E7-FBD3852609BB}"/>
              </a:ext>
            </a:extLst>
          </p:cNvPr>
          <p:cNvSpPr/>
          <p:nvPr/>
        </p:nvSpPr>
        <p:spPr bwMode="gray">
          <a:xfrm>
            <a:off x="2348922" y="2025353"/>
            <a:ext cx="9450811" cy="880218"/>
          </a:xfrm>
          <a:prstGeom prst="rect">
            <a:avLst/>
          </a:prstGeom>
          <a:solidFill>
            <a:srgbClr val="FAF8F2"/>
          </a:solidFill>
          <a:ln cap="rnd">
            <a:solidFill>
              <a:srgbClr val="FBF9F4"/>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40" name="Arrow: Pentagon 34">
            <a:extLst>
              <a:ext uri="{FF2B5EF4-FFF2-40B4-BE49-F238E27FC236}">
                <a16:creationId xmlns:a16="http://schemas.microsoft.com/office/drawing/2014/main" id="{8A761B58-E3BF-4986-8ED3-43F40F1A132E}"/>
              </a:ext>
            </a:extLst>
          </p:cNvPr>
          <p:cNvSpPr/>
          <p:nvPr/>
        </p:nvSpPr>
        <p:spPr bwMode="gray">
          <a:xfrm>
            <a:off x="467974" y="2017038"/>
            <a:ext cx="2316882" cy="900159"/>
          </a:xfrm>
          <a:prstGeom prst="homePlate">
            <a:avLst/>
          </a:prstGeom>
          <a:solidFill>
            <a:schemeClr val="bg2"/>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b="1" dirty="0">
              <a:solidFill>
                <a:schemeClr val="accent6"/>
              </a:solidFill>
            </a:endParaRPr>
          </a:p>
        </p:txBody>
      </p:sp>
      <p:pic>
        <p:nvPicPr>
          <p:cNvPr id="67" name="Picture 66">
            <a:extLst>
              <a:ext uri="{FF2B5EF4-FFF2-40B4-BE49-F238E27FC236}">
                <a16:creationId xmlns:a16="http://schemas.microsoft.com/office/drawing/2014/main" id="{159ACA56-BB8D-4793-AF75-F770663BB06A}"/>
              </a:ext>
            </a:extLst>
          </p:cNvPr>
          <p:cNvPicPr>
            <a:picLocks noChangeAspect="1"/>
          </p:cNvPicPr>
          <p:nvPr/>
        </p:nvPicPr>
        <p:blipFill>
          <a:blip r:embed="rId2">
            <a:extLst>
              <a:ext uri="{28A0092B-C50C-407E-A947-70E740481C1C}">
                <a14:useLocalDpi xmlns:a14="http://schemas.microsoft.com/office/drawing/2010/main" val="0"/>
              </a:ext>
            </a:extLst>
          </a:blip>
          <a:stretch/>
        </p:blipFill>
        <p:spPr bwMode="gray">
          <a:xfrm>
            <a:off x="477591" y="2165140"/>
            <a:ext cx="609601" cy="609601"/>
          </a:xfrm>
          <a:prstGeom prst="rect">
            <a:avLst/>
          </a:prstGeom>
        </p:spPr>
      </p:pic>
      <p:sp>
        <p:nvSpPr>
          <p:cNvPr id="41" name="TextBox 40">
            <a:extLst>
              <a:ext uri="{FF2B5EF4-FFF2-40B4-BE49-F238E27FC236}">
                <a16:creationId xmlns:a16="http://schemas.microsoft.com/office/drawing/2014/main" id="{CB978A7A-B69F-41E1-8260-8B5A5C126A0F}"/>
              </a:ext>
            </a:extLst>
          </p:cNvPr>
          <p:cNvSpPr txBox="1"/>
          <p:nvPr/>
        </p:nvSpPr>
        <p:spPr bwMode="gray">
          <a:xfrm>
            <a:off x="1070502" y="2360823"/>
            <a:ext cx="1257956" cy="215444"/>
          </a:xfrm>
          <a:prstGeom prst="rect">
            <a:avLst/>
          </a:prstGeom>
          <a:noFill/>
        </p:spPr>
        <p:txBody>
          <a:bodyPr vert="horz" wrap="square" lIns="0" tIns="0" rIns="0" bIns="0" rtlCol="0" anchor="t">
            <a:spAutoFit/>
          </a:bodyPr>
          <a:lstStyle/>
          <a:p>
            <a:pPr>
              <a:spcBef>
                <a:spcPts val="600"/>
              </a:spcBef>
            </a:pPr>
            <a:r>
              <a:rPr lang="en-US" sz="1400" b="1" dirty="0">
                <a:solidFill>
                  <a:schemeClr val="accent6"/>
                </a:solidFill>
              </a:rPr>
              <a:t>Retrieval</a:t>
            </a:r>
          </a:p>
        </p:txBody>
      </p:sp>
      <p:sp>
        <p:nvSpPr>
          <p:cNvPr id="30" name="TextBox 29">
            <a:extLst>
              <a:ext uri="{FF2B5EF4-FFF2-40B4-BE49-F238E27FC236}">
                <a16:creationId xmlns:a16="http://schemas.microsoft.com/office/drawing/2014/main" id="{3A425435-6474-4FAA-B017-8A098174E414}"/>
              </a:ext>
            </a:extLst>
          </p:cNvPr>
          <p:cNvSpPr txBox="1"/>
          <p:nvPr/>
        </p:nvSpPr>
        <p:spPr bwMode="gray">
          <a:xfrm>
            <a:off x="2861488" y="2176411"/>
            <a:ext cx="1220138" cy="553998"/>
          </a:xfrm>
          <a:prstGeom prst="rect">
            <a:avLst/>
          </a:prstGeom>
          <a:noFill/>
        </p:spPr>
        <p:txBody>
          <a:bodyPr vert="horz" wrap="square" lIns="0" tIns="0" rIns="0" bIns="0" rtlCol="0" anchor="t">
            <a:spAutoFit/>
          </a:bodyPr>
          <a:lstStyle/>
          <a:p>
            <a:pPr algn="ctr" rtl="0" eaLnBrk="1" fontAlgn="auto" hangingPunct="1">
              <a:lnSpc>
                <a:spcPct val="100000"/>
              </a:lnSpc>
              <a:spcBef>
                <a:spcPts val="600"/>
              </a:spcBef>
              <a:spcAft>
                <a:spcPts val="0"/>
              </a:spcAft>
            </a:pPr>
            <a:r>
              <a:rPr lang="en-US" sz="1200" b="1" dirty="0">
                <a:solidFill>
                  <a:schemeClr val="accent6"/>
                </a:solidFill>
              </a:rPr>
              <a:t>Retrieve contents of .</a:t>
            </a:r>
            <a:r>
              <a:rPr lang="en-US" sz="1200" b="1" dirty="0" err="1">
                <a:solidFill>
                  <a:schemeClr val="accent6"/>
                </a:solidFill>
              </a:rPr>
              <a:t>asc</a:t>
            </a:r>
            <a:r>
              <a:rPr lang="en-US" sz="1200" b="1" dirty="0">
                <a:solidFill>
                  <a:schemeClr val="accent6"/>
                </a:solidFill>
              </a:rPr>
              <a:t> file using URI</a:t>
            </a:r>
            <a:endParaRPr lang="en-US" sz="1400" b="1" dirty="0">
              <a:solidFill>
                <a:schemeClr val="accent6"/>
              </a:solidFill>
            </a:endParaRPr>
          </a:p>
        </p:txBody>
      </p:sp>
      <p:cxnSp>
        <p:nvCxnSpPr>
          <p:cNvPr id="37" name="Straight Arrow Connector 36">
            <a:extLst>
              <a:ext uri="{FF2B5EF4-FFF2-40B4-BE49-F238E27FC236}">
                <a16:creationId xmlns:a16="http://schemas.microsoft.com/office/drawing/2014/main" id="{CB2C1A61-0D0F-4105-925E-84B2EFE3196F}"/>
              </a:ext>
            </a:extLst>
          </p:cNvPr>
          <p:cNvCxnSpPr>
            <a:cxnSpLocks/>
          </p:cNvCxnSpPr>
          <p:nvPr/>
        </p:nvCxnSpPr>
        <p:spPr bwMode="gray">
          <a:xfrm>
            <a:off x="4353841" y="2469600"/>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5D373E1-4FC6-481E-AE55-A05B0275BB47}"/>
              </a:ext>
            </a:extLst>
          </p:cNvPr>
          <p:cNvSpPr txBox="1"/>
          <p:nvPr/>
        </p:nvSpPr>
        <p:spPr bwMode="gray">
          <a:xfrm>
            <a:off x="5010269" y="2176411"/>
            <a:ext cx="1509444" cy="553998"/>
          </a:xfrm>
          <a:prstGeom prst="rect">
            <a:avLst/>
          </a:prstGeom>
          <a:noFill/>
        </p:spPr>
        <p:txBody>
          <a:bodyPr vert="horz" wrap="square" lIns="0" tIns="0" rIns="0" bIns="0" rtlCol="0" anchor="t">
            <a:spAutoFit/>
          </a:bodyPr>
          <a:lstStyle/>
          <a:p>
            <a:pPr algn="ctr" rtl="0" eaLnBrk="1" fontAlgn="auto" hangingPunct="1">
              <a:lnSpc>
                <a:spcPct val="100000"/>
              </a:lnSpc>
              <a:spcBef>
                <a:spcPts val="600"/>
              </a:spcBef>
              <a:spcAft>
                <a:spcPts val="0"/>
              </a:spcAft>
            </a:pPr>
            <a:r>
              <a:rPr lang="en-US" sz="1200" b="1" i="0" u="none" baseline="0" dirty="0">
                <a:solidFill>
                  <a:schemeClr val="accent6"/>
                </a:solidFill>
              </a:rPr>
              <a:t>Retrieve Passphrase if applicable using URI</a:t>
            </a:r>
          </a:p>
        </p:txBody>
      </p:sp>
      <p:sp>
        <p:nvSpPr>
          <p:cNvPr id="4" name="Rectangle 3">
            <a:extLst>
              <a:ext uri="{FF2B5EF4-FFF2-40B4-BE49-F238E27FC236}">
                <a16:creationId xmlns:a16="http://schemas.microsoft.com/office/drawing/2014/main" id="{23EA037C-5AA8-4ADE-64AD-EE0133CD8989}"/>
              </a:ext>
            </a:extLst>
          </p:cNvPr>
          <p:cNvSpPr/>
          <p:nvPr/>
        </p:nvSpPr>
        <p:spPr bwMode="gray">
          <a:xfrm>
            <a:off x="2329822" y="2953789"/>
            <a:ext cx="9446057" cy="875607"/>
          </a:xfrm>
          <a:prstGeom prst="rect">
            <a:avLst/>
          </a:prstGeom>
          <a:solidFill>
            <a:srgbClr val="FAF8F2"/>
          </a:solidFill>
          <a:ln cap="rnd">
            <a:solidFill>
              <a:srgbClr val="FBF9F4"/>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 name="Arrow: Pentagon 34">
            <a:extLst>
              <a:ext uri="{FF2B5EF4-FFF2-40B4-BE49-F238E27FC236}">
                <a16:creationId xmlns:a16="http://schemas.microsoft.com/office/drawing/2014/main" id="{4589374C-AEE4-EE05-1D46-BCE3424A85E4}"/>
              </a:ext>
            </a:extLst>
          </p:cNvPr>
          <p:cNvSpPr/>
          <p:nvPr/>
        </p:nvSpPr>
        <p:spPr bwMode="gray">
          <a:xfrm>
            <a:off x="469124" y="2941652"/>
            <a:ext cx="2307265" cy="901582"/>
          </a:xfrm>
          <a:prstGeom prst="homePlate">
            <a:avLst/>
          </a:prstGeom>
          <a:solidFill>
            <a:schemeClr val="bg2"/>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b="1" dirty="0">
              <a:solidFill>
                <a:schemeClr val="accent6"/>
              </a:solidFill>
            </a:endParaRPr>
          </a:p>
        </p:txBody>
      </p:sp>
      <p:pic>
        <p:nvPicPr>
          <p:cNvPr id="6" name="Picture 5">
            <a:extLst>
              <a:ext uri="{FF2B5EF4-FFF2-40B4-BE49-F238E27FC236}">
                <a16:creationId xmlns:a16="http://schemas.microsoft.com/office/drawing/2014/main" id="{9894626B-68FF-E43E-8F85-64E309291BF5}"/>
              </a:ext>
            </a:extLst>
          </p:cNvPr>
          <p:cNvPicPr>
            <a:picLocks noChangeAspect="1"/>
          </p:cNvPicPr>
          <p:nvPr/>
        </p:nvPicPr>
        <p:blipFill>
          <a:blip r:embed="rId2">
            <a:extLst>
              <a:ext uri="{28A0092B-C50C-407E-A947-70E740481C1C}">
                <a14:useLocalDpi xmlns:a14="http://schemas.microsoft.com/office/drawing/2010/main" val="0"/>
              </a:ext>
            </a:extLst>
          </a:blip>
          <a:stretch/>
        </p:blipFill>
        <p:spPr bwMode="gray">
          <a:xfrm>
            <a:off x="469124" y="3073804"/>
            <a:ext cx="609601" cy="609601"/>
          </a:xfrm>
          <a:prstGeom prst="rect">
            <a:avLst/>
          </a:prstGeom>
        </p:spPr>
      </p:pic>
      <p:sp>
        <p:nvSpPr>
          <p:cNvPr id="7" name="TextBox 6">
            <a:extLst>
              <a:ext uri="{FF2B5EF4-FFF2-40B4-BE49-F238E27FC236}">
                <a16:creationId xmlns:a16="http://schemas.microsoft.com/office/drawing/2014/main" id="{6F1080A3-7592-3E22-79EE-853BB21C8790}"/>
              </a:ext>
            </a:extLst>
          </p:cNvPr>
          <p:cNvSpPr txBox="1"/>
          <p:nvPr/>
        </p:nvSpPr>
        <p:spPr bwMode="gray">
          <a:xfrm>
            <a:off x="1061023" y="3264171"/>
            <a:ext cx="1290064" cy="215444"/>
          </a:xfrm>
          <a:prstGeom prst="rect">
            <a:avLst/>
          </a:prstGeom>
          <a:noFill/>
        </p:spPr>
        <p:txBody>
          <a:bodyPr vert="horz" wrap="square" lIns="0" tIns="0" rIns="0" bIns="0" rtlCol="0" anchor="t">
            <a:spAutoFit/>
          </a:bodyPr>
          <a:lstStyle/>
          <a:p>
            <a:pPr>
              <a:spcBef>
                <a:spcPts val="600"/>
              </a:spcBef>
            </a:pPr>
            <a:r>
              <a:rPr lang="en-US" sz="1400" b="1" dirty="0">
                <a:solidFill>
                  <a:schemeClr val="accent6"/>
                </a:solidFill>
              </a:rPr>
              <a:t>Decommission</a:t>
            </a:r>
          </a:p>
        </p:txBody>
      </p:sp>
      <p:sp>
        <p:nvSpPr>
          <p:cNvPr id="8" name="TextBox 7">
            <a:extLst>
              <a:ext uri="{FF2B5EF4-FFF2-40B4-BE49-F238E27FC236}">
                <a16:creationId xmlns:a16="http://schemas.microsoft.com/office/drawing/2014/main" id="{4F1F6003-FAD5-CA8D-7828-EF38FF48F78E}"/>
              </a:ext>
            </a:extLst>
          </p:cNvPr>
          <p:cNvSpPr txBox="1"/>
          <p:nvPr/>
        </p:nvSpPr>
        <p:spPr bwMode="gray">
          <a:xfrm>
            <a:off x="2821623" y="3092558"/>
            <a:ext cx="1715312" cy="553998"/>
          </a:xfrm>
          <a:prstGeom prst="rect">
            <a:avLst/>
          </a:prstGeom>
          <a:noFill/>
        </p:spPr>
        <p:txBody>
          <a:bodyPr vert="horz" wrap="square" lIns="0" tIns="0" rIns="0" bIns="0" rtlCol="0" anchor="t">
            <a:spAutoFit/>
          </a:bodyPr>
          <a:lstStyle/>
          <a:p>
            <a:pPr algn="ctr" rtl="0" eaLnBrk="1" fontAlgn="auto" hangingPunct="1">
              <a:lnSpc>
                <a:spcPct val="100000"/>
              </a:lnSpc>
              <a:spcBef>
                <a:spcPts val="600"/>
              </a:spcBef>
              <a:spcAft>
                <a:spcPts val="0"/>
              </a:spcAft>
            </a:pPr>
            <a:r>
              <a:rPr lang="en-US" sz="1200" b="1" i="0" u="none" baseline="0" dirty="0">
                <a:solidFill>
                  <a:schemeClr val="accent6">
                    <a:lumMod val="75000"/>
                  </a:schemeClr>
                </a:solidFill>
              </a:rPr>
              <a:t>Soft delete the PGP and Passphrase secret in Azure Key Vault</a:t>
            </a:r>
          </a:p>
        </p:txBody>
      </p:sp>
      <p:cxnSp>
        <p:nvCxnSpPr>
          <p:cNvPr id="9" name="Straight Arrow Connector 8">
            <a:extLst>
              <a:ext uri="{FF2B5EF4-FFF2-40B4-BE49-F238E27FC236}">
                <a16:creationId xmlns:a16="http://schemas.microsoft.com/office/drawing/2014/main" id="{1AD8D832-7959-F926-762C-2CD5C4AB4A31}"/>
              </a:ext>
            </a:extLst>
          </p:cNvPr>
          <p:cNvCxnSpPr>
            <a:cxnSpLocks/>
          </p:cNvCxnSpPr>
          <p:nvPr/>
        </p:nvCxnSpPr>
        <p:spPr bwMode="gray">
          <a:xfrm>
            <a:off x="4817564" y="3385746"/>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F6652A9-60FA-F899-6F61-01C48B6BA1BD}"/>
              </a:ext>
            </a:extLst>
          </p:cNvPr>
          <p:cNvSpPr txBox="1"/>
          <p:nvPr/>
        </p:nvSpPr>
        <p:spPr bwMode="gray">
          <a:xfrm>
            <a:off x="5423183" y="3092557"/>
            <a:ext cx="1012717" cy="553998"/>
          </a:xfrm>
          <a:prstGeom prst="rect">
            <a:avLst/>
          </a:prstGeom>
          <a:noFill/>
        </p:spPr>
        <p:txBody>
          <a:bodyPr vert="horz" wrap="square" lIns="0" tIns="0" rIns="0" bIns="0" rtlCol="0" anchor="t">
            <a:spAutoFit/>
          </a:bodyPr>
          <a:lstStyle/>
          <a:p>
            <a:pPr algn="ctr" rtl="0" eaLnBrk="1" fontAlgn="auto" hangingPunct="1">
              <a:lnSpc>
                <a:spcPct val="100000"/>
              </a:lnSpc>
              <a:spcBef>
                <a:spcPts val="600"/>
              </a:spcBef>
              <a:spcAft>
                <a:spcPts val="0"/>
              </a:spcAft>
            </a:pPr>
            <a:r>
              <a:rPr lang="en-US" sz="1200" b="1" i="0" u="none" baseline="0" dirty="0">
                <a:solidFill>
                  <a:schemeClr val="accent6">
                    <a:lumMod val="75000"/>
                  </a:schemeClr>
                </a:solidFill>
              </a:rPr>
              <a:t>Trigger Email to the Team Mailbox</a:t>
            </a:r>
          </a:p>
        </p:txBody>
      </p:sp>
      <p:cxnSp>
        <p:nvCxnSpPr>
          <p:cNvPr id="11" name="Straight Arrow Connector 10">
            <a:extLst>
              <a:ext uri="{FF2B5EF4-FFF2-40B4-BE49-F238E27FC236}">
                <a16:creationId xmlns:a16="http://schemas.microsoft.com/office/drawing/2014/main" id="{BA288E99-28B5-8347-BF89-8E091E077038}"/>
              </a:ext>
            </a:extLst>
          </p:cNvPr>
          <p:cNvCxnSpPr>
            <a:cxnSpLocks/>
          </p:cNvCxnSpPr>
          <p:nvPr/>
        </p:nvCxnSpPr>
        <p:spPr bwMode="gray">
          <a:xfrm>
            <a:off x="6760799" y="3385746"/>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812C342-810E-FA31-3F67-CA15DEF4A46C}"/>
              </a:ext>
            </a:extLst>
          </p:cNvPr>
          <p:cNvSpPr txBox="1"/>
          <p:nvPr/>
        </p:nvSpPr>
        <p:spPr bwMode="gray">
          <a:xfrm>
            <a:off x="7436491" y="3092557"/>
            <a:ext cx="1054195" cy="553998"/>
          </a:xfrm>
          <a:prstGeom prst="rect">
            <a:avLst/>
          </a:prstGeom>
          <a:noFill/>
        </p:spPr>
        <p:txBody>
          <a:bodyPr vert="horz"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6">
                    <a:lumMod val="75000"/>
                  </a:schemeClr>
                </a:solidFill>
              </a:rPr>
              <a:t>After cooling period, delete the Secrets</a:t>
            </a:r>
          </a:p>
        </p:txBody>
      </p:sp>
      <p:sp>
        <p:nvSpPr>
          <p:cNvPr id="13" name="TextBox 12">
            <a:extLst>
              <a:ext uri="{FF2B5EF4-FFF2-40B4-BE49-F238E27FC236}">
                <a16:creationId xmlns:a16="http://schemas.microsoft.com/office/drawing/2014/main" id="{E4363F90-BE93-0AC4-3939-4F74DB258C99}"/>
              </a:ext>
            </a:extLst>
          </p:cNvPr>
          <p:cNvSpPr txBox="1"/>
          <p:nvPr/>
        </p:nvSpPr>
        <p:spPr bwMode="gray">
          <a:xfrm>
            <a:off x="9246608" y="3092558"/>
            <a:ext cx="1027306" cy="553998"/>
          </a:xfrm>
          <a:prstGeom prst="rect">
            <a:avLst/>
          </a:prstGeom>
          <a:noFill/>
        </p:spPr>
        <p:txBody>
          <a:bodyPr vert="horz"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6">
                    <a:lumMod val="75000"/>
                  </a:schemeClr>
                </a:solidFill>
              </a:rPr>
              <a:t>Trigger an Email to the Team Mailbox</a:t>
            </a:r>
          </a:p>
        </p:txBody>
      </p:sp>
      <p:cxnSp>
        <p:nvCxnSpPr>
          <p:cNvPr id="14" name="Straight Arrow Connector 13">
            <a:extLst>
              <a:ext uri="{FF2B5EF4-FFF2-40B4-BE49-F238E27FC236}">
                <a16:creationId xmlns:a16="http://schemas.microsoft.com/office/drawing/2014/main" id="{6512CC33-E09C-B3D2-0655-9427F73784A0}"/>
              </a:ext>
            </a:extLst>
          </p:cNvPr>
          <p:cNvCxnSpPr>
            <a:cxnSpLocks/>
          </p:cNvCxnSpPr>
          <p:nvPr/>
        </p:nvCxnSpPr>
        <p:spPr bwMode="gray">
          <a:xfrm>
            <a:off x="8715008" y="3385746"/>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EFAEB80-4B72-6E4A-186A-438E18B03460}"/>
              </a:ext>
            </a:extLst>
          </p:cNvPr>
          <p:cNvSpPr/>
          <p:nvPr/>
        </p:nvSpPr>
        <p:spPr bwMode="gray">
          <a:xfrm>
            <a:off x="2324506" y="1095809"/>
            <a:ext cx="9451373" cy="880311"/>
          </a:xfrm>
          <a:prstGeom prst="rect">
            <a:avLst/>
          </a:prstGeom>
          <a:solidFill>
            <a:srgbClr val="FAF8F2"/>
          </a:solidFill>
          <a:ln cap="rnd">
            <a:solidFill>
              <a:srgbClr val="FBF9F4"/>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18" name="Arrow: Pentagon 34">
            <a:extLst>
              <a:ext uri="{FF2B5EF4-FFF2-40B4-BE49-F238E27FC236}">
                <a16:creationId xmlns:a16="http://schemas.microsoft.com/office/drawing/2014/main" id="{91E71691-223F-F158-D042-F4437AB06410}"/>
              </a:ext>
            </a:extLst>
          </p:cNvPr>
          <p:cNvSpPr/>
          <p:nvPr/>
        </p:nvSpPr>
        <p:spPr bwMode="gray">
          <a:xfrm>
            <a:off x="469125" y="1089591"/>
            <a:ext cx="2307264" cy="901580"/>
          </a:xfrm>
          <a:prstGeom prst="homePlate">
            <a:avLst/>
          </a:prstGeom>
          <a:solidFill>
            <a:schemeClr val="bg2"/>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b="1" dirty="0">
              <a:solidFill>
                <a:schemeClr val="accent6"/>
              </a:solidFill>
            </a:endParaRPr>
          </a:p>
        </p:txBody>
      </p:sp>
      <p:pic>
        <p:nvPicPr>
          <p:cNvPr id="19" name="Picture 18">
            <a:extLst>
              <a:ext uri="{FF2B5EF4-FFF2-40B4-BE49-F238E27FC236}">
                <a16:creationId xmlns:a16="http://schemas.microsoft.com/office/drawing/2014/main" id="{92E45872-FA66-FB09-9AB3-024BAD6D6897}"/>
              </a:ext>
            </a:extLst>
          </p:cNvPr>
          <p:cNvPicPr>
            <a:picLocks noChangeAspect="1"/>
          </p:cNvPicPr>
          <p:nvPr/>
        </p:nvPicPr>
        <p:blipFill>
          <a:blip r:embed="rId2">
            <a:extLst>
              <a:ext uri="{28A0092B-C50C-407E-A947-70E740481C1C}">
                <a14:useLocalDpi xmlns:a14="http://schemas.microsoft.com/office/drawing/2010/main" val="0"/>
              </a:ext>
            </a:extLst>
          </a:blip>
          <a:stretch/>
        </p:blipFill>
        <p:spPr bwMode="gray">
          <a:xfrm>
            <a:off x="469124" y="1205794"/>
            <a:ext cx="609601" cy="609601"/>
          </a:xfrm>
          <a:prstGeom prst="rect">
            <a:avLst/>
          </a:prstGeom>
        </p:spPr>
      </p:pic>
      <p:sp>
        <p:nvSpPr>
          <p:cNvPr id="20" name="TextBox 19">
            <a:extLst>
              <a:ext uri="{FF2B5EF4-FFF2-40B4-BE49-F238E27FC236}">
                <a16:creationId xmlns:a16="http://schemas.microsoft.com/office/drawing/2014/main" id="{4E533C77-30E4-BBE8-C01D-593D49F2B981}"/>
              </a:ext>
            </a:extLst>
          </p:cNvPr>
          <p:cNvSpPr txBox="1"/>
          <p:nvPr/>
        </p:nvSpPr>
        <p:spPr bwMode="gray">
          <a:xfrm>
            <a:off x="1066343" y="1412110"/>
            <a:ext cx="1257956" cy="215444"/>
          </a:xfrm>
          <a:prstGeom prst="rect">
            <a:avLst/>
          </a:prstGeom>
          <a:noFill/>
        </p:spPr>
        <p:txBody>
          <a:bodyPr vert="horz" wrap="square" lIns="0" tIns="0" rIns="0" bIns="0" rtlCol="0" anchor="t">
            <a:spAutoFit/>
          </a:bodyPr>
          <a:lstStyle/>
          <a:p>
            <a:pPr>
              <a:spcBef>
                <a:spcPts val="600"/>
              </a:spcBef>
            </a:pPr>
            <a:r>
              <a:rPr lang="en-US" sz="1400" b="1" dirty="0">
                <a:solidFill>
                  <a:schemeClr val="accent6"/>
                </a:solidFill>
              </a:rPr>
              <a:t>Storage</a:t>
            </a:r>
          </a:p>
        </p:txBody>
      </p:sp>
      <p:sp>
        <p:nvSpPr>
          <p:cNvPr id="21" name="TextBox 20">
            <a:extLst>
              <a:ext uri="{FF2B5EF4-FFF2-40B4-BE49-F238E27FC236}">
                <a16:creationId xmlns:a16="http://schemas.microsoft.com/office/drawing/2014/main" id="{231E3970-A813-3F8C-FEA3-F9AA8F9301A9}"/>
              </a:ext>
            </a:extLst>
          </p:cNvPr>
          <p:cNvSpPr txBox="1"/>
          <p:nvPr/>
        </p:nvSpPr>
        <p:spPr bwMode="gray">
          <a:xfrm>
            <a:off x="2859056" y="1241284"/>
            <a:ext cx="1273324" cy="600164"/>
          </a:xfrm>
          <a:prstGeom prst="rect">
            <a:avLst/>
          </a:prstGeom>
          <a:noFill/>
        </p:spPr>
        <p:txBody>
          <a:bodyPr vert="horz"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dirty="0">
                <a:solidFill>
                  <a:schemeClr val="accent6"/>
                </a:solidFill>
              </a:rPr>
              <a:t>User exports the PGP key in .</a:t>
            </a:r>
            <a:r>
              <a:rPr lang="en-US" sz="1300" b="1" dirty="0" err="1">
                <a:solidFill>
                  <a:schemeClr val="accent6"/>
                </a:solidFill>
              </a:rPr>
              <a:t>asc</a:t>
            </a:r>
            <a:r>
              <a:rPr lang="en-US" sz="1300" b="1" dirty="0">
                <a:solidFill>
                  <a:schemeClr val="accent6"/>
                </a:solidFill>
              </a:rPr>
              <a:t> format</a:t>
            </a:r>
          </a:p>
        </p:txBody>
      </p:sp>
      <p:cxnSp>
        <p:nvCxnSpPr>
          <p:cNvPr id="22" name="Straight Arrow Connector 21">
            <a:extLst>
              <a:ext uri="{FF2B5EF4-FFF2-40B4-BE49-F238E27FC236}">
                <a16:creationId xmlns:a16="http://schemas.microsoft.com/office/drawing/2014/main" id="{58B202A2-4363-C762-4493-A302228EB45A}"/>
              </a:ext>
            </a:extLst>
          </p:cNvPr>
          <p:cNvCxnSpPr>
            <a:cxnSpLocks/>
          </p:cNvCxnSpPr>
          <p:nvPr/>
        </p:nvCxnSpPr>
        <p:spPr bwMode="gray">
          <a:xfrm>
            <a:off x="4363455" y="1533685"/>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74F4745-8E30-4CE5-A6F4-29DF277B70BB}"/>
              </a:ext>
            </a:extLst>
          </p:cNvPr>
          <p:cNvSpPr txBox="1"/>
          <p:nvPr/>
        </p:nvSpPr>
        <p:spPr bwMode="gray">
          <a:xfrm>
            <a:off x="5014595" y="1237149"/>
            <a:ext cx="1422917" cy="600164"/>
          </a:xfrm>
          <a:prstGeom prst="rect">
            <a:avLst/>
          </a:prstGeom>
          <a:noFill/>
        </p:spPr>
        <p:txBody>
          <a:bodyPr vert="horz" wrap="square" lIns="0" tIns="0" rIns="0" bIns="0" rtlCol="0" anchor="t">
            <a:spAutoFit/>
          </a:bodyPr>
          <a:lstStyle/>
          <a:p>
            <a:pPr algn="ctr">
              <a:spcBef>
                <a:spcPts val="600"/>
              </a:spcBef>
            </a:pPr>
            <a:r>
              <a:rPr lang="en-US" sz="1300" b="1" dirty="0">
                <a:solidFill>
                  <a:schemeClr val="accent6"/>
                </a:solidFill>
              </a:rPr>
              <a:t>Save the contents of .</a:t>
            </a:r>
            <a:r>
              <a:rPr lang="en-US" sz="1300" b="1" dirty="0" err="1">
                <a:solidFill>
                  <a:schemeClr val="accent6"/>
                </a:solidFill>
              </a:rPr>
              <a:t>asc</a:t>
            </a:r>
            <a:r>
              <a:rPr lang="en-US" sz="1300" b="1" dirty="0">
                <a:solidFill>
                  <a:schemeClr val="accent6"/>
                </a:solidFill>
              </a:rPr>
              <a:t> file to Azure Key Vault</a:t>
            </a:r>
          </a:p>
        </p:txBody>
      </p:sp>
      <p:cxnSp>
        <p:nvCxnSpPr>
          <p:cNvPr id="24" name="Straight Arrow Connector 23">
            <a:extLst>
              <a:ext uri="{FF2B5EF4-FFF2-40B4-BE49-F238E27FC236}">
                <a16:creationId xmlns:a16="http://schemas.microsoft.com/office/drawing/2014/main" id="{46A739D8-1147-2619-B87D-BA8B65A4B936}"/>
              </a:ext>
            </a:extLst>
          </p:cNvPr>
          <p:cNvCxnSpPr>
            <a:cxnSpLocks/>
          </p:cNvCxnSpPr>
          <p:nvPr/>
        </p:nvCxnSpPr>
        <p:spPr bwMode="gray">
          <a:xfrm>
            <a:off x="6830042" y="1533685"/>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94DA52E-1280-9187-D035-45B1BA042ECC}"/>
              </a:ext>
            </a:extLst>
          </p:cNvPr>
          <p:cNvSpPr txBox="1"/>
          <p:nvPr/>
        </p:nvSpPr>
        <p:spPr bwMode="gray">
          <a:xfrm>
            <a:off x="7489055" y="1240498"/>
            <a:ext cx="1934410" cy="553998"/>
          </a:xfrm>
          <a:prstGeom prst="rect">
            <a:avLst/>
          </a:prstGeom>
          <a:noFill/>
        </p:spPr>
        <p:txBody>
          <a:bodyPr vert="horz" wrap="square" lIns="0" tIns="0" rIns="0" bIns="0" rtlCol="0" anchor="t">
            <a:spAutoFit/>
          </a:bodyPr>
          <a:lstStyle/>
          <a:p>
            <a:pPr marR="0" lvl="0" indent="0" algn="ctr">
              <a:spcBef>
                <a:spcPts val="600"/>
              </a:spcBef>
              <a:buClrTx/>
              <a:buSzTx/>
              <a:buFontTx/>
              <a:buNone/>
              <a:tabLst/>
              <a:defRPr/>
            </a:pPr>
            <a:r>
              <a:rPr lang="en-US" sz="1200" b="1" dirty="0">
                <a:solidFill>
                  <a:schemeClr val="accent6"/>
                </a:solidFill>
              </a:rPr>
              <a:t>Save the Passphrase(if available) as another secret in Azure Key Vault</a:t>
            </a:r>
          </a:p>
        </p:txBody>
      </p:sp>
      <p:cxnSp>
        <p:nvCxnSpPr>
          <p:cNvPr id="29" name="Straight Arrow Connector 28">
            <a:extLst>
              <a:ext uri="{FF2B5EF4-FFF2-40B4-BE49-F238E27FC236}">
                <a16:creationId xmlns:a16="http://schemas.microsoft.com/office/drawing/2014/main" id="{8D9F00AA-1563-C658-231E-34094D60788D}"/>
              </a:ext>
            </a:extLst>
          </p:cNvPr>
          <p:cNvCxnSpPr>
            <a:cxnSpLocks/>
          </p:cNvCxnSpPr>
          <p:nvPr/>
        </p:nvCxnSpPr>
        <p:spPr bwMode="gray">
          <a:xfrm>
            <a:off x="9713009" y="1532336"/>
            <a:ext cx="377237" cy="0"/>
          </a:xfrm>
          <a:prstGeom prst="straightConnector1">
            <a:avLst/>
          </a:prstGeom>
          <a:ln w="19050" cap="rnd">
            <a:solidFill>
              <a:schemeClr val="accent6"/>
            </a:solidFill>
            <a:round/>
            <a:headEnd w="lg" len="med"/>
            <a:tailEnd type="arrow" w="lg"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CA92F63-9545-266D-68CA-D7E153A7352F}"/>
              </a:ext>
            </a:extLst>
          </p:cNvPr>
          <p:cNvSpPr txBox="1"/>
          <p:nvPr/>
        </p:nvSpPr>
        <p:spPr bwMode="gray">
          <a:xfrm>
            <a:off x="10383810" y="1239148"/>
            <a:ext cx="1158164" cy="553998"/>
          </a:xfrm>
          <a:prstGeom prst="rect">
            <a:avLst/>
          </a:prstGeom>
          <a:noFill/>
        </p:spPr>
        <p:txBody>
          <a:bodyPr vert="horz" wrap="squar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6">
                    <a:lumMod val="75000"/>
                  </a:schemeClr>
                </a:solidFill>
              </a:rPr>
              <a:t>Trigger an Email to the Team Mailbox</a:t>
            </a:r>
          </a:p>
        </p:txBody>
      </p:sp>
      <p:sp>
        <p:nvSpPr>
          <p:cNvPr id="36" name="Content Placeholder 13">
            <a:extLst>
              <a:ext uri="{FF2B5EF4-FFF2-40B4-BE49-F238E27FC236}">
                <a16:creationId xmlns:a16="http://schemas.microsoft.com/office/drawing/2014/main" id="{44D678B5-3D28-2BB4-0BBF-3062F2F53C5F}"/>
              </a:ext>
            </a:extLst>
          </p:cNvPr>
          <p:cNvSpPr txBox="1">
            <a:spLocks/>
          </p:cNvSpPr>
          <p:nvPr/>
        </p:nvSpPr>
        <p:spPr>
          <a:xfrm>
            <a:off x="777746" y="4026552"/>
            <a:ext cx="10828867" cy="2263153"/>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Currently Azure Key Vault does not support creation of PGP keys. Hence, generation and auto-rotation of PGP keys is out of scope</a:t>
            </a:r>
          </a:p>
          <a:p>
            <a:pPr marL="0" lvl="1" indent="0">
              <a:buNone/>
            </a:pPr>
            <a:endParaRPr lang="en-US" sz="1400" dirty="0"/>
          </a:p>
          <a:p>
            <a:pPr marL="0" lvl="1" indent="0">
              <a:buNone/>
            </a:pPr>
            <a:r>
              <a:rPr lang="en-US" sz="1400" dirty="0"/>
              <a:t>Currently Azure Key Vault also doesn’t support saving the PGP keys directly in Azure Key Vault. As an alternative PGP keys need to be exported to .</a:t>
            </a:r>
            <a:r>
              <a:rPr lang="en-US" sz="1400" dirty="0" err="1"/>
              <a:t>asc</a:t>
            </a:r>
            <a:r>
              <a:rPr lang="en-US" sz="1400" dirty="0"/>
              <a:t> formatted file and the contents of these file are saved in the secret. Additionally, if Passphrase is also created, that is also saved as another secret in the Azure Key Vault</a:t>
            </a:r>
          </a:p>
          <a:p>
            <a:pPr marL="0" lvl="1" indent="0">
              <a:buNone/>
            </a:pPr>
            <a:endParaRPr lang="en-US" sz="1400" dirty="0"/>
          </a:p>
          <a:p>
            <a:pPr marL="0" lvl="1" indent="0">
              <a:buNone/>
            </a:pPr>
            <a:r>
              <a:rPr lang="en-US" sz="1400" dirty="0"/>
              <a:t>Current maximum size of secrets that is supported in Azure Key Vault is 25k bytes which is well above the PGP key size i.e. ~=4k bytes in .</a:t>
            </a:r>
            <a:r>
              <a:rPr lang="en-US" sz="1400" dirty="0" err="1"/>
              <a:t>asc</a:t>
            </a:r>
            <a:r>
              <a:rPr lang="en-US" sz="1400" dirty="0"/>
              <a:t> format</a:t>
            </a:r>
          </a:p>
        </p:txBody>
      </p:sp>
      <p:pic>
        <p:nvPicPr>
          <p:cNvPr id="42" name="Picture 41">
            <a:extLst>
              <a:ext uri="{FF2B5EF4-FFF2-40B4-BE49-F238E27FC236}">
                <a16:creationId xmlns:a16="http://schemas.microsoft.com/office/drawing/2014/main" id="{536D5830-D928-7CD1-32A4-E5888A700EA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457199" y="4026077"/>
            <a:ext cx="304699" cy="304699"/>
          </a:xfrm>
          <a:prstGeom prst="rect">
            <a:avLst/>
          </a:prstGeom>
        </p:spPr>
      </p:pic>
      <p:pic>
        <p:nvPicPr>
          <p:cNvPr id="43" name="Picture 42">
            <a:extLst>
              <a:ext uri="{FF2B5EF4-FFF2-40B4-BE49-F238E27FC236}">
                <a16:creationId xmlns:a16="http://schemas.microsoft.com/office/drawing/2014/main" id="{BD7BDA59-613A-96AF-6DEA-E3124687ED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457199" y="4642679"/>
            <a:ext cx="304699" cy="304699"/>
          </a:xfrm>
          <a:prstGeom prst="rect">
            <a:avLst/>
          </a:prstGeom>
        </p:spPr>
      </p:pic>
      <p:pic>
        <p:nvPicPr>
          <p:cNvPr id="44" name="Picture 43">
            <a:extLst>
              <a:ext uri="{FF2B5EF4-FFF2-40B4-BE49-F238E27FC236}">
                <a16:creationId xmlns:a16="http://schemas.microsoft.com/office/drawing/2014/main" id="{F388A099-F30C-0A3C-EAA5-4C65FA6885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457198" y="5618201"/>
            <a:ext cx="304699" cy="304699"/>
          </a:xfrm>
          <a:prstGeom prst="rect">
            <a:avLst/>
          </a:prstGeom>
        </p:spPr>
      </p:pic>
    </p:spTree>
    <p:extLst>
      <p:ext uri="{BB962C8B-B14F-4D97-AF65-F5344CB8AC3E}">
        <p14:creationId xmlns:p14="http://schemas.microsoft.com/office/powerpoint/2010/main" val="40224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2D95A-4992-D0D3-85E8-0B39743122CC}"/>
              </a:ext>
            </a:extLst>
          </p:cNvPr>
          <p:cNvSpPr>
            <a:spLocks noGrp="1"/>
          </p:cNvSpPr>
          <p:nvPr>
            <p:ph type="title"/>
          </p:nvPr>
        </p:nvSpPr>
        <p:spPr/>
        <p:txBody>
          <a:bodyPr/>
          <a:lstStyle/>
          <a:p>
            <a:r>
              <a:rPr lang="en-US" dirty="0"/>
              <a:t>Decommission of Secret</a:t>
            </a:r>
          </a:p>
        </p:txBody>
      </p:sp>
      <p:sp>
        <p:nvSpPr>
          <p:cNvPr id="45" name="Content Placeholder 13">
            <a:extLst>
              <a:ext uri="{FF2B5EF4-FFF2-40B4-BE49-F238E27FC236}">
                <a16:creationId xmlns:a16="http://schemas.microsoft.com/office/drawing/2014/main" id="{E9DA620F-4CD7-5B4C-1E99-FA0F73EE5205}"/>
              </a:ext>
            </a:extLst>
          </p:cNvPr>
          <p:cNvSpPr txBox="1">
            <a:spLocks/>
          </p:cNvSpPr>
          <p:nvPr/>
        </p:nvSpPr>
        <p:spPr>
          <a:xfrm>
            <a:off x="761898" y="1095967"/>
            <a:ext cx="9769577" cy="1525737"/>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will be a user-initiated workflow</a:t>
            </a:r>
          </a:p>
          <a:p>
            <a:pPr marL="0" lvl="1" indent="0">
              <a:buNone/>
            </a:pPr>
            <a:endParaRPr lang="en-US" sz="1400" dirty="0"/>
          </a:p>
          <a:p>
            <a:pPr marL="0" lvl="1" indent="0">
              <a:buNone/>
            </a:pPr>
            <a:r>
              <a:rPr lang="en-US" sz="1400" dirty="0"/>
              <a:t>Soft deleted Secrets in Azure Key Vault can be recovered within 90 days of deletion</a:t>
            </a:r>
          </a:p>
          <a:p>
            <a:pPr marL="0" lvl="1" indent="0">
              <a:buNone/>
            </a:pPr>
            <a:endParaRPr lang="en-US" sz="1400" dirty="0"/>
          </a:p>
          <a:p>
            <a:pPr marL="0" lvl="1" indent="0">
              <a:buNone/>
            </a:pPr>
            <a:r>
              <a:rPr lang="en-US" sz="1400" dirty="0"/>
              <a:t>Purging of deleted Secrets in Azure Key Vault is handled automatically by Azure </a:t>
            </a:r>
          </a:p>
          <a:p>
            <a:pPr lvl="1"/>
            <a:endParaRPr lang="en-US" dirty="0"/>
          </a:p>
          <a:p>
            <a:pPr lvl="1"/>
            <a:endParaRPr lang="en-US" dirty="0"/>
          </a:p>
        </p:txBody>
      </p:sp>
      <p:pic>
        <p:nvPicPr>
          <p:cNvPr id="60" name="Picture 59">
            <a:extLst>
              <a:ext uri="{FF2B5EF4-FFF2-40B4-BE49-F238E27FC236}">
                <a16:creationId xmlns:a16="http://schemas.microsoft.com/office/drawing/2014/main" id="{A31EF68B-1989-64E7-C748-73AC494562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095967"/>
            <a:ext cx="304699" cy="304699"/>
          </a:xfrm>
          <a:prstGeom prst="rect">
            <a:avLst/>
          </a:prstGeom>
        </p:spPr>
      </p:pic>
      <p:pic>
        <p:nvPicPr>
          <p:cNvPr id="61" name="Picture 60">
            <a:extLst>
              <a:ext uri="{FF2B5EF4-FFF2-40B4-BE49-F238E27FC236}">
                <a16:creationId xmlns:a16="http://schemas.microsoft.com/office/drawing/2014/main" id="{6E8F0F22-B749-D5C4-10B6-3548CCF2C4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636295"/>
            <a:ext cx="304699" cy="304699"/>
          </a:xfrm>
          <a:prstGeom prst="rect">
            <a:avLst/>
          </a:prstGeom>
        </p:spPr>
      </p:pic>
      <p:pic>
        <p:nvPicPr>
          <p:cNvPr id="62" name="Picture 61">
            <a:extLst>
              <a:ext uri="{FF2B5EF4-FFF2-40B4-BE49-F238E27FC236}">
                <a16:creationId xmlns:a16="http://schemas.microsoft.com/office/drawing/2014/main" id="{B75EC404-1E62-28A0-16CD-6865B04CF1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2242987"/>
            <a:ext cx="304699" cy="304699"/>
          </a:xfrm>
          <a:prstGeom prst="rect">
            <a:avLst/>
          </a:prstGeom>
        </p:spPr>
      </p:pic>
      <p:sp>
        <p:nvSpPr>
          <p:cNvPr id="22" name="Rectangle 21">
            <a:extLst>
              <a:ext uri="{FF2B5EF4-FFF2-40B4-BE49-F238E27FC236}">
                <a16:creationId xmlns:a16="http://schemas.microsoft.com/office/drawing/2014/main" id="{24F751A7-D3C5-8D10-518E-5F26B0521C7B}"/>
              </a:ext>
            </a:extLst>
          </p:cNvPr>
          <p:cNvSpPr/>
          <p:nvPr/>
        </p:nvSpPr>
        <p:spPr bwMode="gray">
          <a:xfrm>
            <a:off x="5055353" y="3753523"/>
            <a:ext cx="2039215" cy="838804"/>
          </a:xfrm>
          <a:prstGeom prst="rect">
            <a:avLst/>
          </a:prstGeom>
          <a:solidFill>
            <a:schemeClr val="bg1">
              <a:lumMod val="95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3" name="Rounded Rectangle 22">
            <a:extLst>
              <a:ext uri="{FF2B5EF4-FFF2-40B4-BE49-F238E27FC236}">
                <a16:creationId xmlns:a16="http://schemas.microsoft.com/office/drawing/2014/main" id="{15CFF3E0-FF9B-8130-5A25-6728480CEEE5}"/>
              </a:ext>
            </a:extLst>
          </p:cNvPr>
          <p:cNvSpPr/>
          <p:nvPr/>
        </p:nvSpPr>
        <p:spPr bwMode="gray">
          <a:xfrm>
            <a:off x="3654603" y="3472610"/>
            <a:ext cx="4803257" cy="2703975"/>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pic>
        <p:nvPicPr>
          <p:cNvPr id="24" name="Picture 16" descr="Microsoft Azure - Wikipedia">
            <a:extLst>
              <a:ext uri="{FF2B5EF4-FFF2-40B4-BE49-F238E27FC236}">
                <a16:creationId xmlns:a16="http://schemas.microsoft.com/office/drawing/2014/main" id="{E6760472-FCDE-55FC-D2BA-EE92E40E5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045" y="3113402"/>
            <a:ext cx="7366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Microsoft BI Tools: Azure Automation">
            <a:extLst>
              <a:ext uri="{FF2B5EF4-FFF2-40B4-BE49-F238E27FC236}">
                <a16:creationId xmlns:a16="http://schemas.microsoft.com/office/drawing/2014/main" id="{0436F940-B3B1-FC47-CA73-7B90D4722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748" y="5000221"/>
            <a:ext cx="1738428" cy="871477"/>
          </a:xfrm>
          <a:prstGeom prst="rect">
            <a:avLst/>
          </a:prstGeom>
          <a:noFill/>
          <a:extLst>
            <a:ext uri="{909E8E84-426E-40DD-AFC4-6F175D3DCCD1}">
              <a14:hiddenFill xmlns:a14="http://schemas.microsoft.com/office/drawing/2010/main">
                <a:solidFill>
                  <a:srgbClr val="FFFFFF"/>
                </a:solidFill>
              </a14:hiddenFill>
            </a:ext>
          </a:extLst>
        </p:spPr>
      </p:pic>
      <p:sp>
        <p:nvSpPr>
          <p:cNvPr id="26" name="Oval 25">
            <a:extLst>
              <a:ext uri="{FF2B5EF4-FFF2-40B4-BE49-F238E27FC236}">
                <a16:creationId xmlns:a16="http://schemas.microsoft.com/office/drawing/2014/main" id="{4341C422-9FF3-5C4E-C5D3-C3AE51F74D2E}"/>
              </a:ext>
            </a:extLst>
          </p:cNvPr>
          <p:cNvSpPr/>
          <p:nvPr/>
        </p:nvSpPr>
        <p:spPr bwMode="gray">
          <a:xfrm>
            <a:off x="2217698" y="5103151"/>
            <a:ext cx="1058347" cy="680167"/>
          </a:xfrm>
          <a:prstGeom prst="ellipse">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Trigger</a:t>
            </a:r>
          </a:p>
        </p:txBody>
      </p:sp>
      <p:pic>
        <p:nvPicPr>
          <p:cNvPr id="27" name="Picture 12" descr="Create a Corporate Email Address » Business Emails starting at $1/month |  IONOS by 1&amp;1">
            <a:extLst>
              <a:ext uri="{FF2B5EF4-FFF2-40B4-BE49-F238E27FC236}">
                <a16:creationId xmlns:a16="http://schemas.microsoft.com/office/drawing/2014/main" id="{A4970F34-FF51-B8AF-0963-767B08C2E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7398" y="5107324"/>
            <a:ext cx="251424" cy="25142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318C49CB-AA70-700A-0FBA-24C6E2B7AD74}"/>
              </a:ext>
            </a:extLst>
          </p:cNvPr>
          <p:cNvCxnSpPr>
            <a:cxnSpLocks/>
            <a:stCxn id="26" idx="6"/>
            <a:endCxn id="25" idx="1"/>
          </p:cNvCxnSpPr>
          <p:nvPr/>
        </p:nvCxnSpPr>
        <p:spPr bwMode="gray">
          <a:xfrm flipV="1">
            <a:off x="3276045" y="5435960"/>
            <a:ext cx="1929703" cy="7275"/>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29" name="Picture 8" descr="Azure Active Directory | Knowledgebase">
            <a:extLst>
              <a:ext uri="{FF2B5EF4-FFF2-40B4-BE49-F238E27FC236}">
                <a16:creationId xmlns:a16="http://schemas.microsoft.com/office/drawing/2014/main" id="{E92BCB57-F118-9CC6-E5E3-4DE249C152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7634" y="5078548"/>
            <a:ext cx="729372" cy="72937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39F3C997-7FAD-43CA-4C22-1FC4B12AE9C9}"/>
              </a:ext>
            </a:extLst>
          </p:cNvPr>
          <p:cNvSpPr/>
          <p:nvPr/>
        </p:nvSpPr>
        <p:spPr>
          <a:xfrm>
            <a:off x="5250395" y="5871698"/>
            <a:ext cx="1649133" cy="307777"/>
          </a:xfrm>
          <a:prstGeom prst="rect">
            <a:avLst/>
          </a:prstGeom>
          <a:noFill/>
        </p:spPr>
        <p:txBody>
          <a:bodyPr wrap="squar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Automation</a:t>
            </a:r>
          </a:p>
        </p:txBody>
      </p:sp>
      <p:sp>
        <p:nvSpPr>
          <p:cNvPr id="31" name="Rectangle 30">
            <a:extLst>
              <a:ext uri="{FF2B5EF4-FFF2-40B4-BE49-F238E27FC236}">
                <a16:creationId xmlns:a16="http://schemas.microsoft.com/office/drawing/2014/main" id="{FCC5A332-62C7-3C5D-CF11-F909570DEBF0}"/>
              </a:ext>
            </a:extLst>
          </p:cNvPr>
          <p:cNvSpPr/>
          <p:nvPr/>
        </p:nvSpPr>
        <p:spPr>
          <a:xfrm>
            <a:off x="8554738" y="5807920"/>
            <a:ext cx="1428597" cy="307777"/>
          </a:xfrm>
          <a:prstGeom prst="rect">
            <a:avLst/>
          </a:prstGeom>
          <a:noFill/>
        </p:spPr>
        <p:txBody>
          <a:bodyPr wrap="none" lIns="91440" tIns="45720" rIns="91440" bIns="45720">
            <a:spAutoFit/>
          </a:bodyPr>
          <a:lstStyle/>
          <a:p>
            <a:pPr algn="ctr"/>
            <a:r>
              <a:rPr lang="en-GB" sz="1400" dirty="0">
                <a:ln w="0"/>
                <a:effectLst>
                  <a:outerShdw blurRad="38100" dist="19050" dir="2700000" algn="tl" rotWithShape="0">
                    <a:schemeClr val="dk1">
                      <a:alpha val="40000"/>
                    </a:schemeClr>
                  </a:outerShdw>
                </a:effectLst>
              </a:rPr>
              <a:t>Shared</a:t>
            </a:r>
            <a:r>
              <a:rPr lang="en-GB" sz="1400" b="0" cap="none" spc="0" dirty="0">
                <a:ln w="0"/>
                <a:solidFill>
                  <a:schemeClr val="tx1"/>
                </a:solidFill>
                <a:effectLst>
                  <a:outerShdw blurRad="38100" dist="19050" dir="2700000" algn="tl" rotWithShape="0">
                    <a:schemeClr val="dk1">
                      <a:alpha val="40000"/>
                    </a:schemeClr>
                  </a:outerShdw>
                </a:effectLst>
              </a:rPr>
              <a:t> Mailbox</a:t>
            </a:r>
          </a:p>
        </p:txBody>
      </p:sp>
      <p:cxnSp>
        <p:nvCxnSpPr>
          <p:cNvPr id="32" name="Straight Arrow Connector 31">
            <a:extLst>
              <a:ext uri="{FF2B5EF4-FFF2-40B4-BE49-F238E27FC236}">
                <a16:creationId xmlns:a16="http://schemas.microsoft.com/office/drawing/2014/main" id="{AFFCA0A0-E48D-9595-A438-102A02B59280}"/>
              </a:ext>
            </a:extLst>
          </p:cNvPr>
          <p:cNvCxnSpPr>
            <a:cxnSpLocks/>
            <a:stCxn id="25" idx="3"/>
            <a:endCxn id="29" idx="1"/>
          </p:cNvCxnSpPr>
          <p:nvPr/>
        </p:nvCxnSpPr>
        <p:spPr bwMode="gray">
          <a:xfrm>
            <a:off x="6944176" y="5435960"/>
            <a:ext cx="1963458" cy="7274"/>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33" name="Picture 2" descr="Pricing Details - Key Vault | Microsoft Azure">
            <a:extLst>
              <a:ext uri="{FF2B5EF4-FFF2-40B4-BE49-F238E27FC236}">
                <a16:creationId xmlns:a16="http://schemas.microsoft.com/office/drawing/2014/main" id="{1CED143C-2CE9-305D-5CB7-F6B7C3F4D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703" y="3850002"/>
            <a:ext cx="1156865" cy="6073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Flexygo integra con Azure Active Directory – Flexygo">
            <a:extLst>
              <a:ext uri="{FF2B5EF4-FFF2-40B4-BE49-F238E27FC236}">
                <a16:creationId xmlns:a16="http://schemas.microsoft.com/office/drawing/2014/main" id="{A68BC64C-9E02-2364-B1FD-C757B4C72B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846" y="3809579"/>
            <a:ext cx="1074355" cy="688199"/>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1527F5B8-663B-2511-D15A-E7C52761AD8A}"/>
              </a:ext>
            </a:extLst>
          </p:cNvPr>
          <p:cNvCxnSpPr>
            <a:cxnSpLocks/>
            <a:stCxn id="25" idx="0"/>
            <a:endCxn id="22" idx="2"/>
          </p:cNvCxnSpPr>
          <p:nvPr/>
        </p:nvCxnSpPr>
        <p:spPr bwMode="gray">
          <a:xfrm flipH="1" flipV="1">
            <a:off x="6074961" y="4592327"/>
            <a:ext cx="1" cy="407894"/>
          </a:xfrm>
          <a:prstGeom prst="straightConnector1">
            <a:avLst/>
          </a:prstGeom>
          <a:ln w="254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59340816"/>
      </p:ext>
    </p:extLst>
  </p:cSld>
  <p:clrMapOvr>
    <a:masterClrMapping/>
  </p:clrMapOvr>
</p:sld>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196ECF"/>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AF8F2"/>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glg-20220927.potx" id="{F20B63DB-B905-4A31-BCA5-5B972454BE4B}" vid="{E2269EE8-3D17-4779-BDD6-A2AC3504C69C}"/>
    </a:ext>
  </a:extLst>
</a:theme>
</file>

<file path=ppt/theme/theme2.xml><?xml version="1.0" encoding="utf-8"?>
<a:theme xmlns:a="http://schemas.openxmlformats.org/drawingml/2006/main" name="Offic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196ECF"/>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196ECF"/>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8029</TotalTime>
  <Words>798</Words>
  <Application>Microsoft Macintosh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Optum Theme</vt:lpstr>
      <vt:lpstr>Application Secrets Management in Azure</vt:lpstr>
      <vt:lpstr>Session objectives</vt:lpstr>
      <vt:lpstr>Secret’s Management Lifecycle </vt:lpstr>
      <vt:lpstr>Secret Creation</vt:lpstr>
      <vt:lpstr>Application Authentication using secret</vt:lpstr>
      <vt:lpstr>Auto-Rotation of Secret</vt:lpstr>
      <vt:lpstr>Managing Secrets stored inside Application</vt:lpstr>
      <vt:lpstr>Lifecycle of PGP keys</vt:lpstr>
      <vt:lpstr>Decommission of Secret</vt:lpstr>
      <vt:lpstr>Azure Key Vault cost Analysis</vt:lpstr>
      <vt:lpstr>PowerPoint Presentation</vt:lpstr>
      <vt:lpstr>PowerPoint Presentation</vt:lpstr>
      <vt:lpstr>Appendix</vt:lpstr>
      <vt:lpstr>Appendix</vt:lpstr>
      <vt:lpstr>Appendix</vt:lpstr>
      <vt:lpstr>Appendix</vt:lpstr>
      <vt:lpstr>PowerPoint Presentation</vt:lpstr>
    </vt:vector>
  </TitlesOfParts>
  <Company>Optum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on-screen  graphic and  layout guide</dc:title>
  <dc:creator/>
  <dc:description>Optum 2023 template developed by Creative Partners. 16:9 on-screen GLG.</dc:description>
  <cp:lastModifiedBy>Khan, Ismail</cp:lastModifiedBy>
  <cp:revision>410</cp:revision>
  <dcterms:created xsi:type="dcterms:W3CDTF">2021-11-12T17:42:18Z</dcterms:created>
  <dcterms:modified xsi:type="dcterms:W3CDTF">2023-07-13T11:53:21Z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2022-09-27T13:11:31Z</vt:lpwstr>
  </property>
  <property fmtid="{D5CDD505-2E9C-101B-9397-08002B2CF9AE}" pid="4" name="MSIP_Label_a8a73c85-e524-44a6-bd58-7df7ef87be8f_Method">
    <vt:lpwstr>Privileged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4cb0794a-8e87-46d0-ad7e-8f169dc55f7b</vt:lpwstr>
  </property>
  <property fmtid="{D5CDD505-2E9C-101B-9397-08002B2CF9AE}" pid="8" name="MSIP_Label_a8a73c85-e524-44a6-bd58-7df7ef87be8f_ContentBits">
    <vt:lpwstr>0</vt:lpwstr>
  </property>
</Properties>
</file>