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3.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4.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93" r:id="rId5"/>
    <p:sldMasterId id="2147483723" r:id="rId6"/>
    <p:sldMasterId id="2147483739" r:id="rId7"/>
    <p:sldMasterId id="2147483759" r:id="rId8"/>
  </p:sldMasterIdLst>
  <p:notesMasterIdLst>
    <p:notesMasterId r:id="rId26"/>
  </p:notesMasterIdLst>
  <p:sldIdLst>
    <p:sldId id="371" r:id="rId9"/>
    <p:sldId id="588" r:id="rId10"/>
    <p:sldId id="2738" r:id="rId11"/>
    <p:sldId id="545" r:id="rId12"/>
    <p:sldId id="2740" r:id="rId13"/>
    <p:sldId id="2739" r:id="rId14"/>
    <p:sldId id="561" r:id="rId15"/>
    <p:sldId id="2741" r:id="rId16"/>
    <p:sldId id="546" r:id="rId17"/>
    <p:sldId id="547" r:id="rId18"/>
    <p:sldId id="548" r:id="rId19"/>
    <p:sldId id="629" r:id="rId20"/>
    <p:sldId id="2742" r:id="rId21"/>
    <p:sldId id="640" r:id="rId22"/>
    <p:sldId id="549" r:id="rId23"/>
    <p:sldId id="642" r:id="rId24"/>
    <p:sldId id="273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5EBAB8-3A56-47CD-9F46-7827C65305EC}" v="8" dt="2022-05-05T14:11:36.484"/>
    <p1510:client id="{8152D6CC-529A-4F79-83CB-3B0D83AB5CCD}" v="2" dt="2021-10-01T09:32:26.801"/>
    <p1510:client id="{8C0AB7A6-11EF-4CEB-A754-054064AA5F33}" v="42" dt="2021-10-01T09:31:14.789"/>
    <p1510:client id="{9AF789B3-292C-475D-83EB-6A20A712B63A}" v="154" dt="2022-05-05T12:58:20.180"/>
    <p1510:client id="{CC1EFAA1-8C1D-46CF-9B84-09861870F0D4}" v="70" dt="2022-05-05T13:13:34.679"/>
    <p1510:client id="{E8DCB74C-8F22-4B8F-8D5A-E8B9D1FA0292}" v="337" dt="2022-05-05T14:01:47.3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viewProps" Target="viewProps.xml"/><Relationship Id="rId10" Type="http://schemas.openxmlformats.org/officeDocument/2006/relationships/slide" Target="slides/slide2.xml"/><Relationship Id="rId19" Type="http://schemas.openxmlformats.org/officeDocument/2006/relationships/slide" Target="slides/slide11.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ish K Dontamsetty" userId="S::dontamsetty_satish@optum.com::4e631003-80cf-4320-a5bb-5a19a3bb39cf" providerId="AD" clId="Web-{8152D6CC-529A-4F79-83CB-3B0D83AB5CCD}"/>
    <pc:docChg chg="delSld">
      <pc:chgData name="Satish K Dontamsetty" userId="S::dontamsetty_satish@optum.com::4e631003-80cf-4320-a5bb-5a19a3bb39cf" providerId="AD" clId="Web-{8152D6CC-529A-4F79-83CB-3B0D83AB5CCD}" dt="2021-10-01T09:32:26.801" v="1"/>
      <pc:docMkLst>
        <pc:docMk/>
      </pc:docMkLst>
      <pc:sldChg chg="del">
        <pc:chgData name="Satish K Dontamsetty" userId="S::dontamsetty_satish@optum.com::4e631003-80cf-4320-a5bb-5a19a3bb39cf" providerId="AD" clId="Web-{8152D6CC-529A-4F79-83CB-3B0D83AB5CCD}" dt="2021-10-01T09:32:20.317" v="0"/>
        <pc:sldMkLst>
          <pc:docMk/>
          <pc:sldMk cId="3151428741" sldId="2731"/>
        </pc:sldMkLst>
      </pc:sldChg>
      <pc:sldChg chg="del">
        <pc:chgData name="Satish K Dontamsetty" userId="S::dontamsetty_satish@optum.com::4e631003-80cf-4320-a5bb-5a19a3bb39cf" providerId="AD" clId="Web-{8152D6CC-529A-4F79-83CB-3B0D83AB5CCD}" dt="2021-10-01T09:32:26.801" v="1"/>
        <pc:sldMkLst>
          <pc:docMk/>
          <pc:sldMk cId="889630591" sldId="2735"/>
        </pc:sldMkLst>
      </pc:sldChg>
    </pc:docChg>
  </pc:docChgLst>
  <pc:docChgLst>
    <pc:chgData name="Kovalluri, Krishna K" userId="S::krishna.kovalluri@optum.com::62597937-9a8e-43ec-bd28-a48f75728d73" providerId="AD" clId="Web-{775EBAB8-3A56-47CD-9F46-7827C65305EC}"/>
    <pc:docChg chg="modSld">
      <pc:chgData name="Kovalluri, Krishna K" userId="S::krishna.kovalluri@optum.com::62597937-9a8e-43ec-bd28-a48f75728d73" providerId="AD" clId="Web-{775EBAB8-3A56-47CD-9F46-7827C65305EC}" dt="2022-05-05T14:11:33.828" v="0" actId="20577"/>
      <pc:docMkLst>
        <pc:docMk/>
      </pc:docMkLst>
      <pc:sldChg chg="modSp">
        <pc:chgData name="Kovalluri, Krishna K" userId="S::krishna.kovalluri@optum.com::62597937-9a8e-43ec-bd28-a48f75728d73" providerId="AD" clId="Web-{775EBAB8-3A56-47CD-9F46-7827C65305EC}" dt="2022-05-05T14:11:33.828" v="0" actId="20577"/>
        <pc:sldMkLst>
          <pc:docMk/>
          <pc:sldMk cId="688643850" sldId="2738"/>
        </pc:sldMkLst>
        <pc:spChg chg="mod">
          <ac:chgData name="Kovalluri, Krishna K" userId="S::krishna.kovalluri@optum.com::62597937-9a8e-43ec-bd28-a48f75728d73" providerId="AD" clId="Web-{775EBAB8-3A56-47CD-9F46-7827C65305EC}" dt="2022-05-05T14:11:33.828" v="0" actId="20577"/>
          <ac:spMkLst>
            <pc:docMk/>
            <pc:sldMk cId="688643850" sldId="2738"/>
            <ac:spMk id="2" creationId="{00000000-0000-0000-0000-000000000000}"/>
          </ac:spMkLst>
        </pc:spChg>
      </pc:sldChg>
    </pc:docChg>
  </pc:docChgLst>
  <pc:docChgLst>
    <pc:chgData name="Satish K Dontamsetty" userId="S::dontamsetty_satish@optum.com::4e631003-80cf-4320-a5bb-5a19a3bb39cf" providerId="AD" clId="Web-{8C0AB7A6-11EF-4CEB-A754-054064AA5F33}"/>
    <pc:docChg chg="modSld">
      <pc:chgData name="Satish K Dontamsetty" userId="S::dontamsetty_satish@optum.com::4e631003-80cf-4320-a5bb-5a19a3bb39cf" providerId="AD" clId="Web-{8C0AB7A6-11EF-4CEB-A754-054064AA5F33}" dt="2021-10-01T09:31:14.789" v="39"/>
      <pc:docMkLst>
        <pc:docMk/>
      </pc:docMkLst>
      <pc:sldChg chg="modSp">
        <pc:chgData name="Satish K Dontamsetty" userId="S::dontamsetty_satish@optum.com::4e631003-80cf-4320-a5bb-5a19a3bb39cf" providerId="AD" clId="Web-{8C0AB7A6-11EF-4CEB-A754-054064AA5F33}" dt="2021-10-01T09:31:14.789" v="39"/>
        <pc:sldMkLst>
          <pc:docMk/>
          <pc:sldMk cId="2812361900" sldId="371"/>
        </pc:sldMkLst>
        <pc:spChg chg="mod">
          <ac:chgData name="Satish K Dontamsetty" userId="S::dontamsetty_satish@optum.com::4e631003-80cf-4320-a5bb-5a19a3bb39cf" providerId="AD" clId="Web-{8C0AB7A6-11EF-4CEB-A754-054064AA5F33}" dt="2021-10-01T09:31:14.789" v="39"/>
          <ac:spMkLst>
            <pc:docMk/>
            <pc:sldMk cId="2812361900" sldId="371"/>
            <ac:spMk id="4" creationId="{676E303F-28F7-0949-AC20-B2DD83206E6B}"/>
          </ac:spMkLst>
        </pc:spChg>
      </pc:sldChg>
    </pc:docChg>
  </pc:docChgLst>
  <pc:docChgLst>
    <pc:chgData name="Kovalluri, Krishna K" userId="S::krishna.kovalluri@optum.com::62597937-9a8e-43ec-bd28-a48f75728d73" providerId="AD" clId="Web-{CC1EFAA1-8C1D-46CF-9B84-09861870F0D4}"/>
    <pc:docChg chg="modSld">
      <pc:chgData name="Kovalluri, Krishna K" userId="S::krishna.kovalluri@optum.com::62597937-9a8e-43ec-bd28-a48f75728d73" providerId="AD" clId="Web-{CC1EFAA1-8C1D-46CF-9B84-09861870F0D4}" dt="2022-05-05T13:13:34.679" v="65" actId="20577"/>
      <pc:docMkLst>
        <pc:docMk/>
      </pc:docMkLst>
      <pc:sldChg chg="modSp">
        <pc:chgData name="Kovalluri, Krishna K" userId="S::krishna.kovalluri@optum.com::62597937-9a8e-43ec-bd28-a48f75728d73" providerId="AD" clId="Web-{CC1EFAA1-8C1D-46CF-9B84-09861870F0D4}" dt="2022-05-05T13:12:09.426" v="64"/>
        <pc:sldMkLst>
          <pc:docMk/>
          <pc:sldMk cId="1754037633" sldId="548"/>
        </pc:sldMkLst>
        <pc:graphicFrameChg chg="mod modGraphic">
          <ac:chgData name="Kovalluri, Krishna K" userId="S::krishna.kovalluri@optum.com::62597937-9a8e-43ec-bd28-a48f75728d73" providerId="AD" clId="Web-{CC1EFAA1-8C1D-46CF-9B84-09861870F0D4}" dt="2022-05-05T13:12:09.426" v="64"/>
          <ac:graphicFrameMkLst>
            <pc:docMk/>
            <pc:sldMk cId="1754037633" sldId="548"/>
            <ac:graphicFrameMk id="4" creationId="{B9462506-6271-4255-B857-800B304D3A4E}"/>
          </ac:graphicFrameMkLst>
        </pc:graphicFrameChg>
      </pc:sldChg>
      <pc:sldChg chg="modSp">
        <pc:chgData name="Kovalluri, Krishna K" userId="S::krishna.kovalluri@optum.com::62597937-9a8e-43ec-bd28-a48f75728d73" providerId="AD" clId="Web-{CC1EFAA1-8C1D-46CF-9B84-09861870F0D4}" dt="2022-05-05T13:13:34.679" v="65" actId="20577"/>
        <pc:sldMkLst>
          <pc:docMk/>
          <pc:sldMk cId="2146019206" sldId="629"/>
        </pc:sldMkLst>
        <pc:spChg chg="mod">
          <ac:chgData name="Kovalluri, Krishna K" userId="S::krishna.kovalluri@optum.com::62597937-9a8e-43ec-bd28-a48f75728d73" providerId="AD" clId="Web-{CC1EFAA1-8C1D-46CF-9B84-09861870F0D4}" dt="2022-05-05T13:13:34.679" v="65" actId="20577"/>
          <ac:spMkLst>
            <pc:docMk/>
            <pc:sldMk cId="2146019206" sldId="629"/>
            <ac:spMk id="43" creationId="{C785146E-2AA3-40BE-B538-E5B622D45D16}"/>
          </ac:spMkLst>
        </pc:spChg>
      </pc:sldChg>
    </pc:docChg>
  </pc:docChgLst>
  <pc:docChgLst>
    <pc:chgData name="Kovalluri, Krishna K" userId="S::krishna.kovalluri@optum.com::62597937-9a8e-43ec-bd28-a48f75728d73" providerId="AD" clId="Web-{E8DCB74C-8F22-4B8F-8D5A-E8B9D1FA0292}"/>
    <pc:docChg chg="modSld">
      <pc:chgData name="Kovalluri, Krishna K" userId="S::krishna.kovalluri@optum.com::62597937-9a8e-43ec-bd28-a48f75728d73" providerId="AD" clId="Web-{E8DCB74C-8F22-4B8F-8D5A-E8B9D1FA0292}" dt="2022-05-05T14:01:47.037" v="158" actId="20577"/>
      <pc:docMkLst>
        <pc:docMk/>
      </pc:docMkLst>
      <pc:sldChg chg="modSp">
        <pc:chgData name="Kovalluri, Krishna K" userId="S::krishna.kovalluri@optum.com::62597937-9a8e-43ec-bd28-a48f75728d73" providerId="AD" clId="Web-{E8DCB74C-8F22-4B8F-8D5A-E8B9D1FA0292}" dt="2022-05-05T13:31:17.135" v="63" actId="20577"/>
        <pc:sldMkLst>
          <pc:docMk/>
          <pc:sldMk cId="3261704038" sldId="545"/>
        </pc:sldMkLst>
        <pc:spChg chg="mod">
          <ac:chgData name="Kovalluri, Krishna K" userId="S::krishna.kovalluri@optum.com::62597937-9a8e-43ec-bd28-a48f75728d73" providerId="AD" clId="Web-{E8DCB74C-8F22-4B8F-8D5A-E8B9D1FA0292}" dt="2022-05-05T13:31:17.135" v="63" actId="20577"/>
          <ac:spMkLst>
            <pc:docMk/>
            <pc:sldMk cId="3261704038" sldId="545"/>
            <ac:spMk id="10" creationId="{2EA816AF-C288-4F88-A92A-982952955D35}"/>
          </ac:spMkLst>
        </pc:spChg>
      </pc:sldChg>
      <pc:sldChg chg="modSp">
        <pc:chgData name="Kovalluri, Krishna K" userId="S::krishna.kovalluri@optum.com::62597937-9a8e-43ec-bd28-a48f75728d73" providerId="AD" clId="Web-{E8DCB74C-8F22-4B8F-8D5A-E8B9D1FA0292}" dt="2022-05-05T13:36:24.395" v="94" actId="1076"/>
        <pc:sldMkLst>
          <pc:docMk/>
          <pc:sldMk cId="3584475743" sldId="561"/>
        </pc:sldMkLst>
        <pc:spChg chg="mod">
          <ac:chgData name="Kovalluri, Krishna K" userId="S::krishna.kovalluri@optum.com::62597937-9a8e-43ec-bd28-a48f75728d73" providerId="AD" clId="Web-{E8DCB74C-8F22-4B8F-8D5A-E8B9D1FA0292}" dt="2022-05-05T13:36:24.395" v="94" actId="1076"/>
          <ac:spMkLst>
            <pc:docMk/>
            <pc:sldMk cId="3584475743" sldId="561"/>
            <ac:spMk id="4" creationId="{B2782E2D-B383-4EAF-B0EE-8946C77633AF}"/>
          </ac:spMkLst>
        </pc:spChg>
      </pc:sldChg>
      <pc:sldChg chg="modSp">
        <pc:chgData name="Kovalluri, Krishna K" userId="S::krishna.kovalluri@optum.com::62597937-9a8e-43ec-bd28-a48f75728d73" providerId="AD" clId="Web-{E8DCB74C-8F22-4B8F-8D5A-E8B9D1FA0292}" dt="2022-05-05T13:53:03.021" v="117" actId="20577"/>
        <pc:sldMkLst>
          <pc:docMk/>
          <pc:sldMk cId="2146019206" sldId="629"/>
        </pc:sldMkLst>
        <pc:spChg chg="mod">
          <ac:chgData name="Kovalluri, Krishna K" userId="S::krishna.kovalluri@optum.com::62597937-9a8e-43ec-bd28-a48f75728d73" providerId="AD" clId="Web-{E8DCB74C-8F22-4B8F-8D5A-E8B9D1FA0292}" dt="2022-05-05T13:53:03.021" v="117" actId="20577"/>
          <ac:spMkLst>
            <pc:docMk/>
            <pc:sldMk cId="2146019206" sldId="629"/>
            <ac:spMk id="43" creationId="{C785146E-2AA3-40BE-B538-E5B622D45D16}"/>
          </ac:spMkLst>
        </pc:spChg>
      </pc:sldChg>
      <pc:sldChg chg="modSp">
        <pc:chgData name="Kovalluri, Krishna K" userId="S::krishna.kovalluri@optum.com::62597937-9a8e-43ec-bd28-a48f75728d73" providerId="AD" clId="Web-{E8DCB74C-8F22-4B8F-8D5A-E8B9D1FA0292}" dt="2022-05-05T14:01:47.037" v="158" actId="20577"/>
        <pc:sldMkLst>
          <pc:docMk/>
          <pc:sldMk cId="1056073359" sldId="640"/>
        </pc:sldMkLst>
        <pc:spChg chg="mod">
          <ac:chgData name="Kovalluri, Krishna K" userId="S::krishna.kovalluri@optum.com::62597937-9a8e-43ec-bd28-a48f75728d73" providerId="AD" clId="Web-{E8DCB74C-8F22-4B8F-8D5A-E8B9D1FA0292}" dt="2022-05-05T14:01:47.037" v="158" actId="20577"/>
          <ac:spMkLst>
            <pc:docMk/>
            <pc:sldMk cId="1056073359" sldId="640"/>
            <ac:spMk id="15" creationId="{CE416AFE-D105-43F5-B4B3-F5B10DF6AB97}"/>
          </ac:spMkLst>
        </pc:spChg>
      </pc:sldChg>
      <pc:sldChg chg="modSp">
        <pc:chgData name="Kovalluri, Krishna K" userId="S::krishna.kovalluri@optum.com::62597937-9a8e-43ec-bd28-a48f75728d73" providerId="AD" clId="Web-{E8DCB74C-8F22-4B8F-8D5A-E8B9D1FA0292}" dt="2022-05-05T13:34:53.689" v="78" actId="20577"/>
        <pc:sldMkLst>
          <pc:docMk/>
          <pc:sldMk cId="2761155413" sldId="2739"/>
        </pc:sldMkLst>
        <pc:spChg chg="mod">
          <ac:chgData name="Kovalluri, Krishna K" userId="S::krishna.kovalluri@optum.com::62597937-9a8e-43ec-bd28-a48f75728d73" providerId="AD" clId="Web-{E8DCB74C-8F22-4B8F-8D5A-E8B9D1FA0292}" dt="2022-05-05T13:34:53.689" v="78" actId="20577"/>
          <ac:spMkLst>
            <pc:docMk/>
            <pc:sldMk cId="2761155413" sldId="2739"/>
            <ac:spMk id="10" creationId="{AEBA2BCB-2280-428E-91FC-B26913340AA2}"/>
          </ac:spMkLst>
        </pc:spChg>
      </pc:sldChg>
      <pc:sldChg chg="modSp">
        <pc:chgData name="Kovalluri, Krishna K" userId="S::krishna.kovalluri@optum.com::62597937-9a8e-43ec-bd28-a48f75728d73" providerId="AD" clId="Web-{E8DCB74C-8F22-4B8F-8D5A-E8B9D1FA0292}" dt="2022-05-05T13:33:12.951" v="72" actId="20577"/>
        <pc:sldMkLst>
          <pc:docMk/>
          <pc:sldMk cId="3010744712" sldId="2740"/>
        </pc:sldMkLst>
        <pc:spChg chg="mod">
          <ac:chgData name="Kovalluri, Krishna K" userId="S::krishna.kovalluri@optum.com::62597937-9a8e-43ec-bd28-a48f75728d73" providerId="AD" clId="Web-{E8DCB74C-8F22-4B8F-8D5A-E8B9D1FA0292}" dt="2022-05-05T13:33:12.951" v="72" actId="20577"/>
          <ac:spMkLst>
            <pc:docMk/>
            <pc:sldMk cId="3010744712" sldId="2740"/>
            <ac:spMk id="10" creationId="{2EA816AF-C288-4F88-A92A-982952955D35}"/>
          </ac:spMkLst>
        </pc:spChg>
      </pc:sldChg>
      <pc:sldChg chg="modSp">
        <pc:chgData name="Kovalluri, Krishna K" userId="S::krishna.kovalluri@optum.com::62597937-9a8e-43ec-bd28-a48f75728d73" providerId="AD" clId="Web-{E8DCB74C-8F22-4B8F-8D5A-E8B9D1FA0292}" dt="2022-05-05T13:37:44.616" v="96"/>
        <pc:sldMkLst>
          <pc:docMk/>
          <pc:sldMk cId="341594304" sldId="2741"/>
        </pc:sldMkLst>
        <pc:graphicFrameChg chg="mod modGraphic">
          <ac:chgData name="Kovalluri, Krishna K" userId="S::krishna.kovalluri@optum.com::62597937-9a8e-43ec-bd28-a48f75728d73" providerId="AD" clId="Web-{E8DCB74C-8F22-4B8F-8D5A-E8B9D1FA0292}" dt="2022-05-05T13:37:44.616" v="96"/>
          <ac:graphicFrameMkLst>
            <pc:docMk/>
            <pc:sldMk cId="341594304" sldId="2741"/>
            <ac:graphicFrameMk id="6" creationId="{0440EA17-C3D7-4F74-BE72-6078FE6E0F03}"/>
          </ac:graphicFrameMkLst>
        </pc:graphicFrameChg>
      </pc:sldChg>
      <pc:sldChg chg="modSp">
        <pc:chgData name="Kovalluri, Krishna K" userId="S::krishna.kovalluri@optum.com::62597937-9a8e-43ec-bd28-a48f75728d73" providerId="AD" clId="Web-{E8DCB74C-8F22-4B8F-8D5A-E8B9D1FA0292}" dt="2022-05-05T14:00:17.066" v="154" actId="20577"/>
        <pc:sldMkLst>
          <pc:docMk/>
          <pc:sldMk cId="2059820144" sldId="2742"/>
        </pc:sldMkLst>
        <pc:spChg chg="mod">
          <ac:chgData name="Kovalluri, Krishna K" userId="S::krishna.kovalluri@optum.com::62597937-9a8e-43ec-bd28-a48f75728d73" providerId="AD" clId="Web-{E8DCB74C-8F22-4B8F-8D5A-E8B9D1FA0292}" dt="2022-05-05T14:00:17.066" v="154" actId="20577"/>
          <ac:spMkLst>
            <pc:docMk/>
            <pc:sldMk cId="2059820144" sldId="2742"/>
            <ac:spMk id="43" creationId="{C785146E-2AA3-40BE-B538-E5B622D45D16}"/>
          </ac:spMkLst>
        </pc:spChg>
      </pc:sldChg>
    </pc:docChg>
  </pc:docChgLst>
  <pc:docChgLst>
    <pc:chgData name="Kovalluri, Krishna K" userId="S::krishna.kovalluri@optum.com::62597937-9a8e-43ec-bd28-a48f75728d73" providerId="AD" clId="Web-{9AF789B3-292C-475D-83EB-6A20A712B63A}"/>
    <pc:docChg chg="modSld">
      <pc:chgData name="Kovalluri, Krishna K" userId="S::krishna.kovalluri@optum.com::62597937-9a8e-43ec-bd28-a48f75728d73" providerId="AD" clId="Web-{9AF789B3-292C-475D-83EB-6A20A712B63A}" dt="2022-05-05T12:58:20.180" v="150" actId="20577"/>
      <pc:docMkLst>
        <pc:docMk/>
      </pc:docMkLst>
      <pc:sldChg chg="modSp">
        <pc:chgData name="Kovalluri, Krishna K" userId="S::krishna.kovalluri@optum.com::62597937-9a8e-43ec-bd28-a48f75728d73" providerId="AD" clId="Web-{9AF789B3-292C-475D-83EB-6A20A712B63A}" dt="2022-05-05T12:44:52.030" v="8" actId="14100"/>
        <pc:sldMkLst>
          <pc:docMk/>
          <pc:sldMk cId="2812361900" sldId="371"/>
        </pc:sldMkLst>
        <pc:spChg chg="mod">
          <ac:chgData name="Kovalluri, Krishna K" userId="S::krishna.kovalluri@optum.com::62597937-9a8e-43ec-bd28-a48f75728d73" providerId="AD" clId="Web-{9AF789B3-292C-475D-83EB-6A20A712B63A}" dt="2022-05-05T12:44:52.030" v="8" actId="14100"/>
          <ac:spMkLst>
            <pc:docMk/>
            <pc:sldMk cId="2812361900" sldId="371"/>
            <ac:spMk id="3" creationId="{07FD080A-FC7D-44CA-8597-032CD7760E11}"/>
          </ac:spMkLst>
        </pc:spChg>
      </pc:sldChg>
      <pc:sldChg chg="modSp">
        <pc:chgData name="Kovalluri, Krishna K" userId="S::krishna.kovalluri@optum.com::62597937-9a8e-43ec-bd28-a48f75728d73" providerId="AD" clId="Web-{9AF789B3-292C-475D-83EB-6A20A712B63A}" dt="2022-05-05T12:58:20.180" v="150" actId="20577"/>
        <pc:sldMkLst>
          <pc:docMk/>
          <pc:sldMk cId="688643850" sldId="2738"/>
        </pc:sldMkLst>
        <pc:spChg chg="mod">
          <ac:chgData name="Kovalluri, Krishna K" userId="S::krishna.kovalluri@optum.com::62597937-9a8e-43ec-bd28-a48f75728d73" providerId="AD" clId="Web-{9AF789B3-292C-475D-83EB-6A20A712B63A}" dt="2022-05-05T12:58:20.180" v="150" actId="20577"/>
          <ac:spMkLst>
            <pc:docMk/>
            <pc:sldMk cId="688643850" sldId="2738"/>
            <ac:spMk id="2" creationId="{00000000-0000-0000-0000-000000000000}"/>
          </ac:spMkLst>
        </pc:spChg>
      </pc:sldChg>
    </pc:docChg>
  </pc:docChgLst>
  <pc:docChgLst>
    <pc:chgData clId="Web-{775EBAB8-3A56-47CD-9F46-7827C65305EC}"/>
    <pc:docChg chg="modSld">
      <pc:chgData name="" userId="" providerId="" clId="Web-{775EBAB8-3A56-47CD-9F46-7827C65305EC}" dt="2022-05-05T14:11:31.047" v="0" actId="20577"/>
      <pc:docMkLst>
        <pc:docMk/>
      </pc:docMkLst>
      <pc:sldChg chg="modSp">
        <pc:chgData name="" userId="" providerId="" clId="Web-{775EBAB8-3A56-47CD-9F46-7827C65305EC}" dt="2022-05-05T14:11:31.047" v="0" actId="20577"/>
        <pc:sldMkLst>
          <pc:docMk/>
          <pc:sldMk cId="688643850" sldId="2738"/>
        </pc:sldMkLst>
        <pc:spChg chg="mod">
          <ac:chgData name="" userId="" providerId="" clId="Web-{775EBAB8-3A56-47CD-9F46-7827C65305EC}" dt="2022-05-05T14:11:31.047" v="0" actId="20577"/>
          <ac:spMkLst>
            <pc:docMk/>
            <pc:sldMk cId="688643850" sldId="2738"/>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5A2CCC-2FDF-43B5-B0DE-2711D31BE70F}" type="datetimeFigureOut">
              <a:rPr lang="en-US" smtClean="0"/>
              <a:t>5/5/2022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07A751-1324-4042-9E40-1D46FE1404FE}" type="slidenum">
              <a:rPr lang="en-US" smtClean="0"/>
              <a:t>‹#›</a:t>
            </a:fld>
            <a:endParaRPr lang="en-US"/>
          </a:p>
        </p:txBody>
      </p:sp>
    </p:spTree>
    <p:extLst>
      <p:ext uri="{BB962C8B-B14F-4D97-AF65-F5344CB8AC3E}">
        <p14:creationId xmlns:p14="http://schemas.microsoft.com/office/powerpoint/2010/main" val="624510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78328" y="2378766"/>
            <a:ext cx="6349389" cy="1470025"/>
          </a:xfrm>
        </p:spPr>
        <p:txBody>
          <a:bodyPr anchor="ctr">
            <a:noAutofit/>
          </a:bodyPr>
          <a:lstStyle>
            <a:lvl1pPr>
              <a:defRPr sz="3867" spc="-60" baseline="0"/>
            </a:lvl1pPr>
          </a:lstStyle>
          <a:p>
            <a:r>
              <a:rPr lang="en-US"/>
              <a:t>Click to edit title style</a:t>
            </a:r>
          </a:p>
        </p:txBody>
      </p:sp>
      <p:sp>
        <p:nvSpPr>
          <p:cNvPr id="7" name="Rectangle 6"/>
          <p:cNvSpPr/>
          <p:nvPr/>
        </p:nvSpPr>
        <p:spPr bwMode="auto">
          <a:xfrm rot="10800000" flipH="1">
            <a:off x="1" y="1"/>
            <a:ext cx="304800" cy="6858000"/>
          </a:xfrm>
          <a:prstGeom prst="rect">
            <a:avLst/>
          </a:prstGeom>
          <a:solidFill>
            <a:srgbClr val="00A8F7"/>
          </a:solidFill>
          <a:ln>
            <a:noFill/>
          </a:ln>
          <a:effectLst/>
        </p:spPr>
        <p:txBody>
          <a:bodyPr vert="horz" wrap="square" lIns="110491" tIns="55244" rIns="110491" bIns="55244" numCol="1" rtlCol="0" anchor="ctr" anchorCtr="0" compatLnSpc="1">
            <a:prstTxWarp prst="textNoShape">
              <a:avLst/>
            </a:prstTxWarp>
          </a:bodyPr>
          <a:lstStyle/>
          <a:p>
            <a:pPr algn="ctr" defTabSz="1104854" fontAlgn="base">
              <a:spcBef>
                <a:spcPct val="0"/>
              </a:spcBef>
              <a:spcAft>
                <a:spcPct val="0"/>
              </a:spcAft>
            </a:pPr>
            <a:endParaRPr lang="en-US" sz="2667">
              <a:solidFill>
                <a:srgbClr val="00A8F7"/>
              </a:solidFill>
              <a:ea typeface="ＭＳ Ｐゴシック" pitchFamily="34" charset="-128"/>
            </a:endParaRPr>
          </a:p>
        </p:txBody>
      </p:sp>
      <p:pic>
        <p:nvPicPr>
          <p:cNvPr id="6" name="Picture 5">
            <a:extLst>
              <a:ext uri="{FF2B5EF4-FFF2-40B4-BE49-F238E27FC236}">
                <a16:creationId xmlns:a16="http://schemas.microsoft.com/office/drawing/2014/main" id="{83C1CE73-A306-824E-AF5D-DFABDA223E9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22122" y="5808217"/>
            <a:ext cx="2012175" cy="631521"/>
          </a:xfrm>
          <a:prstGeom prst="rect">
            <a:avLst/>
          </a:prstGeom>
        </p:spPr>
      </p:pic>
      <p:grpSp>
        <p:nvGrpSpPr>
          <p:cNvPr id="13" name="Group 12">
            <a:extLst>
              <a:ext uri="{FF2B5EF4-FFF2-40B4-BE49-F238E27FC236}">
                <a16:creationId xmlns:a16="http://schemas.microsoft.com/office/drawing/2014/main" id="{26962A78-5F90-E849-926E-E27C20197959}"/>
              </a:ext>
            </a:extLst>
          </p:cNvPr>
          <p:cNvGrpSpPr/>
          <p:nvPr/>
        </p:nvGrpSpPr>
        <p:grpSpPr>
          <a:xfrm>
            <a:off x="906054" y="3"/>
            <a:ext cx="5087397" cy="6859424"/>
            <a:chOff x="679539" y="1"/>
            <a:chExt cx="3815548" cy="5144568"/>
          </a:xfrm>
        </p:grpSpPr>
        <p:sp>
          <p:nvSpPr>
            <p:cNvPr id="14" name="Chevron 13">
              <a:extLst>
                <a:ext uri="{FF2B5EF4-FFF2-40B4-BE49-F238E27FC236}">
                  <a16:creationId xmlns:a16="http://schemas.microsoft.com/office/drawing/2014/main" id="{673B59A0-63BC-0F46-8B19-44FD67D42D94}"/>
                </a:ext>
              </a:extLst>
            </p:cNvPr>
            <p:cNvSpPr/>
            <p:nvPr/>
          </p:nvSpPr>
          <p:spPr>
            <a:xfrm>
              <a:off x="679539" y="1"/>
              <a:ext cx="3193569" cy="2999574"/>
            </a:xfrm>
            <a:prstGeom prst="chevron">
              <a:avLst>
                <a:gd name="adj" fmla="val 4614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04854"/>
              <a:endParaRPr lang="en-US" sz="2267">
                <a:solidFill>
                  <a:srgbClr val="8C9599"/>
                </a:solidFill>
              </a:endParaRPr>
            </a:p>
          </p:txBody>
        </p:sp>
        <p:sp>
          <p:nvSpPr>
            <p:cNvPr id="15" name="Chevron 14">
              <a:extLst>
                <a:ext uri="{FF2B5EF4-FFF2-40B4-BE49-F238E27FC236}">
                  <a16:creationId xmlns:a16="http://schemas.microsoft.com/office/drawing/2014/main" id="{8DDFA2FC-9DC8-3D4B-8217-398D230F5C57}"/>
                </a:ext>
              </a:extLst>
            </p:cNvPr>
            <p:cNvSpPr/>
            <p:nvPr/>
          </p:nvSpPr>
          <p:spPr>
            <a:xfrm>
              <a:off x="696634" y="1576855"/>
              <a:ext cx="3798453" cy="3567714"/>
            </a:xfrm>
            <a:prstGeom prst="chevron">
              <a:avLst>
                <a:gd name="adj" fmla="val 4614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04854"/>
              <a:endParaRPr lang="en-US" sz="2267">
                <a:solidFill>
                  <a:srgbClr val="8C9599"/>
                </a:solidFill>
              </a:endParaRPr>
            </a:p>
          </p:txBody>
        </p:sp>
        <p:sp>
          <p:nvSpPr>
            <p:cNvPr id="16" name="Chevron 15">
              <a:extLst>
                <a:ext uri="{FF2B5EF4-FFF2-40B4-BE49-F238E27FC236}">
                  <a16:creationId xmlns:a16="http://schemas.microsoft.com/office/drawing/2014/main" id="{C54180A5-7756-E048-A966-59067574F7BA}"/>
                </a:ext>
              </a:extLst>
            </p:cNvPr>
            <p:cNvSpPr/>
            <p:nvPr/>
          </p:nvSpPr>
          <p:spPr>
            <a:xfrm>
              <a:off x="1500375" y="1166614"/>
              <a:ext cx="2488584" cy="2337414"/>
            </a:xfrm>
            <a:prstGeom prst="chevron">
              <a:avLst>
                <a:gd name="adj" fmla="val 4614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04854"/>
              <a:endParaRPr lang="en-US" sz="2267">
                <a:solidFill>
                  <a:srgbClr val="8C9599"/>
                </a:solidFill>
              </a:endParaRPr>
            </a:p>
          </p:txBody>
        </p:sp>
      </p:grpSp>
      <p:grpSp>
        <p:nvGrpSpPr>
          <p:cNvPr id="17" name="Group 16">
            <a:extLst>
              <a:ext uri="{FF2B5EF4-FFF2-40B4-BE49-F238E27FC236}">
                <a16:creationId xmlns:a16="http://schemas.microsoft.com/office/drawing/2014/main" id="{CB27F661-382B-BC47-B53A-37C814026FC3}"/>
              </a:ext>
            </a:extLst>
          </p:cNvPr>
          <p:cNvGrpSpPr/>
          <p:nvPr/>
        </p:nvGrpSpPr>
        <p:grpSpPr>
          <a:xfrm>
            <a:off x="5335606" y="6205153"/>
            <a:ext cx="3479121" cy="306732"/>
            <a:chOff x="744483" y="4848998"/>
            <a:chExt cx="2609341" cy="230049"/>
          </a:xfrm>
        </p:grpSpPr>
        <p:sp>
          <p:nvSpPr>
            <p:cNvPr id="18" name="TextBox 17">
              <a:extLst>
                <a:ext uri="{FF2B5EF4-FFF2-40B4-BE49-F238E27FC236}">
                  <a16:creationId xmlns:a16="http://schemas.microsoft.com/office/drawing/2014/main" id="{C24A353D-2250-8848-B6A0-16BF03C42779}"/>
                </a:ext>
              </a:extLst>
            </p:cNvPr>
            <p:cNvSpPr txBox="1"/>
            <p:nvPr userDrawn="1"/>
          </p:nvSpPr>
          <p:spPr>
            <a:xfrm>
              <a:off x="2184981" y="4879330"/>
              <a:ext cx="1168843" cy="153841"/>
            </a:xfrm>
            <a:prstGeom prst="rect">
              <a:avLst/>
            </a:prstGeom>
            <a:noFill/>
          </p:spPr>
          <p:txBody>
            <a:bodyPr wrap="square" lIns="0" tIns="0" rIns="0" bIns="0" rtlCol="0" anchor="ctr">
              <a:spAutoFit/>
            </a:bodyPr>
            <a:lstStyle/>
            <a:p>
              <a:pPr defTabSz="1104854"/>
              <a:r>
                <a:rPr lang="en-US" sz="1333" b="1">
                  <a:solidFill>
                    <a:srgbClr val="8C9599">
                      <a:lumMod val="50000"/>
                    </a:srgbClr>
                  </a:solidFill>
                  <a:cs typeface="Arial"/>
                </a:rPr>
                <a:t>Better Together</a:t>
              </a:r>
            </a:p>
          </p:txBody>
        </p:sp>
        <p:sp>
          <p:nvSpPr>
            <p:cNvPr id="19" name="Title 3">
              <a:extLst>
                <a:ext uri="{FF2B5EF4-FFF2-40B4-BE49-F238E27FC236}">
                  <a16:creationId xmlns:a16="http://schemas.microsoft.com/office/drawing/2014/main" id="{64EB3198-E83E-A24B-AA77-090BB5B1A606}"/>
                </a:ext>
              </a:extLst>
            </p:cNvPr>
            <p:cNvSpPr txBox="1">
              <a:spLocks/>
            </p:cNvSpPr>
            <p:nvPr userDrawn="1"/>
          </p:nvSpPr>
          <p:spPr>
            <a:xfrm>
              <a:off x="744483" y="4848998"/>
              <a:ext cx="1342523" cy="230049"/>
            </a:xfrm>
            <a:prstGeom prst="rect">
              <a:avLst/>
            </a:prstGeom>
          </p:spPr>
          <p:txBody>
            <a:bodyPr anchor="ctr"/>
            <a:lstStyle>
              <a:lvl1pPr algn="l" defTabSz="914400" rtl="0" eaLnBrk="1" latinLnBrk="0" hangingPunct="1">
                <a:lnSpc>
                  <a:spcPct val="90000"/>
                </a:lnSpc>
                <a:spcBef>
                  <a:spcPct val="0"/>
                </a:spcBef>
                <a:buNone/>
                <a:defRPr sz="2400" b="1" kern="1200">
                  <a:solidFill>
                    <a:schemeClr val="tx1">
                      <a:lumMod val="50000"/>
                    </a:schemeClr>
                  </a:solidFill>
                  <a:latin typeface="+mj-lt"/>
                  <a:ea typeface="+mj-ea"/>
                  <a:cs typeface="+mj-cs"/>
                </a:defRPr>
              </a:lvl1pPr>
            </a:lstStyle>
            <a:p>
              <a:pPr algn="r"/>
              <a:r>
                <a:rPr lang="en-US" sz="1333">
                  <a:solidFill>
                    <a:srgbClr val="003DA1"/>
                  </a:solidFill>
                </a:rPr>
                <a:t>UHC</a:t>
              </a:r>
              <a:r>
                <a:rPr lang="en-US" sz="1333">
                  <a:solidFill>
                    <a:srgbClr val="FF5F0E"/>
                  </a:solidFill>
                </a:rPr>
                <a:t>Technology</a:t>
              </a:r>
            </a:p>
          </p:txBody>
        </p:sp>
        <p:cxnSp>
          <p:nvCxnSpPr>
            <p:cNvPr id="20" name="Straight Connector 19">
              <a:extLst>
                <a:ext uri="{FF2B5EF4-FFF2-40B4-BE49-F238E27FC236}">
                  <a16:creationId xmlns:a16="http://schemas.microsoft.com/office/drawing/2014/main" id="{A37B8663-024F-8F4F-82F1-488E09622219}"/>
                </a:ext>
              </a:extLst>
            </p:cNvPr>
            <p:cNvCxnSpPr/>
            <p:nvPr userDrawn="1"/>
          </p:nvCxnSpPr>
          <p:spPr>
            <a:xfrm>
              <a:off x="2087006" y="4874877"/>
              <a:ext cx="0" cy="1814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7394881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3_Section Title 1">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A5F41C1-ED0A-894A-B3CF-5F7CFFB84AEE}"/>
              </a:ext>
            </a:extLst>
          </p:cNvPr>
          <p:cNvPicPr>
            <a:picLocks noChangeAspect="1"/>
          </p:cNvPicPr>
          <p:nvPr/>
        </p:nvPicPr>
        <p:blipFill rotWithShape="1">
          <a:blip r:embed="rId2">
            <a:extLst>
              <a:ext uri="{28A0092B-C50C-407E-A947-70E740481C1C}">
                <a14:useLocalDpi xmlns:a14="http://schemas.microsoft.com/office/drawing/2010/main" val="0"/>
              </a:ext>
            </a:extLst>
          </a:blip>
          <a:srcRect l="11585" t="21323" b="11914"/>
          <a:stretch/>
        </p:blipFill>
        <p:spPr>
          <a:xfrm>
            <a:off x="3290855" y="0"/>
            <a:ext cx="8901151" cy="4460488"/>
          </a:xfrm>
          <a:prstGeom prst="rect">
            <a:avLst/>
          </a:prstGeom>
        </p:spPr>
      </p:pic>
      <p:sp>
        <p:nvSpPr>
          <p:cNvPr id="7" name="Rectangle 6"/>
          <p:cNvSpPr/>
          <p:nvPr/>
        </p:nvSpPr>
        <p:spPr bwMode="auto">
          <a:xfrm rot="10800000" flipH="1">
            <a:off x="1" y="1"/>
            <a:ext cx="304800" cy="6858000"/>
          </a:xfrm>
          <a:prstGeom prst="rect">
            <a:avLst/>
          </a:prstGeom>
          <a:solidFill>
            <a:srgbClr val="00A8F7"/>
          </a:solidFill>
          <a:ln>
            <a:noFill/>
          </a:ln>
          <a:effectLst/>
        </p:spPr>
        <p:txBody>
          <a:bodyPr vert="horz" wrap="square" lIns="110491" tIns="55244" rIns="110491" bIns="55244" numCol="1" rtlCol="0" anchor="ctr" anchorCtr="0" compatLnSpc="1">
            <a:prstTxWarp prst="textNoShape">
              <a:avLst/>
            </a:prstTxWarp>
          </a:bodyPr>
          <a:lstStyle/>
          <a:p>
            <a:pPr algn="ctr" defTabSz="1104854" fontAlgn="base">
              <a:spcBef>
                <a:spcPct val="0"/>
              </a:spcBef>
              <a:spcAft>
                <a:spcPct val="0"/>
              </a:spcAft>
            </a:pPr>
            <a:endParaRPr lang="en-US" sz="2667">
              <a:solidFill>
                <a:srgbClr val="00A8F7"/>
              </a:solidFill>
              <a:ea typeface="ＭＳ Ｐゴシック" pitchFamily="34" charset="-128"/>
            </a:endParaRPr>
          </a:p>
        </p:txBody>
      </p:sp>
      <p:grpSp>
        <p:nvGrpSpPr>
          <p:cNvPr id="4" name="Group 3">
            <a:extLst>
              <a:ext uri="{FF2B5EF4-FFF2-40B4-BE49-F238E27FC236}">
                <a16:creationId xmlns:a16="http://schemas.microsoft.com/office/drawing/2014/main" id="{1D6B91B2-FF25-B547-96EF-5961B0ED9545}"/>
              </a:ext>
            </a:extLst>
          </p:cNvPr>
          <p:cNvGrpSpPr/>
          <p:nvPr/>
        </p:nvGrpSpPr>
        <p:grpSpPr>
          <a:xfrm>
            <a:off x="906054" y="3"/>
            <a:ext cx="5087397" cy="6859424"/>
            <a:chOff x="679539" y="1"/>
            <a:chExt cx="3815548" cy="5144568"/>
          </a:xfrm>
        </p:grpSpPr>
        <p:sp>
          <p:nvSpPr>
            <p:cNvPr id="5" name="Chevron 4">
              <a:extLst>
                <a:ext uri="{FF2B5EF4-FFF2-40B4-BE49-F238E27FC236}">
                  <a16:creationId xmlns:a16="http://schemas.microsoft.com/office/drawing/2014/main" id="{DC18AE4F-7AF1-1E49-8E35-ACD12253F1DC}"/>
                </a:ext>
              </a:extLst>
            </p:cNvPr>
            <p:cNvSpPr/>
            <p:nvPr/>
          </p:nvSpPr>
          <p:spPr>
            <a:xfrm>
              <a:off x="679539" y="1"/>
              <a:ext cx="3193569" cy="2999574"/>
            </a:xfrm>
            <a:prstGeom prst="chevron">
              <a:avLst>
                <a:gd name="adj" fmla="val 4614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04854"/>
              <a:endParaRPr lang="en-US" sz="2267">
                <a:solidFill>
                  <a:srgbClr val="8C9599"/>
                </a:solidFill>
              </a:endParaRPr>
            </a:p>
          </p:txBody>
        </p:sp>
        <p:sp>
          <p:nvSpPr>
            <p:cNvPr id="6" name="Chevron 5">
              <a:extLst>
                <a:ext uri="{FF2B5EF4-FFF2-40B4-BE49-F238E27FC236}">
                  <a16:creationId xmlns:a16="http://schemas.microsoft.com/office/drawing/2014/main" id="{76D0D87F-CCC6-9E41-97FE-B4426F02A174}"/>
                </a:ext>
              </a:extLst>
            </p:cNvPr>
            <p:cNvSpPr/>
            <p:nvPr/>
          </p:nvSpPr>
          <p:spPr>
            <a:xfrm>
              <a:off x="696634" y="1576855"/>
              <a:ext cx="3798453" cy="3567714"/>
            </a:xfrm>
            <a:prstGeom prst="chevron">
              <a:avLst>
                <a:gd name="adj" fmla="val 4614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04854"/>
              <a:endParaRPr lang="en-US" sz="2267">
                <a:solidFill>
                  <a:srgbClr val="8C9599"/>
                </a:solidFill>
              </a:endParaRPr>
            </a:p>
          </p:txBody>
        </p:sp>
        <p:sp>
          <p:nvSpPr>
            <p:cNvPr id="8" name="Chevron 7">
              <a:extLst>
                <a:ext uri="{FF2B5EF4-FFF2-40B4-BE49-F238E27FC236}">
                  <a16:creationId xmlns:a16="http://schemas.microsoft.com/office/drawing/2014/main" id="{3A23CFCA-DE87-964F-9974-016A9D172A36}"/>
                </a:ext>
              </a:extLst>
            </p:cNvPr>
            <p:cNvSpPr/>
            <p:nvPr/>
          </p:nvSpPr>
          <p:spPr>
            <a:xfrm>
              <a:off x="1500375" y="1166614"/>
              <a:ext cx="2488584" cy="2337414"/>
            </a:xfrm>
            <a:prstGeom prst="chevron">
              <a:avLst>
                <a:gd name="adj" fmla="val 4614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04854"/>
              <a:endParaRPr lang="en-US" sz="2267">
                <a:solidFill>
                  <a:srgbClr val="8C9599"/>
                </a:solidFill>
              </a:endParaRPr>
            </a:p>
          </p:txBody>
        </p:sp>
      </p:grpSp>
      <p:sp>
        <p:nvSpPr>
          <p:cNvPr id="12" name="Title 1">
            <a:extLst>
              <a:ext uri="{FF2B5EF4-FFF2-40B4-BE49-F238E27FC236}">
                <a16:creationId xmlns:a16="http://schemas.microsoft.com/office/drawing/2014/main" id="{95672ECA-8BDB-C24D-A85A-A65E8F046F94}"/>
              </a:ext>
            </a:extLst>
          </p:cNvPr>
          <p:cNvSpPr>
            <a:spLocks noGrp="1"/>
          </p:cNvSpPr>
          <p:nvPr>
            <p:ph type="ctrTitle"/>
          </p:nvPr>
        </p:nvSpPr>
        <p:spPr>
          <a:xfrm>
            <a:off x="5486406" y="4827014"/>
            <a:ext cx="6133108" cy="622532"/>
          </a:xfrm>
        </p:spPr>
        <p:txBody>
          <a:bodyPr anchor="b">
            <a:noAutofit/>
          </a:bodyPr>
          <a:lstStyle>
            <a:lvl1pPr>
              <a:defRPr sz="2667" spc="-60" baseline="0"/>
            </a:lvl1pPr>
          </a:lstStyle>
          <a:p>
            <a:r>
              <a:rPr lang="en-US"/>
              <a:t>Click to edit Master title style</a:t>
            </a:r>
          </a:p>
        </p:txBody>
      </p:sp>
      <p:sp>
        <p:nvSpPr>
          <p:cNvPr id="13" name="Subtitle 2">
            <a:extLst>
              <a:ext uri="{FF2B5EF4-FFF2-40B4-BE49-F238E27FC236}">
                <a16:creationId xmlns:a16="http://schemas.microsoft.com/office/drawing/2014/main" id="{D8999BF5-F786-F14D-B7C2-C2BCC5AE8B41}"/>
              </a:ext>
            </a:extLst>
          </p:cNvPr>
          <p:cNvSpPr>
            <a:spLocks noGrp="1"/>
          </p:cNvSpPr>
          <p:nvPr>
            <p:ph type="subTitle" idx="1"/>
          </p:nvPr>
        </p:nvSpPr>
        <p:spPr>
          <a:xfrm>
            <a:off x="5486400" y="5463104"/>
            <a:ext cx="6059480" cy="900904"/>
          </a:xfrm>
        </p:spPr>
        <p:txBody>
          <a:bodyPr>
            <a:noAutofit/>
          </a:bodyPr>
          <a:lstStyle>
            <a:lvl1pPr marL="0" indent="0" algn="l">
              <a:buNone/>
              <a:defRPr sz="2267" b="1" spc="-60" baseline="0">
                <a:solidFill>
                  <a:schemeClr val="accent3"/>
                </a:solidFill>
              </a:defRPr>
            </a:lvl1pPr>
            <a:lvl2pPr marL="552426" indent="0" algn="ctr">
              <a:buNone/>
              <a:defRPr>
                <a:solidFill>
                  <a:schemeClr val="tx1">
                    <a:tint val="75000"/>
                  </a:schemeClr>
                </a:solidFill>
              </a:defRPr>
            </a:lvl2pPr>
            <a:lvl3pPr marL="1104854" indent="0" algn="ctr">
              <a:buNone/>
              <a:defRPr>
                <a:solidFill>
                  <a:schemeClr val="tx1">
                    <a:tint val="75000"/>
                  </a:schemeClr>
                </a:solidFill>
              </a:defRPr>
            </a:lvl3pPr>
            <a:lvl4pPr marL="1657283" indent="0" algn="ctr">
              <a:buNone/>
              <a:defRPr>
                <a:solidFill>
                  <a:schemeClr val="tx1">
                    <a:tint val="75000"/>
                  </a:schemeClr>
                </a:solidFill>
              </a:defRPr>
            </a:lvl4pPr>
            <a:lvl5pPr marL="2209713" indent="0" algn="ctr">
              <a:buNone/>
              <a:defRPr>
                <a:solidFill>
                  <a:schemeClr val="tx1">
                    <a:tint val="75000"/>
                  </a:schemeClr>
                </a:solidFill>
              </a:defRPr>
            </a:lvl5pPr>
            <a:lvl6pPr marL="2762139" indent="0" algn="ctr">
              <a:buNone/>
              <a:defRPr>
                <a:solidFill>
                  <a:schemeClr val="tx1">
                    <a:tint val="75000"/>
                  </a:schemeClr>
                </a:solidFill>
              </a:defRPr>
            </a:lvl6pPr>
            <a:lvl7pPr marL="3314562" indent="0" algn="ctr">
              <a:buNone/>
              <a:defRPr>
                <a:solidFill>
                  <a:schemeClr val="tx1">
                    <a:tint val="75000"/>
                  </a:schemeClr>
                </a:solidFill>
              </a:defRPr>
            </a:lvl7pPr>
            <a:lvl8pPr marL="3866994" indent="0" algn="ctr">
              <a:buNone/>
              <a:defRPr>
                <a:solidFill>
                  <a:schemeClr val="tx1">
                    <a:tint val="75000"/>
                  </a:schemeClr>
                </a:solidFill>
              </a:defRPr>
            </a:lvl8pPr>
            <a:lvl9pPr marL="4419416" indent="0" algn="ctr">
              <a:buNone/>
              <a:defRPr>
                <a:solidFill>
                  <a:schemeClr val="tx1">
                    <a:tint val="75000"/>
                  </a:schemeClr>
                </a:solidFill>
              </a:defRPr>
            </a:lvl9pPr>
          </a:lstStyle>
          <a:p>
            <a:r>
              <a:rPr lang="en-US"/>
              <a:t>Click to edit Master subtitle style</a:t>
            </a:r>
          </a:p>
        </p:txBody>
      </p:sp>
      <p:grpSp>
        <p:nvGrpSpPr>
          <p:cNvPr id="22" name="Group 21">
            <a:extLst>
              <a:ext uri="{FF2B5EF4-FFF2-40B4-BE49-F238E27FC236}">
                <a16:creationId xmlns:a16="http://schemas.microsoft.com/office/drawing/2014/main" id="{853885AB-AADA-2746-98D6-78E2B96B17F2}"/>
              </a:ext>
            </a:extLst>
          </p:cNvPr>
          <p:cNvGrpSpPr/>
          <p:nvPr/>
        </p:nvGrpSpPr>
        <p:grpSpPr>
          <a:xfrm>
            <a:off x="5328396" y="6205153"/>
            <a:ext cx="3479121" cy="306732"/>
            <a:chOff x="744483" y="4848998"/>
            <a:chExt cx="2609341" cy="230049"/>
          </a:xfrm>
        </p:grpSpPr>
        <p:sp>
          <p:nvSpPr>
            <p:cNvPr id="23" name="TextBox 22">
              <a:extLst>
                <a:ext uri="{FF2B5EF4-FFF2-40B4-BE49-F238E27FC236}">
                  <a16:creationId xmlns:a16="http://schemas.microsoft.com/office/drawing/2014/main" id="{A26DD190-D481-8245-8459-30F06A13D612}"/>
                </a:ext>
              </a:extLst>
            </p:cNvPr>
            <p:cNvSpPr txBox="1"/>
            <p:nvPr userDrawn="1"/>
          </p:nvSpPr>
          <p:spPr>
            <a:xfrm>
              <a:off x="2184981" y="4879330"/>
              <a:ext cx="1168843" cy="153841"/>
            </a:xfrm>
            <a:prstGeom prst="rect">
              <a:avLst/>
            </a:prstGeom>
            <a:noFill/>
          </p:spPr>
          <p:txBody>
            <a:bodyPr wrap="square" lIns="0" tIns="0" rIns="0" bIns="0" rtlCol="0" anchor="ctr">
              <a:spAutoFit/>
            </a:bodyPr>
            <a:lstStyle/>
            <a:p>
              <a:pPr defTabSz="1104854"/>
              <a:r>
                <a:rPr lang="en-US" sz="1333" b="1">
                  <a:solidFill>
                    <a:srgbClr val="8C9599">
                      <a:lumMod val="50000"/>
                    </a:srgbClr>
                  </a:solidFill>
                  <a:cs typeface="Arial"/>
                </a:rPr>
                <a:t>Better Together</a:t>
              </a:r>
            </a:p>
          </p:txBody>
        </p:sp>
        <p:sp>
          <p:nvSpPr>
            <p:cNvPr id="24" name="Title 3">
              <a:extLst>
                <a:ext uri="{FF2B5EF4-FFF2-40B4-BE49-F238E27FC236}">
                  <a16:creationId xmlns:a16="http://schemas.microsoft.com/office/drawing/2014/main" id="{08253C4F-2669-6C49-8F4E-00818047DE9F}"/>
                </a:ext>
              </a:extLst>
            </p:cNvPr>
            <p:cNvSpPr txBox="1">
              <a:spLocks/>
            </p:cNvSpPr>
            <p:nvPr userDrawn="1"/>
          </p:nvSpPr>
          <p:spPr>
            <a:xfrm>
              <a:off x="744483" y="4848998"/>
              <a:ext cx="1342523" cy="230049"/>
            </a:xfrm>
            <a:prstGeom prst="rect">
              <a:avLst/>
            </a:prstGeom>
          </p:spPr>
          <p:txBody>
            <a:bodyPr anchor="ctr"/>
            <a:lstStyle>
              <a:lvl1pPr algn="l" defTabSz="914400" rtl="0" eaLnBrk="1" latinLnBrk="0" hangingPunct="1">
                <a:lnSpc>
                  <a:spcPct val="90000"/>
                </a:lnSpc>
                <a:spcBef>
                  <a:spcPct val="0"/>
                </a:spcBef>
                <a:buNone/>
                <a:defRPr sz="2400" b="1" kern="1200">
                  <a:solidFill>
                    <a:schemeClr val="tx1">
                      <a:lumMod val="50000"/>
                    </a:schemeClr>
                  </a:solidFill>
                  <a:latin typeface="+mj-lt"/>
                  <a:ea typeface="+mj-ea"/>
                  <a:cs typeface="+mj-cs"/>
                </a:defRPr>
              </a:lvl1pPr>
            </a:lstStyle>
            <a:p>
              <a:pPr algn="r"/>
              <a:r>
                <a:rPr lang="en-US" sz="1333">
                  <a:solidFill>
                    <a:srgbClr val="003DA1"/>
                  </a:solidFill>
                </a:rPr>
                <a:t>UHC</a:t>
              </a:r>
              <a:r>
                <a:rPr lang="en-US" sz="1333">
                  <a:solidFill>
                    <a:srgbClr val="FF5F0E"/>
                  </a:solidFill>
                </a:rPr>
                <a:t>Technology</a:t>
              </a:r>
            </a:p>
          </p:txBody>
        </p:sp>
        <p:cxnSp>
          <p:nvCxnSpPr>
            <p:cNvPr id="25" name="Straight Connector 24">
              <a:extLst>
                <a:ext uri="{FF2B5EF4-FFF2-40B4-BE49-F238E27FC236}">
                  <a16:creationId xmlns:a16="http://schemas.microsoft.com/office/drawing/2014/main" id="{5A0B4BEC-A07A-3443-957E-21680C8E6C15}"/>
                </a:ext>
              </a:extLst>
            </p:cNvPr>
            <p:cNvCxnSpPr/>
            <p:nvPr userDrawn="1"/>
          </p:nvCxnSpPr>
          <p:spPr>
            <a:xfrm>
              <a:off x="2087006" y="4874877"/>
              <a:ext cx="0" cy="1814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3056266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2_Section Title 1">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28902BF-5D3A-9D49-BF43-9A572D0E62E4}"/>
              </a:ext>
            </a:extLst>
          </p:cNvPr>
          <p:cNvSpPr/>
          <p:nvPr/>
        </p:nvSpPr>
        <p:spPr>
          <a:xfrm>
            <a:off x="3292446" y="2686"/>
            <a:ext cx="8916063" cy="4490225"/>
          </a:xfrm>
          <a:prstGeom prst="rect">
            <a:avLst/>
          </a:prstGeom>
          <a:pattFill prst="dkUpDi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lIns="110491" tIns="55244" rIns="110491" bIns="55244" rtlCol="0" anchor="ctr"/>
          <a:lstStyle/>
          <a:p>
            <a:pPr algn="ctr" defTabSz="1104854"/>
            <a:endParaRPr lang="en-US" sz="2267">
              <a:solidFill>
                <a:srgbClr val="FFFFFF"/>
              </a:solidFill>
            </a:endParaRPr>
          </a:p>
        </p:txBody>
      </p:sp>
      <p:sp>
        <p:nvSpPr>
          <p:cNvPr id="2" name="Title 1"/>
          <p:cNvSpPr>
            <a:spLocks noGrp="1"/>
          </p:cNvSpPr>
          <p:nvPr>
            <p:ph type="ctrTitle"/>
          </p:nvPr>
        </p:nvSpPr>
        <p:spPr>
          <a:xfrm>
            <a:off x="5486406" y="5079602"/>
            <a:ext cx="6133108" cy="622532"/>
          </a:xfrm>
        </p:spPr>
        <p:txBody>
          <a:bodyPr anchor="b">
            <a:noAutofit/>
          </a:bodyPr>
          <a:lstStyle>
            <a:lvl1pPr>
              <a:defRPr sz="2667" spc="-60" baseline="0"/>
            </a:lvl1pPr>
          </a:lstStyle>
          <a:p>
            <a:r>
              <a:rPr lang="en-US"/>
              <a:t>Click to edit Master title style</a:t>
            </a:r>
          </a:p>
        </p:txBody>
      </p:sp>
      <p:sp>
        <p:nvSpPr>
          <p:cNvPr id="7" name="Rectangle 6"/>
          <p:cNvSpPr/>
          <p:nvPr/>
        </p:nvSpPr>
        <p:spPr bwMode="auto">
          <a:xfrm rot="10800000" flipH="1">
            <a:off x="1" y="1"/>
            <a:ext cx="304800" cy="6858000"/>
          </a:xfrm>
          <a:prstGeom prst="rect">
            <a:avLst/>
          </a:prstGeom>
          <a:solidFill>
            <a:srgbClr val="00A8F7"/>
          </a:solidFill>
          <a:ln>
            <a:noFill/>
          </a:ln>
          <a:effectLst/>
        </p:spPr>
        <p:txBody>
          <a:bodyPr vert="horz" wrap="square" lIns="110491" tIns="55244" rIns="110491" bIns="55244" numCol="1" rtlCol="0" anchor="ctr" anchorCtr="0" compatLnSpc="1">
            <a:prstTxWarp prst="textNoShape">
              <a:avLst/>
            </a:prstTxWarp>
          </a:bodyPr>
          <a:lstStyle/>
          <a:p>
            <a:pPr algn="ctr" defTabSz="1104854" fontAlgn="base">
              <a:spcBef>
                <a:spcPct val="0"/>
              </a:spcBef>
              <a:spcAft>
                <a:spcPct val="0"/>
              </a:spcAft>
            </a:pPr>
            <a:endParaRPr lang="en-US" sz="2667">
              <a:solidFill>
                <a:srgbClr val="00A8F7"/>
              </a:solidFill>
              <a:ea typeface="ＭＳ Ｐゴシック" pitchFamily="34" charset="-128"/>
            </a:endParaRPr>
          </a:p>
        </p:txBody>
      </p:sp>
      <p:grpSp>
        <p:nvGrpSpPr>
          <p:cNvPr id="4" name="Group 3">
            <a:extLst>
              <a:ext uri="{FF2B5EF4-FFF2-40B4-BE49-F238E27FC236}">
                <a16:creationId xmlns:a16="http://schemas.microsoft.com/office/drawing/2014/main" id="{1D6B91B2-FF25-B547-96EF-5961B0ED9545}"/>
              </a:ext>
            </a:extLst>
          </p:cNvPr>
          <p:cNvGrpSpPr/>
          <p:nvPr/>
        </p:nvGrpSpPr>
        <p:grpSpPr>
          <a:xfrm>
            <a:off x="906054" y="3"/>
            <a:ext cx="5087397" cy="6859424"/>
            <a:chOff x="679539" y="1"/>
            <a:chExt cx="3815548" cy="5144568"/>
          </a:xfrm>
        </p:grpSpPr>
        <p:sp>
          <p:nvSpPr>
            <p:cNvPr id="5" name="Chevron 4">
              <a:extLst>
                <a:ext uri="{FF2B5EF4-FFF2-40B4-BE49-F238E27FC236}">
                  <a16:creationId xmlns:a16="http://schemas.microsoft.com/office/drawing/2014/main" id="{DC18AE4F-7AF1-1E49-8E35-ACD12253F1DC}"/>
                </a:ext>
              </a:extLst>
            </p:cNvPr>
            <p:cNvSpPr/>
            <p:nvPr/>
          </p:nvSpPr>
          <p:spPr>
            <a:xfrm>
              <a:off x="679539" y="1"/>
              <a:ext cx="3193569" cy="2999574"/>
            </a:xfrm>
            <a:prstGeom prst="chevron">
              <a:avLst>
                <a:gd name="adj" fmla="val 4614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04854"/>
              <a:endParaRPr lang="en-US" sz="2267">
                <a:solidFill>
                  <a:srgbClr val="8C9599"/>
                </a:solidFill>
              </a:endParaRPr>
            </a:p>
          </p:txBody>
        </p:sp>
        <p:sp>
          <p:nvSpPr>
            <p:cNvPr id="6" name="Chevron 5">
              <a:extLst>
                <a:ext uri="{FF2B5EF4-FFF2-40B4-BE49-F238E27FC236}">
                  <a16:creationId xmlns:a16="http://schemas.microsoft.com/office/drawing/2014/main" id="{76D0D87F-CCC6-9E41-97FE-B4426F02A174}"/>
                </a:ext>
              </a:extLst>
            </p:cNvPr>
            <p:cNvSpPr/>
            <p:nvPr/>
          </p:nvSpPr>
          <p:spPr>
            <a:xfrm>
              <a:off x="696634" y="1576855"/>
              <a:ext cx="3798453" cy="3567714"/>
            </a:xfrm>
            <a:prstGeom prst="chevron">
              <a:avLst>
                <a:gd name="adj" fmla="val 4614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04854"/>
              <a:endParaRPr lang="en-US" sz="2267">
                <a:solidFill>
                  <a:srgbClr val="8C9599"/>
                </a:solidFill>
              </a:endParaRPr>
            </a:p>
          </p:txBody>
        </p:sp>
        <p:sp>
          <p:nvSpPr>
            <p:cNvPr id="8" name="Chevron 7">
              <a:extLst>
                <a:ext uri="{FF2B5EF4-FFF2-40B4-BE49-F238E27FC236}">
                  <a16:creationId xmlns:a16="http://schemas.microsoft.com/office/drawing/2014/main" id="{3A23CFCA-DE87-964F-9974-016A9D172A36}"/>
                </a:ext>
              </a:extLst>
            </p:cNvPr>
            <p:cNvSpPr/>
            <p:nvPr/>
          </p:nvSpPr>
          <p:spPr>
            <a:xfrm>
              <a:off x="1500375" y="1166614"/>
              <a:ext cx="2488584" cy="2337414"/>
            </a:xfrm>
            <a:prstGeom prst="chevron">
              <a:avLst>
                <a:gd name="adj" fmla="val 4614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04854"/>
              <a:endParaRPr lang="en-US" sz="2267">
                <a:solidFill>
                  <a:srgbClr val="8C9599"/>
                </a:solidFill>
              </a:endParaRPr>
            </a:p>
          </p:txBody>
        </p:sp>
      </p:grpSp>
      <p:sp>
        <p:nvSpPr>
          <p:cNvPr id="11" name="Subtitle 2">
            <a:extLst>
              <a:ext uri="{FF2B5EF4-FFF2-40B4-BE49-F238E27FC236}">
                <a16:creationId xmlns:a16="http://schemas.microsoft.com/office/drawing/2014/main" id="{26F5DBD2-37E9-4C46-9895-67278E0C99D9}"/>
              </a:ext>
            </a:extLst>
          </p:cNvPr>
          <p:cNvSpPr>
            <a:spLocks noGrp="1"/>
          </p:cNvSpPr>
          <p:nvPr>
            <p:ph type="subTitle" idx="1"/>
          </p:nvPr>
        </p:nvSpPr>
        <p:spPr>
          <a:xfrm>
            <a:off x="5486400" y="5715691"/>
            <a:ext cx="6059480" cy="900904"/>
          </a:xfrm>
        </p:spPr>
        <p:txBody>
          <a:bodyPr>
            <a:noAutofit/>
          </a:bodyPr>
          <a:lstStyle>
            <a:lvl1pPr marL="0" indent="0" algn="l">
              <a:buNone/>
              <a:defRPr sz="2267" b="1" spc="-60" baseline="0">
                <a:solidFill>
                  <a:schemeClr val="accent3"/>
                </a:solidFill>
              </a:defRPr>
            </a:lvl1pPr>
            <a:lvl2pPr marL="552426" indent="0" algn="ctr">
              <a:buNone/>
              <a:defRPr>
                <a:solidFill>
                  <a:schemeClr val="tx1">
                    <a:tint val="75000"/>
                  </a:schemeClr>
                </a:solidFill>
              </a:defRPr>
            </a:lvl2pPr>
            <a:lvl3pPr marL="1104854" indent="0" algn="ctr">
              <a:buNone/>
              <a:defRPr>
                <a:solidFill>
                  <a:schemeClr val="tx1">
                    <a:tint val="75000"/>
                  </a:schemeClr>
                </a:solidFill>
              </a:defRPr>
            </a:lvl3pPr>
            <a:lvl4pPr marL="1657283" indent="0" algn="ctr">
              <a:buNone/>
              <a:defRPr>
                <a:solidFill>
                  <a:schemeClr val="tx1">
                    <a:tint val="75000"/>
                  </a:schemeClr>
                </a:solidFill>
              </a:defRPr>
            </a:lvl4pPr>
            <a:lvl5pPr marL="2209713" indent="0" algn="ctr">
              <a:buNone/>
              <a:defRPr>
                <a:solidFill>
                  <a:schemeClr val="tx1">
                    <a:tint val="75000"/>
                  </a:schemeClr>
                </a:solidFill>
              </a:defRPr>
            </a:lvl5pPr>
            <a:lvl6pPr marL="2762139" indent="0" algn="ctr">
              <a:buNone/>
              <a:defRPr>
                <a:solidFill>
                  <a:schemeClr val="tx1">
                    <a:tint val="75000"/>
                  </a:schemeClr>
                </a:solidFill>
              </a:defRPr>
            </a:lvl6pPr>
            <a:lvl7pPr marL="3314562" indent="0" algn="ctr">
              <a:buNone/>
              <a:defRPr>
                <a:solidFill>
                  <a:schemeClr val="tx1">
                    <a:tint val="75000"/>
                  </a:schemeClr>
                </a:solidFill>
              </a:defRPr>
            </a:lvl7pPr>
            <a:lvl8pPr marL="3866994" indent="0" algn="ctr">
              <a:buNone/>
              <a:defRPr>
                <a:solidFill>
                  <a:schemeClr val="tx1">
                    <a:tint val="75000"/>
                  </a:schemeClr>
                </a:solidFill>
              </a:defRPr>
            </a:lvl8pPr>
            <a:lvl9pPr marL="4419416" indent="0" algn="ctr">
              <a:buNone/>
              <a:defRPr>
                <a:solidFill>
                  <a:schemeClr val="tx1">
                    <a:tint val="75000"/>
                  </a:schemeClr>
                </a:solidFill>
              </a:defRPr>
            </a:lvl9pPr>
          </a:lstStyle>
          <a:p>
            <a:r>
              <a:rPr lang="en-US"/>
              <a:t>Click to edit Master subtitle style</a:t>
            </a:r>
          </a:p>
        </p:txBody>
      </p:sp>
      <p:grpSp>
        <p:nvGrpSpPr>
          <p:cNvPr id="13" name="Group 12">
            <a:extLst>
              <a:ext uri="{FF2B5EF4-FFF2-40B4-BE49-F238E27FC236}">
                <a16:creationId xmlns:a16="http://schemas.microsoft.com/office/drawing/2014/main" id="{79DAAC04-46A3-9B4E-9CC6-921207BBC5C4}"/>
              </a:ext>
            </a:extLst>
          </p:cNvPr>
          <p:cNvGrpSpPr/>
          <p:nvPr/>
        </p:nvGrpSpPr>
        <p:grpSpPr>
          <a:xfrm>
            <a:off x="5629226" y="2899050"/>
            <a:ext cx="6493017" cy="479027"/>
            <a:chOff x="4221917" y="2174278"/>
            <a:chExt cx="4869763" cy="359269"/>
          </a:xfrm>
        </p:grpSpPr>
        <p:cxnSp>
          <p:nvCxnSpPr>
            <p:cNvPr id="19" name="Straight Connector 18">
              <a:extLst>
                <a:ext uri="{FF2B5EF4-FFF2-40B4-BE49-F238E27FC236}">
                  <a16:creationId xmlns:a16="http://schemas.microsoft.com/office/drawing/2014/main" id="{EAED680D-2C61-9D4B-9565-8D8D27789754}"/>
                </a:ext>
              </a:extLst>
            </p:cNvPr>
            <p:cNvCxnSpPr>
              <a:cxnSpLocks/>
            </p:cNvCxnSpPr>
            <p:nvPr userDrawn="1"/>
          </p:nvCxnSpPr>
          <p:spPr>
            <a:xfrm>
              <a:off x="6588671" y="2175160"/>
              <a:ext cx="0" cy="3583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02F97882-EB61-A348-82F0-BAE1DB338F22}"/>
                </a:ext>
              </a:extLst>
            </p:cNvPr>
            <p:cNvSpPr txBox="1"/>
            <p:nvPr userDrawn="1"/>
          </p:nvSpPr>
          <p:spPr>
            <a:xfrm>
              <a:off x="6708459" y="2174278"/>
              <a:ext cx="2383221" cy="338505"/>
            </a:xfrm>
            <a:prstGeom prst="rect">
              <a:avLst/>
            </a:prstGeom>
            <a:noFill/>
          </p:spPr>
          <p:txBody>
            <a:bodyPr wrap="square" lIns="0" tIns="0" rIns="0" bIns="0" rtlCol="0" anchor="ctr">
              <a:spAutoFit/>
            </a:bodyPr>
            <a:lstStyle/>
            <a:p>
              <a:pPr defTabSz="1104854"/>
              <a:r>
                <a:rPr lang="en-US" sz="2933" b="1" spc="-60">
                  <a:solidFill>
                    <a:srgbClr val="8C9599">
                      <a:lumMod val="50000"/>
                    </a:srgbClr>
                  </a:solidFill>
                </a:rPr>
                <a:t>Better Together</a:t>
              </a:r>
              <a:endParaRPr lang="en-US" sz="2933" b="1" spc="-60">
                <a:solidFill>
                  <a:srgbClr val="8C9599">
                    <a:lumMod val="50000"/>
                  </a:srgbClr>
                </a:solidFill>
                <a:cs typeface="Arial"/>
              </a:endParaRPr>
            </a:p>
          </p:txBody>
        </p:sp>
        <p:sp>
          <p:nvSpPr>
            <p:cNvPr id="38" name="TextBox 37">
              <a:extLst>
                <a:ext uri="{FF2B5EF4-FFF2-40B4-BE49-F238E27FC236}">
                  <a16:creationId xmlns:a16="http://schemas.microsoft.com/office/drawing/2014/main" id="{BE8895A3-93F5-7944-AEE5-FACB36E109ED}"/>
                </a:ext>
              </a:extLst>
            </p:cNvPr>
            <p:cNvSpPr txBox="1"/>
            <p:nvPr userDrawn="1"/>
          </p:nvSpPr>
          <p:spPr>
            <a:xfrm>
              <a:off x="4633576" y="2234023"/>
              <a:ext cx="190053" cy="225624"/>
            </a:xfrm>
            <a:custGeom>
              <a:avLst/>
              <a:gdLst/>
              <a:ahLst/>
              <a:cxnLst/>
              <a:rect l="l" t="t" r="r" b="b"/>
              <a:pathLst>
                <a:path w="190053" h="225624">
                  <a:moveTo>
                    <a:pt x="102096" y="0"/>
                  </a:moveTo>
                  <a:cubicBezTo>
                    <a:pt x="128785" y="0"/>
                    <a:pt x="150465" y="7888"/>
                    <a:pt x="167134" y="23664"/>
                  </a:cubicBezTo>
                  <a:cubicBezTo>
                    <a:pt x="177055" y="32991"/>
                    <a:pt x="184497" y="46385"/>
                    <a:pt x="189458" y="63848"/>
                  </a:cubicBezTo>
                  <a:lnTo>
                    <a:pt x="145851" y="74266"/>
                  </a:lnTo>
                  <a:cubicBezTo>
                    <a:pt x="143271" y="62955"/>
                    <a:pt x="137889" y="54025"/>
                    <a:pt x="129703" y="47477"/>
                  </a:cubicBezTo>
                  <a:cubicBezTo>
                    <a:pt x="121518" y="40928"/>
                    <a:pt x="111571" y="37654"/>
                    <a:pt x="99863" y="37654"/>
                  </a:cubicBezTo>
                  <a:cubicBezTo>
                    <a:pt x="83691" y="37654"/>
                    <a:pt x="70569" y="43458"/>
                    <a:pt x="60498" y="55067"/>
                  </a:cubicBezTo>
                  <a:cubicBezTo>
                    <a:pt x="50427" y="66675"/>
                    <a:pt x="45392" y="85477"/>
                    <a:pt x="45392" y="111473"/>
                  </a:cubicBezTo>
                  <a:cubicBezTo>
                    <a:pt x="45392" y="139055"/>
                    <a:pt x="50353" y="158701"/>
                    <a:pt x="60275" y="170409"/>
                  </a:cubicBezTo>
                  <a:cubicBezTo>
                    <a:pt x="70197" y="182116"/>
                    <a:pt x="83095" y="187970"/>
                    <a:pt x="98970" y="187970"/>
                  </a:cubicBezTo>
                  <a:cubicBezTo>
                    <a:pt x="110678" y="187970"/>
                    <a:pt x="120749" y="184250"/>
                    <a:pt x="129182" y="176808"/>
                  </a:cubicBezTo>
                  <a:cubicBezTo>
                    <a:pt x="137616" y="169367"/>
                    <a:pt x="143668" y="157659"/>
                    <a:pt x="147339" y="141685"/>
                  </a:cubicBezTo>
                  <a:lnTo>
                    <a:pt x="190053" y="155228"/>
                  </a:lnTo>
                  <a:cubicBezTo>
                    <a:pt x="183505" y="179041"/>
                    <a:pt x="172615" y="196726"/>
                    <a:pt x="157385" y="208285"/>
                  </a:cubicBezTo>
                  <a:cubicBezTo>
                    <a:pt x="142155" y="219844"/>
                    <a:pt x="122832" y="225624"/>
                    <a:pt x="99417" y="225624"/>
                  </a:cubicBezTo>
                  <a:cubicBezTo>
                    <a:pt x="70445" y="225624"/>
                    <a:pt x="46632" y="215727"/>
                    <a:pt x="27979" y="195933"/>
                  </a:cubicBezTo>
                  <a:cubicBezTo>
                    <a:pt x="9326" y="176138"/>
                    <a:pt x="0" y="149077"/>
                    <a:pt x="0" y="114747"/>
                  </a:cubicBezTo>
                  <a:cubicBezTo>
                    <a:pt x="0" y="78433"/>
                    <a:pt x="9376" y="50230"/>
                    <a:pt x="28128" y="30138"/>
                  </a:cubicBezTo>
                  <a:cubicBezTo>
                    <a:pt x="46880" y="10046"/>
                    <a:pt x="71536" y="0"/>
                    <a:pt x="102096" y="0"/>
                  </a:cubicBez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104854"/>
              <a:endParaRPr lang="en-US" sz="2933" b="1" spc="-60">
                <a:solidFill>
                  <a:srgbClr val="8C9599">
                    <a:lumMod val="50000"/>
                  </a:srgbClr>
                </a:solidFill>
                <a:cs typeface="Arial"/>
              </a:endParaRPr>
            </a:p>
          </p:txBody>
        </p:sp>
        <p:sp>
          <p:nvSpPr>
            <p:cNvPr id="37" name="TextBox 36">
              <a:extLst>
                <a:ext uri="{FF2B5EF4-FFF2-40B4-BE49-F238E27FC236}">
                  <a16:creationId xmlns:a16="http://schemas.microsoft.com/office/drawing/2014/main" id="{53059CF6-8D1F-9943-898B-158F304BF319}"/>
                </a:ext>
              </a:extLst>
            </p:cNvPr>
            <p:cNvSpPr txBox="1"/>
            <p:nvPr userDrawn="1"/>
          </p:nvSpPr>
          <p:spPr>
            <a:xfrm>
              <a:off x="4221917" y="2237745"/>
              <a:ext cx="173980" cy="221903"/>
            </a:xfrm>
            <a:custGeom>
              <a:avLst/>
              <a:gdLst/>
              <a:ahLst/>
              <a:cxnLst/>
              <a:rect l="l" t="t" r="r" b="b"/>
              <a:pathLst>
                <a:path w="173980" h="221903">
                  <a:moveTo>
                    <a:pt x="0" y="0"/>
                  </a:moveTo>
                  <a:lnTo>
                    <a:pt x="44053" y="0"/>
                  </a:lnTo>
                  <a:lnTo>
                    <a:pt x="44053" y="118170"/>
                  </a:lnTo>
                  <a:cubicBezTo>
                    <a:pt x="44053" y="136922"/>
                    <a:pt x="44599" y="149076"/>
                    <a:pt x="45690" y="154633"/>
                  </a:cubicBezTo>
                  <a:cubicBezTo>
                    <a:pt x="47575" y="163562"/>
                    <a:pt x="52065" y="170731"/>
                    <a:pt x="59159" y="176138"/>
                  </a:cubicBezTo>
                  <a:cubicBezTo>
                    <a:pt x="66253" y="181546"/>
                    <a:pt x="75952" y="184249"/>
                    <a:pt x="88255" y="184249"/>
                  </a:cubicBezTo>
                  <a:cubicBezTo>
                    <a:pt x="100757" y="184249"/>
                    <a:pt x="110182" y="181694"/>
                    <a:pt x="116532" y="176585"/>
                  </a:cubicBezTo>
                  <a:cubicBezTo>
                    <a:pt x="122882" y="171475"/>
                    <a:pt x="126702" y="165199"/>
                    <a:pt x="127992" y="157758"/>
                  </a:cubicBezTo>
                  <a:cubicBezTo>
                    <a:pt x="129282" y="150316"/>
                    <a:pt x="129927" y="137964"/>
                    <a:pt x="129927" y="120700"/>
                  </a:cubicBezTo>
                  <a:lnTo>
                    <a:pt x="129927" y="0"/>
                  </a:lnTo>
                  <a:lnTo>
                    <a:pt x="173980" y="0"/>
                  </a:lnTo>
                  <a:lnTo>
                    <a:pt x="173980" y="114598"/>
                  </a:lnTo>
                  <a:cubicBezTo>
                    <a:pt x="173980" y="140791"/>
                    <a:pt x="172789" y="159296"/>
                    <a:pt x="170408" y="170111"/>
                  </a:cubicBezTo>
                  <a:cubicBezTo>
                    <a:pt x="168027" y="180925"/>
                    <a:pt x="163636" y="190054"/>
                    <a:pt x="157237" y="197495"/>
                  </a:cubicBezTo>
                  <a:cubicBezTo>
                    <a:pt x="150837" y="204936"/>
                    <a:pt x="142280" y="210865"/>
                    <a:pt x="131564" y="215280"/>
                  </a:cubicBezTo>
                  <a:cubicBezTo>
                    <a:pt x="120848" y="219695"/>
                    <a:pt x="106859" y="221903"/>
                    <a:pt x="89595" y="221903"/>
                  </a:cubicBezTo>
                  <a:cubicBezTo>
                    <a:pt x="68759" y="221903"/>
                    <a:pt x="52958" y="219497"/>
                    <a:pt x="42193" y="214685"/>
                  </a:cubicBezTo>
                  <a:cubicBezTo>
                    <a:pt x="31428" y="209873"/>
                    <a:pt x="22920" y="203622"/>
                    <a:pt x="16669" y="195932"/>
                  </a:cubicBezTo>
                  <a:cubicBezTo>
                    <a:pt x="10418" y="188243"/>
                    <a:pt x="6300" y="180181"/>
                    <a:pt x="4316" y="171748"/>
                  </a:cubicBezTo>
                  <a:cubicBezTo>
                    <a:pt x="1439" y="159246"/>
                    <a:pt x="0" y="140791"/>
                    <a:pt x="0" y="116384"/>
                  </a:cubicBezTo>
                  <a:lnTo>
                    <a:pt x="0" y="0"/>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104854"/>
              <a:endParaRPr lang="en-US" sz="2933" b="1" spc="-60">
                <a:solidFill>
                  <a:srgbClr val="8C9599">
                    <a:lumMod val="50000"/>
                  </a:srgbClr>
                </a:solidFill>
                <a:cs typeface="Arial"/>
              </a:endParaRPr>
            </a:p>
          </p:txBody>
        </p:sp>
        <p:sp>
          <p:nvSpPr>
            <p:cNvPr id="36" name="TextBox 35">
              <a:extLst>
                <a:ext uri="{FF2B5EF4-FFF2-40B4-BE49-F238E27FC236}">
                  <a16:creationId xmlns:a16="http://schemas.microsoft.com/office/drawing/2014/main" id="{F5B04F91-35AA-8E4F-AAF0-95F37C9B2FA7}"/>
                </a:ext>
              </a:extLst>
            </p:cNvPr>
            <p:cNvSpPr txBox="1"/>
            <p:nvPr userDrawn="1"/>
          </p:nvSpPr>
          <p:spPr>
            <a:xfrm>
              <a:off x="4431913" y="2237744"/>
              <a:ext cx="174427" cy="218182"/>
            </a:xfrm>
            <a:custGeom>
              <a:avLst/>
              <a:gdLst/>
              <a:ahLst/>
              <a:cxnLst/>
              <a:rect l="l" t="t" r="r" b="b"/>
              <a:pathLst>
                <a:path w="174427" h="218182">
                  <a:moveTo>
                    <a:pt x="0" y="0"/>
                  </a:moveTo>
                  <a:lnTo>
                    <a:pt x="44054" y="0"/>
                  </a:lnTo>
                  <a:lnTo>
                    <a:pt x="44054" y="85874"/>
                  </a:lnTo>
                  <a:lnTo>
                    <a:pt x="130374" y="85874"/>
                  </a:lnTo>
                  <a:lnTo>
                    <a:pt x="130374" y="0"/>
                  </a:lnTo>
                  <a:lnTo>
                    <a:pt x="174427" y="0"/>
                  </a:lnTo>
                  <a:lnTo>
                    <a:pt x="174427" y="218182"/>
                  </a:lnTo>
                  <a:lnTo>
                    <a:pt x="130374" y="218182"/>
                  </a:lnTo>
                  <a:lnTo>
                    <a:pt x="130374" y="122783"/>
                  </a:lnTo>
                  <a:lnTo>
                    <a:pt x="44054" y="122783"/>
                  </a:lnTo>
                  <a:lnTo>
                    <a:pt x="44054" y="218182"/>
                  </a:lnTo>
                  <a:lnTo>
                    <a:pt x="0" y="218182"/>
                  </a:lnTo>
                  <a:lnTo>
                    <a:pt x="0" y="0"/>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104854"/>
              <a:endParaRPr lang="en-US" sz="2933" b="1" spc="-60">
                <a:solidFill>
                  <a:srgbClr val="8C9599">
                    <a:lumMod val="50000"/>
                  </a:srgbClr>
                </a:solidFill>
                <a:cs typeface="Arial"/>
              </a:endParaRPr>
            </a:p>
          </p:txBody>
        </p:sp>
        <p:sp>
          <p:nvSpPr>
            <p:cNvPr id="35" name="TextBox 34">
              <a:extLst>
                <a:ext uri="{FF2B5EF4-FFF2-40B4-BE49-F238E27FC236}">
                  <a16:creationId xmlns:a16="http://schemas.microsoft.com/office/drawing/2014/main" id="{39684C28-7525-724C-9EAB-7DC4FF5A56E0}"/>
                </a:ext>
              </a:extLst>
            </p:cNvPr>
            <p:cNvSpPr txBox="1"/>
            <p:nvPr userDrawn="1"/>
          </p:nvSpPr>
          <p:spPr>
            <a:xfrm>
              <a:off x="4835238" y="2237744"/>
              <a:ext cx="173384" cy="218182"/>
            </a:xfrm>
            <a:custGeom>
              <a:avLst/>
              <a:gdLst/>
              <a:ahLst/>
              <a:cxnLst/>
              <a:rect l="l" t="t" r="r" b="b"/>
              <a:pathLst>
                <a:path w="173384" h="218182">
                  <a:moveTo>
                    <a:pt x="0" y="0"/>
                  </a:moveTo>
                  <a:lnTo>
                    <a:pt x="173384" y="0"/>
                  </a:lnTo>
                  <a:lnTo>
                    <a:pt x="173384" y="36909"/>
                  </a:lnTo>
                  <a:lnTo>
                    <a:pt x="108793" y="36909"/>
                  </a:lnTo>
                  <a:lnTo>
                    <a:pt x="108793" y="218182"/>
                  </a:lnTo>
                  <a:lnTo>
                    <a:pt x="64740" y="218182"/>
                  </a:lnTo>
                  <a:lnTo>
                    <a:pt x="64740" y="36909"/>
                  </a:lnTo>
                  <a:lnTo>
                    <a:pt x="0" y="36909"/>
                  </a:lnTo>
                  <a:lnTo>
                    <a:pt x="0" y="0"/>
                  </a:ln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104854"/>
              <a:endParaRPr lang="en-US" sz="2933" b="1" spc="-60">
                <a:solidFill>
                  <a:srgbClr val="8C9599">
                    <a:lumMod val="50000"/>
                  </a:srgbClr>
                </a:solidFill>
                <a:cs typeface="Arial"/>
              </a:endParaRPr>
            </a:p>
          </p:txBody>
        </p:sp>
        <p:sp>
          <p:nvSpPr>
            <p:cNvPr id="34" name="TextBox 33">
              <a:extLst>
                <a:ext uri="{FF2B5EF4-FFF2-40B4-BE49-F238E27FC236}">
                  <a16:creationId xmlns:a16="http://schemas.microsoft.com/office/drawing/2014/main" id="{A61E7D71-4677-3545-983E-8A7D397B4458}"/>
                </a:ext>
              </a:extLst>
            </p:cNvPr>
            <p:cNvSpPr txBox="1"/>
            <p:nvPr userDrawn="1"/>
          </p:nvSpPr>
          <p:spPr>
            <a:xfrm>
              <a:off x="5336193" y="2237744"/>
              <a:ext cx="143917" cy="218182"/>
            </a:xfrm>
            <a:custGeom>
              <a:avLst/>
              <a:gdLst/>
              <a:ahLst/>
              <a:cxnLst/>
              <a:rect l="l" t="t" r="r" b="b"/>
              <a:pathLst>
                <a:path w="143917" h="218182">
                  <a:moveTo>
                    <a:pt x="0" y="0"/>
                  </a:moveTo>
                  <a:lnTo>
                    <a:pt x="41821" y="0"/>
                  </a:lnTo>
                  <a:lnTo>
                    <a:pt x="41821" y="80218"/>
                  </a:lnTo>
                  <a:cubicBezTo>
                    <a:pt x="55315" y="64443"/>
                    <a:pt x="71438" y="56555"/>
                    <a:pt x="90190" y="56555"/>
                  </a:cubicBezTo>
                  <a:cubicBezTo>
                    <a:pt x="99814" y="56555"/>
                    <a:pt x="108496" y="58341"/>
                    <a:pt x="116235" y="61913"/>
                  </a:cubicBezTo>
                  <a:cubicBezTo>
                    <a:pt x="123974" y="65484"/>
                    <a:pt x="129803" y="70049"/>
                    <a:pt x="133722" y="75605"/>
                  </a:cubicBezTo>
                  <a:cubicBezTo>
                    <a:pt x="137641" y="81161"/>
                    <a:pt x="140320" y="87313"/>
                    <a:pt x="141759" y="94059"/>
                  </a:cubicBezTo>
                  <a:cubicBezTo>
                    <a:pt x="143197" y="100806"/>
                    <a:pt x="143917" y="111274"/>
                    <a:pt x="143917" y="125462"/>
                  </a:cubicBezTo>
                  <a:lnTo>
                    <a:pt x="143917" y="218182"/>
                  </a:lnTo>
                  <a:lnTo>
                    <a:pt x="102096" y="218182"/>
                  </a:lnTo>
                  <a:lnTo>
                    <a:pt x="102096" y="134690"/>
                  </a:lnTo>
                  <a:cubicBezTo>
                    <a:pt x="102096" y="118120"/>
                    <a:pt x="101302" y="107603"/>
                    <a:pt x="99715" y="103138"/>
                  </a:cubicBezTo>
                  <a:cubicBezTo>
                    <a:pt x="98128" y="98673"/>
                    <a:pt x="95325" y="95126"/>
                    <a:pt x="91306" y="92497"/>
                  </a:cubicBezTo>
                  <a:cubicBezTo>
                    <a:pt x="87288" y="89867"/>
                    <a:pt x="82252" y="88553"/>
                    <a:pt x="76200" y="88553"/>
                  </a:cubicBezTo>
                  <a:cubicBezTo>
                    <a:pt x="69255" y="88553"/>
                    <a:pt x="63054" y="90240"/>
                    <a:pt x="57597" y="93613"/>
                  </a:cubicBezTo>
                  <a:cubicBezTo>
                    <a:pt x="52140" y="96986"/>
                    <a:pt x="48146" y="102071"/>
                    <a:pt x="45616" y="108868"/>
                  </a:cubicBezTo>
                  <a:cubicBezTo>
                    <a:pt x="43086" y="115664"/>
                    <a:pt x="41821" y="125710"/>
                    <a:pt x="41821" y="139006"/>
                  </a:cubicBezTo>
                  <a:lnTo>
                    <a:pt x="41821" y="218182"/>
                  </a:lnTo>
                  <a:lnTo>
                    <a:pt x="0" y="218182"/>
                  </a:lnTo>
                  <a:lnTo>
                    <a:pt x="0" y="0"/>
                  </a:ln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104854"/>
              <a:endParaRPr lang="en-US" sz="2933" b="1" spc="-60">
                <a:solidFill>
                  <a:srgbClr val="8C9599">
                    <a:lumMod val="50000"/>
                  </a:srgbClr>
                </a:solidFill>
                <a:cs typeface="Arial"/>
              </a:endParaRPr>
            </a:p>
          </p:txBody>
        </p:sp>
        <p:sp>
          <p:nvSpPr>
            <p:cNvPr id="33" name="TextBox 32">
              <a:extLst>
                <a:ext uri="{FF2B5EF4-FFF2-40B4-BE49-F238E27FC236}">
                  <a16:creationId xmlns:a16="http://schemas.microsoft.com/office/drawing/2014/main" id="{569B402F-C17E-CF41-85D9-62C73BC68667}"/>
                </a:ext>
              </a:extLst>
            </p:cNvPr>
            <p:cNvSpPr txBox="1"/>
            <p:nvPr userDrawn="1"/>
          </p:nvSpPr>
          <p:spPr>
            <a:xfrm>
              <a:off x="5879267" y="2237744"/>
              <a:ext cx="41821" cy="218182"/>
            </a:xfrm>
            <a:custGeom>
              <a:avLst/>
              <a:gdLst/>
              <a:ahLst/>
              <a:cxnLst/>
              <a:rect l="l" t="t" r="r" b="b"/>
              <a:pathLst>
                <a:path w="41821" h="218182">
                  <a:moveTo>
                    <a:pt x="0" y="0"/>
                  </a:moveTo>
                  <a:lnTo>
                    <a:pt x="41821" y="0"/>
                  </a:lnTo>
                  <a:lnTo>
                    <a:pt x="41821" y="218182"/>
                  </a:lnTo>
                  <a:lnTo>
                    <a:pt x="0" y="218182"/>
                  </a:lnTo>
                  <a:lnTo>
                    <a:pt x="0" y="0"/>
                  </a:ln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104854"/>
              <a:endParaRPr lang="en-US" sz="2933" b="1" spc="-60">
                <a:solidFill>
                  <a:srgbClr val="8C9599">
                    <a:lumMod val="50000"/>
                  </a:srgbClr>
                </a:solidFill>
                <a:cs typeface="Arial"/>
              </a:endParaRPr>
            </a:p>
          </p:txBody>
        </p:sp>
        <p:sp>
          <p:nvSpPr>
            <p:cNvPr id="32" name="TextBox 31">
              <a:extLst>
                <a:ext uri="{FF2B5EF4-FFF2-40B4-BE49-F238E27FC236}">
                  <a16:creationId xmlns:a16="http://schemas.microsoft.com/office/drawing/2014/main" id="{355E1ECD-3484-6846-B7EF-B0B83FDF788A}"/>
                </a:ext>
              </a:extLst>
            </p:cNvPr>
            <p:cNvSpPr txBox="1"/>
            <p:nvPr userDrawn="1"/>
          </p:nvSpPr>
          <p:spPr>
            <a:xfrm>
              <a:off x="5000288" y="2294300"/>
              <a:ext cx="147675" cy="165199"/>
            </a:xfrm>
            <a:custGeom>
              <a:avLst/>
              <a:gdLst/>
              <a:ahLst/>
              <a:cxnLst/>
              <a:rect l="l" t="t" r="r" b="b"/>
              <a:pathLst>
                <a:path w="147675" h="165199">
                  <a:moveTo>
                    <a:pt x="72479" y="0"/>
                  </a:moveTo>
                  <a:cubicBezTo>
                    <a:pt x="95994" y="0"/>
                    <a:pt x="114548" y="7764"/>
                    <a:pt x="128141" y="23291"/>
                  </a:cubicBezTo>
                  <a:cubicBezTo>
                    <a:pt x="141734" y="38819"/>
                    <a:pt x="148233" y="62607"/>
                    <a:pt x="147638" y="94654"/>
                  </a:cubicBezTo>
                  <a:lnTo>
                    <a:pt x="42863" y="94654"/>
                  </a:lnTo>
                  <a:cubicBezTo>
                    <a:pt x="43160" y="107057"/>
                    <a:pt x="46534" y="116706"/>
                    <a:pt x="52983" y="123602"/>
                  </a:cubicBezTo>
                  <a:cubicBezTo>
                    <a:pt x="59432" y="130497"/>
                    <a:pt x="67469" y="133945"/>
                    <a:pt x="77093" y="133945"/>
                  </a:cubicBezTo>
                  <a:cubicBezTo>
                    <a:pt x="83641" y="133945"/>
                    <a:pt x="89148" y="132159"/>
                    <a:pt x="93613" y="128587"/>
                  </a:cubicBezTo>
                  <a:cubicBezTo>
                    <a:pt x="98078" y="125015"/>
                    <a:pt x="101451" y="119261"/>
                    <a:pt x="103733" y="111323"/>
                  </a:cubicBezTo>
                  <a:lnTo>
                    <a:pt x="145405" y="118318"/>
                  </a:lnTo>
                  <a:cubicBezTo>
                    <a:pt x="140047" y="133598"/>
                    <a:pt x="131589" y="145231"/>
                    <a:pt x="120030" y="153218"/>
                  </a:cubicBezTo>
                  <a:cubicBezTo>
                    <a:pt x="108471" y="161205"/>
                    <a:pt x="94010" y="165199"/>
                    <a:pt x="76647" y="165199"/>
                  </a:cubicBezTo>
                  <a:cubicBezTo>
                    <a:pt x="49163" y="165199"/>
                    <a:pt x="28823" y="156220"/>
                    <a:pt x="15627" y="138261"/>
                  </a:cubicBezTo>
                  <a:cubicBezTo>
                    <a:pt x="5209" y="123874"/>
                    <a:pt x="0" y="105717"/>
                    <a:pt x="0" y="83790"/>
                  </a:cubicBezTo>
                  <a:cubicBezTo>
                    <a:pt x="0" y="57596"/>
                    <a:pt x="6846" y="37083"/>
                    <a:pt x="20538" y="22250"/>
                  </a:cubicBezTo>
                  <a:cubicBezTo>
                    <a:pt x="34231" y="7416"/>
                    <a:pt x="51544" y="0"/>
                    <a:pt x="72479" y="0"/>
                  </a:cubicBezTo>
                  <a:close/>
                  <a:moveTo>
                    <a:pt x="75009" y="31998"/>
                  </a:moveTo>
                  <a:cubicBezTo>
                    <a:pt x="65881" y="31998"/>
                    <a:pt x="58341" y="35322"/>
                    <a:pt x="52388" y="41969"/>
                  </a:cubicBezTo>
                  <a:cubicBezTo>
                    <a:pt x="46434" y="48617"/>
                    <a:pt x="43507" y="57646"/>
                    <a:pt x="43607" y="69056"/>
                  </a:cubicBezTo>
                  <a:lnTo>
                    <a:pt x="106114" y="69056"/>
                  </a:lnTo>
                  <a:cubicBezTo>
                    <a:pt x="105817" y="56951"/>
                    <a:pt x="102691" y="47749"/>
                    <a:pt x="96738" y="41448"/>
                  </a:cubicBezTo>
                  <a:cubicBezTo>
                    <a:pt x="90785" y="35148"/>
                    <a:pt x="83542" y="31998"/>
                    <a:pt x="75009" y="31998"/>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104854"/>
              <a:endParaRPr lang="en-US" sz="2933" b="1" spc="-60">
                <a:solidFill>
                  <a:srgbClr val="8C9599">
                    <a:lumMod val="50000"/>
                  </a:srgbClr>
                </a:solidFill>
                <a:cs typeface="Arial"/>
              </a:endParaRPr>
            </a:p>
          </p:txBody>
        </p:sp>
        <p:sp>
          <p:nvSpPr>
            <p:cNvPr id="31" name="TextBox 30">
              <a:extLst>
                <a:ext uri="{FF2B5EF4-FFF2-40B4-BE49-F238E27FC236}">
                  <a16:creationId xmlns:a16="http://schemas.microsoft.com/office/drawing/2014/main" id="{2A1FAAAC-2C46-7A45-A7DC-8F71137BBF70}"/>
                </a:ext>
              </a:extLst>
            </p:cNvPr>
            <p:cNvSpPr txBox="1"/>
            <p:nvPr userDrawn="1"/>
          </p:nvSpPr>
          <p:spPr>
            <a:xfrm>
              <a:off x="5165190" y="2294300"/>
              <a:ext cx="149125" cy="165199"/>
            </a:xfrm>
            <a:custGeom>
              <a:avLst/>
              <a:gdLst/>
              <a:ahLst/>
              <a:cxnLst/>
              <a:rect l="l" t="t" r="r" b="b"/>
              <a:pathLst>
                <a:path w="149125" h="165199">
                  <a:moveTo>
                    <a:pt x="76646" y="0"/>
                  </a:moveTo>
                  <a:cubicBezTo>
                    <a:pt x="95894" y="0"/>
                    <a:pt x="111199" y="4142"/>
                    <a:pt x="122560" y="12427"/>
                  </a:cubicBezTo>
                  <a:cubicBezTo>
                    <a:pt x="133920" y="20712"/>
                    <a:pt x="142081" y="33337"/>
                    <a:pt x="147042" y="50304"/>
                  </a:cubicBezTo>
                  <a:lnTo>
                    <a:pt x="105816" y="57745"/>
                  </a:lnTo>
                  <a:cubicBezTo>
                    <a:pt x="104427" y="49510"/>
                    <a:pt x="101277" y="43309"/>
                    <a:pt x="96366" y="39142"/>
                  </a:cubicBezTo>
                  <a:cubicBezTo>
                    <a:pt x="91454" y="34974"/>
                    <a:pt x="85080" y="32891"/>
                    <a:pt x="77241" y="32891"/>
                  </a:cubicBezTo>
                  <a:cubicBezTo>
                    <a:pt x="66823" y="32891"/>
                    <a:pt x="58514" y="36487"/>
                    <a:pt x="52313" y="43681"/>
                  </a:cubicBezTo>
                  <a:cubicBezTo>
                    <a:pt x="46112" y="50874"/>
                    <a:pt x="43011" y="62904"/>
                    <a:pt x="43011" y="79772"/>
                  </a:cubicBezTo>
                  <a:cubicBezTo>
                    <a:pt x="43011" y="98524"/>
                    <a:pt x="46161" y="111770"/>
                    <a:pt x="52462" y="119509"/>
                  </a:cubicBezTo>
                  <a:cubicBezTo>
                    <a:pt x="58762" y="127248"/>
                    <a:pt x="67220" y="131117"/>
                    <a:pt x="77837" y="131117"/>
                  </a:cubicBezTo>
                  <a:cubicBezTo>
                    <a:pt x="85774" y="131117"/>
                    <a:pt x="92273" y="128860"/>
                    <a:pt x="97333" y="124346"/>
                  </a:cubicBezTo>
                  <a:cubicBezTo>
                    <a:pt x="102393" y="119831"/>
                    <a:pt x="105965" y="112067"/>
                    <a:pt x="108049" y="101054"/>
                  </a:cubicBezTo>
                  <a:lnTo>
                    <a:pt x="149125" y="108049"/>
                  </a:lnTo>
                  <a:cubicBezTo>
                    <a:pt x="144859" y="126901"/>
                    <a:pt x="136673" y="141138"/>
                    <a:pt x="124569" y="150763"/>
                  </a:cubicBezTo>
                  <a:cubicBezTo>
                    <a:pt x="112464" y="160387"/>
                    <a:pt x="96242" y="165199"/>
                    <a:pt x="75902" y="165199"/>
                  </a:cubicBezTo>
                  <a:cubicBezTo>
                    <a:pt x="52784" y="165199"/>
                    <a:pt x="34354" y="157906"/>
                    <a:pt x="20612" y="143321"/>
                  </a:cubicBezTo>
                  <a:cubicBezTo>
                    <a:pt x="6871" y="128736"/>
                    <a:pt x="0" y="108545"/>
                    <a:pt x="0" y="82748"/>
                  </a:cubicBezTo>
                  <a:cubicBezTo>
                    <a:pt x="0" y="56654"/>
                    <a:pt x="6895" y="36339"/>
                    <a:pt x="20687" y="21803"/>
                  </a:cubicBezTo>
                  <a:cubicBezTo>
                    <a:pt x="34478" y="7268"/>
                    <a:pt x="53131" y="0"/>
                    <a:pt x="76646"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104854"/>
              <a:endParaRPr lang="en-US" sz="2933" b="1" spc="-60">
                <a:solidFill>
                  <a:srgbClr val="8C9599">
                    <a:lumMod val="50000"/>
                  </a:srgbClr>
                </a:solidFill>
                <a:cs typeface="Arial"/>
              </a:endParaRPr>
            </a:p>
          </p:txBody>
        </p:sp>
        <p:sp>
          <p:nvSpPr>
            <p:cNvPr id="30" name="TextBox 29">
              <a:extLst>
                <a:ext uri="{FF2B5EF4-FFF2-40B4-BE49-F238E27FC236}">
                  <a16:creationId xmlns:a16="http://schemas.microsoft.com/office/drawing/2014/main" id="{87C28EED-2DF9-1C4B-B18F-FA6112A46BBA}"/>
                </a:ext>
              </a:extLst>
            </p:cNvPr>
            <p:cNvSpPr txBox="1"/>
            <p:nvPr userDrawn="1"/>
          </p:nvSpPr>
          <p:spPr>
            <a:xfrm>
              <a:off x="5517019" y="2294300"/>
              <a:ext cx="144066" cy="161627"/>
            </a:xfrm>
            <a:custGeom>
              <a:avLst/>
              <a:gdLst/>
              <a:ahLst/>
              <a:cxnLst/>
              <a:rect l="l" t="t" r="r" b="b"/>
              <a:pathLst>
                <a:path w="144066" h="161627">
                  <a:moveTo>
                    <a:pt x="90934" y="0"/>
                  </a:moveTo>
                  <a:cubicBezTo>
                    <a:pt x="100162" y="0"/>
                    <a:pt x="108595" y="1662"/>
                    <a:pt x="116235" y="4986"/>
                  </a:cubicBezTo>
                  <a:cubicBezTo>
                    <a:pt x="123875" y="8309"/>
                    <a:pt x="129654" y="12551"/>
                    <a:pt x="133574" y="17710"/>
                  </a:cubicBezTo>
                  <a:cubicBezTo>
                    <a:pt x="137493" y="22870"/>
                    <a:pt x="140221" y="28724"/>
                    <a:pt x="141759" y="35272"/>
                  </a:cubicBezTo>
                  <a:cubicBezTo>
                    <a:pt x="143297" y="41821"/>
                    <a:pt x="144066" y="51197"/>
                    <a:pt x="144066" y="63401"/>
                  </a:cubicBezTo>
                  <a:lnTo>
                    <a:pt x="144066" y="161627"/>
                  </a:lnTo>
                  <a:lnTo>
                    <a:pt x="102245" y="161627"/>
                  </a:lnTo>
                  <a:lnTo>
                    <a:pt x="102245" y="80962"/>
                  </a:lnTo>
                  <a:cubicBezTo>
                    <a:pt x="102245" y="63897"/>
                    <a:pt x="101352" y="52859"/>
                    <a:pt x="99566" y="47848"/>
                  </a:cubicBezTo>
                  <a:cubicBezTo>
                    <a:pt x="97780" y="42837"/>
                    <a:pt x="94878" y="38943"/>
                    <a:pt x="90860" y="36165"/>
                  </a:cubicBezTo>
                  <a:cubicBezTo>
                    <a:pt x="86841" y="33387"/>
                    <a:pt x="82005" y="31998"/>
                    <a:pt x="76349" y="31998"/>
                  </a:cubicBezTo>
                  <a:cubicBezTo>
                    <a:pt x="69106" y="31998"/>
                    <a:pt x="62607" y="33982"/>
                    <a:pt x="56853" y="37951"/>
                  </a:cubicBezTo>
                  <a:cubicBezTo>
                    <a:pt x="51098" y="41920"/>
                    <a:pt x="47154" y="47178"/>
                    <a:pt x="45021" y="53727"/>
                  </a:cubicBezTo>
                  <a:cubicBezTo>
                    <a:pt x="42887" y="60275"/>
                    <a:pt x="41821" y="72380"/>
                    <a:pt x="41821" y="90041"/>
                  </a:cubicBezTo>
                  <a:lnTo>
                    <a:pt x="41821" y="161627"/>
                  </a:lnTo>
                  <a:lnTo>
                    <a:pt x="0" y="161627"/>
                  </a:lnTo>
                  <a:lnTo>
                    <a:pt x="0" y="3572"/>
                  </a:lnTo>
                  <a:lnTo>
                    <a:pt x="38844" y="3572"/>
                  </a:lnTo>
                  <a:lnTo>
                    <a:pt x="38844" y="26789"/>
                  </a:lnTo>
                  <a:cubicBezTo>
                    <a:pt x="52636" y="8929"/>
                    <a:pt x="69999" y="0"/>
                    <a:pt x="90934"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104854"/>
              <a:endParaRPr lang="en-US" sz="2933" b="1" spc="-60">
                <a:solidFill>
                  <a:srgbClr val="8C9599">
                    <a:lumMod val="50000"/>
                  </a:srgbClr>
                </a:solidFill>
                <a:cs typeface="Arial"/>
              </a:endParaRPr>
            </a:p>
          </p:txBody>
        </p:sp>
        <p:sp>
          <p:nvSpPr>
            <p:cNvPr id="29" name="TextBox 28">
              <a:extLst>
                <a:ext uri="{FF2B5EF4-FFF2-40B4-BE49-F238E27FC236}">
                  <a16:creationId xmlns:a16="http://schemas.microsoft.com/office/drawing/2014/main" id="{1E2C23FB-3FB0-1F48-9224-183CD40B520C}"/>
                </a:ext>
              </a:extLst>
            </p:cNvPr>
            <p:cNvSpPr txBox="1"/>
            <p:nvPr userDrawn="1"/>
          </p:nvSpPr>
          <p:spPr>
            <a:xfrm>
              <a:off x="5688618" y="2294300"/>
              <a:ext cx="163116" cy="165199"/>
            </a:xfrm>
            <a:custGeom>
              <a:avLst/>
              <a:gdLst/>
              <a:ahLst/>
              <a:cxnLst/>
              <a:rect l="l" t="t" r="r" b="b"/>
              <a:pathLst>
                <a:path w="163116" h="165199">
                  <a:moveTo>
                    <a:pt x="81409" y="0"/>
                  </a:moveTo>
                  <a:cubicBezTo>
                    <a:pt x="105321" y="0"/>
                    <a:pt x="124916" y="7764"/>
                    <a:pt x="140196" y="23291"/>
                  </a:cubicBezTo>
                  <a:cubicBezTo>
                    <a:pt x="155476" y="38819"/>
                    <a:pt x="163116" y="58440"/>
                    <a:pt x="163116" y="82153"/>
                  </a:cubicBezTo>
                  <a:cubicBezTo>
                    <a:pt x="163116" y="106065"/>
                    <a:pt x="155401" y="125884"/>
                    <a:pt x="139973" y="141610"/>
                  </a:cubicBezTo>
                  <a:cubicBezTo>
                    <a:pt x="124544" y="157336"/>
                    <a:pt x="105122" y="165199"/>
                    <a:pt x="81707" y="165199"/>
                  </a:cubicBezTo>
                  <a:cubicBezTo>
                    <a:pt x="67221" y="165199"/>
                    <a:pt x="53405" y="161925"/>
                    <a:pt x="40258" y="155376"/>
                  </a:cubicBezTo>
                  <a:cubicBezTo>
                    <a:pt x="27112" y="148828"/>
                    <a:pt x="17115" y="139228"/>
                    <a:pt x="10269" y="126578"/>
                  </a:cubicBezTo>
                  <a:cubicBezTo>
                    <a:pt x="3423" y="113928"/>
                    <a:pt x="0" y="98524"/>
                    <a:pt x="0" y="80367"/>
                  </a:cubicBezTo>
                  <a:cubicBezTo>
                    <a:pt x="0" y="66476"/>
                    <a:pt x="3423" y="53032"/>
                    <a:pt x="10269" y="40035"/>
                  </a:cubicBezTo>
                  <a:cubicBezTo>
                    <a:pt x="17115" y="27037"/>
                    <a:pt x="26814" y="17115"/>
                    <a:pt x="39365" y="10269"/>
                  </a:cubicBezTo>
                  <a:cubicBezTo>
                    <a:pt x="51916" y="3423"/>
                    <a:pt x="65931" y="0"/>
                    <a:pt x="81409" y="0"/>
                  </a:cubicBezTo>
                  <a:close/>
                  <a:moveTo>
                    <a:pt x="81558" y="34081"/>
                  </a:moveTo>
                  <a:cubicBezTo>
                    <a:pt x="70644" y="34081"/>
                    <a:pt x="61466" y="38249"/>
                    <a:pt x="54025" y="46583"/>
                  </a:cubicBezTo>
                  <a:cubicBezTo>
                    <a:pt x="46583" y="54917"/>
                    <a:pt x="42863" y="66923"/>
                    <a:pt x="42863" y="82599"/>
                  </a:cubicBezTo>
                  <a:cubicBezTo>
                    <a:pt x="42863" y="98276"/>
                    <a:pt x="46583" y="110281"/>
                    <a:pt x="54025" y="118616"/>
                  </a:cubicBezTo>
                  <a:cubicBezTo>
                    <a:pt x="61466" y="126950"/>
                    <a:pt x="70644" y="131117"/>
                    <a:pt x="81558" y="131117"/>
                  </a:cubicBezTo>
                  <a:cubicBezTo>
                    <a:pt x="92472" y="131117"/>
                    <a:pt x="101625" y="126950"/>
                    <a:pt x="109017" y="118616"/>
                  </a:cubicBezTo>
                  <a:cubicBezTo>
                    <a:pt x="116408" y="110281"/>
                    <a:pt x="120104" y="98177"/>
                    <a:pt x="120104" y="82302"/>
                  </a:cubicBezTo>
                  <a:cubicBezTo>
                    <a:pt x="120104" y="66824"/>
                    <a:pt x="116408" y="54917"/>
                    <a:pt x="109017" y="46583"/>
                  </a:cubicBezTo>
                  <a:cubicBezTo>
                    <a:pt x="101625" y="38249"/>
                    <a:pt x="92472" y="34081"/>
                    <a:pt x="81558" y="34081"/>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104854"/>
              <a:endParaRPr lang="en-US" sz="2933" b="1" spc="-60">
                <a:solidFill>
                  <a:srgbClr val="8C9599">
                    <a:lumMod val="50000"/>
                  </a:srgbClr>
                </a:solidFill>
                <a:cs typeface="Arial"/>
              </a:endParaRPr>
            </a:p>
          </p:txBody>
        </p:sp>
        <p:sp>
          <p:nvSpPr>
            <p:cNvPr id="28" name="TextBox 27">
              <a:extLst>
                <a:ext uri="{FF2B5EF4-FFF2-40B4-BE49-F238E27FC236}">
                  <a16:creationId xmlns:a16="http://schemas.microsoft.com/office/drawing/2014/main" id="{122C33C4-2EED-1B47-AE64-18CE95053628}"/>
                </a:ext>
              </a:extLst>
            </p:cNvPr>
            <p:cNvSpPr txBox="1"/>
            <p:nvPr userDrawn="1"/>
          </p:nvSpPr>
          <p:spPr>
            <a:xfrm>
              <a:off x="5945793" y="2294300"/>
              <a:ext cx="163116" cy="165199"/>
            </a:xfrm>
            <a:custGeom>
              <a:avLst/>
              <a:gdLst/>
              <a:ahLst/>
              <a:cxnLst/>
              <a:rect l="l" t="t" r="r" b="b"/>
              <a:pathLst>
                <a:path w="163116" h="165199">
                  <a:moveTo>
                    <a:pt x="81409" y="0"/>
                  </a:moveTo>
                  <a:cubicBezTo>
                    <a:pt x="105321" y="0"/>
                    <a:pt x="124916" y="7764"/>
                    <a:pt x="140196" y="23291"/>
                  </a:cubicBezTo>
                  <a:cubicBezTo>
                    <a:pt x="155476" y="38819"/>
                    <a:pt x="163116" y="58440"/>
                    <a:pt x="163116" y="82153"/>
                  </a:cubicBezTo>
                  <a:cubicBezTo>
                    <a:pt x="163116" y="106065"/>
                    <a:pt x="155401" y="125884"/>
                    <a:pt x="139973" y="141610"/>
                  </a:cubicBezTo>
                  <a:cubicBezTo>
                    <a:pt x="124544" y="157336"/>
                    <a:pt x="105122" y="165199"/>
                    <a:pt x="81707" y="165199"/>
                  </a:cubicBezTo>
                  <a:cubicBezTo>
                    <a:pt x="67221" y="165199"/>
                    <a:pt x="53405" y="161925"/>
                    <a:pt x="40258" y="155376"/>
                  </a:cubicBezTo>
                  <a:cubicBezTo>
                    <a:pt x="27112" y="148828"/>
                    <a:pt x="17115" y="139228"/>
                    <a:pt x="10269" y="126578"/>
                  </a:cubicBezTo>
                  <a:cubicBezTo>
                    <a:pt x="3423" y="113928"/>
                    <a:pt x="0" y="98524"/>
                    <a:pt x="0" y="80367"/>
                  </a:cubicBezTo>
                  <a:cubicBezTo>
                    <a:pt x="0" y="66476"/>
                    <a:pt x="3423" y="53032"/>
                    <a:pt x="10269" y="40035"/>
                  </a:cubicBezTo>
                  <a:cubicBezTo>
                    <a:pt x="17115" y="27037"/>
                    <a:pt x="26814" y="17115"/>
                    <a:pt x="39365" y="10269"/>
                  </a:cubicBezTo>
                  <a:cubicBezTo>
                    <a:pt x="51916" y="3423"/>
                    <a:pt x="65931" y="0"/>
                    <a:pt x="81409" y="0"/>
                  </a:cubicBezTo>
                  <a:close/>
                  <a:moveTo>
                    <a:pt x="81558" y="34081"/>
                  </a:moveTo>
                  <a:cubicBezTo>
                    <a:pt x="70644" y="34081"/>
                    <a:pt x="61466" y="38249"/>
                    <a:pt x="54025" y="46583"/>
                  </a:cubicBezTo>
                  <a:cubicBezTo>
                    <a:pt x="46583" y="54917"/>
                    <a:pt x="42863" y="66923"/>
                    <a:pt x="42863" y="82599"/>
                  </a:cubicBezTo>
                  <a:cubicBezTo>
                    <a:pt x="42863" y="98276"/>
                    <a:pt x="46583" y="110281"/>
                    <a:pt x="54025" y="118616"/>
                  </a:cubicBezTo>
                  <a:cubicBezTo>
                    <a:pt x="61466" y="126950"/>
                    <a:pt x="70644" y="131117"/>
                    <a:pt x="81558" y="131117"/>
                  </a:cubicBezTo>
                  <a:cubicBezTo>
                    <a:pt x="92472" y="131117"/>
                    <a:pt x="101625" y="126950"/>
                    <a:pt x="109017" y="118616"/>
                  </a:cubicBezTo>
                  <a:cubicBezTo>
                    <a:pt x="116408" y="110281"/>
                    <a:pt x="120104" y="98177"/>
                    <a:pt x="120104" y="82302"/>
                  </a:cubicBezTo>
                  <a:cubicBezTo>
                    <a:pt x="120104" y="66824"/>
                    <a:pt x="116408" y="54917"/>
                    <a:pt x="109017" y="46583"/>
                  </a:cubicBezTo>
                  <a:cubicBezTo>
                    <a:pt x="101625" y="38249"/>
                    <a:pt x="92472" y="34081"/>
                    <a:pt x="81558" y="34081"/>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104854"/>
              <a:endParaRPr lang="en-US" sz="2933" b="1" spc="-60">
                <a:solidFill>
                  <a:srgbClr val="8C9599">
                    <a:lumMod val="50000"/>
                  </a:srgbClr>
                </a:solidFill>
                <a:cs typeface="Arial"/>
              </a:endParaRPr>
            </a:p>
          </p:txBody>
        </p:sp>
        <p:sp>
          <p:nvSpPr>
            <p:cNvPr id="27" name="TextBox 26">
              <a:extLst>
                <a:ext uri="{FF2B5EF4-FFF2-40B4-BE49-F238E27FC236}">
                  <a16:creationId xmlns:a16="http://schemas.microsoft.com/office/drawing/2014/main" id="{D82FEC70-A84A-A843-95D5-2DEE5D0F34FB}"/>
                </a:ext>
              </a:extLst>
            </p:cNvPr>
            <p:cNvSpPr txBox="1"/>
            <p:nvPr userDrawn="1"/>
          </p:nvSpPr>
          <p:spPr>
            <a:xfrm>
              <a:off x="6127066" y="2294299"/>
              <a:ext cx="154186" cy="225772"/>
            </a:xfrm>
            <a:custGeom>
              <a:avLst/>
              <a:gdLst/>
              <a:ahLst/>
              <a:cxnLst/>
              <a:rect l="l" t="t" r="r" b="b"/>
              <a:pathLst>
                <a:path w="154186" h="225772">
                  <a:moveTo>
                    <a:pt x="66675" y="0"/>
                  </a:moveTo>
                  <a:cubicBezTo>
                    <a:pt x="86221" y="0"/>
                    <a:pt x="102344" y="8582"/>
                    <a:pt x="115044" y="25747"/>
                  </a:cubicBezTo>
                  <a:lnTo>
                    <a:pt x="115044" y="3572"/>
                  </a:lnTo>
                  <a:lnTo>
                    <a:pt x="154186" y="3572"/>
                  </a:lnTo>
                  <a:lnTo>
                    <a:pt x="154186" y="145405"/>
                  </a:lnTo>
                  <a:cubicBezTo>
                    <a:pt x="154186" y="164058"/>
                    <a:pt x="152648" y="177998"/>
                    <a:pt x="149572" y="187226"/>
                  </a:cubicBezTo>
                  <a:cubicBezTo>
                    <a:pt x="146496" y="196453"/>
                    <a:pt x="142180" y="203696"/>
                    <a:pt x="136624" y="208954"/>
                  </a:cubicBezTo>
                  <a:cubicBezTo>
                    <a:pt x="131068" y="214213"/>
                    <a:pt x="123651" y="218331"/>
                    <a:pt x="114374" y="221307"/>
                  </a:cubicBezTo>
                  <a:cubicBezTo>
                    <a:pt x="105097" y="224284"/>
                    <a:pt x="93365" y="225772"/>
                    <a:pt x="79176" y="225772"/>
                  </a:cubicBezTo>
                  <a:cubicBezTo>
                    <a:pt x="52387" y="225772"/>
                    <a:pt x="33387" y="221183"/>
                    <a:pt x="22175" y="212005"/>
                  </a:cubicBezTo>
                  <a:cubicBezTo>
                    <a:pt x="10963" y="202828"/>
                    <a:pt x="5358" y="191194"/>
                    <a:pt x="5358" y="177105"/>
                  </a:cubicBezTo>
                  <a:cubicBezTo>
                    <a:pt x="5358" y="175716"/>
                    <a:pt x="5407" y="174029"/>
                    <a:pt x="5506" y="172045"/>
                  </a:cubicBezTo>
                  <a:lnTo>
                    <a:pt x="53280" y="177849"/>
                  </a:lnTo>
                  <a:cubicBezTo>
                    <a:pt x="54074" y="183406"/>
                    <a:pt x="55909" y="187226"/>
                    <a:pt x="58787" y="189309"/>
                  </a:cubicBezTo>
                  <a:cubicBezTo>
                    <a:pt x="62756" y="192286"/>
                    <a:pt x="69006" y="193774"/>
                    <a:pt x="77539" y="193774"/>
                  </a:cubicBezTo>
                  <a:cubicBezTo>
                    <a:pt x="88453" y="193774"/>
                    <a:pt x="96639" y="192137"/>
                    <a:pt x="102096" y="188863"/>
                  </a:cubicBezTo>
                  <a:cubicBezTo>
                    <a:pt x="105767" y="186680"/>
                    <a:pt x="108545" y="183158"/>
                    <a:pt x="110430" y="178296"/>
                  </a:cubicBezTo>
                  <a:cubicBezTo>
                    <a:pt x="111720" y="174823"/>
                    <a:pt x="112365" y="168424"/>
                    <a:pt x="112365" y="159097"/>
                  </a:cubicBezTo>
                  <a:lnTo>
                    <a:pt x="112365" y="136029"/>
                  </a:lnTo>
                  <a:cubicBezTo>
                    <a:pt x="99863" y="153094"/>
                    <a:pt x="84088" y="161627"/>
                    <a:pt x="65038" y="161627"/>
                  </a:cubicBezTo>
                  <a:cubicBezTo>
                    <a:pt x="43805" y="161627"/>
                    <a:pt x="26987" y="152648"/>
                    <a:pt x="14585" y="134689"/>
                  </a:cubicBezTo>
                  <a:cubicBezTo>
                    <a:pt x="4861" y="120501"/>
                    <a:pt x="0" y="102840"/>
                    <a:pt x="0" y="81706"/>
                  </a:cubicBezTo>
                  <a:cubicBezTo>
                    <a:pt x="0" y="55215"/>
                    <a:pt x="6375" y="34974"/>
                    <a:pt x="19124" y="20985"/>
                  </a:cubicBezTo>
                  <a:cubicBezTo>
                    <a:pt x="31874" y="6995"/>
                    <a:pt x="47724" y="0"/>
                    <a:pt x="66675" y="0"/>
                  </a:cubicBezTo>
                  <a:close/>
                  <a:moveTo>
                    <a:pt x="77390" y="31998"/>
                  </a:moveTo>
                  <a:cubicBezTo>
                    <a:pt x="67369" y="31998"/>
                    <a:pt x="59109" y="35892"/>
                    <a:pt x="52610" y="43681"/>
                  </a:cubicBezTo>
                  <a:cubicBezTo>
                    <a:pt x="46112" y="51470"/>
                    <a:pt x="42862" y="63351"/>
                    <a:pt x="42862" y="79325"/>
                  </a:cubicBezTo>
                  <a:cubicBezTo>
                    <a:pt x="42862" y="96093"/>
                    <a:pt x="46112" y="108371"/>
                    <a:pt x="52610" y="116160"/>
                  </a:cubicBezTo>
                  <a:cubicBezTo>
                    <a:pt x="59109" y="123949"/>
                    <a:pt x="67121" y="127843"/>
                    <a:pt x="76646" y="127843"/>
                  </a:cubicBezTo>
                  <a:cubicBezTo>
                    <a:pt x="86866" y="127843"/>
                    <a:pt x="95498" y="123850"/>
                    <a:pt x="102542" y="115862"/>
                  </a:cubicBezTo>
                  <a:cubicBezTo>
                    <a:pt x="109587" y="107875"/>
                    <a:pt x="113109" y="96044"/>
                    <a:pt x="113109" y="80367"/>
                  </a:cubicBezTo>
                  <a:cubicBezTo>
                    <a:pt x="113109" y="63996"/>
                    <a:pt x="109736" y="51842"/>
                    <a:pt x="102989" y="43904"/>
                  </a:cubicBezTo>
                  <a:cubicBezTo>
                    <a:pt x="96242" y="35967"/>
                    <a:pt x="87709" y="31998"/>
                    <a:pt x="77390" y="31998"/>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104854"/>
              <a:endParaRPr lang="en-US" sz="2933" b="1" spc="-60">
                <a:solidFill>
                  <a:srgbClr val="8C9599">
                    <a:lumMod val="50000"/>
                  </a:srgbClr>
                </a:solidFill>
                <a:cs typeface="Arial"/>
              </a:endParaRPr>
            </a:p>
          </p:txBody>
        </p:sp>
        <p:sp>
          <p:nvSpPr>
            <p:cNvPr id="26" name="TextBox 25">
              <a:extLst>
                <a:ext uri="{FF2B5EF4-FFF2-40B4-BE49-F238E27FC236}">
                  <a16:creationId xmlns:a16="http://schemas.microsoft.com/office/drawing/2014/main" id="{72275691-F2D1-9240-A849-36C54E8F5AE4}"/>
                </a:ext>
              </a:extLst>
            </p:cNvPr>
            <p:cNvSpPr txBox="1"/>
            <p:nvPr userDrawn="1"/>
          </p:nvSpPr>
          <p:spPr>
            <a:xfrm>
              <a:off x="6297623" y="2297871"/>
              <a:ext cx="162520" cy="222200"/>
            </a:xfrm>
            <a:custGeom>
              <a:avLst/>
              <a:gdLst/>
              <a:ahLst/>
              <a:cxnLst/>
              <a:rect l="l" t="t" r="r" b="b"/>
              <a:pathLst>
                <a:path w="162520" h="222200">
                  <a:moveTo>
                    <a:pt x="0" y="0"/>
                  </a:moveTo>
                  <a:lnTo>
                    <a:pt x="44499" y="0"/>
                  </a:lnTo>
                  <a:lnTo>
                    <a:pt x="82302" y="112216"/>
                  </a:lnTo>
                  <a:lnTo>
                    <a:pt x="119211" y="0"/>
                  </a:lnTo>
                  <a:lnTo>
                    <a:pt x="162520" y="0"/>
                  </a:lnTo>
                  <a:lnTo>
                    <a:pt x="106709" y="152102"/>
                  </a:lnTo>
                  <a:lnTo>
                    <a:pt x="96738" y="179635"/>
                  </a:lnTo>
                  <a:cubicBezTo>
                    <a:pt x="93067" y="188863"/>
                    <a:pt x="89569" y="195907"/>
                    <a:pt x="86246" y="200769"/>
                  </a:cubicBezTo>
                  <a:cubicBezTo>
                    <a:pt x="82922" y="205631"/>
                    <a:pt x="79102" y="209574"/>
                    <a:pt x="74786" y="212601"/>
                  </a:cubicBezTo>
                  <a:cubicBezTo>
                    <a:pt x="70470" y="215627"/>
                    <a:pt x="65162" y="217983"/>
                    <a:pt x="58861" y="219670"/>
                  </a:cubicBezTo>
                  <a:cubicBezTo>
                    <a:pt x="52561" y="221357"/>
                    <a:pt x="45442" y="222200"/>
                    <a:pt x="37504" y="222200"/>
                  </a:cubicBezTo>
                  <a:cubicBezTo>
                    <a:pt x="29468" y="222200"/>
                    <a:pt x="21580" y="221357"/>
                    <a:pt x="13841" y="219670"/>
                  </a:cubicBezTo>
                  <a:lnTo>
                    <a:pt x="10120" y="186928"/>
                  </a:lnTo>
                  <a:cubicBezTo>
                    <a:pt x="16668" y="188218"/>
                    <a:pt x="22572" y="188863"/>
                    <a:pt x="27831" y="188863"/>
                  </a:cubicBezTo>
                  <a:cubicBezTo>
                    <a:pt x="37554" y="188863"/>
                    <a:pt x="44747" y="186010"/>
                    <a:pt x="49411" y="180305"/>
                  </a:cubicBezTo>
                  <a:cubicBezTo>
                    <a:pt x="54074" y="174600"/>
                    <a:pt x="57646" y="167332"/>
                    <a:pt x="60126" y="158502"/>
                  </a:cubicBezTo>
                  <a:lnTo>
                    <a:pt x="0" y="0"/>
                  </a:ln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104854"/>
              <a:endParaRPr lang="en-US" sz="2933" b="1" spc="-60">
                <a:solidFill>
                  <a:srgbClr val="8C9599">
                    <a:lumMod val="50000"/>
                  </a:srgbClr>
                </a:solidFill>
                <a:cs typeface="Arial"/>
              </a:endParaRPr>
            </a:p>
          </p:txBody>
        </p:sp>
      </p:grpSp>
    </p:spTree>
    <p:extLst>
      <p:ext uri="{BB962C8B-B14F-4D97-AF65-F5344CB8AC3E}">
        <p14:creationId xmlns:p14="http://schemas.microsoft.com/office/powerpoint/2010/main" val="293113891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5_Section Title 1">
    <p:spTree>
      <p:nvGrpSpPr>
        <p:cNvPr id="1" name=""/>
        <p:cNvGrpSpPr/>
        <p:nvPr/>
      </p:nvGrpSpPr>
      <p:grpSpPr>
        <a:xfrm>
          <a:off x="0" y="0"/>
          <a:ext cx="0" cy="0"/>
          <a:chOff x="0" y="0"/>
          <a:chExt cx="0" cy="0"/>
        </a:xfrm>
      </p:grpSpPr>
      <p:sp>
        <p:nvSpPr>
          <p:cNvPr id="7" name="Rectangle 6"/>
          <p:cNvSpPr/>
          <p:nvPr/>
        </p:nvSpPr>
        <p:spPr bwMode="auto">
          <a:xfrm rot="10800000" flipH="1">
            <a:off x="1" y="1"/>
            <a:ext cx="304800" cy="6858000"/>
          </a:xfrm>
          <a:prstGeom prst="rect">
            <a:avLst/>
          </a:prstGeom>
          <a:solidFill>
            <a:srgbClr val="00A8F7"/>
          </a:solidFill>
          <a:ln>
            <a:noFill/>
          </a:ln>
          <a:effectLst/>
        </p:spPr>
        <p:txBody>
          <a:bodyPr vert="horz" wrap="square" lIns="110491" tIns="55244" rIns="110491" bIns="55244" numCol="1" rtlCol="0" anchor="ctr" anchorCtr="0" compatLnSpc="1">
            <a:prstTxWarp prst="textNoShape">
              <a:avLst/>
            </a:prstTxWarp>
          </a:bodyPr>
          <a:lstStyle/>
          <a:p>
            <a:pPr algn="ctr" defTabSz="1104854" fontAlgn="base">
              <a:spcBef>
                <a:spcPct val="0"/>
              </a:spcBef>
              <a:spcAft>
                <a:spcPct val="0"/>
              </a:spcAft>
            </a:pPr>
            <a:endParaRPr lang="en-US" sz="2667">
              <a:solidFill>
                <a:srgbClr val="00A8F7"/>
              </a:solidFill>
              <a:ea typeface="ＭＳ Ｐゴシック" pitchFamily="34" charset="-128"/>
            </a:endParaRPr>
          </a:p>
        </p:txBody>
      </p:sp>
      <p:grpSp>
        <p:nvGrpSpPr>
          <p:cNvPr id="4" name="Group 3">
            <a:extLst>
              <a:ext uri="{FF2B5EF4-FFF2-40B4-BE49-F238E27FC236}">
                <a16:creationId xmlns:a16="http://schemas.microsoft.com/office/drawing/2014/main" id="{1D6B91B2-FF25-B547-96EF-5961B0ED9545}"/>
              </a:ext>
            </a:extLst>
          </p:cNvPr>
          <p:cNvGrpSpPr/>
          <p:nvPr/>
        </p:nvGrpSpPr>
        <p:grpSpPr>
          <a:xfrm>
            <a:off x="379524" y="42474"/>
            <a:ext cx="914639" cy="1220625"/>
            <a:chOff x="679539" y="1"/>
            <a:chExt cx="3815548" cy="5144568"/>
          </a:xfrm>
        </p:grpSpPr>
        <p:sp>
          <p:nvSpPr>
            <p:cNvPr id="5" name="Chevron 4">
              <a:extLst>
                <a:ext uri="{FF2B5EF4-FFF2-40B4-BE49-F238E27FC236}">
                  <a16:creationId xmlns:a16="http://schemas.microsoft.com/office/drawing/2014/main" id="{DC18AE4F-7AF1-1E49-8E35-ACD12253F1DC}"/>
                </a:ext>
              </a:extLst>
            </p:cNvPr>
            <p:cNvSpPr/>
            <p:nvPr/>
          </p:nvSpPr>
          <p:spPr>
            <a:xfrm>
              <a:off x="679539" y="1"/>
              <a:ext cx="3193569" cy="2999574"/>
            </a:xfrm>
            <a:prstGeom prst="chevron">
              <a:avLst>
                <a:gd name="adj" fmla="val 4614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04854"/>
              <a:endParaRPr lang="en-US" sz="2267">
                <a:solidFill>
                  <a:srgbClr val="8C9599"/>
                </a:solidFill>
              </a:endParaRPr>
            </a:p>
          </p:txBody>
        </p:sp>
        <p:sp>
          <p:nvSpPr>
            <p:cNvPr id="6" name="Chevron 5">
              <a:extLst>
                <a:ext uri="{FF2B5EF4-FFF2-40B4-BE49-F238E27FC236}">
                  <a16:creationId xmlns:a16="http://schemas.microsoft.com/office/drawing/2014/main" id="{76D0D87F-CCC6-9E41-97FE-B4426F02A174}"/>
                </a:ext>
              </a:extLst>
            </p:cNvPr>
            <p:cNvSpPr/>
            <p:nvPr/>
          </p:nvSpPr>
          <p:spPr>
            <a:xfrm>
              <a:off x="696634" y="1576855"/>
              <a:ext cx="3798453" cy="3567714"/>
            </a:xfrm>
            <a:prstGeom prst="chevron">
              <a:avLst>
                <a:gd name="adj" fmla="val 4614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04854"/>
              <a:endParaRPr lang="en-US" sz="2267">
                <a:solidFill>
                  <a:srgbClr val="8C9599"/>
                </a:solidFill>
              </a:endParaRPr>
            </a:p>
          </p:txBody>
        </p:sp>
        <p:sp>
          <p:nvSpPr>
            <p:cNvPr id="8" name="Chevron 7">
              <a:extLst>
                <a:ext uri="{FF2B5EF4-FFF2-40B4-BE49-F238E27FC236}">
                  <a16:creationId xmlns:a16="http://schemas.microsoft.com/office/drawing/2014/main" id="{3A23CFCA-DE87-964F-9974-016A9D172A36}"/>
                </a:ext>
              </a:extLst>
            </p:cNvPr>
            <p:cNvSpPr/>
            <p:nvPr/>
          </p:nvSpPr>
          <p:spPr>
            <a:xfrm>
              <a:off x="1500375" y="1166614"/>
              <a:ext cx="2488584" cy="2337414"/>
            </a:xfrm>
            <a:prstGeom prst="chevron">
              <a:avLst>
                <a:gd name="adj" fmla="val 4614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04854"/>
              <a:endParaRPr lang="en-US" sz="2267">
                <a:solidFill>
                  <a:srgbClr val="8C9599"/>
                </a:solidFill>
              </a:endParaRPr>
            </a:p>
          </p:txBody>
        </p:sp>
      </p:grpSp>
      <p:sp>
        <p:nvSpPr>
          <p:cNvPr id="39" name="Title 1"/>
          <p:cNvSpPr>
            <a:spLocks noGrp="1"/>
          </p:cNvSpPr>
          <p:nvPr>
            <p:ph type="ctrTitle"/>
          </p:nvPr>
        </p:nvSpPr>
        <p:spPr>
          <a:xfrm>
            <a:off x="2970997" y="3117747"/>
            <a:ext cx="6133108" cy="622532"/>
          </a:xfrm>
        </p:spPr>
        <p:txBody>
          <a:bodyPr anchor="b">
            <a:noAutofit/>
          </a:bodyPr>
          <a:lstStyle>
            <a:lvl1pPr>
              <a:defRPr sz="2667" spc="-60" baseline="0"/>
            </a:lvl1pPr>
          </a:lstStyle>
          <a:p>
            <a:r>
              <a:rPr lang="en-US"/>
              <a:t>Click to edit Master title style</a:t>
            </a:r>
          </a:p>
        </p:txBody>
      </p:sp>
    </p:spTree>
    <p:extLst>
      <p:ext uri="{BB962C8B-B14F-4D97-AF65-F5344CB8AC3E}">
        <p14:creationId xmlns:p14="http://schemas.microsoft.com/office/powerpoint/2010/main" val="130275540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a:xfrm>
            <a:off x="10160000" y="6528283"/>
            <a:ext cx="1422400" cy="167845"/>
          </a:xfrm>
        </p:spPr>
        <p:txBody>
          <a:bodyPr/>
          <a:lstStyle/>
          <a:p>
            <a:fld id="{90F9BDA0-AF0E-4BA8-B742-3B9C92A3E6FE}" type="slidenum">
              <a:rPr lang="en-US" smtClean="0">
                <a:solidFill>
                  <a:srgbClr val="8C9599"/>
                </a:solidFill>
              </a:rPr>
              <a:pPr/>
              <a:t>‹#›</a:t>
            </a:fld>
            <a:endParaRPr lang="en-US">
              <a:solidFill>
                <a:srgbClr val="8C9599"/>
              </a:solidFill>
            </a:endParaRPr>
          </a:p>
        </p:txBody>
      </p:sp>
    </p:spTree>
    <p:extLst>
      <p:ext uri="{BB962C8B-B14F-4D97-AF65-F5344CB8AC3E}">
        <p14:creationId xmlns:p14="http://schemas.microsoft.com/office/powerpoint/2010/main" val="342860020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Title or section divider - accent 1B">
    <p:spTree>
      <p:nvGrpSpPr>
        <p:cNvPr id="1" name=""/>
        <p:cNvGrpSpPr/>
        <p:nvPr/>
      </p:nvGrpSpPr>
      <p:grpSpPr>
        <a:xfrm>
          <a:off x="0" y="0"/>
          <a:ext cx="0" cy="0"/>
          <a:chOff x="0" y="0"/>
          <a:chExt cx="0" cy="0"/>
        </a:xfrm>
      </p:grpSpPr>
      <p:sp>
        <p:nvSpPr>
          <p:cNvPr id="13" name="Rectangle 12"/>
          <p:cNvSpPr/>
          <p:nvPr/>
        </p:nvSpPr>
        <p:spPr bwMode="auto">
          <a:xfrm>
            <a:off x="5994400" y="6412819"/>
            <a:ext cx="5689600" cy="29278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20979" tIns="176780" rIns="220979" bIns="176780" numCol="1" spcCol="0" rtlCol="0" fromWordArt="0" anchor="t" anchorCtr="0" forceAA="0" compatLnSpc="1">
            <a:prstTxWarp prst="textNoShape">
              <a:avLst/>
            </a:prstTxWarp>
            <a:noAutofit/>
          </a:bodyPr>
          <a:lstStyle/>
          <a:p>
            <a:pPr algn="ctr" defTabSz="1126692" fontAlgn="base">
              <a:lnSpc>
                <a:spcPct val="90000"/>
              </a:lnSpc>
              <a:spcBef>
                <a:spcPct val="0"/>
              </a:spcBef>
              <a:spcAft>
                <a:spcPct val="0"/>
              </a:spcAft>
            </a:pPr>
            <a:endParaRPr lang="en-US" sz="2933" err="1">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1" name="Rectangle 10"/>
          <p:cNvSpPr/>
          <p:nvPr/>
        </p:nvSpPr>
        <p:spPr bwMode="auto">
          <a:xfrm>
            <a:off x="7531027" y="-1"/>
            <a:ext cx="4660976" cy="685800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6645" tIns="173320" rIns="216645" bIns="173320" numCol="1" spcCol="0" rtlCol="0" fromWordArt="0" anchor="t" anchorCtr="0" forceAA="0" compatLnSpc="1">
            <a:prstTxWarp prst="textNoShape">
              <a:avLst/>
            </a:prstTxWarp>
            <a:noAutofit/>
          </a:bodyPr>
          <a:lstStyle/>
          <a:p>
            <a:pPr algn="ctr" defTabSz="1104607" fontAlgn="base">
              <a:lnSpc>
                <a:spcPct val="90000"/>
              </a:lnSpc>
              <a:spcBef>
                <a:spcPct val="0"/>
              </a:spcBef>
              <a:spcAft>
                <a:spcPct val="0"/>
              </a:spcAft>
            </a:pPr>
            <a:endParaRPr lang="en-US" sz="2933" err="1">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5" name="Text Placeholder 4"/>
          <p:cNvSpPr>
            <a:spLocks noGrp="1"/>
          </p:cNvSpPr>
          <p:nvPr>
            <p:ph type="body" sz="quarter" idx="12" hasCustomPrompt="1"/>
          </p:nvPr>
        </p:nvSpPr>
        <p:spPr>
          <a:xfrm>
            <a:off x="1191188" y="3877276"/>
            <a:ext cx="5819216" cy="1794661"/>
          </a:xfrm>
          <a:prstGeom prst="rect">
            <a:avLst/>
          </a:prstGeom>
          <a:noFill/>
        </p:spPr>
        <p:txBody>
          <a:bodyPr lIns="0" tIns="97490" rIns="0" bIns="97490">
            <a:noAutofit/>
          </a:bodyPr>
          <a:lstStyle>
            <a:lvl1pPr marL="0" indent="0">
              <a:spcBef>
                <a:spcPts val="0"/>
              </a:spcBef>
              <a:buNone/>
              <a:defRPr sz="3333" spc="0" baseline="0">
                <a:solidFill>
                  <a:schemeClr val="accent3"/>
                </a:solidFill>
                <a:latin typeface="+mj-lt"/>
              </a:defRPr>
            </a:lvl1pPr>
          </a:lstStyle>
          <a:p>
            <a:pPr lvl="0"/>
            <a:r>
              <a:rPr lang="en-US"/>
              <a:t>Speaker Name</a:t>
            </a:r>
          </a:p>
        </p:txBody>
      </p:sp>
      <p:sp>
        <p:nvSpPr>
          <p:cNvPr id="9" name="Title 1"/>
          <p:cNvSpPr>
            <a:spLocks noGrp="1"/>
          </p:cNvSpPr>
          <p:nvPr>
            <p:ph type="title" hasCustomPrompt="1"/>
          </p:nvPr>
        </p:nvSpPr>
        <p:spPr>
          <a:xfrm>
            <a:off x="1191188" y="1187623"/>
            <a:ext cx="5819216" cy="2689656"/>
          </a:xfrm>
          <a:noFill/>
        </p:spPr>
        <p:txBody>
          <a:bodyPr lIns="0" tIns="81242" rIns="0" bIns="81242" anchor="b" anchorCtr="0"/>
          <a:lstStyle>
            <a:lvl1pPr>
              <a:lnSpc>
                <a:spcPct val="90000"/>
              </a:lnSpc>
              <a:defRPr sz="5867" spc="0" baseline="0">
                <a:gradFill>
                  <a:gsLst>
                    <a:gs pos="72566">
                      <a:schemeClr val="tx2"/>
                    </a:gs>
                    <a:gs pos="35000">
                      <a:schemeClr val="tx2"/>
                    </a:gs>
                  </a:gsLst>
                  <a:lin ang="5400000" scaled="0"/>
                </a:gradFill>
              </a:defRPr>
            </a:lvl1pPr>
          </a:lstStyle>
          <a:p>
            <a:r>
              <a:rPr lang="en-US"/>
              <a:t>Presentation title</a:t>
            </a:r>
          </a:p>
        </p:txBody>
      </p:sp>
      <p:sp>
        <p:nvSpPr>
          <p:cNvPr id="2" name="Slide Number Placeholder 1"/>
          <p:cNvSpPr>
            <a:spLocks noGrp="1"/>
          </p:cNvSpPr>
          <p:nvPr>
            <p:ph type="sldNum" sz="quarter" idx="13"/>
          </p:nvPr>
        </p:nvSpPr>
        <p:spPr/>
        <p:txBody>
          <a:bodyPr/>
          <a:lstStyle>
            <a:lvl1pPr>
              <a:defRPr>
                <a:solidFill>
                  <a:schemeClr val="bg1"/>
                </a:solidFill>
              </a:defRPr>
            </a:lvl1pPr>
          </a:lstStyle>
          <a:p>
            <a:fld id="{F18F5FCC-583C-47C6-9953-2F6AD74D46AE}"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14894320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1_Title or section divider - accent 1B">
    <p:spTree>
      <p:nvGrpSpPr>
        <p:cNvPr id="1" name=""/>
        <p:cNvGrpSpPr/>
        <p:nvPr/>
      </p:nvGrpSpPr>
      <p:grpSpPr>
        <a:xfrm>
          <a:off x="0" y="0"/>
          <a:ext cx="0" cy="0"/>
          <a:chOff x="0" y="0"/>
          <a:chExt cx="0" cy="0"/>
        </a:xfrm>
      </p:grpSpPr>
      <p:sp>
        <p:nvSpPr>
          <p:cNvPr id="13" name="Rectangle 12"/>
          <p:cNvSpPr/>
          <p:nvPr/>
        </p:nvSpPr>
        <p:spPr bwMode="auto">
          <a:xfrm>
            <a:off x="5994400" y="6412819"/>
            <a:ext cx="5689600" cy="29278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20979" tIns="176780" rIns="220979" bIns="176780" numCol="1" spcCol="0" rtlCol="0" fromWordArt="0" anchor="t" anchorCtr="0" forceAA="0" compatLnSpc="1">
            <a:prstTxWarp prst="textNoShape">
              <a:avLst/>
            </a:prstTxWarp>
            <a:noAutofit/>
          </a:bodyPr>
          <a:lstStyle/>
          <a:p>
            <a:pPr algn="ctr" defTabSz="1126692" fontAlgn="base">
              <a:lnSpc>
                <a:spcPct val="90000"/>
              </a:lnSpc>
              <a:spcBef>
                <a:spcPct val="0"/>
              </a:spcBef>
              <a:spcAft>
                <a:spcPct val="0"/>
              </a:spcAft>
            </a:pPr>
            <a:endParaRPr lang="en-US" sz="2933" err="1">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1" name="Rectangle 10"/>
          <p:cNvSpPr/>
          <p:nvPr/>
        </p:nvSpPr>
        <p:spPr bwMode="auto">
          <a:xfrm>
            <a:off x="7531027" y="-1"/>
            <a:ext cx="4660976" cy="6858001"/>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6645" tIns="173320" rIns="216645" bIns="173320" numCol="1" spcCol="0" rtlCol="0" fromWordArt="0" anchor="t" anchorCtr="0" forceAA="0" compatLnSpc="1">
            <a:prstTxWarp prst="textNoShape">
              <a:avLst/>
            </a:prstTxWarp>
            <a:noAutofit/>
          </a:bodyPr>
          <a:lstStyle/>
          <a:p>
            <a:pPr algn="ctr" defTabSz="1104607" fontAlgn="base">
              <a:lnSpc>
                <a:spcPct val="90000"/>
              </a:lnSpc>
              <a:spcBef>
                <a:spcPct val="0"/>
              </a:spcBef>
              <a:spcAft>
                <a:spcPct val="0"/>
              </a:spcAft>
            </a:pPr>
            <a:endParaRPr lang="en-US" sz="2933" err="1">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5" name="Text Placeholder 4"/>
          <p:cNvSpPr>
            <a:spLocks noGrp="1"/>
          </p:cNvSpPr>
          <p:nvPr>
            <p:ph type="body" sz="quarter" idx="12" hasCustomPrompt="1"/>
          </p:nvPr>
        </p:nvSpPr>
        <p:spPr>
          <a:xfrm>
            <a:off x="1191188" y="3877276"/>
            <a:ext cx="5819216" cy="1794661"/>
          </a:xfrm>
          <a:prstGeom prst="rect">
            <a:avLst/>
          </a:prstGeom>
          <a:noFill/>
        </p:spPr>
        <p:txBody>
          <a:bodyPr lIns="0" tIns="97490" rIns="0" bIns="97490">
            <a:noAutofit/>
          </a:bodyPr>
          <a:lstStyle>
            <a:lvl1pPr marL="0" indent="0">
              <a:spcBef>
                <a:spcPts val="0"/>
              </a:spcBef>
              <a:buNone/>
              <a:defRPr sz="3333" spc="0" baseline="0">
                <a:solidFill>
                  <a:schemeClr val="accent3"/>
                </a:solidFill>
                <a:latin typeface="+mj-lt"/>
              </a:defRPr>
            </a:lvl1pPr>
          </a:lstStyle>
          <a:p>
            <a:pPr lvl="0"/>
            <a:r>
              <a:rPr lang="en-US"/>
              <a:t>Speaker Name</a:t>
            </a:r>
          </a:p>
        </p:txBody>
      </p:sp>
      <p:sp>
        <p:nvSpPr>
          <p:cNvPr id="9" name="Title 1"/>
          <p:cNvSpPr>
            <a:spLocks noGrp="1"/>
          </p:cNvSpPr>
          <p:nvPr>
            <p:ph type="title" hasCustomPrompt="1"/>
          </p:nvPr>
        </p:nvSpPr>
        <p:spPr>
          <a:xfrm>
            <a:off x="1191188" y="1187623"/>
            <a:ext cx="5819216" cy="2689656"/>
          </a:xfrm>
          <a:noFill/>
        </p:spPr>
        <p:txBody>
          <a:bodyPr lIns="0" tIns="81242" rIns="0" bIns="81242" anchor="b" anchorCtr="0"/>
          <a:lstStyle>
            <a:lvl1pPr>
              <a:lnSpc>
                <a:spcPct val="90000"/>
              </a:lnSpc>
              <a:defRPr sz="5867" spc="0" baseline="0">
                <a:gradFill>
                  <a:gsLst>
                    <a:gs pos="72566">
                      <a:schemeClr val="tx2"/>
                    </a:gs>
                    <a:gs pos="35000">
                      <a:schemeClr val="tx2"/>
                    </a:gs>
                  </a:gsLst>
                  <a:lin ang="5400000" scaled="0"/>
                </a:gradFill>
              </a:defRPr>
            </a:lvl1pPr>
          </a:lstStyle>
          <a:p>
            <a:r>
              <a:rPr lang="en-US"/>
              <a:t>Presentation title</a:t>
            </a:r>
          </a:p>
        </p:txBody>
      </p:sp>
      <p:sp>
        <p:nvSpPr>
          <p:cNvPr id="2" name="Slide Number Placeholder 1"/>
          <p:cNvSpPr>
            <a:spLocks noGrp="1"/>
          </p:cNvSpPr>
          <p:nvPr>
            <p:ph type="sldNum" sz="quarter" idx="13"/>
          </p:nvPr>
        </p:nvSpPr>
        <p:spPr/>
        <p:txBody>
          <a:bodyPr/>
          <a:lstStyle>
            <a:lvl1pPr>
              <a:defRPr>
                <a:solidFill>
                  <a:schemeClr val="bg1"/>
                </a:solidFill>
              </a:defRPr>
            </a:lvl1pPr>
          </a:lstStyle>
          <a:p>
            <a:fld id="{F18F5FCC-583C-47C6-9953-2F6AD74D46AE}"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33943756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78324" y="2378777"/>
            <a:ext cx="6349389" cy="1470025"/>
          </a:xfrm>
        </p:spPr>
        <p:txBody>
          <a:bodyPr anchor="ctr">
            <a:noAutofit/>
          </a:bodyPr>
          <a:lstStyle>
            <a:lvl1pPr>
              <a:defRPr sz="4267" spc="-67" baseline="0"/>
            </a:lvl1pPr>
          </a:lstStyle>
          <a:p>
            <a:r>
              <a:rPr lang="en-US"/>
              <a:t>Click to edit title style</a:t>
            </a:r>
          </a:p>
        </p:txBody>
      </p:sp>
      <p:sp>
        <p:nvSpPr>
          <p:cNvPr id="7" name="Rectangle 6"/>
          <p:cNvSpPr/>
          <p:nvPr/>
        </p:nvSpPr>
        <p:spPr bwMode="auto">
          <a:xfrm rot="10800000" flipH="1">
            <a:off x="1" y="0"/>
            <a:ext cx="304800" cy="6858000"/>
          </a:xfrm>
          <a:prstGeom prst="rect">
            <a:avLst/>
          </a:prstGeom>
          <a:solidFill>
            <a:srgbClr val="00A8F7"/>
          </a:solidFill>
          <a:ln>
            <a:noFill/>
          </a:ln>
          <a:effectLst/>
        </p:spPr>
        <p:txBody>
          <a:bodyPr vert="horz" wrap="square" lIns="121707" tIns="60853" rIns="121707" bIns="60853" numCol="1" rtlCol="0" anchor="ctr" anchorCtr="0" compatLnSpc="1">
            <a:prstTxWarp prst="textNoShape">
              <a:avLst/>
            </a:prstTxWarp>
          </a:bodyPr>
          <a:lstStyle/>
          <a:p>
            <a:pPr algn="ctr" defTabSz="1217063" fontAlgn="base">
              <a:spcBef>
                <a:spcPct val="0"/>
              </a:spcBef>
              <a:spcAft>
                <a:spcPct val="0"/>
              </a:spcAft>
            </a:pPr>
            <a:endParaRPr lang="en-US" sz="2933">
              <a:solidFill>
                <a:srgbClr val="00A8F7"/>
              </a:solidFill>
              <a:ea typeface="ＭＳ Ｐゴシック" pitchFamily="34" charset="-128"/>
            </a:endParaRPr>
          </a:p>
        </p:txBody>
      </p:sp>
      <p:pic>
        <p:nvPicPr>
          <p:cNvPr id="6" name="Picture 5">
            <a:extLst>
              <a:ext uri="{FF2B5EF4-FFF2-40B4-BE49-F238E27FC236}">
                <a16:creationId xmlns:a16="http://schemas.microsoft.com/office/drawing/2014/main" id="{83C1CE73-A306-824E-AF5D-DFABDA223E9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22137" y="5808216"/>
            <a:ext cx="2012175" cy="631521"/>
          </a:xfrm>
          <a:prstGeom prst="rect">
            <a:avLst/>
          </a:prstGeom>
        </p:spPr>
      </p:pic>
      <p:grpSp>
        <p:nvGrpSpPr>
          <p:cNvPr id="13" name="Group 12">
            <a:extLst>
              <a:ext uri="{FF2B5EF4-FFF2-40B4-BE49-F238E27FC236}">
                <a16:creationId xmlns:a16="http://schemas.microsoft.com/office/drawing/2014/main" id="{26962A78-5F90-E849-926E-E27C20197959}"/>
              </a:ext>
            </a:extLst>
          </p:cNvPr>
          <p:cNvGrpSpPr/>
          <p:nvPr/>
        </p:nvGrpSpPr>
        <p:grpSpPr>
          <a:xfrm>
            <a:off x="906054" y="1"/>
            <a:ext cx="5087397" cy="6859424"/>
            <a:chOff x="679539" y="1"/>
            <a:chExt cx="3815548" cy="5144568"/>
          </a:xfrm>
        </p:grpSpPr>
        <p:sp>
          <p:nvSpPr>
            <p:cNvPr id="14" name="Chevron 13">
              <a:extLst>
                <a:ext uri="{FF2B5EF4-FFF2-40B4-BE49-F238E27FC236}">
                  <a16:creationId xmlns:a16="http://schemas.microsoft.com/office/drawing/2014/main" id="{673B59A0-63BC-0F46-8B19-44FD67D42D94}"/>
                </a:ext>
              </a:extLst>
            </p:cNvPr>
            <p:cNvSpPr/>
            <p:nvPr/>
          </p:nvSpPr>
          <p:spPr>
            <a:xfrm>
              <a:off x="679539" y="1"/>
              <a:ext cx="3193569" cy="2999574"/>
            </a:xfrm>
            <a:prstGeom prst="chevron">
              <a:avLst>
                <a:gd name="adj" fmla="val 4614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063"/>
              <a:endParaRPr lang="en-US" sz="2400">
                <a:solidFill>
                  <a:srgbClr val="8C9599"/>
                </a:solidFill>
              </a:endParaRPr>
            </a:p>
          </p:txBody>
        </p:sp>
        <p:sp>
          <p:nvSpPr>
            <p:cNvPr id="15" name="Chevron 14">
              <a:extLst>
                <a:ext uri="{FF2B5EF4-FFF2-40B4-BE49-F238E27FC236}">
                  <a16:creationId xmlns:a16="http://schemas.microsoft.com/office/drawing/2014/main" id="{8DDFA2FC-9DC8-3D4B-8217-398D230F5C57}"/>
                </a:ext>
              </a:extLst>
            </p:cNvPr>
            <p:cNvSpPr/>
            <p:nvPr/>
          </p:nvSpPr>
          <p:spPr>
            <a:xfrm>
              <a:off x="696634" y="1576855"/>
              <a:ext cx="3798453" cy="3567714"/>
            </a:xfrm>
            <a:prstGeom prst="chevron">
              <a:avLst>
                <a:gd name="adj" fmla="val 4614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063"/>
              <a:endParaRPr lang="en-US" sz="2400">
                <a:solidFill>
                  <a:srgbClr val="8C9599"/>
                </a:solidFill>
              </a:endParaRPr>
            </a:p>
          </p:txBody>
        </p:sp>
        <p:sp>
          <p:nvSpPr>
            <p:cNvPr id="16" name="Chevron 15">
              <a:extLst>
                <a:ext uri="{FF2B5EF4-FFF2-40B4-BE49-F238E27FC236}">
                  <a16:creationId xmlns:a16="http://schemas.microsoft.com/office/drawing/2014/main" id="{C54180A5-7756-E048-A966-59067574F7BA}"/>
                </a:ext>
              </a:extLst>
            </p:cNvPr>
            <p:cNvSpPr/>
            <p:nvPr/>
          </p:nvSpPr>
          <p:spPr>
            <a:xfrm>
              <a:off x="1500375" y="1166614"/>
              <a:ext cx="2488584" cy="2337414"/>
            </a:xfrm>
            <a:prstGeom prst="chevron">
              <a:avLst>
                <a:gd name="adj" fmla="val 4614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063"/>
              <a:endParaRPr lang="en-US" sz="2400">
                <a:solidFill>
                  <a:srgbClr val="8C9599"/>
                </a:solidFill>
              </a:endParaRPr>
            </a:p>
          </p:txBody>
        </p:sp>
      </p:grpSp>
      <p:grpSp>
        <p:nvGrpSpPr>
          <p:cNvPr id="17" name="Group 16">
            <a:extLst>
              <a:ext uri="{FF2B5EF4-FFF2-40B4-BE49-F238E27FC236}">
                <a16:creationId xmlns:a16="http://schemas.microsoft.com/office/drawing/2014/main" id="{CB27F661-382B-BC47-B53A-37C814026FC3}"/>
              </a:ext>
            </a:extLst>
          </p:cNvPr>
          <p:cNvGrpSpPr/>
          <p:nvPr/>
        </p:nvGrpSpPr>
        <p:grpSpPr>
          <a:xfrm>
            <a:off x="5335606" y="6205169"/>
            <a:ext cx="3479121" cy="306732"/>
            <a:chOff x="744483" y="4848998"/>
            <a:chExt cx="2609341" cy="230049"/>
          </a:xfrm>
        </p:grpSpPr>
        <p:sp>
          <p:nvSpPr>
            <p:cNvPr id="18" name="TextBox 17">
              <a:extLst>
                <a:ext uri="{FF2B5EF4-FFF2-40B4-BE49-F238E27FC236}">
                  <a16:creationId xmlns:a16="http://schemas.microsoft.com/office/drawing/2014/main" id="{C24A353D-2250-8848-B6A0-16BF03C42779}"/>
                </a:ext>
              </a:extLst>
            </p:cNvPr>
            <p:cNvSpPr txBox="1"/>
            <p:nvPr userDrawn="1"/>
          </p:nvSpPr>
          <p:spPr>
            <a:xfrm>
              <a:off x="2184981" y="4879329"/>
              <a:ext cx="1168843" cy="153841"/>
            </a:xfrm>
            <a:prstGeom prst="rect">
              <a:avLst/>
            </a:prstGeom>
            <a:noFill/>
          </p:spPr>
          <p:txBody>
            <a:bodyPr wrap="square" lIns="0" tIns="0" rIns="0" bIns="0" rtlCol="0" anchor="ctr">
              <a:spAutoFit/>
            </a:bodyPr>
            <a:lstStyle/>
            <a:p>
              <a:pPr defTabSz="1217063"/>
              <a:r>
                <a:rPr lang="en-US" sz="1333" b="1">
                  <a:solidFill>
                    <a:srgbClr val="8C9599">
                      <a:lumMod val="50000"/>
                    </a:srgbClr>
                  </a:solidFill>
                  <a:cs typeface="Arial"/>
                </a:rPr>
                <a:t>Better Together</a:t>
              </a:r>
            </a:p>
          </p:txBody>
        </p:sp>
        <p:sp>
          <p:nvSpPr>
            <p:cNvPr id="19" name="Title 3">
              <a:extLst>
                <a:ext uri="{FF2B5EF4-FFF2-40B4-BE49-F238E27FC236}">
                  <a16:creationId xmlns:a16="http://schemas.microsoft.com/office/drawing/2014/main" id="{64EB3198-E83E-A24B-AA77-090BB5B1A606}"/>
                </a:ext>
              </a:extLst>
            </p:cNvPr>
            <p:cNvSpPr txBox="1">
              <a:spLocks/>
            </p:cNvSpPr>
            <p:nvPr userDrawn="1"/>
          </p:nvSpPr>
          <p:spPr>
            <a:xfrm>
              <a:off x="744483" y="4848998"/>
              <a:ext cx="1342523" cy="230049"/>
            </a:xfrm>
            <a:prstGeom prst="rect">
              <a:avLst/>
            </a:prstGeom>
          </p:spPr>
          <p:txBody>
            <a:bodyPr anchor="ctr"/>
            <a:lstStyle>
              <a:lvl1pPr algn="l" defTabSz="914400" rtl="0" eaLnBrk="1" latinLnBrk="0" hangingPunct="1">
                <a:lnSpc>
                  <a:spcPct val="90000"/>
                </a:lnSpc>
                <a:spcBef>
                  <a:spcPct val="0"/>
                </a:spcBef>
                <a:buNone/>
                <a:defRPr sz="2400" b="1" kern="1200">
                  <a:solidFill>
                    <a:schemeClr val="tx1">
                      <a:lumMod val="50000"/>
                    </a:schemeClr>
                  </a:solidFill>
                  <a:latin typeface="+mj-lt"/>
                  <a:ea typeface="+mj-ea"/>
                  <a:cs typeface="+mj-cs"/>
                </a:defRPr>
              </a:lvl1pPr>
            </a:lstStyle>
            <a:p>
              <a:pPr algn="r"/>
              <a:r>
                <a:rPr lang="en-US" sz="1333">
                  <a:solidFill>
                    <a:srgbClr val="003DA1"/>
                  </a:solidFill>
                </a:rPr>
                <a:t>UHC</a:t>
              </a:r>
              <a:r>
                <a:rPr lang="en-US" sz="1333">
                  <a:solidFill>
                    <a:srgbClr val="FF5F0E"/>
                  </a:solidFill>
                </a:rPr>
                <a:t>Technology</a:t>
              </a:r>
            </a:p>
          </p:txBody>
        </p:sp>
        <p:cxnSp>
          <p:nvCxnSpPr>
            <p:cNvPr id="20" name="Straight Connector 19">
              <a:extLst>
                <a:ext uri="{FF2B5EF4-FFF2-40B4-BE49-F238E27FC236}">
                  <a16:creationId xmlns:a16="http://schemas.microsoft.com/office/drawing/2014/main" id="{A37B8663-024F-8F4F-82F1-488E09622219}"/>
                </a:ext>
              </a:extLst>
            </p:cNvPr>
            <p:cNvCxnSpPr/>
            <p:nvPr userDrawn="1"/>
          </p:nvCxnSpPr>
          <p:spPr>
            <a:xfrm>
              <a:off x="2087006" y="4874877"/>
              <a:ext cx="0" cy="1814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1929458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1_Title Slide 1">
    <p:spTree>
      <p:nvGrpSpPr>
        <p:cNvPr id="1" name=""/>
        <p:cNvGrpSpPr/>
        <p:nvPr/>
      </p:nvGrpSpPr>
      <p:grpSpPr>
        <a:xfrm>
          <a:off x="0" y="0"/>
          <a:ext cx="0" cy="0"/>
          <a:chOff x="0" y="0"/>
          <a:chExt cx="0" cy="0"/>
        </a:xfrm>
      </p:grpSpPr>
      <p:sp>
        <p:nvSpPr>
          <p:cNvPr id="7" name="Rectangle 6"/>
          <p:cNvSpPr/>
          <p:nvPr/>
        </p:nvSpPr>
        <p:spPr bwMode="auto">
          <a:xfrm rot="10800000" flipH="1">
            <a:off x="1" y="0"/>
            <a:ext cx="304800" cy="6858000"/>
          </a:xfrm>
          <a:prstGeom prst="rect">
            <a:avLst/>
          </a:prstGeom>
          <a:solidFill>
            <a:srgbClr val="00A8F7"/>
          </a:solidFill>
          <a:ln>
            <a:noFill/>
          </a:ln>
          <a:effectLst/>
        </p:spPr>
        <p:txBody>
          <a:bodyPr vert="horz" wrap="square" lIns="121707" tIns="60853" rIns="121707" bIns="60853" numCol="1" rtlCol="0" anchor="ctr" anchorCtr="0" compatLnSpc="1">
            <a:prstTxWarp prst="textNoShape">
              <a:avLst/>
            </a:prstTxWarp>
          </a:bodyPr>
          <a:lstStyle/>
          <a:p>
            <a:pPr algn="ctr" defTabSz="1217063" fontAlgn="base">
              <a:spcBef>
                <a:spcPct val="0"/>
              </a:spcBef>
              <a:spcAft>
                <a:spcPct val="0"/>
              </a:spcAft>
            </a:pPr>
            <a:endParaRPr lang="en-US" sz="2933">
              <a:solidFill>
                <a:srgbClr val="00A8F7"/>
              </a:solidFill>
              <a:ea typeface="ＭＳ Ｐゴシック" pitchFamily="34" charset="-128"/>
            </a:endParaRPr>
          </a:p>
        </p:txBody>
      </p:sp>
      <p:pic>
        <p:nvPicPr>
          <p:cNvPr id="6" name="Picture 5">
            <a:extLst>
              <a:ext uri="{FF2B5EF4-FFF2-40B4-BE49-F238E27FC236}">
                <a16:creationId xmlns:a16="http://schemas.microsoft.com/office/drawing/2014/main" id="{83C1CE73-A306-824E-AF5D-DFABDA223E9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22137" y="5808216"/>
            <a:ext cx="2012175" cy="631521"/>
          </a:xfrm>
          <a:prstGeom prst="rect">
            <a:avLst/>
          </a:prstGeom>
        </p:spPr>
      </p:pic>
      <p:grpSp>
        <p:nvGrpSpPr>
          <p:cNvPr id="13" name="Group 12">
            <a:extLst>
              <a:ext uri="{FF2B5EF4-FFF2-40B4-BE49-F238E27FC236}">
                <a16:creationId xmlns:a16="http://schemas.microsoft.com/office/drawing/2014/main" id="{26962A78-5F90-E849-926E-E27C20197959}"/>
              </a:ext>
            </a:extLst>
          </p:cNvPr>
          <p:cNvGrpSpPr/>
          <p:nvPr/>
        </p:nvGrpSpPr>
        <p:grpSpPr>
          <a:xfrm>
            <a:off x="906054" y="1"/>
            <a:ext cx="5087397" cy="6859424"/>
            <a:chOff x="679539" y="1"/>
            <a:chExt cx="3815548" cy="5144568"/>
          </a:xfrm>
        </p:grpSpPr>
        <p:sp>
          <p:nvSpPr>
            <p:cNvPr id="14" name="Chevron 13">
              <a:extLst>
                <a:ext uri="{FF2B5EF4-FFF2-40B4-BE49-F238E27FC236}">
                  <a16:creationId xmlns:a16="http://schemas.microsoft.com/office/drawing/2014/main" id="{673B59A0-63BC-0F46-8B19-44FD67D42D94}"/>
                </a:ext>
              </a:extLst>
            </p:cNvPr>
            <p:cNvSpPr/>
            <p:nvPr/>
          </p:nvSpPr>
          <p:spPr>
            <a:xfrm>
              <a:off x="679539" y="1"/>
              <a:ext cx="3193569" cy="2999574"/>
            </a:xfrm>
            <a:prstGeom prst="chevron">
              <a:avLst>
                <a:gd name="adj" fmla="val 4614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063"/>
              <a:endParaRPr lang="en-US" sz="2400">
                <a:solidFill>
                  <a:srgbClr val="8C9599"/>
                </a:solidFill>
              </a:endParaRPr>
            </a:p>
          </p:txBody>
        </p:sp>
        <p:sp>
          <p:nvSpPr>
            <p:cNvPr id="15" name="Chevron 14">
              <a:extLst>
                <a:ext uri="{FF2B5EF4-FFF2-40B4-BE49-F238E27FC236}">
                  <a16:creationId xmlns:a16="http://schemas.microsoft.com/office/drawing/2014/main" id="{8DDFA2FC-9DC8-3D4B-8217-398D230F5C57}"/>
                </a:ext>
              </a:extLst>
            </p:cNvPr>
            <p:cNvSpPr/>
            <p:nvPr/>
          </p:nvSpPr>
          <p:spPr>
            <a:xfrm>
              <a:off x="696634" y="1576855"/>
              <a:ext cx="3798453" cy="3567714"/>
            </a:xfrm>
            <a:prstGeom prst="chevron">
              <a:avLst>
                <a:gd name="adj" fmla="val 4614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063"/>
              <a:endParaRPr lang="en-US" sz="2400">
                <a:solidFill>
                  <a:srgbClr val="8C9599"/>
                </a:solidFill>
              </a:endParaRPr>
            </a:p>
          </p:txBody>
        </p:sp>
        <p:sp>
          <p:nvSpPr>
            <p:cNvPr id="16" name="Chevron 15">
              <a:extLst>
                <a:ext uri="{FF2B5EF4-FFF2-40B4-BE49-F238E27FC236}">
                  <a16:creationId xmlns:a16="http://schemas.microsoft.com/office/drawing/2014/main" id="{C54180A5-7756-E048-A966-59067574F7BA}"/>
                </a:ext>
              </a:extLst>
            </p:cNvPr>
            <p:cNvSpPr/>
            <p:nvPr/>
          </p:nvSpPr>
          <p:spPr>
            <a:xfrm>
              <a:off x="1500375" y="1166614"/>
              <a:ext cx="2488584" cy="2337414"/>
            </a:xfrm>
            <a:prstGeom prst="chevron">
              <a:avLst>
                <a:gd name="adj" fmla="val 4614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063"/>
              <a:endParaRPr lang="en-US" sz="2400">
                <a:solidFill>
                  <a:srgbClr val="8C9599"/>
                </a:solidFill>
              </a:endParaRPr>
            </a:p>
          </p:txBody>
        </p:sp>
      </p:grpSp>
      <p:grpSp>
        <p:nvGrpSpPr>
          <p:cNvPr id="17" name="Group 16">
            <a:extLst>
              <a:ext uri="{FF2B5EF4-FFF2-40B4-BE49-F238E27FC236}">
                <a16:creationId xmlns:a16="http://schemas.microsoft.com/office/drawing/2014/main" id="{6DDBE942-5C20-1049-963F-D9BDD4B704AD}"/>
              </a:ext>
            </a:extLst>
          </p:cNvPr>
          <p:cNvGrpSpPr/>
          <p:nvPr/>
        </p:nvGrpSpPr>
        <p:grpSpPr>
          <a:xfrm>
            <a:off x="5629226" y="2878489"/>
            <a:ext cx="6493017" cy="499575"/>
            <a:chOff x="4221917" y="2158866"/>
            <a:chExt cx="4869763" cy="374681"/>
          </a:xfrm>
        </p:grpSpPr>
        <p:cxnSp>
          <p:nvCxnSpPr>
            <p:cNvPr id="21" name="Straight Connector 20">
              <a:extLst>
                <a:ext uri="{FF2B5EF4-FFF2-40B4-BE49-F238E27FC236}">
                  <a16:creationId xmlns:a16="http://schemas.microsoft.com/office/drawing/2014/main" id="{94ABAC76-EE16-9C4A-A031-E26084E221A7}"/>
                </a:ext>
              </a:extLst>
            </p:cNvPr>
            <p:cNvCxnSpPr>
              <a:cxnSpLocks/>
            </p:cNvCxnSpPr>
            <p:nvPr userDrawn="1"/>
          </p:nvCxnSpPr>
          <p:spPr>
            <a:xfrm>
              <a:off x="6588671" y="2175160"/>
              <a:ext cx="0" cy="3583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3E8C3CA4-D98A-0649-BB27-B61F761535E4}"/>
                </a:ext>
              </a:extLst>
            </p:cNvPr>
            <p:cNvSpPr txBox="1"/>
            <p:nvPr userDrawn="1"/>
          </p:nvSpPr>
          <p:spPr>
            <a:xfrm>
              <a:off x="6708459" y="2158866"/>
              <a:ext cx="2383221" cy="369332"/>
            </a:xfrm>
            <a:prstGeom prst="rect">
              <a:avLst/>
            </a:prstGeom>
            <a:noFill/>
          </p:spPr>
          <p:txBody>
            <a:bodyPr wrap="square" lIns="0" tIns="0" rIns="0" bIns="0" rtlCol="0" anchor="ctr">
              <a:spAutoFit/>
            </a:bodyPr>
            <a:lstStyle/>
            <a:p>
              <a:pPr defTabSz="1217063"/>
              <a:r>
                <a:rPr lang="en-US" sz="3200" b="1" spc="-67">
                  <a:solidFill>
                    <a:srgbClr val="8C9599">
                      <a:lumMod val="50000"/>
                    </a:srgbClr>
                  </a:solidFill>
                </a:rPr>
                <a:t>Better Together</a:t>
              </a:r>
              <a:endParaRPr lang="en-US" sz="3200" b="1" spc="-67">
                <a:solidFill>
                  <a:srgbClr val="8C9599">
                    <a:lumMod val="50000"/>
                  </a:srgbClr>
                </a:solidFill>
                <a:cs typeface="Arial"/>
              </a:endParaRPr>
            </a:p>
          </p:txBody>
        </p:sp>
        <p:sp>
          <p:nvSpPr>
            <p:cNvPr id="23" name="TextBox 22">
              <a:extLst>
                <a:ext uri="{FF2B5EF4-FFF2-40B4-BE49-F238E27FC236}">
                  <a16:creationId xmlns:a16="http://schemas.microsoft.com/office/drawing/2014/main" id="{73B7303F-E15F-E84C-8DB3-E150AE7EF477}"/>
                </a:ext>
              </a:extLst>
            </p:cNvPr>
            <p:cNvSpPr txBox="1"/>
            <p:nvPr userDrawn="1"/>
          </p:nvSpPr>
          <p:spPr>
            <a:xfrm>
              <a:off x="4633576" y="2234023"/>
              <a:ext cx="190053" cy="225624"/>
            </a:xfrm>
            <a:custGeom>
              <a:avLst/>
              <a:gdLst/>
              <a:ahLst/>
              <a:cxnLst/>
              <a:rect l="l" t="t" r="r" b="b"/>
              <a:pathLst>
                <a:path w="190053" h="225624">
                  <a:moveTo>
                    <a:pt x="102096" y="0"/>
                  </a:moveTo>
                  <a:cubicBezTo>
                    <a:pt x="128785" y="0"/>
                    <a:pt x="150465" y="7888"/>
                    <a:pt x="167134" y="23664"/>
                  </a:cubicBezTo>
                  <a:cubicBezTo>
                    <a:pt x="177055" y="32991"/>
                    <a:pt x="184497" y="46385"/>
                    <a:pt x="189458" y="63848"/>
                  </a:cubicBezTo>
                  <a:lnTo>
                    <a:pt x="145851" y="74266"/>
                  </a:lnTo>
                  <a:cubicBezTo>
                    <a:pt x="143271" y="62955"/>
                    <a:pt x="137889" y="54025"/>
                    <a:pt x="129703" y="47477"/>
                  </a:cubicBezTo>
                  <a:cubicBezTo>
                    <a:pt x="121518" y="40928"/>
                    <a:pt x="111571" y="37654"/>
                    <a:pt x="99863" y="37654"/>
                  </a:cubicBezTo>
                  <a:cubicBezTo>
                    <a:pt x="83691" y="37654"/>
                    <a:pt x="70569" y="43458"/>
                    <a:pt x="60498" y="55067"/>
                  </a:cubicBezTo>
                  <a:cubicBezTo>
                    <a:pt x="50427" y="66675"/>
                    <a:pt x="45392" y="85477"/>
                    <a:pt x="45392" y="111473"/>
                  </a:cubicBezTo>
                  <a:cubicBezTo>
                    <a:pt x="45392" y="139055"/>
                    <a:pt x="50353" y="158701"/>
                    <a:pt x="60275" y="170409"/>
                  </a:cubicBezTo>
                  <a:cubicBezTo>
                    <a:pt x="70197" y="182116"/>
                    <a:pt x="83095" y="187970"/>
                    <a:pt x="98970" y="187970"/>
                  </a:cubicBezTo>
                  <a:cubicBezTo>
                    <a:pt x="110678" y="187970"/>
                    <a:pt x="120749" y="184250"/>
                    <a:pt x="129182" y="176808"/>
                  </a:cubicBezTo>
                  <a:cubicBezTo>
                    <a:pt x="137616" y="169367"/>
                    <a:pt x="143668" y="157659"/>
                    <a:pt x="147339" y="141685"/>
                  </a:cubicBezTo>
                  <a:lnTo>
                    <a:pt x="190053" y="155228"/>
                  </a:lnTo>
                  <a:cubicBezTo>
                    <a:pt x="183505" y="179041"/>
                    <a:pt x="172615" y="196726"/>
                    <a:pt x="157385" y="208285"/>
                  </a:cubicBezTo>
                  <a:cubicBezTo>
                    <a:pt x="142155" y="219844"/>
                    <a:pt x="122832" y="225624"/>
                    <a:pt x="99417" y="225624"/>
                  </a:cubicBezTo>
                  <a:cubicBezTo>
                    <a:pt x="70445" y="225624"/>
                    <a:pt x="46632" y="215727"/>
                    <a:pt x="27979" y="195933"/>
                  </a:cubicBezTo>
                  <a:cubicBezTo>
                    <a:pt x="9326" y="176138"/>
                    <a:pt x="0" y="149077"/>
                    <a:pt x="0" y="114747"/>
                  </a:cubicBezTo>
                  <a:cubicBezTo>
                    <a:pt x="0" y="78433"/>
                    <a:pt x="9376" y="50230"/>
                    <a:pt x="28128" y="30138"/>
                  </a:cubicBezTo>
                  <a:cubicBezTo>
                    <a:pt x="46880" y="10046"/>
                    <a:pt x="71536" y="0"/>
                    <a:pt x="102096" y="0"/>
                  </a:cubicBez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7063"/>
              <a:endParaRPr lang="en-US" sz="3200" b="1" spc="-67">
                <a:solidFill>
                  <a:srgbClr val="8C9599">
                    <a:lumMod val="50000"/>
                  </a:srgbClr>
                </a:solidFill>
                <a:cs typeface="Arial"/>
              </a:endParaRPr>
            </a:p>
          </p:txBody>
        </p:sp>
        <p:sp>
          <p:nvSpPr>
            <p:cNvPr id="24" name="TextBox 23">
              <a:extLst>
                <a:ext uri="{FF2B5EF4-FFF2-40B4-BE49-F238E27FC236}">
                  <a16:creationId xmlns:a16="http://schemas.microsoft.com/office/drawing/2014/main" id="{585B8ADC-EA55-6544-906B-071EFDD2ADDC}"/>
                </a:ext>
              </a:extLst>
            </p:cNvPr>
            <p:cNvSpPr txBox="1"/>
            <p:nvPr userDrawn="1"/>
          </p:nvSpPr>
          <p:spPr>
            <a:xfrm>
              <a:off x="4221917" y="2237745"/>
              <a:ext cx="173980" cy="221903"/>
            </a:xfrm>
            <a:custGeom>
              <a:avLst/>
              <a:gdLst/>
              <a:ahLst/>
              <a:cxnLst/>
              <a:rect l="l" t="t" r="r" b="b"/>
              <a:pathLst>
                <a:path w="173980" h="221903">
                  <a:moveTo>
                    <a:pt x="0" y="0"/>
                  </a:moveTo>
                  <a:lnTo>
                    <a:pt x="44053" y="0"/>
                  </a:lnTo>
                  <a:lnTo>
                    <a:pt x="44053" y="118170"/>
                  </a:lnTo>
                  <a:cubicBezTo>
                    <a:pt x="44053" y="136922"/>
                    <a:pt x="44599" y="149076"/>
                    <a:pt x="45690" y="154633"/>
                  </a:cubicBezTo>
                  <a:cubicBezTo>
                    <a:pt x="47575" y="163562"/>
                    <a:pt x="52065" y="170731"/>
                    <a:pt x="59159" y="176138"/>
                  </a:cubicBezTo>
                  <a:cubicBezTo>
                    <a:pt x="66253" y="181546"/>
                    <a:pt x="75952" y="184249"/>
                    <a:pt x="88255" y="184249"/>
                  </a:cubicBezTo>
                  <a:cubicBezTo>
                    <a:pt x="100757" y="184249"/>
                    <a:pt x="110182" y="181694"/>
                    <a:pt x="116532" y="176585"/>
                  </a:cubicBezTo>
                  <a:cubicBezTo>
                    <a:pt x="122882" y="171475"/>
                    <a:pt x="126702" y="165199"/>
                    <a:pt x="127992" y="157758"/>
                  </a:cubicBezTo>
                  <a:cubicBezTo>
                    <a:pt x="129282" y="150316"/>
                    <a:pt x="129927" y="137964"/>
                    <a:pt x="129927" y="120700"/>
                  </a:cubicBezTo>
                  <a:lnTo>
                    <a:pt x="129927" y="0"/>
                  </a:lnTo>
                  <a:lnTo>
                    <a:pt x="173980" y="0"/>
                  </a:lnTo>
                  <a:lnTo>
                    <a:pt x="173980" y="114598"/>
                  </a:lnTo>
                  <a:cubicBezTo>
                    <a:pt x="173980" y="140791"/>
                    <a:pt x="172789" y="159296"/>
                    <a:pt x="170408" y="170111"/>
                  </a:cubicBezTo>
                  <a:cubicBezTo>
                    <a:pt x="168027" y="180925"/>
                    <a:pt x="163636" y="190054"/>
                    <a:pt x="157237" y="197495"/>
                  </a:cubicBezTo>
                  <a:cubicBezTo>
                    <a:pt x="150837" y="204936"/>
                    <a:pt x="142280" y="210865"/>
                    <a:pt x="131564" y="215280"/>
                  </a:cubicBezTo>
                  <a:cubicBezTo>
                    <a:pt x="120848" y="219695"/>
                    <a:pt x="106859" y="221903"/>
                    <a:pt x="89595" y="221903"/>
                  </a:cubicBezTo>
                  <a:cubicBezTo>
                    <a:pt x="68759" y="221903"/>
                    <a:pt x="52958" y="219497"/>
                    <a:pt x="42193" y="214685"/>
                  </a:cubicBezTo>
                  <a:cubicBezTo>
                    <a:pt x="31428" y="209873"/>
                    <a:pt x="22920" y="203622"/>
                    <a:pt x="16669" y="195932"/>
                  </a:cubicBezTo>
                  <a:cubicBezTo>
                    <a:pt x="10418" y="188243"/>
                    <a:pt x="6300" y="180181"/>
                    <a:pt x="4316" y="171748"/>
                  </a:cubicBezTo>
                  <a:cubicBezTo>
                    <a:pt x="1439" y="159246"/>
                    <a:pt x="0" y="140791"/>
                    <a:pt x="0" y="116384"/>
                  </a:cubicBezTo>
                  <a:lnTo>
                    <a:pt x="0" y="0"/>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7063"/>
              <a:endParaRPr lang="en-US" sz="3200" b="1" spc="-67">
                <a:solidFill>
                  <a:srgbClr val="8C9599">
                    <a:lumMod val="50000"/>
                  </a:srgbClr>
                </a:solidFill>
                <a:cs typeface="Arial"/>
              </a:endParaRPr>
            </a:p>
          </p:txBody>
        </p:sp>
        <p:sp>
          <p:nvSpPr>
            <p:cNvPr id="25" name="TextBox 24">
              <a:extLst>
                <a:ext uri="{FF2B5EF4-FFF2-40B4-BE49-F238E27FC236}">
                  <a16:creationId xmlns:a16="http://schemas.microsoft.com/office/drawing/2014/main" id="{DFC94635-322A-2C4E-94AC-588E33D0DB81}"/>
                </a:ext>
              </a:extLst>
            </p:cNvPr>
            <p:cNvSpPr txBox="1"/>
            <p:nvPr userDrawn="1"/>
          </p:nvSpPr>
          <p:spPr>
            <a:xfrm>
              <a:off x="4431913" y="2237744"/>
              <a:ext cx="174427" cy="218182"/>
            </a:xfrm>
            <a:custGeom>
              <a:avLst/>
              <a:gdLst/>
              <a:ahLst/>
              <a:cxnLst/>
              <a:rect l="l" t="t" r="r" b="b"/>
              <a:pathLst>
                <a:path w="174427" h="218182">
                  <a:moveTo>
                    <a:pt x="0" y="0"/>
                  </a:moveTo>
                  <a:lnTo>
                    <a:pt x="44054" y="0"/>
                  </a:lnTo>
                  <a:lnTo>
                    <a:pt x="44054" y="85874"/>
                  </a:lnTo>
                  <a:lnTo>
                    <a:pt x="130374" y="85874"/>
                  </a:lnTo>
                  <a:lnTo>
                    <a:pt x="130374" y="0"/>
                  </a:lnTo>
                  <a:lnTo>
                    <a:pt x="174427" y="0"/>
                  </a:lnTo>
                  <a:lnTo>
                    <a:pt x="174427" y="218182"/>
                  </a:lnTo>
                  <a:lnTo>
                    <a:pt x="130374" y="218182"/>
                  </a:lnTo>
                  <a:lnTo>
                    <a:pt x="130374" y="122783"/>
                  </a:lnTo>
                  <a:lnTo>
                    <a:pt x="44054" y="122783"/>
                  </a:lnTo>
                  <a:lnTo>
                    <a:pt x="44054" y="218182"/>
                  </a:lnTo>
                  <a:lnTo>
                    <a:pt x="0" y="218182"/>
                  </a:lnTo>
                  <a:lnTo>
                    <a:pt x="0" y="0"/>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7063"/>
              <a:endParaRPr lang="en-US" sz="3200" b="1" spc="-67">
                <a:solidFill>
                  <a:srgbClr val="8C9599">
                    <a:lumMod val="50000"/>
                  </a:srgbClr>
                </a:solidFill>
                <a:cs typeface="Arial"/>
              </a:endParaRPr>
            </a:p>
          </p:txBody>
        </p:sp>
        <p:sp>
          <p:nvSpPr>
            <p:cNvPr id="26" name="TextBox 25">
              <a:extLst>
                <a:ext uri="{FF2B5EF4-FFF2-40B4-BE49-F238E27FC236}">
                  <a16:creationId xmlns:a16="http://schemas.microsoft.com/office/drawing/2014/main" id="{36891785-D783-D04D-B092-61D9C04EA8EC}"/>
                </a:ext>
              </a:extLst>
            </p:cNvPr>
            <p:cNvSpPr txBox="1"/>
            <p:nvPr userDrawn="1"/>
          </p:nvSpPr>
          <p:spPr>
            <a:xfrm>
              <a:off x="4835238" y="2237744"/>
              <a:ext cx="173384" cy="218182"/>
            </a:xfrm>
            <a:custGeom>
              <a:avLst/>
              <a:gdLst/>
              <a:ahLst/>
              <a:cxnLst/>
              <a:rect l="l" t="t" r="r" b="b"/>
              <a:pathLst>
                <a:path w="173384" h="218182">
                  <a:moveTo>
                    <a:pt x="0" y="0"/>
                  </a:moveTo>
                  <a:lnTo>
                    <a:pt x="173384" y="0"/>
                  </a:lnTo>
                  <a:lnTo>
                    <a:pt x="173384" y="36909"/>
                  </a:lnTo>
                  <a:lnTo>
                    <a:pt x="108793" y="36909"/>
                  </a:lnTo>
                  <a:lnTo>
                    <a:pt x="108793" y="218182"/>
                  </a:lnTo>
                  <a:lnTo>
                    <a:pt x="64740" y="218182"/>
                  </a:lnTo>
                  <a:lnTo>
                    <a:pt x="64740" y="36909"/>
                  </a:lnTo>
                  <a:lnTo>
                    <a:pt x="0" y="36909"/>
                  </a:lnTo>
                  <a:lnTo>
                    <a:pt x="0" y="0"/>
                  </a:ln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7063"/>
              <a:endParaRPr lang="en-US" sz="3200" b="1" spc="-67">
                <a:solidFill>
                  <a:srgbClr val="8C9599">
                    <a:lumMod val="50000"/>
                  </a:srgbClr>
                </a:solidFill>
                <a:cs typeface="Arial"/>
              </a:endParaRPr>
            </a:p>
          </p:txBody>
        </p:sp>
        <p:sp>
          <p:nvSpPr>
            <p:cNvPr id="27" name="TextBox 26">
              <a:extLst>
                <a:ext uri="{FF2B5EF4-FFF2-40B4-BE49-F238E27FC236}">
                  <a16:creationId xmlns:a16="http://schemas.microsoft.com/office/drawing/2014/main" id="{43651B17-76E2-854A-9AE8-173330B26C25}"/>
                </a:ext>
              </a:extLst>
            </p:cNvPr>
            <p:cNvSpPr txBox="1"/>
            <p:nvPr userDrawn="1"/>
          </p:nvSpPr>
          <p:spPr>
            <a:xfrm>
              <a:off x="5336193" y="2237744"/>
              <a:ext cx="143917" cy="218182"/>
            </a:xfrm>
            <a:custGeom>
              <a:avLst/>
              <a:gdLst/>
              <a:ahLst/>
              <a:cxnLst/>
              <a:rect l="l" t="t" r="r" b="b"/>
              <a:pathLst>
                <a:path w="143917" h="218182">
                  <a:moveTo>
                    <a:pt x="0" y="0"/>
                  </a:moveTo>
                  <a:lnTo>
                    <a:pt x="41821" y="0"/>
                  </a:lnTo>
                  <a:lnTo>
                    <a:pt x="41821" y="80218"/>
                  </a:lnTo>
                  <a:cubicBezTo>
                    <a:pt x="55315" y="64443"/>
                    <a:pt x="71438" y="56555"/>
                    <a:pt x="90190" y="56555"/>
                  </a:cubicBezTo>
                  <a:cubicBezTo>
                    <a:pt x="99814" y="56555"/>
                    <a:pt x="108496" y="58341"/>
                    <a:pt x="116235" y="61913"/>
                  </a:cubicBezTo>
                  <a:cubicBezTo>
                    <a:pt x="123974" y="65484"/>
                    <a:pt x="129803" y="70049"/>
                    <a:pt x="133722" y="75605"/>
                  </a:cubicBezTo>
                  <a:cubicBezTo>
                    <a:pt x="137641" y="81161"/>
                    <a:pt x="140320" y="87313"/>
                    <a:pt x="141759" y="94059"/>
                  </a:cubicBezTo>
                  <a:cubicBezTo>
                    <a:pt x="143197" y="100806"/>
                    <a:pt x="143917" y="111274"/>
                    <a:pt x="143917" y="125462"/>
                  </a:cubicBezTo>
                  <a:lnTo>
                    <a:pt x="143917" y="218182"/>
                  </a:lnTo>
                  <a:lnTo>
                    <a:pt x="102096" y="218182"/>
                  </a:lnTo>
                  <a:lnTo>
                    <a:pt x="102096" y="134690"/>
                  </a:lnTo>
                  <a:cubicBezTo>
                    <a:pt x="102096" y="118120"/>
                    <a:pt x="101302" y="107603"/>
                    <a:pt x="99715" y="103138"/>
                  </a:cubicBezTo>
                  <a:cubicBezTo>
                    <a:pt x="98128" y="98673"/>
                    <a:pt x="95325" y="95126"/>
                    <a:pt x="91306" y="92497"/>
                  </a:cubicBezTo>
                  <a:cubicBezTo>
                    <a:pt x="87288" y="89867"/>
                    <a:pt x="82252" y="88553"/>
                    <a:pt x="76200" y="88553"/>
                  </a:cubicBezTo>
                  <a:cubicBezTo>
                    <a:pt x="69255" y="88553"/>
                    <a:pt x="63054" y="90240"/>
                    <a:pt x="57597" y="93613"/>
                  </a:cubicBezTo>
                  <a:cubicBezTo>
                    <a:pt x="52140" y="96986"/>
                    <a:pt x="48146" y="102071"/>
                    <a:pt x="45616" y="108868"/>
                  </a:cubicBezTo>
                  <a:cubicBezTo>
                    <a:pt x="43086" y="115664"/>
                    <a:pt x="41821" y="125710"/>
                    <a:pt x="41821" y="139006"/>
                  </a:cubicBezTo>
                  <a:lnTo>
                    <a:pt x="41821" y="218182"/>
                  </a:lnTo>
                  <a:lnTo>
                    <a:pt x="0" y="218182"/>
                  </a:lnTo>
                  <a:lnTo>
                    <a:pt x="0" y="0"/>
                  </a:ln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7063"/>
              <a:endParaRPr lang="en-US" sz="3200" b="1" spc="-67">
                <a:solidFill>
                  <a:srgbClr val="8C9599">
                    <a:lumMod val="50000"/>
                  </a:srgbClr>
                </a:solidFill>
                <a:cs typeface="Arial"/>
              </a:endParaRPr>
            </a:p>
          </p:txBody>
        </p:sp>
        <p:sp>
          <p:nvSpPr>
            <p:cNvPr id="28" name="TextBox 27">
              <a:extLst>
                <a:ext uri="{FF2B5EF4-FFF2-40B4-BE49-F238E27FC236}">
                  <a16:creationId xmlns:a16="http://schemas.microsoft.com/office/drawing/2014/main" id="{650B56E0-DBB7-1140-91A3-4BFC37341F76}"/>
                </a:ext>
              </a:extLst>
            </p:cNvPr>
            <p:cNvSpPr txBox="1"/>
            <p:nvPr userDrawn="1"/>
          </p:nvSpPr>
          <p:spPr>
            <a:xfrm>
              <a:off x="5879267" y="2237744"/>
              <a:ext cx="41821" cy="218182"/>
            </a:xfrm>
            <a:custGeom>
              <a:avLst/>
              <a:gdLst/>
              <a:ahLst/>
              <a:cxnLst/>
              <a:rect l="l" t="t" r="r" b="b"/>
              <a:pathLst>
                <a:path w="41821" h="218182">
                  <a:moveTo>
                    <a:pt x="0" y="0"/>
                  </a:moveTo>
                  <a:lnTo>
                    <a:pt x="41821" y="0"/>
                  </a:lnTo>
                  <a:lnTo>
                    <a:pt x="41821" y="218182"/>
                  </a:lnTo>
                  <a:lnTo>
                    <a:pt x="0" y="218182"/>
                  </a:lnTo>
                  <a:lnTo>
                    <a:pt x="0" y="0"/>
                  </a:ln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7063"/>
              <a:endParaRPr lang="en-US" sz="3200" b="1" spc="-67">
                <a:solidFill>
                  <a:srgbClr val="8C9599">
                    <a:lumMod val="50000"/>
                  </a:srgbClr>
                </a:solidFill>
                <a:cs typeface="Arial"/>
              </a:endParaRPr>
            </a:p>
          </p:txBody>
        </p:sp>
        <p:sp>
          <p:nvSpPr>
            <p:cNvPr id="29" name="TextBox 28">
              <a:extLst>
                <a:ext uri="{FF2B5EF4-FFF2-40B4-BE49-F238E27FC236}">
                  <a16:creationId xmlns:a16="http://schemas.microsoft.com/office/drawing/2014/main" id="{C1686D8C-3165-114E-97BD-E8628EC7F395}"/>
                </a:ext>
              </a:extLst>
            </p:cNvPr>
            <p:cNvSpPr txBox="1"/>
            <p:nvPr userDrawn="1"/>
          </p:nvSpPr>
          <p:spPr>
            <a:xfrm>
              <a:off x="5000288" y="2294300"/>
              <a:ext cx="147675" cy="165199"/>
            </a:xfrm>
            <a:custGeom>
              <a:avLst/>
              <a:gdLst/>
              <a:ahLst/>
              <a:cxnLst/>
              <a:rect l="l" t="t" r="r" b="b"/>
              <a:pathLst>
                <a:path w="147675" h="165199">
                  <a:moveTo>
                    <a:pt x="72479" y="0"/>
                  </a:moveTo>
                  <a:cubicBezTo>
                    <a:pt x="95994" y="0"/>
                    <a:pt x="114548" y="7764"/>
                    <a:pt x="128141" y="23291"/>
                  </a:cubicBezTo>
                  <a:cubicBezTo>
                    <a:pt x="141734" y="38819"/>
                    <a:pt x="148233" y="62607"/>
                    <a:pt x="147638" y="94654"/>
                  </a:cubicBezTo>
                  <a:lnTo>
                    <a:pt x="42863" y="94654"/>
                  </a:lnTo>
                  <a:cubicBezTo>
                    <a:pt x="43160" y="107057"/>
                    <a:pt x="46534" y="116706"/>
                    <a:pt x="52983" y="123602"/>
                  </a:cubicBezTo>
                  <a:cubicBezTo>
                    <a:pt x="59432" y="130497"/>
                    <a:pt x="67469" y="133945"/>
                    <a:pt x="77093" y="133945"/>
                  </a:cubicBezTo>
                  <a:cubicBezTo>
                    <a:pt x="83641" y="133945"/>
                    <a:pt x="89148" y="132159"/>
                    <a:pt x="93613" y="128587"/>
                  </a:cubicBezTo>
                  <a:cubicBezTo>
                    <a:pt x="98078" y="125015"/>
                    <a:pt x="101451" y="119261"/>
                    <a:pt x="103733" y="111323"/>
                  </a:cubicBezTo>
                  <a:lnTo>
                    <a:pt x="145405" y="118318"/>
                  </a:lnTo>
                  <a:cubicBezTo>
                    <a:pt x="140047" y="133598"/>
                    <a:pt x="131589" y="145231"/>
                    <a:pt x="120030" y="153218"/>
                  </a:cubicBezTo>
                  <a:cubicBezTo>
                    <a:pt x="108471" y="161205"/>
                    <a:pt x="94010" y="165199"/>
                    <a:pt x="76647" y="165199"/>
                  </a:cubicBezTo>
                  <a:cubicBezTo>
                    <a:pt x="49163" y="165199"/>
                    <a:pt x="28823" y="156220"/>
                    <a:pt x="15627" y="138261"/>
                  </a:cubicBezTo>
                  <a:cubicBezTo>
                    <a:pt x="5209" y="123874"/>
                    <a:pt x="0" y="105717"/>
                    <a:pt x="0" y="83790"/>
                  </a:cubicBezTo>
                  <a:cubicBezTo>
                    <a:pt x="0" y="57596"/>
                    <a:pt x="6846" y="37083"/>
                    <a:pt x="20538" y="22250"/>
                  </a:cubicBezTo>
                  <a:cubicBezTo>
                    <a:pt x="34231" y="7416"/>
                    <a:pt x="51544" y="0"/>
                    <a:pt x="72479" y="0"/>
                  </a:cubicBezTo>
                  <a:close/>
                  <a:moveTo>
                    <a:pt x="75009" y="31998"/>
                  </a:moveTo>
                  <a:cubicBezTo>
                    <a:pt x="65881" y="31998"/>
                    <a:pt x="58341" y="35322"/>
                    <a:pt x="52388" y="41969"/>
                  </a:cubicBezTo>
                  <a:cubicBezTo>
                    <a:pt x="46434" y="48617"/>
                    <a:pt x="43507" y="57646"/>
                    <a:pt x="43607" y="69056"/>
                  </a:cubicBezTo>
                  <a:lnTo>
                    <a:pt x="106114" y="69056"/>
                  </a:lnTo>
                  <a:cubicBezTo>
                    <a:pt x="105817" y="56951"/>
                    <a:pt x="102691" y="47749"/>
                    <a:pt x="96738" y="41448"/>
                  </a:cubicBezTo>
                  <a:cubicBezTo>
                    <a:pt x="90785" y="35148"/>
                    <a:pt x="83542" y="31998"/>
                    <a:pt x="75009" y="31998"/>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7063"/>
              <a:endParaRPr lang="en-US" sz="3200" b="1" spc="-67">
                <a:solidFill>
                  <a:srgbClr val="8C9599">
                    <a:lumMod val="50000"/>
                  </a:srgbClr>
                </a:solidFill>
                <a:cs typeface="Arial"/>
              </a:endParaRPr>
            </a:p>
          </p:txBody>
        </p:sp>
        <p:sp>
          <p:nvSpPr>
            <p:cNvPr id="30" name="TextBox 29">
              <a:extLst>
                <a:ext uri="{FF2B5EF4-FFF2-40B4-BE49-F238E27FC236}">
                  <a16:creationId xmlns:a16="http://schemas.microsoft.com/office/drawing/2014/main" id="{4285349C-A7B3-7645-B904-34B35CE09072}"/>
                </a:ext>
              </a:extLst>
            </p:cNvPr>
            <p:cNvSpPr txBox="1"/>
            <p:nvPr userDrawn="1"/>
          </p:nvSpPr>
          <p:spPr>
            <a:xfrm>
              <a:off x="5165190" y="2294300"/>
              <a:ext cx="149125" cy="165199"/>
            </a:xfrm>
            <a:custGeom>
              <a:avLst/>
              <a:gdLst/>
              <a:ahLst/>
              <a:cxnLst/>
              <a:rect l="l" t="t" r="r" b="b"/>
              <a:pathLst>
                <a:path w="149125" h="165199">
                  <a:moveTo>
                    <a:pt x="76646" y="0"/>
                  </a:moveTo>
                  <a:cubicBezTo>
                    <a:pt x="95894" y="0"/>
                    <a:pt x="111199" y="4142"/>
                    <a:pt x="122560" y="12427"/>
                  </a:cubicBezTo>
                  <a:cubicBezTo>
                    <a:pt x="133920" y="20712"/>
                    <a:pt x="142081" y="33337"/>
                    <a:pt x="147042" y="50304"/>
                  </a:cubicBezTo>
                  <a:lnTo>
                    <a:pt x="105816" y="57745"/>
                  </a:lnTo>
                  <a:cubicBezTo>
                    <a:pt x="104427" y="49510"/>
                    <a:pt x="101277" y="43309"/>
                    <a:pt x="96366" y="39142"/>
                  </a:cubicBezTo>
                  <a:cubicBezTo>
                    <a:pt x="91454" y="34974"/>
                    <a:pt x="85080" y="32891"/>
                    <a:pt x="77241" y="32891"/>
                  </a:cubicBezTo>
                  <a:cubicBezTo>
                    <a:pt x="66823" y="32891"/>
                    <a:pt x="58514" y="36487"/>
                    <a:pt x="52313" y="43681"/>
                  </a:cubicBezTo>
                  <a:cubicBezTo>
                    <a:pt x="46112" y="50874"/>
                    <a:pt x="43011" y="62904"/>
                    <a:pt x="43011" y="79772"/>
                  </a:cubicBezTo>
                  <a:cubicBezTo>
                    <a:pt x="43011" y="98524"/>
                    <a:pt x="46161" y="111770"/>
                    <a:pt x="52462" y="119509"/>
                  </a:cubicBezTo>
                  <a:cubicBezTo>
                    <a:pt x="58762" y="127248"/>
                    <a:pt x="67220" y="131117"/>
                    <a:pt x="77837" y="131117"/>
                  </a:cubicBezTo>
                  <a:cubicBezTo>
                    <a:pt x="85774" y="131117"/>
                    <a:pt x="92273" y="128860"/>
                    <a:pt x="97333" y="124346"/>
                  </a:cubicBezTo>
                  <a:cubicBezTo>
                    <a:pt x="102393" y="119831"/>
                    <a:pt x="105965" y="112067"/>
                    <a:pt x="108049" y="101054"/>
                  </a:cubicBezTo>
                  <a:lnTo>
                    <a:pt x="149125" y="108049"/>
                  </a:lnTo>
                  <a:cubicBezTo>
                    <a:pt x="144859" y="126901"/>
                    <a:pt x="136673" y="141138"/>
                    <a:pt x="124569" y="150763"/>
                  </a:cubicBezTo>
                  <a:cubicBezTo>
                    <a:pt x="112464" y="160387"/>
                    <a:pt x="96242" y="165199"/>
                    <a:pt x="75902" y="165199"/>
                  </a:cubicBezTo>
                  <a:cubicBezTo>
                    <a:pt x="52784" y="165199"/>
                    <a:pt x="34354" y="157906"/>
                    <a:pt x="20612" y="143321"/>
                  </a:cubicBezTo>
                  <a:cubicBezTo>
                    <a:pt x="6871" y="128736"/>
                    <a:pt x="0" y="108545"/>
                    <a:pt x="0" y="82748"/>
                  </a:cubicBezTo>
                  <a:cubicBezTo>
                    <a:pt x="0" y="56654"/>
                    <a:pt x="6895" y="36339"/>
                    <a:pt x="20687" y="21803"/>
                  </a:cubicBezTo>
                  <a:cubicBezTo>
                    <a:pt x="34478" y="7268"/>
                    <a:pt x="53131" y="0"/>
                    <a:pt x="76646"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7063"/>
              <a:endParaRPr lang="en-US" sz="3200" b="1" spc="-67">
                <a:solidFill>
                  <a:srgbClr val="8C9599">
                    <a:lumMod val="50000"/>
                  </a:srgbClr>
                </a:solidFill>
                <a:cs typeface="Arial"/>
              </a:endParaRPr>
            </a:p>
          </p:txBody>
        </p:sp>
        <p:sp>
          <p:nvSpPr>
            <p:cNvPr id="31" name="TextBox 30">
              <a:extLst>
                <a:ext uri="{FF2B5EF4-FFF2-40B4-BE49-F238E27FC236}">
                  <a16:creationId xmlns:a16="http://schemas.microsoft.com/office/drawing/2014/main" id="{87B7D536-858E-3042-939D-08F6CE80A072}"/>
                </a:ext>
              </a:extLst>
            </p:cNvPr>
            <p:cNvSpPr txBox="1"/>
            <p:nvPr userDrawn="1"/>
          </p:nvSpPr>
          <p:spPr>
            <a:xfrm>
              <a:off x="5517019" y="2294300"/>
              <a:ext cx="144066" cy="161627"/>
            </a:xfrm>
            <a:custGeom>
              <a:avLst/>
              <a:gdLst/>
              <a:ahLst/>
              <a:cxnLst/>
              <a:rect l="l" t="t" r="r" b="b"/>
              <a:pathLst>
                <a:path w="144066" h="161627">
                  <a:moveTo>
                    <a:pt x="90934" y="0"/>
                  </a:moveTo>
                  <a:cubicBezTo>
                    <a:pt x="100162" y="0"/>
                    <a:pt x="108595" y="1662"/>
                    <a:pt x="116235" y="4986"/>
                  </a:cubicBezTo>
                  <a:cubicBezTo>
                    <a:pt x="123875" y="8309"/>
                    <a:pt x="129654" y="12551"/>
                    <a:pt x="133574" y="17710"/>
                  </a:cubicBezTo>
                  <a:cubicBezTo>
                    <a:pt x="137493" y="22870"/>
                    <a:pt x="140221" y="28724"/>
                    <a:pt x="141759" y="35272"/>
                  </a:cubicBezTo>
                  <a:cubicBezTo>
                    <a:pt x="143297" y="41821"/>
                    <a:pt x="144066" y="51197"/>
                    <a:pt x="144066" y="63401"/>
                  </a:cubicBezTo>
                  <a:lnTo>
                    <a:pt x="144066" y="161627"/>
                  </a:lnTo>
                  <a:lnTo>
                    <a:pt x="102245" y="161627"/>
                  </a:lnTo>
                  <a:lnTo>
                    <a:pt x="102245" y="80962"/>
                  </a:lnTo>
                  <a:cubicBezTo>
                    <a:pt x="102245" y="63897"/>
                    <a:pt x="101352" y="52859"/>
                    <a:pt x="99566" y="47848"/>
                  </a:cubicBezTo>
                  <a:cubicBezTo>
                    <a:pt x="97780" y="42837"/>
                    <a:pt x="94878" y="38943"/>
                    <a:pt x="90860" y="36165"/>
                  </a:cubicBezTo>
                  <a:cubicBezTo>
                    <a:pt x="86841" y="33387"/>
                    <a:pt x="82005" y="31998"/>
                    <a:pt x="76349" y="31998"/>
                  </a:cubicBezTo>
                  <a:cubicBezTo>
                    <a:pt x="69106" y="31998"/>
                    <a:pt x="62607" y="33982"/>
                    <a:pt x="56853" y="37951"/>
                  </a:cubicBezTo>
                  <a:cubicBezTo>
                    <a:pt x="51098" y="41920"/>
                    <a:pt x="47154" y="47178"/>
                    <a:pt x="45021" y="53727"/>
                  </a:cubicBezTo>
                  <a:cubicBezTo>
                    <a:pt x="42887" y="60275"/>
                    <a:pt x="41821" y="72380"/>
                    <a:pt x="41821" y="90041"/>
                  </a:cubicBezTo>
                  <a:lnTo>
                    <a:pt x="41821" y="161627"/>
                  </a:lnTo>
                  <a:lnTo>
                    <a:pt x="0" y="161627"/>
                  </a:lnTo>
                  <a:lnTo>
                    <a:pt x="0" y="3572"/>
                  </a:lnTo>
                  <a:lnTo>
                    <a:pt x="38844" y="3572"/>
                  </a:lnTo>
                  <a:lnTo>
                    <a:pt x="38844" y="26789"/>
                  </a:lnTo>
                  <a:cubicBezTo>
                    <a:pt x="52636" y="8929"/>
                    <a:pt x="69999" y="0"/>
                    <a:pt x="90934"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7063"/>
              <a:endParaRPr lang="en-US" sz="3200" b="1" spc="-67">
                <a:solidFill>
                  <a:srgbClr val="8C9599">
                    <a:lumMod val="50000"/>
                  </a:srgbClr>
                </a:solidFill>
                <a:cs typeface="Arial"/>
              </a:endParaRPr>
            </a:p>
          </p:txBody>
        </p:sp>
        <p:sp>
          <p:nvSpPr>
            <p:cNvPr id="32" name="TextBox 31">
              <a:extLst>
                <a:ext uri="{FF2B5EF4-FFF2-40B4-BE49-F238E27FC236}">
                  <a16:creationId xmlns:a16="http://schemas.microsoft.com/office/drawing/2014/main" id="{75FF8F98-788B-C346-AEA6-89E493CA8DEA}"/>
                </a:ext>
              </a:extLst>
            </p:cNvPr>
            <p:cNvSpPr txBox="1"/>
            <p:nvPr userDrawn="1"/>
          </p:nvSpPr>
          <p:spPr>
            <a:xfrm>
              <a:off x="5688618" y="2294300"/>
              <a:ext cx="163116" cy="165199"/>
            </a:xfrm>
            <a:custGeom>
              <a:avLst/>
              <a:gdLst/>
              <a:ahLst/>
              <a:cxnLst/>
              <a:rect l="l" t="t" r="r" b="b"/>
              <a:pathLst>
                <a:path w="163116" h="165199">
                  <a:moveTo>
                    <a:pt x="81409" y="0"/>
                  </a:moveTo>
                  <a:cubicBezTo>
                    <a:pt x="105321" y="0"/>
                    <a:pt x="124916" y="7764"/>
                    <a:pt x="140196" y="23291"/>
                  </a:cubicBezTo>
                  <a:cubicBezTo>
                    <a:pt x="155476" y="38819"/>
                    <a:pt x="163116" y="58440"/>
                    <a:pt x="163116" y="82153"/>
                  </a:cubicBezTo>
                  <a:cubicBezTo>
                    <a:pt x="163116" y="106065"/>
                    <a:pt x="155401" y="125884"/>
                    <a:pt x="139973" y="141610"/>
                  </a:cubicBezTo>
                  <a:cubicBezTo>
                    <a:pt x="124544" y="157336"/>
                    <a:pt x="105122" y="165199"/>
                    <a:pt x="81707" y="165199"/>
                  </a:cubicBezTo>
                  <a:cubicBezTo>
                    <a:pt x="67221" y="165199"/>
                    <a:pt x="53405" y="161925"/>
                    <a:pt x="40258" y="155376"/>
                  </a:cubicBezTo>
                  <a:cubicBezTo>
                    <a:pt x="27112" y="148828"/>
                    <a:pt x="17115" y="139228"/>
                    <a:pt x="10269" y="126578"/>
                  </a:cubicBezTo>
                  <a:cubicBezTo>
                    <a:pt x="3423" y="113928"/>
                    <a:pt x="0" y="98524"/>
                    <a:pt x="0" y="80367"/>
                  </a:cubicBezTo>
                  <a:cubicBezTo>
                    <a:pt x="0" y="66476"/>
                    <a:pt x="3423" y="53032"/>
                    <a:pt x="10269" y="40035"/>
                  </a:cubicBezTo>
                  <a:cubicBezTo>
                    <a:pt x="17115" y="27037"/>
                    <a:pt x="26814" y="17115"/>
                    <a:pt x="39365" y="10269"/>
                  </a:cubicBezTo>
                  <a:cubicBezTo>
                    <a:pt x="51916" y="3423"/>
                    <a:pt x="65931" y="0"/>
                    <a:pt x="81409" y="0"/>
                  </a:cubicBezTo>
                  <a:close/>
                  <a:moveTo>
                    <a:pt x="81558" y="34081"/>
                  </a:moveTo>
                  <a:cubicBezTo>
                    <a:pt x="70644" y="34081"/>
                    <a:pt x="61466" y="38249"/>
                    <a:pt x="54025" y="46583"/>
                  </a:cubicBezTo>
                  <a:cubicBezTo>
                    <a:pt x="46583" y="54917"/>
                    <a:pt x="42863" y="66923"/>
                    <a:pt x="42863" y="82599"/>
                  </a:cubicBezTo>
                  <a:cubicBezTo>
                    <a:pt x="42863" y="98276"/>
                    <a:pt x="46583" y="110281"/>
                    <a:pt x="54025" y="118616"/>
                  </a:cubicBezTo>
                  <a:cubicBezTo>
                    <a:pt x="61466" y="126950"/>
                    <a:pt x="70644" y="131117"/>
                    <a:pt x="81558" y="131117"/>
                  </a:cubicBezTo>
                  <a:cubicBezTo>
                    <a:pt x="92472" y="131117"/>
                    <a:pt x="101625" y="126950"/>
                    <a:pt x="109017" y="118616"/>
                  </a:cubicBezTo>
                  <a:cubicBezTo>
                    <a:pt x="116408" y="110281"/>
                    <a:pt x="120104" y="98177"/>
                    <a:pt x="120104" y="82302"/>
                  </a:cubicBezTo>
                  <a:cubicBezTo>
                    <a:pt x="120104" y="66824"/>
                    <a:pt x="116408" y="54917"/>
                    <a:pt x="109017" y="46583"/>
                  </a:cubicBezTo>
                  <a:cubicBezTo>
                    <a:pt x="101625" y="38249"/>
                    <a:pt x="92472" y="34081"/>
                    <a:pt x="81558" y="34081"/>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7063"/>
              <a:endParaRPr lang="en-US" sz="3200" b="1" spc="-67">
                <a:solidFill>
                  <a:srgbClr val="8C9599">
                    <a:lumMod val="50000"/>
                  </a:srgbClr>
                </a:solidFill>
                <a:cs typeface="Arial"/>
              </a:endParaRPr>
            </a:p>
          </p:txBody>
        </p:sp>
        <p:sp>
          <p:nvSpPr>
            <p:cNvPr id="33" name="TextBox 32">
              <a:extLst>
                <a:ext uri="{FF2B5EF4-FFF2-40B4-BE49-F238E27FC236}">
                  <a16:creationId xmlns:a16="http://schemas.microsoft.com/office/drawing/2014/main" id="{F2960768-09EF-714E-810E-CDE100123881}"/>
                </a:ext>
              </a:extLst>
            </p:cNvPr>
            <p:cNvSpPr txBox="1"/>
            <p:nvPr userDrawn="1"/>
          </p:nvSpPr>
          <p:spPr>
            <a:xfrm>
              <a:off x="5945793" y="2294300"/>
              <a:ext cx="163116" cy="165199"/>
            </a:xfrm>
            <a:custGeom>
              <a:avLst/>
              <a:gdLst/>
              <a:ahLst/>
              <a:cxnLst/>
              <a:rect l="l" t="t" r="r" b="b"/>
              <a:pathLst>
                <a:path w="163116" h="165199">
                  <a:moveTo>
                    <a:pt x="81409" y="0"/>
                  </a:moveTo>
                  <a:cubicBezTo>
                    <a:pt x="105321" y="0"/>
                    <a:pt x="124916" y="7764"/>
                    <a:pt x="140196" y="23291"/>
                  </a:cubicBezTo>
                  <a:cubicBezTo>
                    <a:pt x="155476" y="38819"/>
                    <a:pt x="163116" y="58440"/>
                    <a:pt x="163116" y="82153"/>
                  </a:cubicBezTo>
                  <a:cubicBezTo>
                    <a:pt x="163116" y="106065"/>
                    <a:pt x="155401" y="125884"/>
                    <a:pt x="139973" y="141610"/>
                  </a:cubicBezTo>
                  <a:cubicBezTo>
                    <a:pt x="124544" y="157336"/>
                    <a:pt x="105122" y="165199"/>
                    <a:pt x="81707" y="165199"/>
                  </a:cubicBezTo>
                  <a:cubicBezTo>
                    <a:pt x="67221" y="165199"/>
                    <a:pt x="53405" y="161925"/>
                    <a:pt x="40258" y="155376"/>
                  </a:cubicBezTo>
                  <a:cubicBezTo>
                    <a:pt x="27112" y="148828"/>
                    <a:pt x="17115" y="139228"/>
                    <a:pt x="10269" y="126578"/>
                  </a:cubicBezTo>
                  <a:cubicBezTo>
                    <a:pt x="3423" y="113928"/>
                    <a:pt x="0" y="98524"/>
                    <a:pt x="0" y="80367"/>
                  </a:cubicBezTo>
                  <a:cubicBezTo>
                    <a:pt x="0" y="66476"/>
                    <a:pt x="3423" y="53032"/>
                    <a:pt x="10269" y="40035"/>
                  </a:cubicBezTo>
                  <a:cubicBezTo>
                    <a:pt x="17115" y="27037"/>
                    <a:pt x="26814" y="17115"/>
                    <a:pt x="39365" y="10269"/>
                  </a:cubicBezTo>
                  <a:cubicBezTo>
                    <a:pt x="51916" y="3423"/>
                    <a:pt x="65931" y="0"/>
                    <a:pt x="81409" y="0"/>
                  </a:cubicBezTo>
                  <a:close/>
                  <a:moveTo>
                    <a:pt x="81558" y="34081"/>
                  </a:moveTo>
                  <a:cubicBezTo>
                    <a:pt x="70644" y="34081"/>
                    <a:pt x="61466" y="38249"/>
                    <a:pt x="54025" y="46583"/>
                  </a:cubicBezTo>
                  <a:cubicBezTo>
                    <a:pt x="46583" y="54917"/>
                    <a:pt x="42863" y="66923"/>
                    <a:pt x="42863" y="82599"/>
                  </a:cubicBezTo>
                  <a:cubicBezTo>
                    <a:pt x="42863" y="98276"/>
                    <a:pt x="46583" y="110281"/>
                    <a:pt x="54025" y="118616"/>
                  </a:cubicBezTo>
                  <a:cubicBezTo>
                    <a:pt x="61466" y="126950"/>
                    <a:pt x="70644" y="131117"/>
                    <a:pt x="81558" y="131117"/>
                  </a:cubicBezTo>
                  <a:cubicBezTo>
                    <a:pt x="92472" y="131117"/>
                    <a:pt x="101625" y="126950"/>
                    <a:pt x="109017" y="118616"/>
                  </a:cubicBezTo>
                  <a:cubicBezTo>
                    <a:pt x="116408" y="110281"/>
                    <a:pt x="120104" y="98177"/>
                    <a:pt x="120104" y="82302"/>
                  </a:cubicBezTo>
                  <a:cubicBezTo>
                    <a:pt x="120104" y="66824"/>
                    <a:pt x="116408" y="54917"/>
                    <a:pt x="109017" y="46583"/>
                  </a:cubicBezTo>
                  <a:cubicBezTo>
                    <a:pt x="101625" y="38249"/>
                    <a:pt x="92472" y="34081"/>
                    <a:pt x="81558" y="34081"/>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7063"/>
              <a:endParaRPr lang="en-US" sz="3200" b="1" spc="-67">
                <a:solidFill>
                  <a:srgbClr val="8C9599">
                    <a:lumMod val="50000"/>
                  </a:srgbClr>
                </a:solidFill>
                <a:cs typeface="Arial"/>
              </a:endParaRPr>
            </a:p>
          </p:txBody>
        </p:sp>
        <p:sp>
          <p:nvSpPr>
            <p:cNvPr id="34" name="TextBox 33">
              <a:extLst>
                <a:ext uri="{FF2B5EF4-FFF2-40B4-BE49-F238E27FC236}">
                  <a16:creationId xmlns:a16="http://schemas.microsoft.com/office/drawing/2014/main" id="{3EA93E3B-566E-954B-B276-F34642446AE2}"/>
                </a:ext>
              </a:extLst>
            </p:cNvPr>
            <p:cNvSpPr txBox="1"/>
            <p:nvPr userDrawn="1"/>
          </p:nvSpPr>
          <p:spPr>
            <a:xfrm>
              <a:off x="6127066" y="2294299"/>
              <a:ext cx="154186" cy="225772"/>
            </a:xfrm>
            <a:custGeom>
              <a:avLst/>
              <a:gdLst/>
              <a:ahLst/>
              <a:cxnLst/>
              <a:rect l="l" t="t" r="r" b="b"/>
              <a:pathLst>
                <a:path w="154186" h="225772">
                  <a:moveTo>
                    <a:pt x="66675" y="0"/>
                  </a:moveTo>
                  <a:cubicBezTo>
                    <a:pt x="86221" y="0"/>
                    <a:pt x="102344" y="8582"/>
                    <a:pt x="115044" y="25747"/>
                  </a:cubicBezTo>
                  <a:lnTo>
                    <a:pt x="115044" y="3572"/>
                  </a:lnTo>
                  <a:lnTo>
                    <a:pt x="154186" y="3572"/>
                  </a:lnTo>
                  <a:lnTo>
                    <a:pt x="154186" y="145405"/>
                  </a:lnTo>
                  <a:cubicBezTo>
                    <a:pt x="154186" y="164058"/>
                    <a:pt x="152648" y="177998"/>
                    <a:pt x="149572" y="187226"/>
                  </a:cubicBezTo>
                  <a:cubicBezTo>
                    <a:pt x="146496" y="196453"/>
                    <a:pt x="142180" y="203696"/>
                    <a:pt x="136624" y="208954"/>
                  </a:cubicBezTo>
                  <a:cubicBezTo>
                    <a:pt x="131068" y="214213"/>
                    <a:pt x="123651" y="218331"/>
                    <a:pt x="114374" y="221307"/>
                  </a:cubicBezTo>
                  <a:cubicBezTo>
                    <a:pt x="105097" y="224284"/>
                    <a:pt x="93365" y="225772"/>
                    <a:pt x="79176" y="225772"/>
                  </a:cubicBezTo>
                  <a:cubicBezTo>
                    <a:pt x="52387" y="225772"/>
                    <a:pt x="33387" y="221183"/>
                    <a:pt x="22175" y="212005"/>
                  </a:cubicBezTo>
                  <a:cubicBezTo>
                    <a:pt x="10963" y="202828"/>
                    <a:pt x="5358" y="191194"/>
                    <a:pt x="5358" y="177105"/>
                  </a:cubicBezTo>
                  <a:cubicBezTo>
                    <a:pt x="5358" y="175716"/>
                    <a:pt x="5407" y="174029"/>
                    <a:pt x="5506" y="172045"/>
                  </a:cubicBezTo>
                  <a:lnTo>
                    <a:pt x="53280" y="177849"/>
                  </a:lnTo>
                  <a:cubicBezTo>
                    <a:pt x="54074" y="183406"/>
                    <a:pt x="55909" y="187226"/>
                    <a:pt x="58787" y="189309"/>
                  </a:cubicBezTo>
                  <a:cubicBezTo>
                    <a:pt x="62756" y="192286"/>
                    <a:pt x="69006" y="193774"/>
                    <a:pt x="77539" y="193774"/>
                  </a:cubicBezTo>
                  <a:cubicBezTo>
                    <a:pt x="88453" y="193774"/>
                    <a:pt x="96639" y="192137"/>
                    <a:pt x="102096" y="188863"/>
                  </a:cubicBezTo>
                  <a:cubicBezTo>
                    <a:pt x="105767" y="186680"/>
                    <a:pt x="108545" y="183158"/>
                    <a:pt x="110430" y="178296"/>
                  </a:cubicBezTo>
                  <a:cubicBezTo>
                    <a:pt x="111720" y="174823"/>
                    <a:pt x="112365" y="168424"/>
                    <a:pt x="112365" y="159097"/>
                  </a:cubicBezTo>
                  <a:lnTo>
                    <a:pt x="112365" y="136029"/>
                  </a:lnTo>
                  <a:cubicBezTo>
                    <a:pt x="99863" y="153094"/>
                    <a:pt x="84088" y="161627"/>
                    <a:pt x="65038" y="161627"/>
                  </a:cubicBezTo>
                  <a:cubicBezTo>
                    <a:pt x="43805" y="161627"/>
                    <a:pt x="26987" y="152648"/>
                    <a:pt x="14585" y="134689"/>
                  </a:cubicBezTo>
                  <a:cubicBezTo>
                    <a:pt x="4861" y="120501"/>
                    <a:pt x="0" y="102840"/>
                    <a:pt x="0" y="81706"/>
                  </a:cubicBezTo>
                  <a:cubicBezTo>
                    <a:pt x="0" y="55215"/>
                    <a:pt x="6375" y="34974"/>
                    <a:pt x="19124" y="20985"/>
                  </a:cubicBezTo>
                  <a:cubicBezTo>
                    <a:pt x="31874" y="6995"/>
                    <a:pt x="47724" y="0"/>
                    <a:pt x="66675" y="0"/>
                  </a:cubicBezTo>
                  <a:close/>
                  <a:moveTo>
                    <a:pt x="77390" y="31998"/>
                  </a:moveTo>
                  <a:cubicBezTo>
                    <a:pt x="67369" y="31998"/>
                    <a:pt x="59109" y="35892"/>
                    <a:pt x="52610" y="43681"/>
                  </a:cubicBezTo>
                  <a:cubicBezTo>
                    <a:pt x="46112" y="51470"/>
                    <a:pt x="42862" y="63351"/>
                    <a:pt x="42862" y="79325"/>
                  </a:cubicBezTo>
                  <a:cubicBezTo>
                    <a:pt x="42862" y="96093"/>
                    <a:pt x="46112" y="108371"/>
                    <a:pt x="52610" y="116160"/>
                  </a:cubicBezTo>
                  <a:cubicBezTo>
                    <a:pt x="59109" y="123949"/>
                    <a:pt x="67121" y="127843"/>
                    <a:pt x="76646" y="127843"/>
                  </a:cubicBezTo>
                  <a:cubicBezTo>
                    <a:pt x="86866" y="127843"/>
                    <a:pt x="95498" y="123850"/>
                    <a:pt x="102542" y="115862"/>
                  </a:cubicBezTo>
                  <a:cubicBezTo>
                    <a:pt x="109587" y="107875"/>
                    <a:pt x="113109" y="96044"/>
                    <a:pt x="113109" y="80367"/>
                  </a:cubicBezTo>
                  <a:cubicBezTo>
                    <a:pt x="113109" y="63996"/>
                    <a:pt x="109736" y="51842"/>
                    <a:pt x="102989" y="43904"/>
                  </a:cubicBezTo>
                  <a:cubicBezTo>
                    <a:pt x="96242" y="35967"/>
                    <a:pt x="87709" y="31998"/>
                    <a:pt x="77390" y="31998"/>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7063"/>
              <a:endParaRPr lang="en-US" sz="3200" b="1" spc="-67">
                <a:solidFill>
                  <a:srgbClr val="8C9599">
                    <a:lumMod val="50000"/>
                  </a:srgbClr>
                </a:solidFill>
                <a:cs typeface="Arial"/>
              </a:endParaRPr>
            </a:p>
          </p:txBody>
        </p:sp>
        <p:sp>
          <p:nvSpPr>
            <p:cNvPr id="35" name="TextBox 34">
              <a:extLst>
                <a:ext uri="{FF2B5EF4-FFF2-40B4-BE49-F238E27FC236}">
                  <a16:creationId xmlns:a16="http://schemas.microsoft.com/office/drawing/2014/main" id="{1E3E8253-2CAE-E147-8D81-B5BAA6E050F8}"/>
                </a:ext>
              </a:extLst>
            </p:cNvPr>
            <p:cNvSpPr txBox="1"/>
            <p:nvPr userDrawn="1"/>
          </p:nvSpPr>
          <p:spPr>
            <a:xfrm>
              <a:off x="6297623" y="2297871"/>
              <a:ext cx="162520" cy="222200"/>
            </a:xfrm>
            <a:custGeom>
              <a:avLst/>
              <a:gdLst/>
              <a:ahLst/>
              <a:cxnLst/>
              <a:rect l="l" t="t" r="r" b="b"/>
              <a:pathLst>
                <a:path w="162520" h="222200">
                  <a:moveTo>
                    <a:pt x="0" y="0"/>
                  </a:moveTo>
                  <a:lnTo>
                    <a:pt x="44499" y="0"/>
                  </a:lnTo>
                  <a:lnTo>
                    <a:pt x="82302" y="112216"/>
                  </a:lnTo>
                  <a:lnTo>
                    <a:pt x="119211" y="0"/>
                  </a:lnTo>
                  <a:lnTo>
                    <a:pt x="162520" y="0"/>
                  </a:lnTo>
                  <a:lnTo>
                    <a:pt x="106709" y="152102"/>
                  </a:lnTo>
                  <a:lnTo>
                    <a:pt x="96738" y="179635"/>
                  </a:lnTo>
                  <a:cubicBezTo>
                    <a:pt x="93067" y="188863"/>
                    <a:pt x="89569" y="195907"/>
                    <a:pt x="86246" y="200769"/>
                  </a:cubicBezTo>
                  <a:cubicBezTo>
                    <a:pt x="82922" y="205631"/>
                    <a:pt x="79102" y="209574"/>
                    <a:pt x="74786" y="212601"/>
                  </a:cubicBezTo>
                  <a:cubicBezTo>
                    <a:pt x="70470" y="215627"/>
                    <a:pt x="65162" y="217983"/>
                    <a:pt x="58861" y="219670"/>
                  </a:cubicBezTo>
                  <a:cubicBezTo>
                    <a:pt x="52561" y="221357"/>
                    <a:pt x="45442" y="222200"/>
                    <a:pt x="37504" y="222200"/>
                  </a:cubicBezTo>
                  <a:cubicBezTo>
                    <a:pt x="29468" y="222200"/>
                    <a:pt x="21580" y="221357"/>
                    <a:pt x="13841" y="219670"/>
                  </a:cubicBezTo>
                  <a:lnTo>
                    <a:pt x="10120" y="186928"/>
                  </a:lnTo>
                  <a:cubicBezTo>
                    <a:pt x="16668" y="188218"/>
                    <a:pt x="22572" y="188863"/>
                    <a:pt x="27831" y="188863"/>
                  </a:cubicBezTo>
                  <a:cubicBezTo>
                    <a:pt x="37554" y="188863"/>
                    <a:pt x="44747" y="186010"/>
                    <a:pt x="49411" y="180305"/>
                  </a:cubicBezTo>
                  <a:cubicBezTo>
                    <a:pt x="54074" y="174600"/>
                    <a:pt x="57646" y="167332"/>
                    <a:pt x="60126" y="158502"/>
                  </a:cubicBezTo>
                  <a:lnTo>
                    <a:pt x="0" y="0"/>
                  </a:ln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7063"/>
              <a:endParaRPr lang="en-US" sz="3200" b="1" spc="-67">
                <a:solidFill>
                  <a:srgbClr val="8C9599">
                    <a:lumMod val="50000"/>
                  </a:srgbClr>
                </a:solidFill>
                <a:cs typeface="Arial"/>
              </a:endParaRPr>
            </a:p>
          </p:txBody>
        </p:sp>
      </p:grpSp>
    </p:spTree>
    <p:extLst>
      <p:ext uri="{BB962C8B-B14F-4D97-AF65-F5344CB8AC3E}">
        <p14:creationId xmlns:p14="http://schemas.microsoft.com/office/powerpoint/2010/main" val="298574965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CF815FE-B4CF-6A4A-B94A-CEF58EAFE6A1}"/>
              </a:ext>
            </a:extLst>
          </p:cNvPr>
          <p:cNvSpPr/>
          <p:nvPr/>
        </p:nvSpPr>
        <p:spPr>
          <a:xfrm>
            <a:off x="2989691" y="0"/>
            <a:ext cx="9202309" cy="5709424"/>
          </a:xfrm>
          <a:prstGeom prst="rect">
            <a:avLst/>
          </a:prstGeom>
          <a:pattFill prst="dkUpDi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lIns="121707" tIns="60853" rIns="121707" bIns="60853" rtlCol="0" anchor="ctr"/>
          <a:lstStyle/>
          <a:p>
            <a:pPr algn="ctr" defTabSz="1217063"/>
            <a:endParaRPr lang="en-US" sz="2400">
              <a:solidFill>
                <a:srgbClr val="FFFFFF"/>
              </a:solidFill>
            </a:endParaRPr>
          </a:p>
        </p:txBody>
      </p:sp>
      <p:sp>
        <p:nvSpPr>
          <p:cNvPr id="2" name="Title 1"/>
          <p:cNvSpPr>
            <a:spLocks noGrp="1"/>
          </p:cNvSpPr>
          <p:nvPr>
            <p:ph type="ctrTitle"/>
          </p:nvPr>
        </p:nvSpPr>
        <p:spPr>
          <a:xfrm>
            <a:off x="5486402" y="2389188"/>
            <a:ext cx="6080097" cy="735013"/>
          </a:xfrm>
        </p:spPr>
        <p:txBody>
          <a:bodyPr vert="horz" lIns="91280" tIns="45640" rIns="91280" bIns="45640" rtlCol="0" anchor="b">
            <a:noAutofit/>
          </a:bodyPr>
          <a:lstStyle>
            <a:lvl1pPr>
              <a:defRPr lang="en-US" sz="3200" spc="-67" baseline="0" dirty="0">
                <a:solidFill>
                  <a:schemeClr val="tx1">
                    <a:lumMod val="50000"/>
                  </a:schemeClr>
                </a:solidFill>
              </a:defRPr>
            </a:lvl1pPr>
          </a:lstStyle>
          <a:p>
            <a:pPr lvl="0"/>
            <a:r>
              <a:rPr lang="en-US"/>
              <a:t>Click to edit Master title style</a:t>
            </a:r>
          </a:p>
        </p:txBody>
      </p:sp>
      <p:sp>
        <p:nvSpPr>
          <p:cNvPr id="7" name="Rectangle 6"/>
          <p:cNvSpPr/>
          <p:nvPr/>
        </p:nvSpPr>
        <p:spPr bwMode="auto">
          <a:xfrm rot="10800000" flipH="1">
            <a:off x="1" y="0"/>
            <a:ext cx="304800" cy="6858000"/>
          </a:xfrm>
          <a:prstGeom prst="rect">
            <a:avLst/>
          </a:prstGeom>
          <a:solidFill>
            <a:srgbClr val="00A8F7"/>
          </a:solidFill>
          <a:ln>
            <a:noFill/>
          </a:ln>
          <a:effectLst/>
        </p:spPr>
        <p:txBody>
          <a:bodyPr vert="horz" wrap="square" lIns="121707" tIns="60853" rIns="121707" bIns="60853" numCol="1" rtlCol="0" anchor="ctr" anchorCtr="0" compatLnSpc="1">
            <a:prstTxWarp prst="textNoShape">
              <a:avLst/>
            </a:prstTxWarp>
          </a:bodyPr>
          <a:lstStyle/>
          <a:p>
            <a:pPr algn="ctr" defTabSz="1217063" fontAlgn="base">
              <a:spcBef>
                <a:spcPct val="0"/>
              </a:spcBef>
              <a:spcAft>
                <a:spcPct val="0"/>
              </a:spcAft>
            </a:pPr>
            <a:endParaRPr lang="en-US" sz="2933">
              <a:solidFill>
                <a:srgbClr val="00A8F7"/>
              </a:solidFill>
              <a:ea typeface="ＭＳ Ｐゴシック" pitchFamily="34" charset="-128"/>
            </a:endParaRPr>
          </a:p>
        </p:txBody>
      </p:sp>
      <p:pic>
        <p:nvPicPr>
          <p:cNvPr id="9" name="Picture 8">
            <a:extLst>
              <a:ext uri="{FF2B5EF4-FFF2-40B4-BE49-F238E27FC236}">
                <a16:creationId xmlns:a16="http://schemas.microsoft.com/office/drawing/2014/main" id="{DDDFD66A-0FEA-9E43-85A5-272F33EA954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22137" y="5808216"/>
            <a:ext cx="2012175" cy="631521"/>
          </a:xfrm>
          <a:prstGeom prst="rect">
            <a:avLst/>
          </a:prstGeom>
        </p:spPr>
      </p:pic>
      <p:grpSp>
        <p:nvGrpSpPr>
          <p:cNvPr id="10" name="Group 9">
            <a:extLst>
              <a:ext uri="{FF2B5EF4-FFF2-40B4-BE49-F238E27FC236}">
                <a16:creationId xmlns:a16="http://schemas.microsoft.com/office/drawing/2014/main" id="{8926EC48-BD49-014A-A1EC-F94585FABBA0}"/>
              </a:ext>
            </a:extLst>
          </p:cNvPr>
          <p:cNvGrpSpPr/>
          <p:nvPr/>
        </p:nvGrpSpPr>
        <p:grpSpPr>
          <a:xfrm>
            <a:off x="906054" y="1"/>
            <a:ext cx="5087397" cy="6859424"/>
            <a:chOff x="679539" y="1"/>
            <a:chExt cx="3815548" cy="5144568"/>
          </a:xfrm>
        </p:grpSpPr>
        <p:sp>
          <p:nvSpPr>
            <p:cNvPr id="11" name="Chevron 10">
              <a:extLst>
                <a:ext uri="{FF2B5EF4-FFF2-40B4-BE49-F238E27FC236}">
                  <a16:creationId xmlns:a16="http://schemas.microsoft.com/office/drawing/2014/main" id="{D574683D-4DBB-5249-AF45-F413E53A063F}"/>
                </a:ext>
              </a:extLst>
            </p:cNvPr>
            <p:cNvSpPr/>
            <p:nvPr/>
          </p:nvSpPr>
          <p:spPr>
            <a:xfrm>
              <a:off x="679539" y="1"/>
              <a:ext cx="3193569" cy="2999574"/>
            </a:xfrm>
            <a:prstGeom prst="chevron">
              <a:avLst>
                <a:gd name="adj" fmla="val 4614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063"/>
              <a:endParaRPr lang="en-US" sz="2400">
                <a:solidFill>
                  <a:srgbClr val="8C9599"/>
                </a:solidFill>
              </a:endParaRPr>
            </a:p>
          </p:txBody>
        </p:sp>
        <p:sp>
          <p:nvSpPr>
            <p:cNvPr id="12" name="Chevron 11">
              <a:extLst>
                <a:ext uri="{FF2B5EF4-FFF2-40B4-BE49-F238E27FC236}">
                  <a16:creationId xmlns:a16="http://schemas.microsoft.com/office/drawing/2014/main" id="{2A6D0B0A-9FFE-5C41-849B-440463C5C464}"/>
                </a:ext>
              </a:extLst>
            </p:cNvPr>
            <p:cNvSpPr/>
            <p:nvPr/>
          </p:nvSpPr>
          <p:spPr>
            <a:xfrm>
              <a:off x="696634" y="1576855"/>
              <a:ext cx="3798453" cy="3567714"/>
            </a:xfrm>
            <a:prstGeom prst="chevron">
              <a:avLst>
                <a:gd name="adj" fmla="val 4614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063"/>
              <a:endParaRPr lang="en-US" sz="2400">
                <a:solidFill>
                  <a:srgbClr val="8C9599"/>
                </a:solidFill>
              </a:endParaRPr>
            </a:p>
          </p:txBody>
        </p:sp>
        <p:sp>
          <p:nvSpPr>
            <p:cNvPr id="13" name="Chevron 12">
              <a:extLst>
                <a:ext uri="{FF2B5EF4-FFF2-40B4-BE49-F238E27FC236}">
                  <a16:creationId xmlns:a16="http://schemas.microsoft.com/office/drawing/2014/main" id="{9432091A-B9E0-5C4A-9F0C-8E699C05493C}"/>
                </a:ext>
              </a:extLst>
            </p:cNvPr>
            <p:cNvSpPr/>
            <p:nvPr/>
          </p:nvSpPr>
          <p:spPr>
            <a:xfrm>
              <a:off x="1500375" y="1166614"/>
              <a:ext cx="2488584" cy="2337414"/>
            </a:xfrm>
            <a:prstGeom prst="chevron">
              <a:avLst>
                <a:gd name="adj" fmla="val 4614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063"/>
              <a:endParaRPr lang="en-US" sz="2400">
                <a:solidFill>
                  <a:srgbClr val="8C9599"/>
                </a:solidFill>
              </a:endParaRPr>
            </a:p>
          </p:txBody>
        </p:sp>
      </p:grpSp>
      <p:sp>
        <p:nvSpPr>
          <p:cNvPr id="16" name="Subtitle 2">
            <a:extLst>
              <a:ext uri="{FF2B5EF4-FFF2-40B4-BE49-F238E27FC236}">
                <a16:creationId xmlns:a16="http://schemas.microsoft.com/office/drawing/2014/main" id="{96A4AACE-0F03-3C4F-B453-5659CF3AE6D2}"/>
              </a:ext>
            </a:extLst>
          </p:cNvPr>
          <p:cNvSpPr>
            <a:spLocks noGrp="1"/>
          </p:cNvSpPr>
          <p:nvPr>
            <p:ph type="subTitle" idx="1"/>
          </p:nvPr>
        </p:nvSpPr>
        <p:spPr>
          <a:xfrm>
            <a:off x="5507017" y="3124230"/>
            <a:ext cx="6059480" cy="900905"/>
          </a:xfrm>
        </p:spPr>
        <p:txBody>
          <a:bodyPr>
            <a:noAutofit/>
          </a:bodyPr>
          <a:lstStyle>
            <a:lvl1pPr marL="0" indent="0" algn="l">
              <a:buNone/>
              <a:defRPr sz="2400" b="1" spc="-67" baseline="0">
                <a:solidFill>
                  <a:schemeClr val="accent3"/>
                </a:solidFill>
              </a:defRPr>
            </a:lvl1pPr>
            <a:lvl2pPr marL="608535" indent="0" algn="ctr">
              <a:buNone/>
              <a:defRPr>
                <a:solidFill>
                  <a:schemeClr val="tx1">
                    <a:tint val="75000"/>
                  </a:schemeClr>
                </a:solidFill>
              </a:defRPr>
            </a:lvl2pPr>
            <a:lvl3pPr marL="1217063" indent="0" algn="ctr">
              <a:buNone/>
              <a:defRPr>
                <a:solidFill>
                  <a:schemeClr val="tx1">
                    <a:tint val="75000"/>
                  </a:schemeClr>
                </a:solidFill>
              </a:defRPr>
            </a:lvl3pPr>
            <a:lvl4pPr marL="1825606" indent="0" algn="ctr">
              <a:buNone/>
              <a:defRPr>
                <a:solidFill>
                  <a:schemeClr val="tx1">
                    <a:tint val="75000"/>
                  </a:schemeClr>
                </a:solidFill>
              </a:defRPr>
            </a:lvl4pPr>
            <a:lvl5pPr marL="2434126" indent="0" algn="ctr">
              <a:buNone/>
              <a:defRPr>
                <a:solidFill>
                  <a:schemeClr val="tx1">
                    <a:tint val="75000"/>
                  </a:schemeClr>
                </a:solidFill>
              </a:defRPr>
            </a:lvl5pPr>
            <a:lvl6pPr marL="3042667" indent="0" algn="ctr">
              <a:buNone/>
              <a:defRPr>
                <a:solidFill>
                  <a:schemeClr val="tx1">
                    <a:tint val="75000"/>
                  </a:schemeClr>
                </a:solidFill>
              </a:defRPr>
            </a:lvl6pPr>
            <a:lvl7pPr marL="3651194" indent="0" algn="ctr">
              <a:buNone/>
              <a:defRPr>
                <a:solidFill>
                  <a:schemeClr val="tx1">
                    <a:tint val="75000"/>
                  </a:schemeClr>
                </a:solidFill>
              </a:defRPr>
            </a:lvl7pPr>
            <a:lvl8pPr marL="4259727" indent="0" algn="ctr">
              <a:buNone/>
              <a:defRPr>
                <a:solidFill>
                  <a:schemeClr val="tx1">
                    <a:tint val="75000"/>
                  </a:schemeClr>
                </a:solidFill>
              </a:defRPr>
            </a:lvl8pPr>
            <a:lvl9pPr marL="4868256" indent="0" algn="ctr">
              <a:buNone/>
              <a:defRPr>
                <a:solidFill>
                  <a:schemeClr val="tx1">
                    <a:tint val="75000"/>
                  </a:schemeClr>
                </a:solidFill>
              </a:defRPr>
            </a:lvl9pPr>
          </a:lstStyle>
          <a:p>
            <a:r>
              <a:rPr lang="en-US"/>
              <a:t>Click to edit Master subtitle style</a:t>
            </a:r>
          </a:p>
        </p:txBody>
      </p:sp>
      <p:grpSp>
        <p:nvGrpSpPr>
          <p:cNvPr id="24" name="Group 23">
            <a:extLst>
              <a:ext uri="{FF2B5EF4-FFF2-40B4-BE49-F238E27FC236}">
                <a16:creationId xmlns:a16="http://schemas.microsoft.com/office/drawing/2014/main" id="{8EC783B4-CAA9-3043-97CE-E88A30110BD7}"/>
              </a:ext>
            </a:extLst>
          </p:cNvPr>
          <p:cNvGrpSpPr/>
          <p:nvPr/>
        </p:nvGrpSpPr>
        <p:grpSpPr>
          <a:xfrm>
            <a:off x="5321192" y="6205169"/>
            <a:ext cx="3479121" cy="306732"/>
            <a:chOff x="744483" y="4848998"/>
            <a:chExt cx="2609341" cy="230049"/>
          </a:xfrm>
        </p:grpSpPr>
        <p:sp>
          <p:nvSpPr>
            <p:cNvPr id="25" name="TextBox 24">
              <a:extLst>
                <a:ext uri="{FF2B5EF4-FFF2-40B4-BE49-F238E27FC236}">
                  <a16:creationId xmlns:a16="http://schemas.microsoft.com/office/drawing/2014/main" id="{2C4A5DB9-461A-E340-AACF-9C2853D86132}"/>
                </a:ext>
              </a:extLst>
            </p:cNvPr>
            <p:cNvSpPr txBox="1"/>
            <p:nvPr userDrawn="1"/>
          </p:nvSpPr>
          <p:spPr>
            <a:xfrm>
              <a:off x="2184981" y="4879329"/>
              <a:ext cx="1168843" cy="153841"/>
            </a:xfrm>
            <a:prstGeom prst="rect">
              <a:avLst/>
            </a:prstGeom>
            <a:noFill/>
          </p:spPr>
          <p:txBody>
            <a:bodyPr wrap="square" lIns="0" tIns="0" rIns="0" bIns="0" rtlCol="0" anchor="ctr">
              <a:spAutoFit/>
            </a:bodyPr>
            <a:lstStyle/>
            <a:p>
              <a:pPr defTabSz="1217063"/>
              <a:r>
                <a:rPr lang="en-US" sz="1333" b="1">
                  <a:solidFill>
                    <a:srgbClr val="8C9599">
                      <a:lumMod val="50000"/>
                    </a:srgbClr>
                  </a:solidFill>
                  <a:cs typeface="Arial"/>
                </a:rPr>
                <a:t>Better Together</a:t>
              </a:r>
            </a:p>
          </p:txBody>
        </p:sp>
        <p:sp>
          <p:nvSpPr>
            <p:cNvPr id="26" name="Title 3">
              <a:extLst>
                <a:ext uri="{FF2B5EF4-FFF2-40B4-BE49-F238E27FC236}">
                  <a16:creationId xmlns:a16="http://schemas.microsoft.com/office/drawing/2014/main" id="{1BE5FF10-1BE6-9047-82EE-93D1BC6536CD}"/>
                </a:ext>
              </a:extLst>
            </p:cNvPr>
            <p:cNvSpPr txBox="1">
              <a:spLocks/>
            </p:cNvSpPr>
            <p:nvPr userDrawn="1"/>
          </p:nvSpPr>
          <p:spPr>
            <a:xfrm>
              <a:off x="744483" y="4848998"/>
              <a:ext cx="1342523" cy="230049"/>
            </a:xfrm>
            <a:prstGeom prst="rect">
              <a:avLst/>
            </a:prstGeom>
          </p:spPr>
          <p:txBody>
            <a:bodyPr anchor="ctr"/>
            <a:lstStyle>
              <a:lvl1pPr algn="l" defTabSz="914400" rtl="0" eaLnBrk="1" latinLnBrk="0" hangingPunct="1">
                <a:lnSpc>
                  <a:spcPct val="90000"/>
                </a:lnSpc>
                <a:spcBef>
                  <a:spcPct val="0"/>
                </a:spcBef>
                <a:buNone/>
                <a:defRPr sz="2400" b="1" kern="1200">
                  <a:solidFill>
                    <a:schemeClr val="tx1">
                      <a:lumMod val="50000"/>
                    </a:schemeClr>
                  </a:solidFill>
                  <a:latin typeface="+mj-lt"/>
                  <a:ea typeface="+mj-ea"/>
                  <a:cs typeface="+mj-cs"/>
                </a:defRPr>
              </a:lvl1pPr>
            </a:lstStyle>
            <a:p>
              <a:pPr algn="r"/>
              <a:r>
                <a:rPr lang="en-US" sz="1333">
                  <a:solidFill>
                    <a:srgbClr val="003DA1"/>
                  </a:solidFill>
                </a:rPr>
                <a:t>UHC</a:t>
              </a:r>
              <a:r>
                <a:rPr lang="en-US" sz="1333">
                  <a:solidFill>
                    <a:srgbClr val="FF5F0E"/>
                  </a:solidFill>
                </a:rPr>
                <a:t>Technology</a:t>
              </a:r>
            </a:p>
          </p:txBody>
        </p:sp>
        <p:cxnSp>
          <p:nvCxnSpPr>
            <p:cNvPr id="27" name="Straight Connector 26">
              <a:extLst>
                <a:ext uri="{FF2B5EF4-FFF2-40B4-BE49-F238E27FC236}">
                  <a16:creationId xmlns:a16="http://schemas.microsoft.com/office/drawing/2014/main" id="{191D7E35-E8BA-D447-A285-6C09E8673F3D}"/>
                </a:ext>
              </a:extLst>
            </p:cNvPr>
            <p:cNvCxnSpPr/>
            <p:nvPr userDrawn="1"/>
          </p:nvCxnSpPr>
          <p:spPr>
            <a:xfrm>
              <a:off x="2087006" y="4874877"/>
              <a:ext cx="0" cy="1814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5258038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4_Title Slide 1">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78324" y="2378777"/>
            <a:ext cx="6349389" cy="1470025"/>
          </a:xfrm>
        </p:spPr>
        <p:txBody>
          <a:bodyPr anchor="ctr">
            <a:noAutofit/>
          </a:bodyPr>
          <a:lstStyle>
            <a:lvl1pPr>
              <a:defRPr sz="4267" spc="-67" baseline="0"/>
            </a:lvl1pPr>
          </a:lstStyle>
          <a:p>
            <a:r>
              <a:rPr lang="en-US"/>
              <a:t>Click to edit title style</a:t>
            </a:r>
          </a:p>
        </p:txBody>
      </p:sp>
      <p:sp>
        <p:nvSpPr>
          <p:cNvPr id="7" name="Rectangle 6"/>
          <p:cNvSpPr/>
          <p:nvPr userDrawn="1"/>
        </p:nvSpPr>
        <p:spPr bwMode="auto">
          <a:xfrm rot="10800000" flipH="1">
            <a:off x="1" y="0"/>
            <a:ext cx="304800" cy="6858000"/>
          </a:xfrm>
          <a:prstGeom prst="rect">
            <a:avLst/>
          </a:prstGeom>
          <a:solidFill>
            <a:srgbClr val="00A8F7"/>
          </a:solidFill>
          <a:ln>
            <a:noFill/>
          </a:ln>
          <a:effectLst/>
        </p:spPr>
        <p:txBody>
          <a:bodyPr vert="horz" wrap="square" lIns="121707" tIns="60853" rIns="121707" bIns="60853" numCol="1" rtlCol="0" anchor="ctr" anchorCtr="0" compatLnSpc="1">
            <a:prstTxWarp prst="textNoShape">
              <a:avLst/>
            </a:prstTxWarp>
          </a:bodyPr>
          <a:lstStyle/>
          <a:p>
            <a:pPr algn="ctr" defTabSz="1217063" fontAlgn="base">
              <a:spcBef>
                <a:spcPct val="0"/>
              </a:spcBef>
              <a:spcAft>
                <a:spcPct val="0"/>
              </a:spcAft>
            </a:pPr>
            <a:endParaRPr lang="en-US" sz="2933">
              <a:solidFill>
                <a:srgbClr val="00A8F7"/>
              </a:solidFill>
              <a:ea typeface="ＭＳ Ｐゴシック" pitchFamily="34" charset="-128"/>
            </a:endParaRPr>
          </a:p>
        </p:txBody>
      </p:sp>
      <p:pic>
        <p:nvPicPr>
          <p:cNvPr id="6" name="Picture 5">
            <a:extLst>
              <a:ext uri="{FF2B5EF4-FFF2-40B4-BE49-F238E27FC236}">
                <a16:creationId xmlns:a16="http://schemas.microsoft.com/office/drawing/2014/main" id="{83C1CE73-A306-824E-AF5D-DFABDA223E9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22137" y="5808216"/>
            <a:ext cx="2012175" cy="631521"/>
          </a:xfrm>
          <a:prstGeom prst="rect">
            <a:avLst/>
          </a:prstGeom>
        </p:spPr>
      </p:pic>
      <p:grpSp>
        <p:nvGrpSpPr>
          <p:cNvPr id="13" name="Group 12">
            <a:extLst>
              <a:ext uri="{FF2B5EF4-FFF2-40B4-BE49-F238E27FC236}">
                <a16:creationId xmlns:a16="http://schemas.microsoft.com/office/drawing/2014/main" id="{26962A78-5F90-E849-926E-E27C20197959}"/>
              </a:ext>
            </a:extLst>
          </p:cNvPr>
          <p:cNvGrpSpPr/>
          <p:nvPr userDrawn="1"/>
        </p:nvGrpSpPr>
        <p:grpSpPr>
          <a:xfrm>
            <a:off x="906054" y="1"/>
            <a:ext cx="5087397" cy="6859424"/>
            <a:chOff x="679539" y="1"/>
            <a:chExt cx="3815548" cy="5144568"/>
          </a:xfrm>
        </p:grpSpPr>
        <p:sp>
          <p:nvSpPr>
            <p:cNvPr id="14" name="Chevron 13">
              <a:extLst>
                <a:ext uri="{FF2B5EF4-FFF2-40B4-BE49-F238E27FC236}">
                  <a16:creationId xmlns:a16="http://schemas.microsoft.com/office/drawing/2014/main" id="{673B59A0-63BC-0F46-8B19-44FD67D42D94}"/>
                </a:ext>
              </a:extLst>
            </p:cNvPr>
            <p:cNvSpPr/>
            <p:nvPr/>
          </p:nvSpPr>
          <p:spPr>
            <a:xfrm>
              <a:off x="679539" y="1"/>
              <a:ext cx="3193569" cy="2999574"/>
            </a:xfrm>
            <a:prstGeom prst="chevron">
              <a:avLst>
                <a:gd name="adj" fmla="val 4614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063"/>
              <a:endParaRPr lang="en-US" sz="2400">
                <a:solidFill>
                  <a:srgbClr val="8C9599"/>
                </a:solidFill>
              </a:endParaRPr>
            </a:p>
          </p:txBody>
        </p:sp>
        <p:sp>
          <p:nvSpPr>
            <p:cNvPr id="15" name="Chevron 14">
              <a:extLst>
                <a:ext uri="{FF2B5EF4-FFF2-40B4-BE49-F238E27FC236}">
                  <a16:creationId xmlns:a16="http://schemas.microsoft.com/office/drawing/2014/main" id="{8DDFA2FC-9DC8-3D4B-8217-398D230F5C57}"/>
                </a:ext>
              </a:extLst>
            </p:cNvPr>
            <p:cNvSpPr/>
            <p:nvPr/>
          </p:nvSpPr>
          <p:spPr>
            <a:xfrm>
              <a:off x="696634" y="1576855"/>
              <a:ext cx="3798453" cy="3567714"/>
            </a:xfrm>
            <a:prstGeom prst="chevron">
              <a:avLst>
                <a:gd name="adj" fmla="val 4614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063"/>
              <a:endParaRPr lang="en-US" sz="2400">
                <a:solidFill>
                  <a:srgbClr val="8C9599"/>
                </a:solidFill>
              </a:endParaRPr>
            </a:p>
          </p:txBody>
        </p:sp>
        <p:sp>
          <p:nvSpPr>
            <p:cNvPr id="16" name="Chevron 15">
              <a:extLst>
                <a:ext uri="{FF2B5EF4-FFF2-40B4-BE49-F238E27FC236}">
                  <a16:creationId xmlns:a16="http://schemas.microsoft.com/office/drawing/2014/main" id="{C54180A5-7756-E048-A966-59067574F7BA}"/>
                </a:ext>
              </a:extLst>
            </p:cNvPr>
            <p:cNvSpPr/>
            <p:nvPr/>
          </p:nvSpPr>
          <p:spPr>
            <a:xfrm>
              <a:off x="1500375" y="1166614"/>
              <a:ext cx="2488584" cy="2337414"/>
            </a:xfrm>
            <a:prstGeom prst="chevron">
              <a:avLst>
                <a:gd name="adj" fmla="val 4614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063"/>
              <a:endParaRPr lang="en-US" sz="2400">
                <a:solidFill>
                  <a:srgbClr val="8C9599"/>
                </a:solidFill>
              </a:endParaRPr>
            </a:p>
          </p:txBody>
        </p:sp>
      </p:grpSp>
      <p:grpSp>
        <p:nvGrpSpPr>
          <p:cNvPr id="17" name="Group 16">
            <a:extLst>
              <a:ext uri="{FF2B5EF4-FFF2-40B4-BE49-F238E27FC236}">
                <a16:creationId xmlns:a16="http://schemas.microsoft.com/office/drawing/2014/main" id="{CB27F661-382B-BC47-B53A-37C814026FC3}"/>
              </a:ext>
            </a:extLst>
          </p:cNvPr>
          <p:cNvGrpSpPr/>
          <p:nvPr userDrawn="1"/>
        </p:nvGrpSpPr>
        <p:grpSpPr>
          <a:xfrm>
            <a:off x="5335606" y="6205169"/>
            <a:ext cx="3479121" cy="306732"/>
            <a:chOff x="744483" y="4848998"/>
            <a:chExt cx="2609341" cy="230049"/>
          </a:xfrm>
        </p:grpSpPr>
        <p:sp>
          <p:nvSpPr>
            <p:cNvPr id="18" name="TextBox 17">
              <a:extLst>
                <a:ext uri="{FF2B5EF4-FFF2-40B4-BE49-F238E27FC236}">
                  <a16:creationId xmlns:a16="http://schemas.microsoft.com/office/drawing/2014/main" id="{C24A353D-2250-8848-B6A0-16BF03C42779}"/>
                </a:ext>
              </a:extLst>
            </p:cNvPr>
            <p:cNvSpPr txBox="1"/>
            <p:nvPr userDrawn="1"/>
          </p:nvSpPr>
          <p:spPr>
            <a:xfrm>
              <a:off x="2184981" y="4879329"/>
              <a:ext cx="1168843" cy="153841"/>
            </a:xfrm>
            <a:prstGeom prst="rect">
              <a:avLst/>
            </a:prstGeom>
            <a:noFill/>
          </p:spPr>
          <p:txBody>
            <a:bodyPr wrap="square" lIns="0" tIns="0" rIns="0" bIns="0" rtlCol="0" anchor="ctr">
              <a:spAutoFit/>
            </a:bodyPr>
            <a:lstStyle/>
            <a:p>
              <a:pPr defTabSz="1217063"/>
              <a:r>
                <a:rPr lang="en-US" sz="1333" b="1">
                  <a:solidFill>
                    <a:srgbClr val="8C9599">
                      <a:lumMod val="50000"/>
                    </a:srgbClr>
                  </a:solidFill>
                  <a:cs typeface="Arial"/>
                </a:rPr>
                <a:t>Better Together</a:t>
              </a:r>
            </a:p>
          </p:txBody>
        </p:sp>
        <p:sp>
          <p:nvSpPr>
            <p:cNvPr id="19" name="Title 3">
              <a:extLst>
                <a:ext uri="{FF2B5EF4-FFF2-40B4-BE49-F238E27FC236}">
                  <a16:creationId xmlns:a16="http://schemas.microsoft.com/office/drawing/2014/main" id="{64EB3198-E83E-A24B-AA77-090BB5B1A606}"/>
                </a:ext>
              </a:extLst>
            </p:cNvPr>
            <p:cNvSpPr txBox="1">
              <a:spLocks/>
            </p:cNvSpPr>
            <p:nvPr userDrawn="1"/>
          </p:nvSpPr>
          <p:spPr>
            <a:xfrm>
              <a:off x="744483" y="4848998"/>
              <a:ext cx="1342523" cy="230049"/>
            </a:xfrm>
            <a:prstGeom prst="rect">
              <a:avLst/>
            </a:prstGeom>
          </p:spPr>
          <p:txBody>
            <a:bodyPr anchor="ctr"/>
            <a:lstStyle>
              <a:lvl1pPr algn="l" defTabSz="914400" rtl="0" eaLnBrk="1" latinLnBrk="0" hangingPunct="1">
                <a:lnSpc>
                  <a:spcPct val="90000"/>
                </a:lnSpc>
                <a:spcBef>
                  <a:spcPct val="0"/>
                </a:spcBef>
                <a:buNone/>
                <a:defRPr sz="2400" b="1" kern="1200">
                  <a:solidFill>
                    <a:schemeClr val="tx1">
                      <a:lumMod val="50000"/>
                    </a:schemeClr>
                  </a:solidFill>
                  <a:latin typeface="+mj-lt"/>
                  <a:ea typeface="+mj-ea"/>
                  <a:cs typeface="+mj-cs"/>
                </a:defRPr>
              </a:lvl1pPr>
            </a:lstStyle>
            <a:p>
              <a:pPr algn="r"/>
              <a:r>
                <a:rPr lang="en-US" sz="1333">
                  <a:solidFill>
                    <a:srgbClr val="003DA1"/>
                  </a:solidFill>
                </a:rPr>
                <a:t>UHC</a:t>
              </a:r>
              <a:r>
                <a:rPr lang="en-US" sz="1333">
                  <a:solidFill>
                    <a:srgbClr val="FF5F0E"/>
                  </a:solidFill>
                </a:rPr>
                <a:t>Technology</a:t>
              </a:r>
            </a:p>
          </p:txBody>
        </p:sp>
        <p:cxnSp>
          <p:nvCxnSpPr>
            <p:cNvPr id="20" name="Straight Connector 19">
              <a:extLst>
                <a:ext uri="{FF2B5EF4-FFF2-40B4-BE49-F238E27FC236}">
                  <a16:creationId xmlns:a16="http://schemas.microsoft.com/office/drawing/2014/main" id="{A37B8663-024F-8F4F-82F1-488E09622219}"/>
                </a:ext>
              </a:extLst>
            </p:cNvPr>
            <p:cNvCxnSpPr/>
            <p:nvPr userDrawn="1"/>
          </p:nvCxnSpPr>
          <p:spPr>
            <a:xfrm>
              <a:off x="2087006" y="4874877"/>
              <a:ext cx="0" cy="1814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7298978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le Slide 1">
    <p:spTree>
      <p:nvGrpSpPr>
        <p:cNvPr id="1" name=""/>
        <p:cNvGrpSpPr/>
        <p:nvPr/>
      </p:nvGrpSpPr>
      <p:grpSpPr>
        <a:xfrm>
          <a:off x="0" y="0"/>
          <a:ext cx="0" cy="0"/>
          <a:chOff x="0" y="0"/>
          <a:chExt cx="0" cy="0"/>
        </a:xfrm>
      </p:grpSpPr>
      <p:sp>
        <p:nvSpPr>
          <p:cNvPr id="7" name="Rectangle 6"/>
          <p:cNvSpPr/>
          <p:nvPr/>
        </p:nvSpPr>
        <p:spPr bwMode="auto">
          <a:xfrm rot="10800000" flipH="1">
            <a:off x="1" y="1"/>
            <a:ext cx="304800" cy="6858000"/>
          </a:xfrm>
          <a:prstGeom prst="rect">
            <a:avLst/>
          </a:prstGeom>
          <a:solidFill>
            <a:srgbClr val="00A8F7"/>
          </a:solidFill>
          <a:ln>
            <a:noFill/>
          </a:ln>
          <a:effectLst/>
        </p:spPr>
        <p:txBody>
          <a:bodyPr vert="horz" wrap="square" lIns="110491" tIns="55244" rIns="110491" bIns="55244" numCol="1" rtlCol="0" anchor="ctr" anchorCtr="0" compatLnSpc="1">
            <a:prstTxWarp prst="textNoShape">
              <a:avLst/>
            </a:prstTxWarp>
          </a:bodyPr>
          <a:lstStyle/>
          <a:p>
            <a:pPr algn="ctr" defTabSz="1104854" fontAlgn="base">
              <a:spcBef>
                <a:spcPct val="0"/>
              </a:spcBef>
              <a:spcAft>
                <a:spcPct val="0"/>
              </a:spcAft>
            </a:pPr>
            <a:endParaRPr lang="en-US" sz="2667">
              <a:solidFill>
                <a:srgbClr val="00A8F7"/>
              </a:solidFill>
              <a:ea typeface="ＭＳ Ｐゴシック" pitchFamily="34" charset="-128"/>
            </a:endParaRPr>
          </a:p>
        </p:txBody>
      </p:sp>
      <p:pic>
        <p:nvPicPr>
          <p:cNvPr id="6" name="Picture 5">
            <a:extLst>
              <a:ext uri="{FF2B5EF4-FFF2-40B4-BE49-F238E27FC236}">
                <a16:creationId xmlns:a16="http://schemas.microsoft.com/office/drawing/2014/main" id="{83C1CE73-A306-824E-AF5D-DFABDA223E9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22122" y="5808217"/>
            <a:ext cx="2012175" cy="631521"/>
          </a:xfrm>
          <a:prstGeom prst="rect">
            <a:avLst/>
          </a:prstGeom>
        </p:spPr>
      </p:pic>
      <p:grpSp>
        <p:nvGrpSpPr>
          <p:cNvPr id="13" name="Group 12">
            <a:extLst>
              <a:ext uri="{FF2B5EF4-FFF2-40B4-BE49-F238E27FC236}">
                <a16:creationId xmlns:a16="http://schemas.microsoft.com/office/drawing/2014/main" id="{26962A78-5F90-E849-926E-E27C20197959}"/>
              </a:ext>
            </a:extLst>
          </p:cNvPr>
          <p:cNvGrpSpPr/>
          <p:nvPr/>
        </p:nvGrpSpPr>
        <p:grpSpPr>
          <a:xfrm>
            <a:off x="906054" y="3"/>
            <a:ext cx="5087397" cy="6859424"/>
            <a:chOff x="679539" y="1"/>
            <a:chExt cx="3815548" cy="5144568"/>
          </a:xfrm>
        </p:grpSpPr>
        <p:sp>
          <p:nvSpPr>
            <p:cNvPr id="14" name="Chevron 13">
              <a:extLst>
                <a:ext uri="{FF2B5EF4-FFF2-40B4-BE49-F238E27FC236}">
                  <a16:creationId xmlns:a16="http://schemas.microsoft.com/office/drawing/2014/main" id="{673B59A0-63BC-0F46-8B19-44FD67D42D94}"/>
                </a:ext>
              </a:extLst>
            </p:cNvPr>
            <p:cNvSpPr/>
            <p:nvPr/>
          </p:nvSpPr>
          <p:spPr>
            <a:xfrm>
              <a:off x="679539" y="1"/>
              <a:ext cx="3193569" cy="2999574"/>
            </a:xfrm>
            <a:prstGeom prst="chevron">
              <a:avLst>
                <a:gd name="adj" fmla="val 4614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04854"/>
              <a:endParaRPr lang="en-US" sz="2267">
                <a:solidFill>
                  <a:srgbClr val="8C9599"/>
                </a:solidFill>
              </a:endParaRPr>
            </a:p>
          </p:txBody>
        </p:sp>
        <p:sp>
          <p:nvSpPr>
            <p:cNvPr id="15" name="Chevron 14">
              <a:extLst>
                <a:ext uri="{FF2B5EF4-FFF2-40B4-BE49-F238E27FC236}">
                  <a16:creationId xmlns:a16="http://schemas.microsoft.com/office/drawing/2014/main" id="{8DDFA2FC-9DC8-3D4B-8217-398D230F5C57}"/>
                </a:ext>
              </a:extLst>
            </p:cNvPr>
            <p:cNvSpPr/>
            <p:nvPr/>
          </p:nvSpPr>
          <p:spPr>
            <a:xfrm>
              <a:off x="696634" y="1576855"/>
              <a:ext cx="3798453" cy="3567714"/>
            </a:xfrm>
            <a:prstGeom prst="chevron">
              <a:avLst>
                <a:gd name="adj" fmla="val 4614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04854"/>
              <a:endParaRPr lang="en-US" sz="2267">
                <a:solidFill>
                  <a:srgbClr val="8C9599"/>
                </a:solidFill>
              </a:endParaRPr>
            </a:p>
          </p:txBody>
        </p:sp>
        <p:sp>
          <p:nvSpPr>
            <p:cNvPr id="16" name="Chevron 15">
              <a:extLst>
                <a:ext uri="{FF2B5EF4-FFF2-40B4-BE49-F238E27FC236}">
                  <a16:creationId xmlns:a16="http://schemas.microsoft.com/office/drawing/2014/main" id="{C54180A5-7756-E048-A966-59067574F7BA}"/>
                </a:ext>
              </a:extLst>
            </p:cNvPr>
            <p:cNvSpPr/>
            <p:nvPr/>
          </p:nvSpPr>
          <p:spPr>
            <a:xfrm>
              <a:off x="1500375" y="1166614"/>
              <a:ext cx="2488584" cy="2337414"/>
            </a:xfrm>
            <a:prstGeom prst="chevron">
              <a:avLst>
                <a:gd name="adj" fmla="val 4614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04854"/>
              <a:endParaRPr lang="en-US" sz="2267">
                <a:solidFill>
                  <a:srgbClr val="8C9599"/>
                </a:solidFill>
              </a:endParaRPr>
            </a:p>
          </p:txBody>
        </p:sp>
      </p:grpSp>
      <p:grpSp>
        <p:nvGrpSpPr>
          <p:cNvPr id="17" name="Group 16">
            <a:extLst>
              <a:ext uri="{FF2B5EF4-FFF2-40B4-BE49-F238E27FC236}">
                <a16:creationId xmlns:a16="http://schemas.microsoft.com/office/drawing/2014/main" id="{6DDBE942-5C20-1049-963F-D9BDD4B704AD}"/>
              </a:ext>
            </a:extLst>
          </p:cNvPr>
          <p:cNvGrpSpPr/>
          <p:nvPr/>
        </p:nvGrpSpPr>
        <p:grpSpPr>
          <a:xfrm>
            <a:off x="5629226" y="2899050"/>
            <a:ext cx="6493017" cy="479027"/>
            <a:chOff x="4221917" y="2174278"/>
            <a:chExt cx="4869763" cy="359269"/>
          </a:xfrm>
        </p:grpSpPr>
        <p:cxnSp>
          <p:nvCxnSpPr>
            <p:cNvPr id="21" name="Straight Connector 20">
              <a:extLst>
                <a:ext uri="{FF2B5EF4-FFF2-40B4-BE49-F238E27FC236}">
                  <a16:creationId xmlns:a16="http://schemas.microsoft.com/office/drawing/2014/main" id="{94ABAC76-EE16-9C4A-A031-E26084E221A7}"/>
                </a:ext>
              </a:extLst>
            </p:cNvPr>
            <p:cNvCxnSpPr>
              <a:cxnSpLocks/>
            </p:cNvCxnSpPr>
            <p:nvPr userDrawn="1"/>
          </p:nvCxnSpPr>
          <p:spPr>
            <a:xfrm>
              <a:off x="6588671" y="2175160"/>
              <a:ext cx="0" cy="3583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3E8C3CA4-D98A-0649-BB27-B61F761535E4}"/>
                </a:ext>
              </a:extLst>
            </p:cNvPr>
            <p:cNvSpPr txBox="1"/>
            <p:nvPr userDrawn="1"/>
          </p:nvSpPr>
          <p:spPr>
            <a:xfrm>
              <a:off x="6708459" y="2174278"/>
              <a:ext cx="2383221" cy="338505"/>
            </a:xfrm>
            <a:prstGeom prst="rect">
              <a:avLst/>
            </a:prstGeom>
            <a:noFill/>
          </p:spPr>
          <p:txBody>
            <a:bodyPr wrap="square" lIns="0" tIns="0" rIns="0" bIns="0" rtlCol="0" anchor="ctr">
              <a:spAutoFit/>
            </a:bodyPr>
            <a:lstStyle/>
            <a:p>
              <a:pPr defTabSz="1104854"/>
              <a:r>
                <a:rPr lang="en-US" sz="2933" b="1" spc="-60">
                  <a:solidFill>
                    <a:srgbClr val="8C9599">
                      <a:lumMod val="50000"/>
                    </a:srgbClr>
                  </a:solidFill>
                </a:rPr>
                <a:t>Better Together</a:t>
              </a:r>
              <a:endParaRPr lang="en-US" sz="2933" b="1" spc="-60">
                <a:solidFill>
                  <a:srgbClr val="8C9599">
                    <a:lumMod val="50000"/>
                  </a:srgbClr>
                </a:solidFill>
                <a:cs typeface="Arial"/>
              </a:endParaRPr>
            </a:p>
          </p:txBody>
        </p:sp>
        <p:sp>
          <p:nvSpPr>
            <p:cNvPr id="23" name="TextBox 22">
              <a:extLst>
                <a:ext uri="{FF2B5EF4-FFF2-40B4-BE49-F238E27FC236}">
                  <a16:creationId xmlns:a16="http://schemas.microsoft.com/office/drawing/2014/main" id="{73B7303F-E15F-E84C-8DB3-E150AE7EF477}"/>
                </a:ext>
              </a:extLst>
            </p:cNvPr>
            <p:cNvSpPr txBox="1"/>
            <p:nvPr userDrawn="1"/>
          </p:nvSpPr>
          <p:spPr>
            <a:xfrm>
              <a:off x="4633576" y="2234023"/>
              <a:ext cx="190053" cy="225624"/>
            </a:xfrm>
            <a:custGeom>
              <a:avLst/>
              <a:gdLst/>
              <a:ahLst/>
              <a:cxnLst/>
              <a:rect l="l" t="t" r="r" b="b"/>
              <a:pathLst>
                <a:path w="190053" h="225624">
                  <a:moveTo>
                    <a:pt x="102096" y="0"/>
                  </a:moveTo>
                  <a:cubicBezTo>
                    <a:pt x="128785" y="0"/>
                    <a:pt x="150465" y="7888"/>
                    <a:pt x="167134" y="23664"/>
                  </a:cubicBezTo>
                  <a:cubicBezTo>
                    <a:pt x="177055" y="32991"/>
                    <a:pt x="184497" y="46385"/>
                    <a:pt x="189458" y="63848"/>
                  </a:cubicBezTo>
                  <a:lnTo>
                    <a:pt x="145851" y="74266"/>
                  </a:lnTo>
                  <a:cubicBezTo>
                    <a:pt x="143271" y="62955"/>
                    <a:pt x="137889" y="54025"/>
                    <a:pt x="129703" y="47477"/>
                  </a:cubicBezTo>
                  <a:cubicBezTo>
                    <a:pt x="121518" y="40928"/>
                    <a:pt x="111571" y="37654"/>
                    <a:pt x="99863" y="37654"/>
                  </a:cubicBezTo>
                  <a:cubicBezTo>
                    <a:pt x="83691" y="37654"/>
                    <a:pt x="70569" y="43458"/>
                    <a:pt x="60498" y="55067"/>
                  </a:cubicBezTo>
                  <a:cubicBezTo>
                    <a:pt x="50427" y="66675"/>
                    <a:pt x="45392" y="85477"/>
                    <a:pt x="45392" y="111473"/>
                  </a:cubicBezTo>
                  <a:cubicBezTo>
                    <a:pt x="45392" y="139055"/>
                    <a:pt x="50353" y="158701"/>
                    <a:pt x="60275" y="170409"/>
                  </a:cubicBezTo>
                  <a:cubicBezTo>
                    <a:pt x="70197" y="182116"/>
                    <a:pt x="83095" y="187970"/>
                    <a:pt x="98970" y="187970"/>
                  </a:cubicBezTo>
                  <a:cubicBezTo>
                    <a:pt x="110678" y="187970"/>
                    <a:pt x="120749" y="184250"/>
                    <a:pt x="129182" y="176808"/>
                  </a:cubicBezTo>
                  <a:cubicBezTo>
                    <a:pt x="137616" y="169367"/>
                    <a:pt x="143668" y="157659"/>
                    <a:pt x="147339" y="141685"/>
                  </a:cubicBezTo>
                  <a:lnTo>
                    <a:pt x="190053" y="155228"/>
                  </a:lnTo>
                  <a:cubicBezTo>
                    <a:pt x="183505" y="179041"/>
                    <a:pt x="172615" y="196726"/>
                    <a:pt x="157385" y="208285"/>
                  </a:cubicBezTo>
                  <a:cubicBezTo>
                    <a:pt x="142155" y="219844"/>
                    <a:pt x="122832" y="225624"/>
                    <a:pt x="99417" y="225624"/>
                  </a:cubicBezTo>
                  <a:cubicBezTo>
                    <a:pt x="70445" y="225624"/>
                    <a:pt x="46632" y="215727"/>
                    <a:pt x="27979" y="195933"/>
                  </a:cubicBezTo>
                  <a:cubicBezTo>
                    <a:pt x="9326" y="176138"/>
                    <a:pt x="0" y="149077"/>
                    <a:pt x="0" y="114747"/>
                  </a:cubicBezTo>
                  <a:cubicBezTo>
                    <a:pt x="0" y="78433"/>
                    <a:pt x="9376" y="50230"/>
                    <a:pt x="28128" y="30138"/>
                  </a:cubicBezTo>
                  <a:cubicBezTo>
                    <a:pt x="46880" y="10046"/>
                    <a:pt x="71536" y="0"/>
                    <a:pt x="102096" y="0"/>
                  </a:cubicBez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104854"/>
              <a:endParaRPr lang="en-US" sz="2933" b="1" spc="-60">
                <a:solidFill>
                  <a:srgbClr val="8C9599">
                    <a:lumMod val="50000"/>
                  </a:srgbClr>
                </a:solidFill>
                <a:cs typeface="Arial"/>
              </a:endParaRPr>
            </a:p>
          </p:txBody>
        </p:sp>
        <p:sp>
          <p:nvSpPr>
            <p:cNvPr id="24" name="TextBox 23">
              <a:extLst>
                <a:ext uri="{FF2B5EF4-FFF2-40B4-BE49-F238E27FC236}">
                  <a16:creationId xmlns:a16="http://schemas.microsoft.com/office/drawing/2014/main" id="{585B8ADC-EA55-6544-906B-071EFDD2ADDC}"/>
                </a:ext>
              </a:extLst>
            </p:cNvPr>
            <p:cNvSpPr txBox="1"/>
            <p:nvPr userDrawn="1"/>
          </p:nvSpPr>
          <p:spPr>
            <a:xfrm>
              <a:off x="4221917" y="2237745"/>
              <a:ext cx="173980" cy="221903"/>
            </a:xfrm>
            <a:custGeom>
              <a:avLst/>
              <a:gdLst/>
              <a:ahLst/>
              <a:cxnLst/>
              <a:rect l="l" t="t" r="r" b="b"/>
              <a:pathLst>
                <a:path w="173980" h="221903">
                  <a:moveTo>
                    <a:pt x="0" y="0"/>
                  </a:moveTo>
                  <a:lnTo>
                    <a:pt x="44053" y="0"/>
                  </a:lnTo>
                  <a:lnTo>
                    <a:pt x="44053" y="118170"/>
                  </a:lnTo>
                  <a:cubicBezTo>
                    <a:pt x="44053" y="136922"/>
                    <a:pt x="44599" y="149076"/>
                    <a:pt x="45690" y="154633"/>
                  </a:cubicBezTo>
                  <a:cubicBezTo>
                    <a:pt x="47575" y="163562"/>
                    <a:pt x="52065" y="170731"/>
                    <a:pt x="59159" y="176138"/>
                  </a:cubicBezTo>
                  <a:cubicBezTo>
                    <a:pt x="66253" y="181546"/>
                    <a:pt x="75952" y="184249"/>
                    <a:pt x="88255" y="184249"/>
                  </a:cubicBezTo>
                  <a:cubicBezTo>
                    <a:pt x="100757" y="184249"/>
                    <a:pt x="110182" y="181694"/>
                    <a:pt x="116532" y="176585"/>
                  </a:cubicBezTo>
                  <a:cubicBezTo>
                    <a:pt x="122882" y="171475"/>
                    <a:pt x="126702" y="165199"/>
                    <a:pt x="127992" y="157758"/>
                  </a:cubicBezTo>
                  <a:cubicBezTo>
                    <a:pt x="129282" y="150316"/>
                    <a:pt x="129927" y="137964"/>
                    <a:pt x="129927" y="120700"/>
                  </a:cubicBezTo>
                  <a:lnTo>
                    <a:pt x="129927" y="0"/>
                  </a:lnTo>
                  <a:lnTo>
                    <a:pt x="173980" y="0"/>
                  </a:lnTo>
                  <a:lnTo>
                    <a:pt x="173980" y="114598"/>
                  </a:lnTo>
                  <a:cubicBezTo>
                    <a:pt x="173980" y="140791"/>
                    <a:pt x="172789" y="159296"/>
                    <a:pt x="170408" y="170111"/>
                  </a:cubicBezTo>
                  <a:cubicBezTo>
                    <a:pt x="168027" y="180925"/>
                    <a:pt x="163636" y="190054"/>
                    <a:pt x="157237" y="197495"/>
                  </a:cubicBezTo>
                  <a:cubicBezTo>
                    <a:pt x="150837" y="204936"/>
                    <a:pt x="142280" y="210865"/>
                    <a:pt x="131564" y="215280"/>
                  </a:cubicBezTo>
                  <a:cubicBezTo>
                    <a:pt x="120848" y="219695"/>
                    <a:pt x="106859" y="221903"/>
                    <a:pt x="89595" y="221903"/>
                  </a:cubicBezTo>
                  <a:cubicBezTo>
                    <a:pt x="68759" y="221903"/>
                    <a:pt x="52958" y="219497"/>
                    <a:pt x="42193" y="214685"/>
                  </a:cubicBezTo>
                  <a:cubicBezTo>
                    <a:pt x="31428" y="209873"/>
                    <a:pt x="22920" y="203622"/>
                    <a:pt x="16669" y="195932"/>
                  </a:cubicBezTo>
                  <a:cubicBezTo>
                    <a:pt x="10418" y="188243"/>
                    <a:pt x="6300" y="180181"/>
                    <a:pt x="4316" y="171748"/>
                  </a:cubicBezTo>
                  <a:cubicBezTo>
                    <a:pt x="1439" y="159246"/>
                    <a:pt x="0" y="140791"/>
                    <a:pt x="0" y="116384"/>
                  </a:cubicBezTo>
                  <a:lnTo>
                    <a:pt x="0" y="0"/>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104854"/>
              <a:endParaRPr lang="en-US" sz="2933" b="1" spc="-60">
                <a:solidFill>
                  <a:srgbClr val="8C9599">
                    <a:lumMod val="50000"/>
                  </a:srgbClr>
                </a:solidFill>
                <a:cs typeface="Arial"/>
              </a:endParaRPr>
            </a:p>
          </p:txBody>
        </p:sp>
        <p:sp>
          <p:nvSpPr>
            <p:cNvPr id="25" name="TextBox 24">
              <a:extLst>
                <a:ext uri="{FF2B5EF4-FFF2-40B4-BE49-F238E27FC236}">
                  <a16:creationId xmlns:a16="http://schemas.microsoft.com/office/drawing/2014/main" id="{DFC94635-322A-2C4E-94AC-588E33D0DB81}"/>
                </a:ext>
              </a:extLst>
            </p:cNvPr>
            <p:cNvSpPr txBox="1"/>
            <p:nvPr userDrawn="1"/>
          </p:nvSpPr>
          <p:spPr>
            <a:xfrm>
              <a:off x="4431913" y="2237744"/>
              <a:ext cx="174427" cy="218182"/>
            </a:xfrm>
            <a:custGeom>
              <a:avLst/>
              <a:gdLst/>
              <a:ahLst/>
              <a:cxnLst/>
              <a:rect l="l" t="t" r="r" b="b"/>
              <a:pathLst>
                <a:path w="174427" h="218182">
                  <a:moveTo>
                    <a:pt x="0" y="0"/>
                  </a:moveTo>
                  <a:lnTo>
                    <a:pt x="44054" y="0"/>
                  </a:lnTo>
                  <a:lnTo>
                    <a:pt x="44054" y="85874"/>
                  </a:lnTo>
                  <a:lnTo>
                    <a:pt x="130374" y="85874"/>
                  </a:lnTo>
                  <a:lnTo>
                    <a:pt x="130374" y="0"/>
                  </a:lnTo>
                  <a:lnTo>
                    <a:pt x="174427" y="0"/>
                  </a:lnTo>
                  <a:lnTo>
                    <a:pt x="174427" y="218182"/>
                  </a:lnTo>
                  <a:lnTo>
                    <a:pt x="130374" y="218182"/>
                  </a:lnTo>
                  <a:lnTo>
                    <a:pt x="130374" y="122783"/>
                  </a:lnTo>
                  <a:lnTo>
                    <a:pt x="44054" y="122783"/>
                  </a:lnTo>
                  <a:lnTo>
                    <a:pt x="44054" y="218182"/>
                  </a:lnTo>
                  <a:lnTo>
                    <a:pt x="0" y="218182"/>
                  </a:lnTo>
                  <a:lnTo>
                    <a:pt x="0" y="0"/>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104854"/>
              <a:endParaRPr lang="en-US" sz="2933" b="1" spc="-60">
                <a:solidFill>
                  <a:srgbClr val="8C9599">
                    <a:lumMod val="50000"/>
                  </a:srgbClr>
                </a:solidFill>
                <a:cs typeface="Arial"/>
              </a:endParaRPr>
            </a:p>
          </p:txBody>
        </p:sp>
        <p:sp>
          <p:nvSpPr>
            <p:cNvPr id="26" name="TextBox 25">
              <a:extLst>
                <a:ext uri="{FF2B5EF4-FFF2-40B4-BE49-F238E27FC236}">
                  <a16:creationId xmlns:a16="http://schemas.microsoft.com/office/drawing/2014/main" id="{36891785-D783-D04D-B092-61D9C04EA8EC}"/>
                </a:ext>
              </a:extLst>
            </p:cNvPr>
            <p:cNvSpPr txBox="1"/>
            <p:nvPr userDrawn="1"/>
          </p:nvSpPr>
          <p:spPr>
            <a:xfrm>
              <a:off x="4835238" y="2237744"/>
              <a:ext cx="173384" cy="218182"/>
            </a:xfrm>
            <a:custGeom>
              <a:avLst/>
              <a:gdLst/>
              <a:ahLst/>
              <a:cxnLst/>
              <a:rect l="l" t="t" r="r" b="b"/>
              <a:pathLst>
                <a:path w="173384" h="218182">
                  <a:moveTo>
                    <a:pt x="0" y="0"/>
                  </a:moveTo>
                  <a:lnTo>
                    <a:pt x="173384" y="0"/>
                  </a:lnTo>
                  <a:lnTo>
                    <a:pt x="173384" y="36909"/>
                  </a:lnTo>
                  <a:lnTo>
                    <a:pt x="108793" y="36909"/>
                  </a:lnTo>
                  <a:lnTo>
                    <a:pt x="108793" y="218182"/>
                  </a:lnTo>
                  <a:lnTo>
                    <a:pt x="64740" y="218182"/>
                  </a:lnTo>
                  <a:lnTo>
                    <a:pt x="64740" y="36909"/>
                  </a:lnTo>
                  <a:lnTo>
                    <a:pt x="0" y="36909"/>
                  </a:lnTo>
                  <a:lnTo>
                    <a:pt x="0" y="0"/>
                  </a:ln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104854"/>
              <a:endParaRPr lang="en-US" sz="2933" b="1" spc="-60">
                <a:solidFill>
                  <a:srgbClr val="8C9599">
                    <a:lumMod val="50000"/>
                  </a:srgbClr>
                </a:solidFill>
                <a:cs typeface="Arial"/>
              </a:endParaRPr>
            </a:p>
          </p:txBody>
        </p:sp>
        <p:sp>
          <p:nvSpPr>
            <p:cNvPr id="27" name="TextBox 26">
              <a:extLst>
                <a:ext uri="{FF2B5EF4-FFF2-40B4-BE49-F238E27FC236}">
                  <a16:creationId xmlns:a16="http://schemas.microsoft.com/office/drawing/2014/main" id="{43651B17-76E2-854A-9AE8-173330B26C25}"/>
                </a:ext>
              </a:extLst>
            </p:cNvPr>
            <p:cNvSpPr txBox="1"/>
            <p:nvPr userDrawn="1"/>
          </p:nvSpPr>
          <p:spPr>
            <a:xfrm>
              <a:off x="5336193" y="2237744"/>
              <a:ext cx="143917" cy="218182"/>
            </a:xfrm>
            <a:custGeom>
              <a:avLst/>
              <a:gdLst/>
              <a:ahLst/>
              <a:cxnLst/>
              <a:rect l="l" t="t" r="r" b="b"/>
              <a:pathLst>
                <a:path w="143917" h="218182">
                  <a:moveTo>
                    <a:pt x="0" y="0"/>
                  </a:moveTo>
                  <a:lnTo>
                    <a:pt x="41821" y="0"/>
                  </a:lnTo>
                  <a:lnTo>
                    <a:pt x="41821" y="80218"/>
                  </a:lnTo>
                  <a:cubicBezTo>
                    <a:pt x="55315" y="64443"/>
                    <a:pt x="71438" y="56555"/>
                    <a:pt x="90190" y="56555"/>
                  </a:cubicBezTo>
                  <a:cubicBezTo>
                    <a:pt x="99814" y="56555"/>
                    <a:pt x="108496" y="58341"/>
                    <a:pt x="116235" y="61913"/>
                  </a:cubicBezTo>
                  <a:cubicBezTo>
                    <a:pt x="123974" y="65484"/>
                    <a:pt x="129803" y="70049"/>
                    <a:pt x="133722" y="75605"/>
                  </a:cubicBezTo>
                  <a:cubicBezTo>
                    <a:pt x="137641" y="81161"/>
                    <a:pt x="140320" y="87313"/>
                    <a:pt x="141759" y="94059"/>
                  </a:cubicBezTo>
                  <a:cubicBezTo>
                    <a:pt x="143197" y="100806"/>
                    <a:pt x="143917" y="111274"/>
                    <a:pt x="143917" y="125462"/>
                  </a:cubicBezTo>
                  <a:lnTo>
                    <a:pt x="143917" y="218182"/>
                  </a:lnTo>
                  <a:lnTo>
                    <a:pt x="102096" y="218182"/>
                  </a:lnTo>
                  <a:lnTo>
                    <a:pt x="102096" y="134690"/>
                  </a:lnTo>
                  <a:cubicBezTo>
                    <a:pt x="102096" y="118120"/>
                    <a:pt x="101302" y="107603"/>
                    <a:pt x="99715" y="103138"/>
                  </a:cubicBezTo>
                  <a:cubicBezTo>
                    <a:pt x="98128" y="98673"/>
                    <a:pt x="95325" y="95126"/>
                    <a:pt x="91306" y="92497"/>
                  </a:cubicBezTo>
                  <a:cubicBezTo>
                    <a:pt x="87288" y="89867"/>
                    <a:pt x="82252" y="88553"/>
                    <a:pt x="76200" y="88553"/>
                  </a:cubicBezTo>
                  <a:cubicBezTo>
                    <a:pt x="69255" y="88553"/>
                    <a:pt x="63054" y="90240"/>
                    <a:pt x="57597" y="93613"/>
                  </a:cubicBezTo>
                  <a:cubicBezTo>
                    <a:pt x="52140" y="96986"/>
                    <a:pt x="48146" y="102071"/>
                    <a:pt x="45616" y="108868"/>
                  </a:cubicBezTo>
                  <a:cubicBezTo>
                    <a:pt x="43086" y="115664"/>
                    <a:pt x="41821" y="125710"/>
                    <a:pt x="41821" y="139006"/>
                  </a:cubicBezTo>
                  <a:lnTo>
                    <a:pt x="41821" y="218182"/>
                  </a:lnTo>
                  <a:lnTo>
                    <a:pt x="0" y="218182"/>
                  </a:lnTo>
                  <a:lnTo>
                    <a:pt x="0" y="0"/>
                  </a:ln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104854"/>
              <a:endParaRPr lang="en-US" sz="2933" b="1" spc="-60">
                <a:solidFill>
                  <a:srgbClr val="8C9599">
                    <a:lumMod val="50000"/>
                  </a:srgbClr>
                </a:solidFill>
                <a:cs typeface="Arial"/>
              </a:endParaRPr>
            </a:p>
          </p:txBody>
        </p:sp>
        <p:sp>
          <p:nvSpPr>
            <p:cNvPr id="28" name="TextBox 27">
              <a:extLst>
                <a:ext uri="{FF2B5EF4-FFF2-40B4-BE49-F238E27FC236}">
                  <a16:creationId xmlns:a16="http://schemas.microsoft.com/office/drawing/2014/main" id="{650B56E0-DBB7-1140-91A3-4BFC37341F76}"/>
                </a:ext>
              </a:extLst>
            </p:cNvPr>
            <p:cNvSpPr txBox="1"/>
            <p:nvPr userDrawn="1"/>
          </p:nvSpPr>
          <p:spPr>
            <a:xfrm>
              <a:off x="5879267" y="2237744"/>
              <a:ext cx="41821" cy="218182"/>
            </a:xfrm>
            <a:custGeom>
              <a:avLst/>
              <a:gdLst/>
              <a:ahLst/>
              <a:cxnLst/>
              <a:rect l="l" t="t" r="r" b="b"/>
              <a:pathLst>
                <a:path w="41821" h="218182">
                  <a:moveTo>
                    <a:pt x="0" y="0"/>
                  </a:moveTo>
                  <a:lnTo>
                    <a:pt x="41821" y="0"/>
                  </a:lnTo>
                  <a:lnTo>
                    <a:pt x="41821" y="218182"/>
                  </a:lnTo>
                  <a:lnTo>
                    <a:pt x="0" y="218182"/>
                  </a:lnTo>
                  <a:lnTo>
                    <a:pt x="0" y="0"/>
                  </a:ln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104854"/>
              <a:endParaRPr lang="en-US" sz="2933" b="1" spc="-60">
                <a:solidFill>
                  <a:srgbClr val="8C9599">
                    <a:lumMod val="50000"/>
                  </a:srgbClr>
                </a:solidFill>
                <a:cs typeface="Arial"/>
              </a:endParaRPr>
            </a:p>
          </p:txBody>
        </p:sp>
        <p:sp>
          <p:nvSpPr>
            <p:cNvPr id="29" name="TextBox 28">
              <a:extLst>
                <a:ext uri="{FF2B5EF4-FFF2-40B4-BE49-F238E27FC236}">
                  <a16:creationId xmlns:a16="http://schemas.microsoft.com/office/drawing/2014/main" id="{C1686D8C-3165-114E-97BD-E8628EC7F395}"/>
                </a:ext>
              </a:extLst>
            </p:cNvPr>
            <p:cNvSpPr txBox="1"/>
            <p:nvPr userDrawn="1"/>
          </p:nvSpPr>
          <p:spPr>
            <a:xfrm>
              <a:off x="5000288" y="2294300"/>
              <a:ext cx="147675" cy="165199"/>
            </a:xfrm>
            <a:custGeom>
              <a:avLst/>
              <a:gdLst/>
              <a:ahLst/>
              <a:cxnLst/>
              <a:rect l="l" t="t" r="r" b="b"/>
              <a:pathLst>
                <a:path w="147675" h="165199">
                  <a:moveTo>
                    <a:pt x="72479" y="0"/>
                  </a:moveTo>
                  <a:cubicBezTo>
                    <a:pt x="95994" y="0"/>
                    <a:pt x="114548" y="7764"/>
                    <a:pt x="128141" y="23291"/>
                  </a:cubicBezTo>
                  <a:cubicBezTo>
                    <a:pt x="141734" y="38819"/>
                    <a:pt x="148233" y="62607"/>
                    <a:pt x="147638" y="94654"/>
                  </a:cubicBezTo>
                  <a:lnTo>
                    <a:pt x="42863" y="94654"/>
                  </a:lnTo>
                  <a:cubicBezTo>
                    <a:pt x="43160" y="107057"/>
                    <a:pt x="46534" y="116706"/>
                    <a:pt x="52983" y="123602"/>
                  </a:cubicBezTo>
                  <a:cubicBezTo>
                    <a:pt x="59432" y="130497"/>
                    <a:pt x="67469" y="133945"/>
                    <a:pt x="77093" y="133945"/>
                  </a:cubicBezTo>
                  <a:cubicBezTo>
                    <a:pt x="83641" y="133945"/>
                    <a:pt x="89148" y="132159"/>
                    <a:pt x="93613" y="128587"/>
                  </a:cubicBezTo>
                  <a:cubicBezTo>
                    <a:pt x="98078" y="125015"/>
                    <a:pt x="101451" y="119261"/>
                    <a:pt x="103733" y="111323"/>
                  </a:cubicBezTo>
                  <a:lnTo>
                    <a:pt x="145405" y="118318"/>
                  </a:lnTo>
                  <a:cubicBezTo>
                    <a:pt x="140047" y="133598"/>
                    <a:pt x="131589" y="145231"/>
                    <a:pt x="120030" y="153218"/>
                  </a:cubicBezTo>
                  <a:cubicBezTo>
                    <a:pt x="108471" y="161205"/>
                    <a:pt x="94010" y="165199"/>
                    <a:pt x="76647" y="165199"/>
                  </a:cubicBezTo>
                  <a:cubicBezTo>
                    <a:pt x="49163" y="165199"/>
                    <a:pt x="28823" y="156220"/>
                    <a:pt x="15627" y="138261"/>
                  </a:cubicBezTo>
                  <a:cubicBezTo>
                    <a:pt x="5209" y="123874"/>
                    <a:pt x="0" y="105717"/>
                    <a:pt x="0" y="83790"/>
                  </a:cubicBezTo>
                  <a:cubicBezTo>
                    <a:pt x="0" y="57596"/>
                    <a:pt x="6846" y="37083"/>
                    <a:pt x="20538" y="22250"/>
                  </a:cubicBezTo>
                  <a:cubicBezTo>
                    <a:pt x="34231" y="7416"/>
                    <a:pt x="51544" y="0"/>
                    <a:pt x="72479" y="0"/>
                  </a:cubicBezTo>
                  <a:close/>
                  <a:moveTo>
                    <a:pt x="75009" y="31998"/>
                  </a:moveTo>
                  <a:cubicBezTo>
                    <a:pt x="65881" y="31998"/>
                    <a:pt x="58341" y="35322"/>
                    <a:pt x="52388" y="41969"/>
                  </a:cubicBezTo>
                  <a:cubicBezTo>
                    <a:pt x="46434" y="48617"/>
                    <a:pt x="43507" y="57646"/>
                    <a:pt x="43607" y="69056"/>
                  </a:cubicBezTo>
                  <a:lnTo>
                    <a:pt x="106114" y="69056"/>
                  </a:lnTo>
                  <a:cubicBezTo>
                    <a:pt x="105817" y="56951"/>
                    <a:pt x="102691" y="47749"/>
                    <a:pt x="96738" y="41448"/>
                  </a:cubicBezTo>
                  <a:cubicBezTo>
                    <a:pt x="90785" y="35148"/>
                    <a:pt x="83542" y="31998"/>
                    <a:pt x="75009" y="31998"/>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104854"/>
              <a:endParaRPr lang="en-US" sz="2933" b="1" spc="-60">
                <a:solidFill>
                  <a:srgbClr val="8C9599">
                    <a:lumMod val="50000"/>
                  </a:srgbClr>
                </a:solidFill>
                <a:cs typeface="Arial"/>
              </a:endParaRPr>
            </a:p>
          </p:txBody>
        </p:sp>
        <p:sp>
          <p:nvSpPr>
            <p:cNvPr id="30" name="TextBox 29">
              <a:extLst>
                <a:ext uri="{FF2B5EF4-FFF2-40B4-BE49-F238E27FC236}">
                  <a16:creationId xmlns:a16="http://schemas.microsoft.com/office/drawing/2014/main" id="{4285349C-A7B3-7645-B904-34B35CE09072}"/>
                </a:ext>
              </a:extLst>
            </p:cNvPr>
            <p:cNvSpPr txBox="1"/>
            <p:nvPr userDrawn="1"/>
          </p:nvSpPr>
          <p:spPr>
            <a:xfrm>
              <a:off x="5165190" y="2294300"/>
              <a:ext cx="149125" cy="165199"/>
            </a:xfrm>
            <a:custGeom>
              <a:avLst/>
              <a:gdLst/>
              <a:ahLst/>
              <a:cxnLst/>
              <a:rect l="l" t="t" r="r" b="b"/>
              <a:pathLst>
                <a:path w="149125" h="165199">
                  <a:moveTo>
                    <a:pt x="76646" y="0"/>
                  </a:moveTo>
                  <a:cubicBezTo>
                    <a:pt x="95894" y="0"/>
                    <a:pt x="111199" y="4142"/>
                    <a:pt x="122560" y="12427"/>
                  </a:cubicBezTo>
                  <a:cubicBezTo>
                    <a:pt x="133920" y="20712"/>
                    <a:pt x="142081" y="33337"/>
                    <a:pt x="147042" y="50304"/>
                  </a:cubicBezTo>
                  <a:lnTo>
                    <a:pt x="105816" y="57745"/>
                  </a:lnTo>
                  <a:cubicBezTo>
                    <a:pt x="104427" y="49510"/>
                    <a:pt x="101277" y="43309"/>
                    <a:pt x="96366" y="39142"/>
                  </a:cubicBezTo>
                  <a:cubicBezTo>
                    <a:pt x="91454" y="34974"/>
                    <a:pt x="85080" y="32891"/>
                    <a:pt x="77241" y="32891"/>
                  </a:cubicBezTo>
                  <a:cubicBezTo>
                    <a:pt x="66823" y="32891"/>
                    <a:pt x="58514" y="36487"/>
                    <a:pt x="52313" y="43681"/>
                  </a:cubicBezTo>
                  <a:cubicBezTo>
                    <a:pt x="46112" y="50874"/>
                    <a:pt x="43011" y="62904"/>
                    <a:pt x="43011" y="79772"/>
                  </a:cubicBezTo>
                  <a:cubicBezTo>
                    <a:pt x="43011" y="98524"/>
                    <a:pt x="46161" y="111770"/>
                    <a:pt x="52462" y="119509"/>
                  </a:cubicBezTo>
                  <a:cubicBezTo>
                    <a:pt x="58762" y="127248"/>
                    <a:pt x="67220" y="131117"/>
                    <a:pt x="77837" y="131117"/>
                  </a:cubicBezTo>
                  <a:cubicBezTo>
                    <a:pt x="85774" y="131117"/>
                    <a:pt x="92273" y="128860"/>
                    <a:pt x="97333" y="124346"/>
                  </a:cubicBezTo>
                  <a:cubicBezTo>
                    <a:pt x="102393" y="119831"/>
                    <a:pt x="105965" y="112067"/>
                    <a:pt x="108049" y="101054"/>
                  </a:cubicBezTo>
                  <a:lnTo>
                    <a:pt x="149125" y="108049"/>
                  </a:lnTo>
                  <a:cubicBezTo>
                    <a:pt x="144859" y="126901"/>
                    <a:pt x="136673" y="141138"/>
                    <a:pt x="124569" y="150763"/>
                  </a:cubicBezTo>
                  <a:cubicBezTo>
                    <a:pt x="112464" y="160387"/>
                    <a:pt x="96242" y="165199"/>
                    <a:pt x="75902" y="165199"/>
                  </a:cubicBezTo>
                  <a:cubicBezTo>
                    <a:pt x="52784" y="165199"/>
                    <a:pt x="34354" y="157906"/>
                    <a:pt x="20612" y="143321"/>
                  </a:cubicBezTo>
                  <a:cubicBezTo>
                    <a:pt x="6871" y="128736"/>
                    <a:pt x="0" y="108545"/>
                    <a:pt x="0" y="82748"/>
                  </a:cubicBezTo>
                  <a:cubicBezTo>
                    <a:pt x="0" y="56654"/>
                    <a:pt x="6895" y="36339"/>
                    <a:pt x="20687" y="21803"/>
                  </a:cubicBezTo>
                  <a:cubicBezTo>
                    <a:pt x="34478" y="7268"/>
                    <a:pt x="53131" y="0"/>
                    <a:pt x="76646"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104854"/>
              <a:endParaRPr lang="en-US" sz="2933" b="1" spc="-60">
                <a:solidFill>
                  <a:srgbClr val="8C9599">
                    <a:lumMod val="50000"/>
                  </a:srgbClr>
                </a:solidFill>
                <a:cs typeface="Arial"/>
              </a:endParaRPr>
            </a:p>
          </p:txBody>
        </p:sp>
        <p:sp>
          <p:nvSpPr>
            <p:cNvPr id="31" name="TextBox 30">
              <a:extLst>
                <a:ext uri="{FF2B5EF4-FFF2-40B4-BE49-F238E27FC236}">
                  <a16:creationId xmlns:a16="http://schemas.microsoft.com/office/drawing/2014/main" id="{87B7D536-858E-3042-939D-08F6CE80A072}"/>
                </a:ext>
              </a:extLst>
            </p:cNvPr>
            <p:cNvSpPr txBox="1"/>
            <p:nvPr userDrawn="1"/>
          </p:nvSpPr>
          <p:spPr>
            <a:xfrm>
              <a:off x="5517019" y="2294300"/>
              <a:ext cx="144066" cy="161627"/>
            </a:xfrm>
            <a:custGeom>
              <a:avLst/>
              <a:gdLst/>
              <a:ahLst/>
              <a:cxnLst/>
              <a:rect l="l" t="t" r="r" b="b"/>
              <a:pathLst>
                <a:path w="144066" h="161627">
                  <a:moveTo>
                    <a:pt x="90934" y="0"/>
                  </a:moveTo>
                  <a:cubicBezTo>
                    <a:pt x="100162" y="0"/>
                    <a:pt x="108595" y="1662"/>
                    <a:pt x="116235" y="4986"/>
                  </a:cubicBezTo>
                  <a:cubicBezTo>
                    <a:pt x="123875" y="8309"/>
                    <a:pt x="129654" y="12551"/>
                    <a:pt x="133574" y="17710"/>
                  </a:cubicBezTo>
                  <a:cubicBezTo>
                    <a:pt x="137493" y="22870"/>
                    <a:pt x="140221" y="28724"/>
                    <a:pt x="141759" y="35272"/>
                  </a:cubicBezTo>
                  <a:cubicBezTo>
                    <a:pt x="143297" y="41821"/>
                    <a:pt x="144066" y="51197"/>
                    <a:pt x="144066" y="63401"/>
                  </a:cubicBezTo>
                  <a:lnTo>
                    <a:pt x="144066" y="161627"/>
                  </a:lnTo>
                  <a:lnTo>
                    <a:pt x="102245" y="161627"/>
                  </a:lnTo>
                  <a:lnTo>
                    <a:pt x="102245" y="80962"/>
                  </a:lnTo>
                  <a:cubicBezTo>
                    <a:pt x="102245" y="63897"/>
                    <a:pt x="101352" y="52859"/>
                    <a:pt x="99566" y="47848"/>
                  </a:cubicBezTo>
                  <a:cubicBezTo>
                    <a:pt x="97780" y="42837"/>
                    <a:pt x="94878" y="38943"/>
                    <a:pt x="90860" y="36165"/>
                  </a:cubicBezTo>
                  <a:cubicBezTo>
                    <a:pt x="86841" y="33387"/>
                    <a:pt x="82005" y="31998"/>
                    <a:pt x="76349" y="31998"/>
                  </a:cubicBezTo>
                  <a:cubicBezTo>
                    <a:pt x="69106" y="31998"/>
                    <a:pt x="62607" y="33982"/>
                    <a:pt x="56853" y="37951"/>
                  </a:cubicBezTo>
                  <a:cubicBezTo>
                    <a:pt x="51098" y="41920"/>
                    <a:pt x="47154" y="47178"/>
                    <a:pt x="45021" y="53727"/>
                  </a:cubicBezTo>
                  <a:cubicBezTo>
                    <a:pt x="42887" y="60275"/>
                    <a:pt x="41821" y="72380"/>
                    <a:pt x="41821" y="90041"/>
                  </a:cubicBezTo>
                  <a:lnTo>
                    <a:pt x="41821" y="161627"/>
                  </a:lnTo>
                  <a:lnTo>
                    <a:pt x="0" y="161627"/>
                  </a:lnTo>
                  <a:lnTo>
                    <a:pt x="0" y="3572"/>
                  </a:lnTo>
                  <a:lnTo>
                    <a:pt x="38844" y="3572"/>
                  </a:lnTo>
                  <a:lnTo>
                    <a:pt x="38844" y="26789"/>
                  </a:lnTo>
                  <a:cubicBezTo>
                    <a:pt x="52636" y="8929"/>
                    <a:pt x="69999" y="0"/>
                    <a:pt x="90934"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104854"/>
              <a:endParaRPr lang="en-US" sz="2933" b="1" spc="-60">
                <a:solidFill>
                  <a:srgbClr val="8C9599">
                    <a:lumMod val="50000"/>
                  </a:srgbClr>
                </a:solidFill>
                <a:cs typeface="Arial"/>
              </a:endParaRPr>
            </a:p>
          </p:txBody>
        </p:sp>
        <p:sp>
          <p:nvSpPr>
            <p:cNvPr id="32" name="TextBox 31">
              <a:extLst>
                <a:ext uri="{FF2B5EF4-FFF2-40B4-BE49-F238E27FC236}">
                  <a16:creationId xmlns:a16="http://schemas.microsoft.com/office/drawing/2014/main" id="{75FF8F98-788B-C346-AEA6-89E493CA8DEA}"/>
                </a:ext>
              </a:extLst>
            </p:cNvPr>
            <p:cNvSpPr txBox="1"/>
            <p:nvPr userDrawn="1"/>
          </p:nvSpPr>
          <p:spPr>
            <a:xfrm>
              <a:off x="5688618" y="2294300"/>
              <a:ext cx="163116" cy="165199"/>
            </a:xfrm>
            <a:custGeom>
              <a:avLst/>
              <a:gdLst/>
              <a:ahLst/>
              <a:cxnLst/>
              <a:rect l="l" t="t" r="r" b="b"/>
              <a:pathLst>
                <a:path w="163116" h="165199">
                  <a:moveTo>
                    <a:pt x="81409" y="0"/>
                  </a:moveTo>
                  <a:cubicBezTo>
                    <a:pt x="105321" y="0"/>
                    <a:pt x="124916" y="7764"/>
                    <a:pt x="140196" y="23291"/>
                  </a:cubicBezTo>
                  <a:cubicBezTo>
                    <a:pt x="155476" y="38819"/>
                    <a:pt x="163116" y="58440"/>
                    <a:pt x="163116" y="82153"/>
                  </a:cubicBezTo>
                  <a:cubicBezTo>
                    <a:pt x="163116" y="106065"/>
                    <a:pt x="155401" y="125884"/>
                    <a:pt x="139973" y="141610"/>
                  </a:cubicBezTo>
                  <a:cubicBezTo>
                    <a:pt x="124544" y="157336"/>
                    <a:pt x="105122" y="165199"/>
                    <a:pt x="81707" y="165199"/>
                  </a:cubicBezTo>
                  <a:cubicBezTo>
                    <a:pt x="67221" y="165199"/>
                    <a:pt x="53405" y="161925"/>
                    <a:pt x="40258" y="155376"/>
                  </a:cubicBezTo>
                  <a:cubicBezTo>
                    <a:pt x="27112" y="148828"/>
                    <a:pt x="17115" y="139228"/>
                    <a:pt x="10269" y="126578"/>
                  </a:cubicBezTo>
                  <a:cubicBezTo>
                    <a:pt x="3423" y="113928"/>
                    <a:pt x="0" y="98524"/>
                    <a:pt x="0" y="80367"/>
                  </a:cubicBezTo>
                  <a:cubicBezTo>
                    <a:pt x="0" y="66476"/>
                    <a:pt x="3423" y="53032"/>
                    <a:pt x="10269" y="40035"/>
                  </a:cubicBezTo>
                  <a:cubicBezTo>
                    <a:pt x="17115" y="27037"/>
                    <a:pt x="26814" y="17115"/>
                    <a:pt x="39365" y="10269"/>
                  </a:cubicBezTo>
                  <a:cubicBezTo>
                    <a:pt x="51916" y="3423"/>
                    <a:pt x="65931" y="0"/>
                    <a:pt x="81409" y="0"/>
                  </a:cubicBezTo>
                  <a:close/>
                  <a:moveTo>
                    <a:pt x="81558" y="34081"/>
                  </a:moveTo>
                  <a:cubicBezTo>
                    <a:pt x="70644" y="34081"/>
                    <a:pt x="61466" y="38249"/>
                    <a:pt x="54025" y="46583"/>
                  </a:cubicBezTo>
                  <a:cubicBezTo>
                    <a:pt x="46583" y="54917"/>
                    <a:pt x="42863" y="66923"/>
                    <a:pt x="42863" y="82599"/>
                  </a:cubicBezTo>
                  <a:cubicBezTo>
                    <a:pt x="42863" y="98276"/>
                    <a:pt x="46583" y="110281"/>
                    <a:pt x="54025" y="118616"/>
                  </a:cubicBezTo>
                  <a:cubicBezTo>
                    <a:pt x="61466" y="126950"/>
                    <a:pt x="70644" y="131117"/>
                    <a:pt x="81558" y="131117"/>
                  </a:cubicBezTo>
                  <a:cubicBezTo>
                    <a:pt x="92472" y="131117"/>
                    <a:pt x="101625" y="126950"/>
                    <a:pt x="109017" y="118616"/>
                  </a:cubicBezTo>
                  <a:cubicBezTo>
                    <a:pt x="116408" y="110281"/>
                    <a:pt x="120104" y="98177"/>
                    <a:pt x="120104" y="82302"/>
                  </a:cubicBezTo>
                  <a:cubicBezTo>
                    <a:pt x="120104" y="66824"/>
                    <a:pt x="116408" y="54917"/>
                    <a:pt x="109017" y="46583"/>
                  </a:cubicBezTo>
                  <a:cubicBezTo>
                    <a:pt x="101625" y="38249"/>
                    <a:pt x="92472" y="34081"/>
                    <a:pt x="81558" y="34081"/>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104854"/>
              <a:endParaRPr lang="en-US" sz="2933" b="1" spc="-60">
                <a:solidFill>
                  <a:srgbClr val="8C9599">
                    <a:lumMod val="50000"/>
                  </a:srgbClr>
                </a:solidFill>
                <a:cs typeface="Arial"/>
              </a:endParaRPr>
            </a:p>
          </p:txBody>
        </p:sp>
        <p:sp>
          <p:nvSpPr>
            <p:cNvPr id="33" name="TextBox 32">
              <a:extLst>
                <a:ext uri="{FF2B5EF4-FFF2-40B4-BE49-F238E27FC236}">
                  <a16:creationId xmlns:a16="http://schemas.microsoft.com/office/drawing/2014/main" id="{F2960768-09EF-714E-810E-CDE100123881}"/>
                </a:ext>
              </a:extLst>
            </p:cNvPr>
            <p:cNvSpPr txBox="1"/>
            <p:nvPr userDrawn="1"/>
          </p:nvSpPr>
          <p:spPr>
            <a:xfrm>
              <a:off x="5945793" y="2294300"/>
              <a:ext cx="163116" cy="165199"/>
            </a:xfrm>
            <a:custGeom>
              <a:avLst/>
              <a:gdLst/>
              <a:ahLst/>
              <a:cxnLst/>
              <a:rect l="l" t="t" r="r" b="b"/>
              <a:pathLst>
                <a:path w="163116" h="165199">
                  <a:moveTo>
                    <a:pt x="81409" y="0"/>
                  </a:moveTo>
                  <a:cubicBezTo>
                    <a:pt x="105321" y="0"/>
                    <a:pt x="124916" y="7764"/>
                    <a:pt x="140196" y="23291"/>
                  </a:cubicBezTo>
                  <a:cubicBezTo>
                    <a:pt x="155476" y="38819"/>
                    <a:pt x="163116" y="58440"/>
                    <a:pt x="163116" y="82153"/>
                  </a:cubicBezTo>
                  <a:cubicBezTo>
                    <a:pt x="163116" y="106065"/>
                    <a:pt x="155401" y="125884"/>
                    <a:pt x="139973" y="141610"/>
                  </a:cubicBezTo>
                  <a:cubicBezTo>
                    <a:pt x="124544" y="157336"/>
                    <a:pt x="105122" y="165199"/>
                    <a:pt x="81707" y="165199"/>
                  </a:cubicBezTo>
                  <a:cubicBezTo>
                    <a:pt x="67221" y="165199"/>
                    <a:pt x="53405" y="161925"/>
                    <a:pt x="40258" y="155376"/>
                  </a:cubicBezTo>
                  <a:cubicBezTo>
                    <a:pt x="27112" y="148828"/>
                    <a:pt x="17115" y="139228"/>
                    <a:pt x="10269" y="126578"/>
                  </a:cubicBezTo>
                  <a:cubicBezTo>
                    <a:pt x="3423" y="113928"/>
                    <a:pt x="0" y="98524"/>
                    <a:pt x="0" y="80367"/>
                  </a:cubicBezTo>
                  <a:cubicBezTo>
                    <a:pt x="0" y="66476"/>
                    <a:pt x="3423" y="53032"/>
                    <a:pt x="10269" y="40035"/>
                  </a:cubicBezTo>
                  <a:cubicBezTo>
                    <a:pt x="17115" y="27037"/>
                    <a:pt x="26814" y="17115"/>
                    <a:pt x="39365" y="10269"/>
                  </a:cubicBezTo>
                  <a:cubicBezTo>
                    <a:pt x="51916" y="3423"/>
                    <a:pt x="65931" y="0"/>
                    <a:pt x="81409" y="0"/>
                  </a:cubicBezTo>
                  <a:close/>
                  <a:moveTo>
                    <a:pt x="81558" y="34081"/>
                  </a:moveTo>
                  <a:cubicBezTo>
                    <a:pt x="70644" y="34081"/>
                    <a:pt x="61466" y="38249"/>
                    <a:pt x="54025" y="46583"/>
                  </a:cubicBezTo>
                  <a:cubicBezTo>
                    <a:pt x="46583" y="54917"/>
                    <a:pt x="42863" y="66923"/>
                    <a:pt x="42863" y="82599"/>
                  </a:cubicBezTo>
                  <a:cubicBezTo>
                    <a:pt x="42863" y="98276"/>
                    <a:pt x="46583" y="110281"/>
                    <a:pt x="54025" y="118616"/>
                  </a:cubicBezTo>
                  <a:cubicBezTo>
                    <a:pt x="61466" y="126950"/>
                    <a:pt x="70644" y="131117"/>
                    <a:pt x="81558" y="131117"/>
                  </a:cubicBezTo>
                  <a:cubicBezTo>
                    <a:pt x="92472" y="131117"/>
                    <a:pt x="101625" y="126950"/>
                    <a:pt x="109017" y="118616"/>
                  </a:cubicBezTo>
                  <a:cubicBezTo>
                    <a:pt x="116408" y="110281"/>
                    <a:pt x="120104" y="98177"/>
                    <a:pt x="120104" y="82302"/>
                  </a:cubicBezTo>
                  <a:cubicBezTo>
                    <a:pt x="120104" y="66824"/>
                    <a:pt x="116408" y="54917"/>
                    <a:pt x="109017" y="46583"/>
                  </a:cubicBezTo>
                  <a:cubicBezTo>
                    <a:pt x="101625" y="38249"/>
                    <a:pt x="92472" y="34081"/>
                    <a:pt x="81558" y="34081"/>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104854"/>
              <a:endParaRPr lang="en-US" sz="2933" b="1" spc="-60">
                <a:solidFill>
                  <a:srgbClr val="8C9599">
                    <a:lumMod val="50000"/>
                  </a:srgbClr>
                </a:solidFill>
                <a:cs typeface="Arial"/>
              </a:endParaRPr>
            </a:p>
          </p:txBody>
        </p:sp>
        <p:sp>
          <p:nvSpPr>
            <p:cNvPr id="34" name="TextBox 33">
              <a:extLst>
                <a:ext uri="{FF2B5EF4-FFF2-40B4-BE49-F238E27FC236}">
                  <a16:creationId xmlns:a16="http://schemas.microsoft.com/office/drawing/2014/main" id="{3EA93E3B-566E-954B-B276-F34642446AE2}"/>
                </a:ext>
              </a:extLst>
            </p:cNvPr>
            <p:cNvSpPr txBox="1"/>
            <p:nvPr userDrawn="1"/>
          </p:nvSpPr>
          <p:spPr>
            <a:xfrm>
              <a:off x="6127066" y="2294299"/>
              <a:ext cx="154186" cy="225772"/>
            </a:xfrm>
            <a:custGeom>
              <a:avLst/>
              <a:gdLst/>
              <a:ahLst/>
              <a:cxnLst/>
              <a:rect l="l" t="t" r="r" b="b"/>
              <a:pathLst>
                <a:path w="154186" h="225772">
                  <a:moveTo>
                    <a:pt x="66675" y="0"/>
                  </a:moveTo>
                  <a:cubicBezTo>
                    <a:pt x="86221" y="0"/>
                    <a:pt x="102344" y="8582"/>
                    <a:pt x="115044" y="25747"/>
                  </a:cubicBezTo>
                  <a:lnTo>
                    <a:pt x="115044" y="3572"/>
                  </a:lnTo>
                  <a:lnTo>
                    <a:pt x="154186" y="3572"/>
                  </a:lnTo>
                  <a:lnTo>
                    <a:pt x="154186" y="145405"/>
                  </a:lnTo>
                  <a:cubicBezTo>
                    <a:pt x="154186" y="164058"/>
                    <a:pt x="152648" y="177998"/>
                    <a:pt x="149572" y="187226"/>
                  </a:cubicBezTo>
                  <a:cubicBezTo>
                    <a:pt x="146496" y="196453"/>
                    <a:pt x="142180" y="203696"/>
                    <a:pt x="136624" y="208954"/>
                  </a:cubicBezTo>
                  <a:cubicBezTo>
                    <a:pt x="131068" y="214213"/>
                    <a:pt x="123651" y="218331"/>
                    <a:pt x="114374" y="221307"/>
                  </a:cubicBezTo>
                  <a:cubicBezTo>
                    <a:pt x="105097" y="224284"/>
                    <a:pt x="93365" y="225772"/>
                    <a:pt x="79176" y="225772"/>
                  </a:cubicBezTo>
                  <a:cubicBezTo>
                    <a:pt x="52387" y="225772"/>
                    <a:pt x="33387" y="221183"/>
                    <a:pt x="22175" y="212005"/>
                  </a:cubicBezTo>
                  <a:cubicBezTo>
                    <a:pt x="10963" y="202828"/>
                    <a:pt x="5358" y="191194"/>
                    <a:pt x="5358" y="177105"/>
                  </a:cubicBezTo>
                  <a:cubicBezTo>
                    <a:pt x="5358" y="175716"/>
                    <a:pt x="5407" y="174029"/>
                    <a:pt x="5506" y="172045"/>
                  </a:cubicBezTo>
                  <a:lnTo>
                    <a:pt x="53280" y="177849"/>
                  </a:lnTo>
                  <a:cubicBezTo>
                    <a:pt x="54074" y="183406"/>
                    <a:pt x="55909" y="187226"/>
                    <a:pt x="58787" y="189309"/>
                  </a:cubicBezTo>
                  <a:cubicBezTo>
                    <a:pt x="62756" y="192286"/>
                    <a:pt x="69006" y="193774"/>
                    <a:pt x="77539" y="193774"/>
                  </a:cubicBezTo>
                  <a:cubicBezTo>
                    <a:pt x="88453" y="193774"/>
                    <a:pt x="96639" y="192137"/>
                    <a:pt x="102096" y="188863"/>
                  </a:cubicBezTo>
                  <a:cubicBezTo>
                    <a:pt x="105767" y="186680"/>
                    <a:pt x="108545" y="183158"/>
                    <a:pt x="110430" y="178296"/>
                  </a:cubicBezTo>
                  <a:cubicBezTo>
                    <a:pt x="111720" y="174823"/>
                    <a:pt x="112365" y="168424"/>
                    <a:pt x="112365" y="159097"/>
                  </a:cubicBezTo>
                  <a:lnTo>
                    <a:pt x="112365" y="136029"/>
                  </a:lnTo>
                  <a:cubicBezTo>
                    <a:pt x="99863" y="153094"/>
                    <a:pt x="84088" y="161627"/>
                    <a:pt x="65038" y="161627"/>
                  </a:cubicBezTo>
                  <a:cubicBezTo>
                    <a:pt x="43805" y="161627"/>
                    <a:pt x="26987" y="152648"/>
                    <a:pt x="14585" y="134689"/>
                  </a:cubicBezTo>
                  <a:cubicBezTo>
                    <a:pt x="4861" y="120501"/>
                    <a:pt x="0" y="102840"/>
                    <a:pt x="0" y="81706"/>
                  </a:cubicBezTo>
                  <a:cubicBezTo>
                    <a:pt x="0" y="55215"/>
                    <a:pt x="6375" y="34974"/>
                    <a:pt x="19124" y="20985"/>
                  </a:cubicBezTo>
                  <a:cubicBezTo>
                    <a:pt x="31874" y="6995"/>
                    <a:pt x="47724" y="0"/>
                    <a:pt x="66675" y="0"/>
                  </a:cubicBezTo>
                  <a:close/>
                  <a:moveTo>
                    <a:pt x="77390" y="31998"/>
                  </a:moveTo>
                  <a:cubicBezTo>
                    <a:pt x="67369" y="31998"/>
                    <a:pt x="59109" y="35892"/>
                    <a:pt x="52610" y="43681"/>
                  </a:cubicBezTo>
                  <a:cubicBezTo>
                    <a:pt x="46112" y="51470"/>
                    <a:pt x="42862" y="63351"/>
                    <a:pt x="42862" y="79325"/>
                  </a:cubicBezTo>
                  <a:cubicBezTo>
                    <a:pt x="42862" y="96093"/>
                    <a:pt x="46112" y="108371"/>
                    <a:pt x="52610" y="116160"/>
                  </a:cubicBezTo>
                  <a:cubicBezTo>
                    <a:pt x="59109" y="123949"/>
                    <a:pt x="67121" y="127843"/>
                    <a:pt x="76646" y="127843"/>
                  </a:cubicBezTo>
                  <a:cubicBezTo>
                    <a:pt x="86866" y="127843"/>
                    <a:pt x="95498" y="123850"/>
                    <a:pt x="102542" y="115862"/>
                  </a:cubicBezTo>
                  <a:cubicBezTo>
                    <a:pt x="109587" y="107875"/>
                    <a:pt x="113109" y="96044"/>
                    <a:pt x="113109" y="80367"/>
                  </a:cubicBezTo>
                  <a:cubicBezTo>
                    <a:pt x="113109" y="63996"/>
                    <a:pt x="109736" y="51842"/>
                    <a:pt x="102989" y="43904"/>
                  </a:cubicBezTo>
                  <a:cubicBezTo>
                    <a:pt x="96242" y="35967"/>
                    <a:pt x="87709" y="31998"/>
                    <a:pt x="77390" y="31998"/>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104854"/>
              <a:endParaRPr lang="en-US" sz="2933" b="1" spc="-60">
                <a:solidFill>
                  <a:srgbClr val="8C9599">
                    <a:lumMod val="50000"/>
                  </a:srgbClr>
                </a:solidFill>
                <a:cs typeface="Arial"/>
              </a:endParaRPr>
            </a:p>
          </p:txBody>
        </p:sp>
        <p:sp>
          <p:nvSpPr>
            <p:cNvPr id="35" name="TextBox 34">
              <a:extLst>
                <a:ext uri="{FF2B5EF4-FFF2-40B4-BE49-F238E27FC236}">
                  <a16:creationId xmlns:a16="http://schemas.microsoft.com/office/drawing/2014/main" id="{1E3E8253-2CAE-E147-8D81-B5BAA6E050F8}"/>
                </a:ext>
              </a:extLst>
            </p:cNvPr>
            <p:cNvSpPr txBox="1"/>
            <p:nvPr userDrawn="1"/>
          </p:nvSpPr>
          <p:spPr>
            <a:xfrm>
              <a:off x="6297623" y="2297871"/>
              <a:ext cx="162520" cy="222200"/>
            </a:xfrm>
            <a:custGeom>
              <a:avLst/>
              <a:gdLst/>
              <a:ahLst/>
              <a:cxnLst/>
              <a:rect l="l" t="t" r="r" b="b"/>
              <a:pathLst>
                <a:path w="162520" h="222200">
                  <a:moveTo>
                    <a:pt x="0" y="0"/>
                  </a:moveTo>
                  <a:lnTo>
                    <a:pt x="44499" y="0"/>
                  </a:lnTo>
                  <a:lnTo>
                    <a:pt x="82302" y="112216"/>
                  </a:lnTo>
                  <a:lnTo>
                    <a:pt x="119211" y="0"/>
                  </a:lnTo>
                  <a:lnTo>
                    <a:pt x="162520" y="0"/>
                  </a:lnTo>
                  <a:lnTo>
                    <a:pt x="106709" y="152102"/>
                  </a:lnTo>
                  <a:lnTo>
                    <a:pt x="96738" y="179635"/>
                  </a:lnTo>
                  <a:cubicBezTo>
                    <a:pt x="93067" y="188863"/>
                    <a:pt x="89569" y="195907"/>
                    <a:pt x="86246" y="200769"/>
                  </a:cubicBezTo>
                  <a:cubicBezTo>
                    <a:pt x="82922" y="205631"/>
                    <a:pt x="79102" y="209574"/>
                    <a:pt x="74786" y="212601"/>
                  </a:cubicBezTo>
                  <a:cubicBezTo>
                    <a:pt x="70470" y="215627"/>
                    <a:pt x="65162" y="217983"/>
                    <a:pt x="58861" y="219670"/>
                  </a:cubicBezTo>
                  <a:cubicBezTo>
                    <a:pt x="52561" y="221357"/>
                    <a:pt x="45442" y="222200"/>
                    <a:pt x="37504" y="222200"/>
                  </a:cubicBezTo>
                  <a:cubicBezTo>
                    <a:pt x="29468" y="222200"/>
                    <a:pt x="21580" y="221357"/>
                    <a:pt x="13841" y="219670"/>
                  </a:cubicBezTo>
                  <a:lnTo>
                    <a:pt x="10120" y="186928"/>
                  </a:lnTo>
                  <a:cubicBezTo>
                    <a:pt x="16668" y="188218"/>
                    <a:pt x="22572" y="188863"/>
                    <a:pt x="27831" y="188863"/>
                  </a:cubicBezTo>
                  <a:cubicBezTo>
                    <a:pt x="37554" y="188863"/>
                    <a:pt x="44747" y="186010"/>
                    <a:pt x="49411" y="180305"/>
                  </a:cubicBezTo>
                  <a:cubicBezTo>
                    <a:pt x="54074" y="174600"/>
                    <a:pt x="57646" y="167332"/>
                    <a:pt x="60126" y="158502"/>
                  </a:cubicBezTo>
                  <a:lnTo>
                    <a:pt x="0" y="0"/>
                  </a:ln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104854"/>
              <a:endParaRPr lang="en-US" sz="2933" b="1" spc="-60">
                <a:solidFill>
                  <a:srgbClr val="8C9599">
                    <a:lumMod val="50000"/>
                  </a:srgbClr>
                </a:solidFill>
                <a:cs typeface="Arial"/>
              </a:endParaRPr>
            </a:p>
          </p:txBody>
        </p:sp>
      </p:grpSp>
    </p:spTree>
    <p:extLst>
      <p:ext uri="{BB962C8B-B14F-4D97-AF65-F5344CB8AC3E}">
        <p14:creationId xmlns:p14="http://schemas.microsoft.com/office/powerpoint/2010/main" val="65834472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5_Title Slide 1">
    <p:spTree>
      <p:nvGrpSpPr>
        <p:cNvPr id="1" name=""/>
        <p:cNvGrpSpPr/>
        <p:nvPr/>
      </p:nvGrpSpPr>
      <p:grpSpPr>
        <a:xfrm>
          <a:off x="0" y="0"/>
          <a:ext cx="0" cy="0"/>
          <a:chOff x="0" y="0"/>
          <a:chExt cx="0" cy="0"/>
        </a:xfrm>
      </p:grpSpPr>
      <p:sp>
        <p:nvSpPr>
          <p:cNvPr id="7" name="Rectangle 6"/>
          <p:cNvSpPr/>
          <p:nvPr userDrawn="1"/>
        </p:nvSpPr>
        <p:spPr bwMode="auto">
          <a:xfrm rot="10800000" flipH="1">
            <a:off x="1" y="0"/>
            <a:ext cx="304800" cy="6858000"/>
          </a:xfrm>
          <a:prstGeom prst="rect">
            <a:avLst/>
          </a:prstGeom>
          <a:solidFill>
            <a:srgbClr val="00A8F7"/>
          </a:solidFill>
          <a:ln>
            <a:noFill/>
          </a:ln>
          <a:effectLst/>
        </p:spPr>
        <p:txBody>
          <a:bodyPr vert="horz" wrap="square" lIns="121707" tIns="60853" rIns="121707" bIns="60853" numCol="1" rtlCol="0" anchor="ctr" anchorCtr="0" compatLnSpc="1">
            <a:prstTxWarp prst="textNoShape">
              <a:avLst/>
            </a:prstTxWarp>
          </a:bodyPr>
          <a:lstStyle/>
          <a:p>
            <a:pPr algn="ctr" defTabSz="1217063" fontAlgn="base">
              <a:spcBef>
                <a:spcPct val="0"/>
              </a:spcBef>
              <a:spcAft>
                <a:spcPct val="0"/>
              </a:spcAft>
            </a:pPr>
            <a:endParaRPr lang="en-US" sz="2933">
              <a:solidFill>
                <a:srgbClr val="00A8F7"/>
              </a:solidFill>
              <a:ea typeface="ＭＳ Ｐゴシック" pitchFamily="34" charset="-128"/>
            </a:endParaRPr>
          </a:p>
        </p:txBody>
      </p:sp>
      <p:pic>
        <p:nvPicPr>
          <p:cNvPr id="6" name="Picture 5">
            <a:extLst>
              <a:ext uri="{FF2B5EF4-FFF2-40B4-BE49-F238E27FC236}">
                <a16:creationId xmlns:a16="http://schemas.microsoft.com/office/drawing/2014/main" id="{83C1CE73-A306-824E-AF5D-DFABDA223E9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22137" y="5808216"/>
            <a:ext cx="2012175" cy="631521"/>
          </a:xfrm>
          <a:prstGeom prst="rect">
            <a:avLst/>
          </a:prstGeom>
        </p:spPr>
      </p:pic>
      <p:grpSp>
        <p:nvGrpSpPr>
          <p:cNvPr id="13" name="Group 12">
            <a:extLst>
              <a:ext uri="{FF2B5EF4-FFF2-40B4-BE49-F238E27FC236}">
                <a16:creationId xmlns:a16="http://schemas.microsoft.com/office/drawing/2014/main" id="{26962A78-5F90-E849-926E-E27C20197959}"/>
              </a:ext>
            </a:extLst>
          </p:cNvPr>
          <p:cNvGrpSpPr/>
          <p:nvPr userDrawn="1"/>
        </p:nvGrpSpPr>
        <p:grpSpPr>
          <a:xfrm>
            <a:off x="906054" y="1"/>
            <a:ext cx="5087397" cy="6859424"/>
            <a:chOff x="679539" y="1"/>
            <a:chExt cx="3815548" cy="5144568"/>
          </a:xfrm>
        </p:grpSpPr>
        <p:sp>
          <p:nvSpPr>
            <p:cNvPr id="14" name="Chevron 13">
              <a:extLst>
                <a:ext uri="{FF2B5EF4-FFF2-40B4-BE49-F238E27FC236}">
                  <a16:creationId xmlns:a16="http://schemas.microsoft.com/office/drawing/2014/main" id="{673B59A0-63BC-0F46-8B19-44FD67D42D94}"/>
                </a:ext>
              </a:extLst>
            </p:cNvPr>
            <p:cNvSpPr/>
            <p:nvPr/>
          </p:nvSpPr>
          <p:spPr>
            <a:xfrm>
              <a:off x="679539" y="1"/>
              <a:ext cx="3193569" cy="2999574"/>
            </a:xfrm>
            <a:prstGeom prst="chevron">
              <a:avLst>
                <a:gd name="adj" fmla="val 4614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063"/>
              <a:endParaRPr lang="en-US" sz="2400">
                <a:solidFill>
                  <a:srgbClr val="8C9599"/>
                </a:solidFill>
              </a:endParaRPr>
            </a:p>
          </p:txBody>
        </p:sp>
        <p:sp>
          <p:nvSpPr>
            <p:cNvPr id="15" name="Chevron 14">
              <a:extLst>
                <a:ext uri="{FF2B5EF4-FFF2-40B4-BE49-F238E27FC236}">
                  <a16:creationId xmlns:a16="http://schemas.microsoft.com/office/drawing/2014/main" id="{8DDFA2FC-9DC8-3D4B-8217-398D230F5C57}"/>
                </a:ext>
              </a:extLst>
            </p:cNvPr>
            <p:cNvSpPr/>
            <p:nvPr/>
          </p:nvSpPr>
          <p:spPr>
            <a:xfrm>
              <a:off x="696634" y="1576855"/>
              <a:ext cx="3798453" cy="3567714"/>
            </a:xfrm>
            <a:prstGeom prst="chevron">
              <a:avLst>
                <a:gd name="adj" fmla="val 4614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063"/>
              <a:endParaRPr lang="en-US" sz="2400">
                <a:solidFill>
                  <a:srgbClr val="8C9599"/>
                </a:solidFill>
              </a:endParaRPr>
            </a:p>
          </p:txBody>
        </p:sp>
        <p:sp>
          <p:nvSpPr>
            <p:cNvPr id="16" name="Chevron 15">
              <a:extLst>
                <a:ext uri="{FF2B5EF4-FFF2-40B4-BE49-F238E27FC236}">
                  <a16:creationId xmlns:a16="http://schemas.microsoft.com/office/drawing/2014/main" id="{C54180A5-7756-E048-A966-59067574F7BA}"/>
                </a:ext>
              </a:extLst>
            </p:cNvPr>
            <p:cNvSpPr/>
            <p:nvPr/>
          </p:nvSpPr>
          <p:spPr>
            <a:xfrm>
              <a:off x="1500375" y="1166614"/>
              <a:ext cx="2488584" cy="2337414"/>
            </a:xfrm>
            <a:prstGeom prst="chevron">
              <a:avLst>
                <a:gd name="adj" fmla="val 4614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063"/>
              <a:endParaRPr lang="en-US" sz="2400">
                <a:solidFill>
                  <a:srgbClr val="8C9599"/>
                </a:solidFill>
              </a:endParaRPr>
            </a:p>
          </p:txBody>
        </p:sp>
      </p:grpSp>
      <p:grpSp>
        <p:nvGrpSpPr>
          <p:cNvPr id="17" name="Group 16">
            <a:extLst>
              <a:ext uri="{FF2B5EF4-FFF2-40B4-BE49-F238E27FC236}">
                <a16:creationId xmlns:a16="http://schemas.microsoft.com/office/drawing/2014/main" id="{6DDBE942-5C20-1049-963F-D9BDD4B704AD}"/>
              </a:ext>
            </a:extLst>
          </p:cNvPr>
          <p:cNvGrpSpPr/>
          <p:nvPr userDrawn="1"/>
        </p:nvGrpSpPr>
        <p:grpSpPr>
          <a:xfrm>
            <a:off x="5629226" y="2878489"/>
            <a:ext cx="6493017" cy="499575"/>
            <a:chOff x="4221917" y="2158866"/>
            <a:chExt cx="4869763" cy="374681"/>
          </a:xfrm>
        </p:grpSpPr>
        <p:cxnSp>
          <p:nvCxnSpPr>
            <p:cNvPr id="21" name="Straight Connector 20">
              <a:extLst>
                <a:ext uri="{FF2B5EF4-FFF2-40B4-BE49-F238E27FC236}">
                  <a16:creationId xmlns:a16="http://schemas.microsoft.com/office/drawing/2014/main" id="{94ABAC76-EE16-9C4A-A031-E26084E221A7}"/>
                </a:ext>
              </a:extLst>
            </p:cNvPr>
            <p:cNvCxnSpPr>
              <a:cxnSpLocks/>
            </p:cNvCxnSpPr>
            <p:nvPr userDrawn="1"/>
          </p:nvCxnSpPr>
          <p:spPr>
            <a:xfrm>
              <a:off x="6588671" y="2175160"/>
              <a:ext cx="0" cy="3583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3E8C3CA4-D98A-0649-BB27-B61F761535E4}"/>
                </a:ext>
              </a:extLst>
            </p:cNvPr>
            <p:cNvSpPr txBox="1"/>
            <p:nvPr userDrawn="1"/>
          </p:nvSpPr>
          <p:spPr>
            <a:xfrm>
              <a:off x="6708459" y="2158866"/>
              <a:ext cx="2383221" cy="369332"/>
            </a:xfrm>
            <a:prstGeom prst="rect">
              <a:avLst/>
            </a:prstGeom>
            <a:noFill/>
          </p:spPr>
          <p:txBody>
            <a:bodyPr wrap="square" lIns="0" tIns="0" rIns="0" bIns="0" rtlCol="0" anchor="ctr">
              <a:spAutoFit/>
            </a:bodyPr>
            <a:lstStyle/>
            <a:p>
              <a:pPr defTabSz="1217063"/>
              <a:r>
                <a:rPr lang="en-US" sz="3200" b="1" spc="-67">
                  <a:solidFill>
                    <a:srgbClr val="8C9599">
                      <a:lumMod val="50000"/>
                    </a:srgbClr>
                  </a:solidFill>
                </a:rPr>
                <a:t>Better Together</a:t>
              </a:r>
              <a:endParaRPr lang="en-US" sz="3200" b="1" spc="-67">
                <a:solidFill>
                  <a:srgbClr val="8C9599">
                    <a:lumMod val="50000"/>
                  </a:srgbClr>
                </a:solidFill>
                <a:cs typeface="Arial"/>
              </a:endParaRPr>
            </a:p>
          </p:txBody>
        </p:sp>
        <p:sp>
          <p:nvSpPr>
            <p:cNvPr id="23" name="TextBox 22">
              <a:extLst>
                <a:ext uri="{FF2B5EF4-FFF2-40B4-BE49-F238E27FC236}">
                  <a16:creationId xmlns:a16="http://schemas.microsoft.com/office/drawing/2014/main" id="{73B7303F-E15F-E84C-8DB3-E150AE7EF477}"/>
                </a:ext>
              </a:extLst>
            </p:cNvPr>
            <p:cNvSpPr txBox="1"/>
            <p:nvPr userDrawn="1"/>
          </p:nvSpPr>
          <p:spPr>
            <a:xfrm>
              <a:off x="4633576" y="2234023"/>
              <a:ext cx="190053" cy="225624"/>
            </a:xfrm>
            <a:custGeom>
              <a:avLst/>
              <a:gdLst/>
              <a:ahLst/>
              <a:cxnLst/>
              <a:rect l="l" t="t" r="r" b="b"/>
              <a:pathLst>
                <a:path w="190053" h="225624">
                  <a:moveTo>
                    <a:pt x="102096" y="0"/>
                  </a:moveTo>
                  <a:cubicBezTo>
                    <a:pt x="128785" y="0"/>
                    <a:pt x="150465" y="7888"/>
                    <a:pt x="167134" y="23664"/>
                  </a:cubicBezTo>
                  <a:cubicBezTo>
                    <a:pt x="177055" y="32991"/>
                    <a:pt x="184497" y="46385"/>
                    <a:pt x="189458" y="63848"/>
                  </a:cubicBezTo>
                  <a:lnTo>
                    <a:pt x="145851" y="74266"/>
                  </a:lnTo>
                  <a:cubicBezTo>
                    <a:pt x="143271" y="62955"/>
                    <a:pt x="137889" y="54025"/>
                    <a:pt x="129703" y="47477"/>
                  </a:cubicBezTo>
                  <a:cubicBezTo>
                    <a:pt x="121518" y="40928"/>
                    <a:pt x="111571" y="37654"/>
                    <a:pt x="99863" y="37654"/>
                  </a:cubicBezTo>
                  <a:cubicBezTo>
                    <a:pt x="83691" y="37654"/>
                    <a:pt x="70569" y="43458"/>
                    <a:pt x="60498" y="55067"/>
                  </a:cubicBezTo>
                  <a:cubicBezTo>
                    <a:pt x="50427" y="66675"/>
                    <a:pt x="45392" y="85477"/>
                    <a:pt x="45392" y="111473"/>
                  </a:cubicBezTo>
                  <a:cubicBezTo>
                    <a:pt x="45392" y="139055"/>
                    <a:pt x="50353" y="158701"/>
                    <a:pt x="60275" y="170409"/>
                  </a:cubicBezTo>
                  <a:cubicBezTo>
                    <a:pt x="70197" y="182116"/>
                    <a:pt x="83095" y="187970"/>
                    <a:pt x="98970" y="187970"/>
                  </a:cubicBezTo>
                  <a:cubicBezTo>
                    <a:pt x="110678" y="187970"/>
                    <a:pt x="120749" y="184250"/>
                    <a:pt x="129182" y="176808"/>
                  </a:cubicBezTo>
                  <a:cubicBezTo>
                    <a:pt x="137616" y="169367"/>
                    <a:pt x="143668" y="157659"/>
                    <a:pt x="147339" y="141685"/>
                  </a:cubicBezTo>
                  <a:lnTo>
                    <a:pt x="190053" y="155228"/>
                  </a:lnTo>
                  <a:cubicBezTo>
                    <a:pt x="183505" y="179041"/>
                    <a:pt x="172615" y="196726"/>
                    <a:pt x="157385" y="208285"/>
                  </a:cubicBezTo>
                  <a:cubicBezTo>
                    <a:pt x="142155" y="219844"/>
                    <a:pt x="122832" y="225624"/>
                    <a:pt x="99417" y="225624"/>
                  </a:cubicBezTo>
                  <a:cubicBezTo>
                    <a:pt x="70445" y="225624"/>
                    <a:pt x="46632" y="215727"/>
                    <a:pt x="27979" y="195933"/>
                  </a:cubicBezTo>
                  <a:cubicBezTo>
                    <a:pt x="9326" y="176138"/>
                    <a:pt x="0" y="149077"/>
                    <a:pt x="0" y="114747"/>
                  </a:cubicBezTo>
                  <a:cubicBezTo>
                    <a:pt x="0" y="78433"/>
                    <a:pt x="9376" y="50230"/>
                    <a:pt x="28128" y="30138"/>
                  </a:cubicBezTo>
                  <a:cubicBezTo>
                    <a:pt x="46880" y="10046"/>
                    <a:pt x="71536" y="0"/>
                    <a:pt x="102096" y="0"/>
                  </a:cubicBez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7063"/>
              <a:endParaRPr lang="en-US" sz="3200" b="1" spc="-67">
                <a:solidFill>
                  <a:srgbClr val="8C9599">
                    <a:lumMod val="50000"/>
                  </a:srgbClr>
                </a:solidFill>
                <a:cs typeface="Arial"/>
              </a:endParaRPr>
            </a:p>
          </p:txBody>
        </p:sp>
        <p:sp>
          <p:nvSpPr>
            <p:cNvPr id="24" name="TextBox 23">
              <a:extLst>
                <a:ext uri="{FF2B5EF4-FFF2-40B4-BE49-F238E27FC236}">
                  <a16:creationId xmlns:a16="http://schemas.microsoft.com/office/drawing/2014/main" id="{585B8ADC-EA55-6544-906B-071EFDD2ADDC}"/>
                </a:ext>
              </a:extLst>
            </p:cNvPr>
            <p:cNvSpPr txBox="1"/>
            <p:nvPr userDrawn="1"/>
          </p:nvSpPr>
          <p:spPr>
            <a:xfrm>
              <a:off x="4221917" y="2237745"/>
              <a:ext cx="173980" cy="221903"/>
            </a:xfrm>
            <a:custGeom>
              <a:avLst/>
              <a:gdLst/>
              <a:ahLst/>
              <a:cxnLst/>
              <a:rect l="l" t="t" r="r" b="b"/>
              <a:pathLst>
                <a:path w="173980" h="221903">
                  <a:moveTo>
                    <a:pt x="0" y="0"/>
                  </a:moveTo>
                  <a:lnTo>
                    <a:pt x="44053" y="0"/>
                  </a:lnTo>
                  <a:lnTo>
                    <a:pt x="44053" y="118170"/>
                  </a:lnTo>
                  <a:cubicBezTo>
                    <a:pt x="44053" y="136922"/>
                    <a:pt x="44599" y="149076"/>
                    <a:pt x="45690" y="154633"/>
                  </a:cubicBezTo>
                  <a:cubicBezTo>
                    <a:pt x="47575" y="163562"/>
                    <a:pt x="52065" y="170731"/>
                    <a:pt x="59159" y="176138"/>
                  </a:cubicBezTo>
                  <a:cubicBezTo>
                    <a:pt x="66253" y="181546"/>
                    <a:pt x="75952" y="184249"/>
                    <a:pt x="88255" y="184249"/>
                  </a:cubicBezTo>
                  <a:cubicBezTo>
                    <a:pt x="100757" y="184249"/>
                    <a:pt x="110182" y="181694"/>
                    <a:pt x="116532" y="176585"/>
                  </a:cubicBezTo>
                  <a:cubicBezTo>
                    <a:pt x="122882" y="171475"/>
                    <a:pt x="126702" y="165199"/>
                    <a:pt x="127992" y="157758"/>
                  </a:cubicBezTo>
                  <a:cubicBezTo>
                    <a:pt x="129282" y="150316"/>
                    <a:pt x="129927" y="137964"/>
                    <a:pt x="129927" y="120700"/>
                  </a:cubicBezTo>
                  <a:lnTo>
                    <a:pt x="129927" y="0"/>
                  </a:lnTo>
                  <a:lnTo>
                    <a:pt x="173980" y="0"/>
                  </a:lnTo>
                  <a:lnTo>
                    <a:pt x="173980" y="114598"/>
                  </a:lnTo>
                  <a:cubicBezTo>
                    <a:pt x="173980" y="140791"/>
                    <a:pt x="172789" y="159296"/>
                    <a:pt x="170408" y="170111"/>
                  </a:cubicBezTo>
                  <a:cubicBezTo>
                    <a:pt x="168027" y="180925"/>
                    <a:pt x="163636" y="190054"/>
                    <a:pt x="157237" y="197495"/>
                  </a:cubicBezTo>
                  <a:cubicBezTo>
                    <a:pt x="150837" y="204936"/>
                    <a:pt x="142280" y="210865"/>
                    <a:pt x="131564" y="215280"/>
                  </a:cubicBezTo>
                  <a:cubicBezTo>
                    <a:pt x="120848" y="219695"/>
                    <a:pt x="106859" y="221903"/>
                    <a:pt x="89595" y="221903"/>
                  </a:cubicBezTo>
                  <a:cubicBezTo>
                    <a:pt x="68759" y="221903"/>
                    <a:pt x="52958" y="219497"/>
                    <a:pt x="42193" y="214685"/>
                  </a:cubicBezTo>
                  <a:cubicBezTo>
                    <a:pt x="31428" y="209873"/>
                    <a:pt x="22920" y="203622"/>
                    <a:pt x="16669" y="195932"/>
                  </a:cubicBezTo>
                  <a:cubicBezTo>
                    <a:pt x="10418" y="188243"/>
                    <a:pt x="6300" y="180181"/>
                    <a:pt x="4316" y="171748"/>
                  </a:cubicBezTo>
                  <a:cubicBezTo>
                    <a:pt x="1439" y="159246"/>
                    <a:pt x="0" y="140791"/>
                    <a:pt x="0" y="116384"/>
                  </a:cubicBezTo>
                  <a:lnTo>
                    <a:pt x="0" y="0"/>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7063"/>
              <a:endParaRPr lang="en-US" sz="3200" b="1" spc="-67">
                <a:solidFill>
                  <a:srgbClr val="8C9599">
                    <a:lumMod val="50000"/>
                  </a:srgbClr>
                </a:solidFill>
                <a:cs typeface="Arial"/>
              </a:endParaRPr>
            </a:p>
          </p:txBody>
        </p:sp>
        <p:sp>
          <p:nvSpPr>
            <p:cNvPr id="25" name="TextBox 24">
              <a:extLst>
                <a:ext uri="{FF2B5EF4-FFF2-40B4-BE49-F238E27FC236}">
                  <a16:creationId xmlns:a16="http://schemas.microsoft.com/office/drawing/2014/main" id="{DFC94635-322A-2C4E-94AC-588E33D0DB81}"/>
                </a:ext>
              </a:extLst>
            </p:cNvPr>
            <p:cNvSpPr txBox="1"/>
            <p:nvPr userDrawn="1"/>
          </p:nvSpPr>
          <p:spPr>
            <a:xfrm>
              <a:off x="4431913" y="2237744"/>
              <a:ext cx="174427" cy="218182"/>
            </a:xfrm>
            <a:custGeom>
              <a:avLst/>
              <a:gdLst/>
              <a:ahLst/>
              <a:cxnLst/>
              <a:rect l="l" t="t" r="r" b="b"/>
              <a:pathLst>
                <a:path w="174427" h="218182">
                  <a:moveTo>
                    <a:pt x="0" y="0"/>
                  </a:moveTo>
                  <a:lnTo>
                    <a:pt x="44054" y="0"/>
                  </a:lnTo>
                  <a:lnTo>
                    <a:pt x="44054" y="85874"/>
                  </a:lnTo>
                  <a:lnTo>
                    <a:pt x="130374" y="85874"/>
                  </a:lnTo>
                  <a:lnTo>
                    <a:pt x="130374" y="0"/>
                  </a:lnTo>
                  <a:lnTo>
                    <a:pt x="174427" y="0"/>
                  </a:lnTo>
                  <a:lnTo>
                    <a:pt x="174427" y="218182"/>
                  </a:lnTo>
                  <a:lnTo>
                    <a:pt x="130374" y="218182"/>
                  </a:lnTo>
                  <a:lnTo>
                    <a:pt x="130374" y="122783"/>
                  </a:lnTo>
                  <a:lnTo>
                    <a:pt x="44054" y="122783"/>
                  </a:lnTo>
                  <a:lnTo>
                    <a:pt x="44054" y="218182"/>
                  </a:lnTo>
                  <a:lnTo>
                    <a:pt x="0" y="218182"/>
                  </a:lnTo>
                  <a:lnTo>
                    <a:pt x="0" y="0"/>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7063"/>
              <a:endParaRPr lang="en-US" sz="3200" b="1" spc="-67">
                <a:solidFill>
                  <a:srgbClr val="8C9599">
                    <a:lumMod val="50000"/>
                  </a:srgbClr>
                </a:solidFill>
                <a:cs typeface="Arial"/>
              </a:endParaRPr>
            </a:p>
          </p:txBody>
        </p:sp>
        <p:sp>
          <p:nvSpPr>
            <p:cNvPr id="26" name="TextBox 25">
              <a:extLst>
                <a:ext uri="{FF2B5EF4-FFF2-40B4-BE49-F238E27FC236}">
                  <a16:creationId xmlns:a16="http://schemas.microsoft.com/office/drawing/2014/main" id="{36891785-D783-D04D-B092-61D9C04EA8EC}"/>
                </a:ext>
              </a:extLst>
            </p:cNvPr>
            <p:cNvSpPr txBox="1"/>
            <p:nvPr userDrawn="1"/>
          </p:nvSpPr>
          <p:spPr>
            <a:xfrm>
              <a:off x="4835238" y="2237744"/>
              <a:ext cx="173384" cy="218182"/>
            </a:xfrm>
            <a:custGeom>
              <a:avLst/>
              <a:gdLst/>
              <a:ahLst/>
              <a:cxnLst/>
              <a:rect l="l" t="t" r="r" b="b"/>
              <a:pathLst>
                <a:path w="173384" h="218182">
                  <a:moveTo>
                    <a:pt x="0" y="0"/>
                  </a:moveTo>
                  <a:lnTo>
                    <a:pt x="173384" y="0"/>
                  </a:lnTo>
                  <a:lnTo>
                    <a:pt x="173384" y="36909"/>
                  </a:lnTo>
                  <a:lnTo>
                    <a:pt x="108793" y="36909"/>
                  </a:lnTo>
                  <a:lnTo>
                    <a:pt x="108793" y="218182"/>
                  </a:lnTo>
                  <a:lnTo>
                    <a:pt x="64740" y="218182"/>
                  </a:lnTo>
                  <a:lnTo>
                    <a:pt x="64740" y="36909"/>
                  </a:lnTo>
                  <a:lnTo>
                    <a:pt x="0" y="36909"/>
                  </a:lnTo>
                  <a:lnTo>
                    <a:pt x="0" y="0"/>
                  </a:ln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7063"/>
              <a:endParaRPr lang="en-US" sz="3200" b="1" spc="-67">
                <a:solidFill>
                  <a:srgbClr val="8C9599">
                    <a:lumMod val="50000"/>
                  </a:srgbClr>
                </a:solidFill>
                <a:cs typeface="Arial"/>
              </a:endParaRPr>
            </a:p>
          </p:txBody>
        </p:sp>
        <p:sp>
          <p:nvSpPr>
            <p:cNvPr id="27" name="TextBox 26">
              <a:extLst>
                <a:ext uri="{FF2B5EF4-FFF2-40B4-BE49-F238E27FC236}">
                  <a16:creationId xmlns:a16="http://schemas.microsoft.com/office/drawing/2014/main" id="{43651B17-76E2-854A-9AE8-173330B26C25}"/>
                </a:ext>
              </a:extLst>
            </p:cNvPr>
            <p:cNvSpPr txBox="1"/>
            <p:nvPr userDrawn="1"/>
          </p:nvSpPr>
          <p:spPr>
            <a:xfrm>
              <a:off x="5336193" y="2237744"/>
              <a:ext cx="143917" cy="218182"/>
            </a:xfrm>
            <a:custGeom>
              <a:avLst/>
              <a:gdLst/>
              <a:ahLst/>
              <a:cxnLst/>
              <a:rect l="l" t="t" r="r" b="b"/>
              <a:pathLst>
                <a:path w="143917" h="218182">
                  <a:moveTo>
                    <a:pt x="0" y="0"/>
                  </a:moveTo>
                  <a:lnTo>
                    <a:pt x="41821" y="0"/>
                  </a:lnTo>
                  <a:lnTo>
                    <a:pt x="41821" y="80218"/>
                  </a:lnTo>
                  <a:cubicBezTo>
                    <a:pt x="55315" y="64443"/>
                    <a:pt x="71438" y="56555"/>
                    <a:pt x="90190" y="56555"/>
                  </a:cubicBezTo>
                  <a:cubicBezTo>
                    <a:pt x="99814" y="56555"/>
                    <a:pt x="108496" y="58341"/>
                    <a:pt x="116235" y="61913"/>
                  </a:cubicBezTo>
                  <a:cubicBezTo>
                    <a:pt x="123974" y="65484"/>
                    <a:pt x="129803" y="70049"/>
                    <a:pt x="133722" y="75605"/>
                  </a:cubicBezTo>
                  <a:cubicBezTo>
                    <a:pt x="137641" y="81161"/>
                    <a:pt x="140320" y="87313"/>
                    <a:pt x="141759" y="94059"/>
                  </a:cubicBezTo>
                  <a:cubicBezTo>
                    <a:pt x="143197" y="100806"/>
                    <a:pt x="143917" y="111274"/>
                    <a:pt x="143917" y="125462"/>
                  </a:cubicBezTo>
                  <a:lnTo>
                    <a:pt x="143917" y="218182"/>
                  </a:lnTo>
                  <a:lnTo>
                    <a:pt x="102096" y="218182"/>
                  </a:lnTo>
                  <a:lnTo>
                    <a:pt x="102096" y="134690"/>
                  </a:lnTo>
                  <a:cubicBezTo>
                    <a:pt x="102096" y="118120"/>
                    <a:pt x="101302" y="107603"/>
                    <a:pt x="99715" y="103138"/>
                  </a:cubicBezTo>
                  <a:cubicBezTo>
                    <a:pt x="98128" y="98673"/>
                    <a:pt x="95325" y="95126"/>
                    <a:pt x="91306" y="92497"/>
                  </a:cubicBezTo>
                  <a:cubicBezTo>
                    <a:pt x="87288" y="89867"/>
                    <a:pt x="82252" y="88553"/>
                    <a:pt x="76200" y="88553"/>
                  </a:cubicBezTo>
                  <a:cubicBezTo>
                    <a:pt x="69255" y="88553"/>
                    <a:pt x="63054" y="90240"/>
                    <a:pt x="57597" y="93613"/>
                  </a:cubicBezTo>
                  <a:cubicBezTo>
                    <a:pt x="52140" y="96986"/>
                    <a:pt x="48146" y="102071"/>
                    <a:pt x="45616" y="108868"/>
                  </a:cubicBezTo>
                  <a:cubicBezTo>
                    <a:pt x="43086" y="115664"/>
                    <a:pt x="41821" y="125710"/>
                    <a:pt x="41821" y="139006"/>
                  </a:cubicBezTo>
                  <a:lnTo>
                    <a:pt x="41821" y="218182"/>
                  </a:lnTo>
                  <a:lnTo>
                    <a:pt x="0" y="218182"/>
                  </a:lnTo>
                  <a:lnTo>
                    <a:pt x="0" y="0"/>
                  </a:ln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7063"/>
              <a:endParaRPr lang="en-US" sz="3200" b="1" spc="-67">
                <a:solidFill>
                  <a:srgbClr val="8C9599">
                    <a:lumMod val="50000"/>
                  </a:srgbClr>
                </a:solidFill>
                <a:cs typeface="Arial"/>
              </a:endParaRPr>
            </a:p>
          </p:txBody>
        </p:sp>
        <p:sp>
          <p:nvSpPr>
            <p:cNvPr id="28" name="TextBox 27">
              <a:extLst>
                <a:ext uri="{FF2B5EF4-FFF2-40B4-BE49-F238E27FC236}">
                  <a16:creationId xmlns:a16="http://schemas.microsoft.com/office/drawing/2014/main" id="{650B56E0-DBB7-1140-91A3-4BFC37341F76}"/>
                </a:ext>
              </a:extLst>
            </p:cNvPr>
            <p:cNvSpPr txBox="1"/>
            <p:nvPr userDrawn="1"/>
          </p:nvSpPr>
          <p:spPr>
            <a:xfrm>
              <a:off x="5879267" y="2237744"/>
              <a:ext cx="41821" cy="218182"/>
            </a:xfrm>
            <a:custGeom>
              <a:avLst/>
              <a:gdLst/>
              <a:ahLst/>
              <a:cxnLst/>
              <a:rect l="l" t="t" r="r" b="b"/>
              <a:pathLst>
                <a:path w="41821" h="218182">
                  <a:moveTo>
                    <a:pt x="0" y="0"/>
                  </a:moveTo>
                  <a:lnTo>
                    <a:pt x="41821" y="0"/>
                  </a:lnTo>
                  <a:lnTo>
                    <a:pt x="41821" y="218182"/>
                  </a:lnTo>
                  <a:lnTo>
                    <a:pt x="0" y="218182"/>
                  </a:lnTo>
                  <a:lnTo>
                    <a:pt x="0" y="0"/>
                  </a:ln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7063"/>
              <a:endParaRPr lang="en-US" sz="3200" b="1" spc="-67">
                <a:solidFill>
                  <a:srgbClr val="8C9599">
                    <a:lumMod val="50000"/>
                  </a:srgbClr>
                </a:solidFill>
                <a:cs typeface="Arial"/>
              </a:endParaRPr>
            </a:p>
          </p:txBody>
        </p:sp>
        <p:sp>
          <p:nvSpPr>
            <p:cNvPr id="29" name="TextBox 28">
              <a:extLst>
                <a:ext uri="{FF2B5EF4-FFF2-40B4-BE49-F238E27FC236}">
                  <a16:creationId xmlns:a16="http://schemas.microsoft.com/office/drawing/2014/main" id="{C1686D8C-3165-114E-97BD-E8628EC7F395}"/>
                </a:ext>
              </a:extLst>
            </p:cNvPr>
            <p:cNvSpPr txBox="1"/>
            <p:nvPr userDrawn="1"/>
          </p:nvSpPr>
          <p:spPr>
            <a:xfrm>
              <a:off x="5000288" y="2294300"/>
              <a:ext cx="147675" cy="165199"/>
            </a:xfrm>
            <a:custGeom>
              <a:avLst/>
              <a:gdLst/>
              <a:ahLst/>
              <a:cxnLst/>
              <a:rect l="l" t="t" r="r" b="b"/>
              <a:pathLst>
                <a:path w="147675" h="165199">
                  <a:moveTo>
                    <a:pt x="72479" y="0"/>
                  </a:moveTo>
                  <a:cubicBezTo>
                    <a:pt x="95994" y="0"/>
                    <a:pt x="114548" y="7764"/>
                    <a:pt x="128141" y="23291"/>
                  </a:cubicBezTo>
                  <a:cubicBezTo>
                    <a:pt x="141734" y="38819"/>
                    <a:pt x="148233" y="62607"/>
                    <a:pt x="147638" y="94654"/>
                  </a:cubicBezTo>
                  <a:lnTo>
                    <a:pt x="42863" y="94654"/>
                  </a:lnTo>
                  <a:cubicBezTo>
                    <a:pt x="43160" y="107057"/>
                    <a:pt x="46534" y="116706"/>
                    <a:pt x="52983" y="123602"/>
                  </a:cubicBezTo>
                  <a:cubicBezTo>
                    <a:pt x="59432" y="130497"/>
                    <a:pt x="67469" y="133945"/>
                    <a:pt x="77093" y="133945"/>
                  </a:cubicBezTo>
                  <a:cubicBezTo>
                    <a:pt x="83641" y="133945"/>
                    <a:pt x="89148" y="132159"/>
                    <a:pt x="93613" y="128587"/>
                  </a:cubicBezTo>
                  <a:cubicBezTo>
                    <a:pt x="98078" y="125015"/>
                    <a:pt x="101451" y="119261"/>
                    <a:pt x="103733" y="111323"/>
                  </a:cubicBezTo>
                  <a:lnTo>
                    <a:pt x="145405" y="118318"/>
                  </a:lnTo>
                  <a:cubicBezTo>
                    <a:pt x="140047" y="133598"/>
                    <a:pt x="131589" y="145231"/>
                    <a:pt x="120030" y="153218"/>
                  </a:cubicBezTo>
                  <a:cubicBezTo>
                    <a:pt x="108471" y="161205"/>
                    <a:pt x="94010" y="165199"/>
                    <a:pt x="76647" y="165199"/>
                  </a:cubicBezTo>
                  <a:cubicBezTo>
                    <a:pt x="49163" y="165199"/>
                    <a:pt x="28823" y="156220"/>
                    <a:pt x="15627" y="138261"/>
                  </a:cubicBezTo>
                  <a:cubicBezTo>
                    <a:pt x="5209" y="123874"/>
                    <a:pt x="0" y="105717"/>
                    <a:pt x="0" y="83790"/>
                  </a:cubicBezTo>
                  <a:cubicBezTo>
                    <a:pt x="0" y="57596"/>
                    <a:pt x="6846" y="37083"/>
                    <a:pt x="20538" y="22250"/>
                  </a:cubicBezTo>
                  <a:cubicBezTo>
                    <a:pt x="34231" y="7416"/>
                    <a:pt x="51544" y="0"/>
                    <a:pt x="72479" y="0"/>
                  </a:cubicBezTo>
                  <a:close/>
                  <a:moveTo>
                    <a:pt x="75009" y="31998"/>
                  </a:moveTo>
                  <a:cubicBezTo>
                    <a:pt x="65881" y="31998"/>
                    <a:pt x="58341" y="35322"/>
                    <a:pt x="52388" y="41969"/>
                  </a:cubicBezTo>
                  <a:cubicBezTo>
                    <a:pt x="46434" y="48617"/>
                    <a:pt x="43507" y="57646"/>
                    <a:pt x="43607" y="69056"/>
                  </a:cubicBezTo>
                  <a:lnTo>
                    <a:pt x="106114" y="69056"/>
                  </a:lnTo>
                  <a:cubicBezTo>
                    <a:pt x="105817" y="56951"/>
                    <a:pt x="102691" y="47749"/>
                    <a:pt x="96738" y="41448"/>
                  </a:cubicBezTo>
                  <a:cubicBezTo>
                    <a:pt x="90785" y="35148"/>
                    <a:pt x="83542" y="31998"/>
                    <a:pt x="75009" y="31998"/>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7063"/>
              <a:endParaRPr lang="en-US" sz="3200" b="1" spc="-67">
                <a:solidFill>
                  <a:srgbClr val="8C9599">
                    <a:lumMod val="50000"/>
                  </a:srgbClr>
                </a:solidFill>
                <a:cs typeface="Arial"/>
              </a:endParaRPr>
            </a:p>
          </p:txBody>
        </p:sp>
        <p:sp>
          <p:nvSpPr>
            <p:cNvPr id="30" name="TextBox 29">
              <a:extLst>
                <a:ext uri="{FF2B5EF4-FFF2-40B4-BE49-F238E27FC236}">
                  <a16:creationId xmlns:a16="http://schemas.microsoft.com/office/drawing/2014/main" id="{4285349C-A7B3-7645-B904-34B35CE09072}"/>
                </a:ext>
              </a:extLst>
            </p:cNvPr>
            <p:cNvSpPr txBox="1"/>
            <p:nvPr userDrawn="1"/>
          </p:nvSpPr>
          <p:spPr>
            <a:xfrm>
              <a:off x="5165190" y="2294300"/>
              <a:ext cx="149125" cy="165199"/>
            </a:xfrm>
            <a:custGeom>
              <a:avLst/>
              <a:gdLst/>
              <a:ahLst/>
              <a:cxnLst/>
              <a:rect l="l" t="t" r="r" b="b"/>
              <a:pathLst>
                <a:path w="149125" h="165199">
                  <a:moveTo>
                    <a:pt x="76646" y="0"/>
                  </a:moveTo>
                  <a:cubicBezTo>
                    <a:pt x="95894" y="0"/>
                    <a:pt x="111199" y="4142"/>
                    <a:pt x="122560" y="12427"/>
                  </a:cubicBezTo>
                  <a:cubicBezTo>
                    <a:pt x="133920" y="20712"/>
                    <a:pt x="142081" y="33337"/>
                    <a:pt x="147042" y="50304"/>
                  </a:cubicBezTo>
                  <a:lnTo>
                    <a:pt x="105816" y="57745"/>
                  </a:lnTo>
                  <a:cubicBezTo>
                    <a:pt x="104427" y="49510"/>
                    <a:pt x="101277" y="43309"/>
                    <a:pt x="96366" y="39142"/>
                  </a:cubicBezTo>
                  <a:cubicBezTo>
                    <a:pt x="91454" y="34974"/>
                    <a:pt x="85080" y="32891"/>
                    <a:pt x="77241" y="32891"/>
                  </a:cubicBezTo>
                  <a:cubicBezTo>
                    <a:pt x="66823" y="32891"/>
                    <a:pt x="58514" y="36487"/>
                    <a:pt x="52313" y="43681"/>
                  </a:cubicBezTo>
                  <a:cubicBezTo>
                    <a:pt x="46112" y="50874"/>
                    <a:pt x="43011" y="62904"/>
                    <a:pt x="43011" y="79772"/>
                  </a:cubicBezTo>
                  <a:cubicBezTo>
                    <a:pt x="43011" y="98524"/>
                    <a:pt x="46161" y="111770"/>
                    <a:pt x="52462" y="119509"/>
                  </a:cubicBezTo>
                  <a:cubicBezTo>
                    <a:pt x="58762" y="127248"/>
                    <a:pt x="67220" y="131117"/>
                    <a:pt x="77837" y="131117"/>
                  </a:cubicBezTo>
                  <a:cubicBezTo>
                    <a:pt x="85774" y="131117"/>
                    <a:pt x="92273" y="128860"/>
                    <a:pt x="97333" y="124346"/>
                  </a:cubicBezTo>
                  <a:cubicBezTo>
                    <a:pt x="102393" y="119831"/>
                    <a:pt x="105965" y="112067"/>
                    <a:pt x="108049" y="101054"/>
                  </a:cubicBezTo>
                  <a:lnTo>
                    <a:pt x="149125" y="108049"/>
                  </a:lnTo>
                  <a:cubicBezTo>
                    <a:pt x="144859" y="126901"/>
                    <a:pt x="136673" y="141138"/>
                    <a:pt x="124569" y="150763"/>
                  </a:cubicBezTo>
                  <a:cubicBezTo>
                    <a:pt x="112464" y="160387"/>
                    <a:pt x="96242" y="165199"/>
                    <a:pt x="75902" y="165199"/>
                  </a:cubicBezTo>
                  <a:cubicBezTo>
                    <a:pt x="52784" y="165199"/>
                    <a:pt x="34354" y="157906"/>
                    <a:pt x="20612" y="143321"/>
                  </a:cubicBezTo>
                  <a:cubicBezTo>
                    <a:pt x="6871" y="128736"/>
                    <a:pt x="0" y="108545"/>
                    <a:pt x="0" y="82748"/>
                  </a:cubicBezTo>
                  <a:cubicBezTo>
                    <a:pt x="0" y="56654"/>
                    <a:pt x="6895" y="36339"/>
                    <a:pt x="20687" y="21803"/>
                  </a:cubicBezTo>
                  <a:cubicBezTo>
                    <a:pt x="34478" y="7268"/>
                    <a:pt x="53131" y="0"/>
                    <a:pt x="76646"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7063"/>
              <a:endParaRPr lang="en-US" sz="3200" b="1" spc="-67">
                <a:solidFill>
                  <a:srgbClr val="8C9599">
                    <a:lumMod val="50000"/>
                  </a:srgbClr>
                </a:solidFill>
                <a:cs typeface="Arial"/>
              </a:endParaRPr>
            </a:p>
          </p:txBody>
        </p:sp>
        <p:sp>
          <p:nvSpPr>
            <p:cNvPr id="31" name="TextBox 30">
              <a:extLst>
                <a:ext uri="{FF2B5EF4-FFF2-40B4-BE49-F238E27FC236}">
                  <a16:creationId xmlns:a16="http://schemas.microsoft.com/office/drawing/2014/main" id="{87B7D536-858E-3042-939D-08F6CE80A072}"/>
                </a:ext>
              </a:extLst>
            </p:cNvPr>
            <p:cNvSpPr txBox="1"/>
            <p:nvPr userDrawn="1"/>
          </p:nvSpPr>
          <p:spPr>
            <a:xfrm>
              <a:off x="5517019" y="2294300"/>
              <a:ext cx="144066" cy="161627"/>
            </a:xfrm>
            <a:custGeom>
              <a:avLst/>
              <a:gdLst/>
              <a:ahLst/>
              <a:cxnLst/>
              <a:rect l="l" t="t" r="r" b="b"/>
              <a:pathLst>
                <a:path w="144066" h="161627">
                  <a:moveTo>
                    <a:pt x="90934" y="0"/>
                  </a:moveTo>
                  <a:cubicBezTo>
                    <a:pt x="100162" y="0"/>
                    <a:pt x="108595" y="1662"/>
                    <a:pt x="116235" y="4986"/>
                  </a:cubicBezTo>
                  <a:cubicBezTo>
                    <a:pt x="123875" y="8309"/>
                    <a:pt x="129654" y="12551"/>
                    <a:pt x="133574" y="17710"/>
                  </a:cubicBezTo>
                  <a:cubicBezTo>
                    <a:pt x="137493" y="22870"/>
                    <a:pt x="140221" y="28724"/>
                    <a:pt x="141759" y="35272"/>
                  </a:cubicBezTo>
                  <a:cubicBezTo>
                    <a:pt x="143297" y="41821"/>
                    <a:pt x="144066" y="51197"/>
                    <a:pt x="144066" y="63401"/>
                  </a:cubicBezTo>
                  <a:lnTo>
                    <a:pt x="144066" y="161627"/>
                  </a:lnTo>
                  <a:lnTo>
                    <a:pt x="102245" y="161627"/>
                  </a:lnTo>
                  <a:lnTo>
                    <a:pt x="102245" y="80962"/>
                  </a:lnTo>
                  <a:cubicBezTo>
                    <a:pt x="102245" y="63897"/>
                    <a:pt x="101352" y="52859"/>
                    <a:pt x="99566" y="47848"/>
                  </a:cubicBezTo>
                  <a:cubicBezTo>
                    <a:pt x="97780" y="42837"/>
                    <a:pt x="94878" y="38943"/>
                    <a:pt x="90860" y="36165"/>
                  </a:cubicBezTo>
                  <a:cubicBezTo>
                    <a:pt x="86841" y="33387"/>
                    <a:pt x="82005" y="31998"/>
                    <a:pt x="76349" y="31998"/>
                  </a:cubicBezTo>
                  <a:cubicBezTo>
                    <a:pt x="69106" y="31998"/>
                    <a:pt x="62607" y="33982"/>
                    <a:pt x="56853" y="37951"/>
                  </a:cubicBezTo>
                  <a:cubicBezTo>
                    <a:pt x="51098" y="41920"/>
                    <a:pt x="47154" y="47178"/>
                    <a:pt x="45021" y="53727"/>
                  </a:cubicBezTo>
                  <a:cubicBezTo>
                    <a:pt x="42887" y="60275"/>
                    <a:pt x="41821" y="72380"/>
                    <a:pt x="41821" y="90041"/>
                  </a:cubicBezTo>
                  <a:lnTo>
                    <a:pt x="41821" y="161627"/>
                  </a:lnTo>
                  <a:lnTo>
                    <a:pt x="0" y="161627"/>
                  </a:lnTo>
                  <a:lnTo>
                    <a:pt x="0" y="3572"/>
                  </a:lnTo>
                  <a:lnTo>
                    <a:pt x="38844" y="3572"/>
                  </a:lnTo>
                  <a:lnTo>
                    <a:pt x="38844" y="26789"/>
                  </a:lnTo>
                  <a:cubicBezTo>
                    <a:pt x="52636" y="8929"/>
                    <a:pt x="69999" y="0"/>
                    <a:pt x="90934"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7063"/>
              <a:endParaRPr lang="en-US" sz="3200" b="1" spc="-67">
                <a:solidFill>
                  <a:srgbClr val="8C9599">
                    <a:lumMod val="50000"/>
                  </a:srgbClr>
                </a:solidFill>
                <a:cs typeface="Arial"/>
              </a:endParaRPr>
            </a:p>
          </p:txBody>
        </p:sp>
        <p:sp>
          <p:nvSpPr>
            <p:cNvPr id="32" name="TextBox 31">
              <a:extLst>
                <a:ext uri="{FF2B5EF4-FFF2-40B4-BE49-F238E27FC236}">
                  <a16:creationId xmlns:a16="http://schemas.microsoft.com/office/drawing/2014/main" id="{75FF8F98-788B-C346-AEA6-89E493CA8DEA}"/>
                </a:ext>
              </a:extLst>
            </p:cNvPr>
            <p:cNvSpPr txBox="1"/>
            <p:nvPr userDrawn="1"/>
          </p:nvSpPr>
          <p:spPr>
            <a:xfrm>
              <a:off x="5688618" y="2294300"/>
              <a:ext cx="163116" cy="165199"/>
            </a:xfrm>
            <a:custGeom>
              <a:avLst/>
              <a:gdLst/>
              <a:ahLst/>
              <a:cxnLst/>
              <a:rect l="l" t="t" r="r" b="b"/>
              <a:pathLst>
                <a:path w="163116" h="165199">
                  <a:moveTo>
                    <a:pt x="81409" y="0"/>
                  </a:moveTo>
                  <a:cubicBezTo>
                    <a:pt x="105321" y="0"/>
                    <a:pt x="124916" y="7764"/>
                    <a:pt x="140196" y="23291"/>
                  </a:cubicBezTo>
                  <a:cubicBezTo>
                    <a:pt x="155476" y="38819"/>
                    <a:pt x="163116" y="58440"/>
                    <a:pt x="163116" y="82153"/>
                  </a:cubicBezTo>
                  <a:cubicBezTo>
                    <a:pt x="163116" y="106065"/>
                    <a:pt x="155401" y="125884"/>
                    <a:pt x="139973" y="141610"/>
                  </a:cubicBezTo>
                  <a:cubicBezTo>
                    <a:pt x="124544" y="157336"/>
                    <a:pt x="105122" y="165199"/>
                    <a:pt x="81707" y="165199"/>
                  </a:cubicBezTo>
                  <a:cubicBezTo>
                    <a:pt x="67221" y="165199"/>
                    <a:pt x="53405" y="161925"/>
                    <a:pt x="40258" y="155376"/>
                  </a:cubicBezTo>
                  <a:cubicBezTo>
                    <a:pt x="27112" y="148828"/>
                    <a:pt x="17115" y="139228"/>
                    <a:pt x="10269" y="126578"/>
                  </a:cubicBezTo>
                  <a:cubicBezTo>
                    <a:pt x="3423" y="113928"/>
                    <a:pt x="0" y="98524"/>
                    <a:pt x="0" y="80367"/>
                  </a:cubicBezTo>
                  <a:cubicBezTo>
                    <a:pt x="0" y="66476"/>
                    <a:pt x="3423" y="53032"/>
                    <a:pt x="10269" y="40035"/>
                  </a:cubicBezTo>
                  <a:cubicBezTo>
                    <a:pt x="17115" y="27037"/>
                    <a:pt x="26814" y="17115"/>
                    <a:pt x="39365" y="10269"/>
                  </a:cubicBezTo>
                  <a:cubicBezTo>
                    <a:pt x="51916" y="3423"/>
                    <a:pt x="65931" y="0"/>
                    <a:pt x="81409" y="0"/>
                  </a:cubicBezTo>
                  <a:close/>
                  <a:moveTo>
                    <a:pt x="81558" y="34081"/>
                  </a:moveTo>
                  <a:cubicBezTo>
                    <a:pt x="70644" y="34081"/>
                    <a:pt x="61466" y="38249"/>
                    <a:pt x="54025" y="46583"/>
                  </a:cubicBezTo>
                  <a:cubicBezTo>
                    <a:pt x="46583" y="54917"/>
                    <a:pt x="42863" y="66923"/>
                    <a:pt x="42863" y="82599"/>
                  </a:cubicBezTo>
                  <a:cubicBezTo>
                    <a:pt x="42863" y="98276"/>
                    <a:pt x="46583" y="110281"/>
                    <a:pt x="54025" y="118616"/>
                  </a:cubicBezTo>
                  <a:cubicBezTo>
                    <a:pt x="61466" y="126950"/>
                    <a:pt x="70644" y="131117"/>
                    <a:pt x="81558" y="131117"/>
                  </a:cubicBezTo>
                  <a:cubicBezTo>
                    <a:pt x="92472" y="131117"/>
                    <a:pt x="101625" y="126950"/>
                    <a:pt x="109017" y="118616"/>
                  </a:cubicBezTo>
                  <a:cubicBezTo>
                    <a:pt x="116408" y="110281"/>
                    <a:pt x="120104" y="98177"/>
                    <a:pt x="120104" y="82302"/>
                  </a:cubicBezTo>
                  <a:cubicBezTo>
                    <a:pt x="120104" y="66824"/>
                    <a:pt x="116408" y="54917"/>
                    <a:pt x="109017" y="46583"/>
                  </a:cubicBezTo>
                  <a:cubicBezTo>
                    <a:pt x="101625" y="38249"/>
                    <a:pt x="92472" y="34081"/>
                    <a:pt x="81558" y="34081"/>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7063"/>
              <a:endParaRPr lang="en-US" sz="3200" b="1" spc="-67">
                <a:solidFill>
                  <a:srgbClr val="8C9599">
                    <a:lumMod val="50000"/>
                  </a:srgbClr>
                </a:solidFill>
                <a:cs typeface="Arial"/>
              </a:endParaRPr>
            </a:p>
          </p:txBody>
        </p:sp>
        <p:sp>
          <p:nvSpPr>
            <p:cNvPr id="33" name="TextBox 32">
              <a:extLst>
                <a:ext uri="{FF2B5EF4-FFF2-40B4-BE49-F238E27FC236}">
                  <a16:creationId xmlns:a16="http://schemas.microsoft.com/office/drawing/2014/main" id="{F2960768-09EF-714E-810E-CDE100123881}"/>
                </a:ext>
              </a:extLst>
            </p:cNvPr>
            <p:cNvSpPr txBox="1"/>
            <p:nvPr userDrawn="1"/>
          </p:nvSpPr>
          <p:spPr>
            <a:xfrm>
              <a:off x="5945793" y="2294300"/>
              <a:ext cx="163116" cy="165199"/>
            </a:xfrm>
            <a:custGeom>
              <a:avLst/>
              <a:gdLst/>
              <a:ahLst/>
              <a:cxnLst/>
              <a:rect l="l" t="t" r="r" b="b"/>
              <a:pathLst>
                <a:path w="163116" h="165199">
                  <a:moveTo>
                    <a:pt x="81409" y="0"/>
                  </a:moveTo>
                  <a:cubicBezTo>
                    <a:pt x="105321" y="0"/>
                    <a:pt x="124916" y="7764"/>
                    <a:pt x="140196" y="23291"/>
                  </a:cubicBezTo>
                  <a:cubicBezTo>
                    <a:pt x="155476" y="38819"/>
                    <a:pt x="163116" y="58440"/>
                    <a:pt x="163116" y="82153"/>
                  </a:cubicBezTo>
                  <a:cubicBezTo>
                    <a:pt x="163116" y="106065"/>
                    <a:pt x="155401" y="125884"/>
                    <a:pt x="139973" y="141610"/>
                  </a:cubicBezTo>
                  <a:cubicBezTo>
                    <a:pt x="124544" y="157336"/>
                    <a:pt x="105122" y="165199"/>
                    <a:pt x="81707" y="165199"/>
                  </a:cubicBezTo>
                  <a:cubicBezTo>
                    <a:pt x="67221" y="165199"/>
                    <a:pt x="53405" y="161925"/>
                    <a:pt x="40258" y="155376"/>
                  </a:cubicBezTo>
                  <a:cubicBezTo>
                    <a:pt x="27112" y="148828"/>
                    <a:pt x="17115" y="139228"/>
                    <a:pt x="10269" y="126578"/>
                  </a:cubicBezTo>
                  <a:cubicBezTo>
                    <a:pt x="3423" y="113928"/>
                    <a:pt x="0" y="98524"/>
                    <a:pt x="0" y="80367"/>
                  </a:cubicBezTo>
                  <a:cubicBezTo>
                    <a:pt x="0" y="66476"/>
                    <a:pt x="3423" y="53032"/>
                    <a:pt x="10269" y="40035"/>
                  </a:cubicBezTo>
                  <a:cubicBezTo>
                    <a:pt x="17115" y="27037"/>
                    <a:pt x="26814" y="17115"/>
                    <a:pt x="39365" y="10269"/>
                  </a:cubicBezTo>
                  <a:cubicBezTo>
                    <a:pt x="51916" y="3423"/>
                    <a:pt x="65931" y="0"/>
                    <a:pt x="81409" y="0"/>
                  </a:cubicBezTo>
                  <a:close/>
                  <a:moveTo>
                    <a:pt x="81558" y="34081"/>
                  </a:moveTo>
                  <a:cubicBezTo>
                    <a:pt x="70644" y="34081"/>
                    <a:pt x="61466" y="38249"/>
                    <a:pt x="54025" y="46583"/>
                  </a:cubicBezTo>
                  <a:cubicBezTo>
                    <a:pt x="46583" y="54917"/>
                    <a:pt x="42863" y="66923"/>
                    <a:pt x="42863" y="82599"/>
                  </a:cubicBezTo>
                  <a:cubicBezTo>
                    <a:pt x="42863" y="98276"/>
                    <a:pt x="46583" y="110281"/>
                    <a:pt x="54025" y="118616"/>
                  </a:cubicBezTo>
                  <a:cubicBezTo>
                    <a:pt x="61466" y="126950"/>
                    <a:pt x="70644" y="131117"/>
                    <a:pt x="81558" y="131117"/>
                  </a:cubicBezTo>
                  <a:cubicBezTo>
                    <a:pt x="92472" y="131117"/>
                    <a:pt x="101625" y="126950"/>
                    <a:pt x="109017" y="118616"/>
                  </a:cubicBezTo>
                  <a:cubicBezTo>
                    <a:pt x="116408" y="110281"/>
                    <a:pt x="120104" y="98177"/>
                    <a:pt x="120104" y="82302"/>
                  </a:cubicBezTo>
                  <a:cubicBezTo>
                    <a:pt x="120104" y="66824"/>
                    <a:pt x="116408" y="54917"/>
                    <a:pt x="109017" y="46583"/>
                  </a:cubicBezTo>
                  <a:cubicBezTo>
                    <a:pt x="101625" y="38249"/>
                    <a:pt x="92472" y="34081"/>
                    <a:pt x="81558" y="34081"/>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7063"/>
              <a:endParaRPr lang="en-US" sz="3200" b="1" spc="-67">
                <a:solidFill>
                  <a:srgbClr val="8C9599">
                    <a:lumMod val="50000"/>
                  </a:srgbClr>
                </a:solidFill>
                <a:cs typeface="Arial"/>
              </a:endParaRPr>
            </a:p>
          </p:txBody>
        </p:sp>
        <p:sp>
          <p:nvSpPr>
            <p:cNvPr id="34" name="TextBox 33">
              <a:extLst>
                <a:ext uri="{FF2B5EF4-FFF2-40B4-BE49-F238E27FC236}">
                  <a16:creationId xmlns:a16="http://schemas.microsoft.com/office/drawing/2014/main" id="{3EA93E3B-566E-954B-B276-F34642446AE2}"/>
                </a:ext>
              </a:extLst>
            </p:cNvPr>
            <p:cNvSpPr txBox="1"/>
            <p:nvPr userDrawn="1"/>
          </p:nvSpPr>
          <p:spPr>
            <a:xfrm>
              <a:off x="6127066" y="2294299"/>
              <a:ext cx="154186" cy="225772"/>
            </a:xfrm>
            <a:custGeom>
              <a:avLst/>
              <a:gdLst/>
              <a:ahLst/>
              <a:cxnLst/>
              <a:rect l="l" t="t" r="r" b="b"/>
              <a:pathLst>
                <a:path w="154186" h="225772">
                  <a:moveTo>
                    <a:pt x="66675" y="0"/>
                  </a:moveTo>
                  <a:cubicBezTo>
                    <a:pt x="86221" y="0"/>
                    <a:pt x="102344" y="8582"/>
                    <a:pt x="115044" y="25747"/>
                  </a:cubicBezTo>
                  <a:lnTo>
                    <a:pt x="115044" y="3572"/>
                  </a:lnTo>
                  <a:lnTo>
                    <a:pt x="154186" y="3572"/>
                  </a:lnTo>
                  <a:lnTo>
                    <a:pt x="154186" y="145405"/>
                  </a:lnTo>
                  <a:cubicBezTo>
                    <a:pt x="154186" y="164058"/>
                    <a:pt x="152648" y="177998"/>
                    <a:pt x="149572" y="187226"/>
                  </a:cubicBezTo>
                  <a:cubicBezTo>
                    <a:pt x="146496" y="196453"/>
                    <a:pt x="142180" y="203696"/>
                    <a:pt x="136624" y="208954"/>
                  </a:cubicBezTo>
                  <a:cubicBezTo>
                    <a:pt x="131068" y="214213"/>
                    <a:pt x="123651" y="218331"/>
                    <a:pt x="114374" y="221307"/>
                  </a:cubicBezTo>
                  <a:cubicBezTo>
                    <a:pt x="105097" y="224284"/>
                    <a:pt x="93365" y="225772"/>
                    <a:pt x="79176" y="225772"/>
                  </a:cubicBezTo>
                  <a:cubicBezTo>
                    <a:pt x="52387" y="225772"/>
                    <a:pt x="33387" y="221183"/>
                    <a:pt x="22175" y="212005"/>
                  </a:cubicBezTo>
                  <a:cubicBezTo>
                    <a:pt x="10963" y="202828"/>
                    <a:pt x="5358" y="191194"/>
                    <a:pt x="5358" y="177105"/>
                  </a:cubicBezTo>
                  <a:cubicBezTo>
                    <a:pt x="5358" y="175716"/>
                    <a:pt x="5407" y="174029"/>
                    <a:pt x="5506" y="172045"/>
                  </a:cubicBezTo>
                  <a:lnTo>
                    <a:pt x="53280" y="177849"/>
                  </a:lnTo>
                  <a:cubicBezTo>
                    <a:pt x="54074" y="183406"/>
                    <a:pt x="55909" y="187226"/>
                    <a:pt x="58787" y="189309"/>
                  </a:cubicBezTo>
                  <a:cubicBezTo>
                    <a:pt x="62756" y="192286"/>
                    <a:pt x="69006" y="193774"/>
                    <a:pt x="77539" y="193774"/>
                  </a:cubicBezTo>
                  <a:cubicBezTo>
                    <a:pt x="88453" y="193774"/>
                    <a:pt x="96639" y="192137"/>
                    <a:pt x="102096" y="188863"/>
                  </a:cubicBezTo>
                  <a:cubicBezTo>
                    <a:pt x="105767" y="186680"/>
                    <a:pt x="108545" y="183158"/>
                    <a:pt x="110430" y="178296"/>
                  </a:cubicBezTo>
                  <a:cubicBezTo>
                    <a:pt x="111720" y="174823"/>
                    <a:pt x="112365" y="168424"/>
                    <a:pt x="112365" y="159097"/>
                  </a:cubicBezTo>
                  <a:lnTo>
                    <a:pt x="112365" y="136029"/>
                  </a:lnTo>
                  <a:cubicBezTo>
                    <a:pt x="99863" y="153094"/>
                    <a:pt x="84088" y="161627"/>
                    <a:pt x="65038" y="161627"/>
                  </a:cubicBezTo>
                  <a:cubicBezTo>
                    <a:pt x="43805" y="161627"/>
                    <a:pt x="26987" y="152648"/>
                    <a:pt x="14585" y="134689"/>
                  </a:cubicBezTo>
                  <a:cubicBezTo>
                    <a:pt x="4861" y="120501"/>
                    <a:pt x="0" y="102840"/>
                    <a:pt x="0" y="81706"/>
                  </a:cubicBezTo>
                  <a:cubicBezTo>
                    <a:pt x="0" y="55215"/>
                    <a:pt x="6375" y="34974"/>
                    <a:pt x="19124" y="20985"/>
                  </a:cubicBezTo>
                  <a:cubicBezTo>
                    <a:pt x="31874" y="6995"/>
                    <a:pt x="47724" y="0"/>
                    <a:pt x="66675" y="0"/>
                  </a:cubicBezTo>
                  <a:close/>
                  <a:moveTo>
                    <a:pt x="77390" y="31998"/>
                  </a:moveTo>
                  <a:cubicBezTo>
                    <a:pt x="67369" y="31998"/>
                    <a:pt x="59109" y="35892"/>
                    <a:pt x="52610" y="43681"/>
                  </a:cubicBezTo>
                  <a:cubicBezTo>
                    <a:pt x="46112" y="51470"/>
                    <a:pt x="42862" y="63351"/>
                    <a:pt x="42862" y="79325"/>
                  </a:cubicBezTo>
                  <a:cubicBezTo>
                    <a:pt x="42862" y="96093"/>
                    <a:pt x="46112" y="108371"/>
                    <a:pt x="52610" y="116160"/>
                  </a:cubicBezTo>
                  <a:cubicBezTo>
                    <a:pt x="59109" y="123949"/>
                    <a:pt x="67121" y="127843"/>
                    <a:pt x="76646" y="127843"/>
                  </a:cubicBezTo>
                  <a:cubicBezTo>
                    <a:pt x="86866" y="127843"/>
                    <a:pt x="95498" y="123850"/>
                    <a:pt x="102542" y="115862"/>
                  </a:cubicBezTo>
                  <a:cubicBezTo>
                    <a:pt x="109587" y="107875"/>
                    <a:pt x="113109" y="96044"/>
                    <a:pt x="113109" y="80367"/>
                  </a:cubicBezTo>
                  <a:cubicBezTo>
                    <a:pt x="113109" y="63996"/>
                    <a:pt x="109736" y="51842"/>
                    <a:pt x="102989" y="43904"/>
                  </a:cubicBezTo>
                  <a:cubicBezTo>
                    <a:pt x="96242" y="35967"/>
                    <a:pt x="87709" y="31998"/>
                    <a:pt x="77390" y="31998"/>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7063"/>
              <a:endParaRPr lang="en-US" sz="3200" b="1" spc="-67">
                <a:solidFill>
                  <a:srgbClr val="8C9599">
                    <a:lumMod val="50000"/>
                  </a:srgbClr>
                </a:solidFill>
                <a:cs typeface="Arial"/>
              </a:endParaRPr>
            </a:p>
          </p:txBody>
        </p:sp>
        <p:sp>
          <p:nvSpPr>
            <p:cNvPr id="35" name="TextBox 34">
              <a:extLst>
                <a:ext uri="{FF2B5EF4-FFF2-40B4-BE49-F238E27FC236}">
                  <a16:creationId xmlns:a16="http://schemas.microsoft.com/office/drawing/2014/main" id="{1E3E8253-2CAE-E147-8D81-B5BAA6E050F8}"/>
                </a:ext>
              </a:extLst>
            </p:cNvPr>
            <p:cNvSpPr txBox="1"/>
            <p:nvPr userDrawn="1"/>
          </p:nvSpPr>
          <p:spPr>
            <a:xfrm>
              <a:off x="6297623" y="2297871"/>
              <a:ext cx="162520" cy="222200"/>
            </a:xfrm>
            <a:custGeom>
              <a:avLst/>
              <a:gdLst/>
              <a:ahLst/>
              <a:cxnLst/>
              <a:rect l="l" t="t" r="r" b="b"/>
              <a:pathLst>
                <a:path w="162520" h="222200">
                  <a:moveTo>
                    <a:pt x="0" y="0"/>
                  </a:moveTo>
                  <a:lnTo>
                    <a:pt x="44499" y="0"/>
                  </a:lnTo>
                  <a:lnTo>
                    <a:pt x="82302" y="112216"/>
                  </a:lnTo>
                  <a:lnTo>
                    <a:pt x="119211" y="0"/>
                  </a:lnTo>
                  <a:lnTo>
                    <a:pt x="162520" y="0"/>
                  </a:lnTo>
                  <a:lnTo>
                    <a:pt x="106709" y="152102"/>
                  </a:lnTo>
                  <a:lnTo>
                    <a:pt x="96738" y="179635"/>
                  </a:lnTo>
                  <a:cubicBezTo>
                    <a:pt x="93067" y="188863"/>
                    <a:pt x="89569" y="195907"/>
                    <a:pt x="86246" y="200769"/>
                  </a:cubicBezTo>
                  <a:cubicBezTo>
                    <a:pt x="82922" y="205631"/>
                    <a:pt x="79102" y="209574"/>
                    <a:pt x="74786" y="212601"/>
                  </a:cubicBezTo>
                  <a:cubicBezTo>
                    <a:pt x="70470" y="215627"/>
                    <a:pt x="65162" y="217983"/>
                    <a:pt x="58861" y="219670"/>
                  </a:cubicBezTo>
                  <a:cubicBezTo>
                    <a:pt x="52561" y="221357"/>
                    <a:pt x="45442" y="222200"/>
                    <a:pt x="37504" y="222200"/>
                  </a:cubicBezTo>
                  <a:cubicBezTo>
                    <a:pt x="29468" y="222200"/>
                    <a:pt x="21580" y="221357"/>
                    <a:pt x="13841" y="219670"/>
                  </a:cubicBezTo>
                  <a:lnTo>
                    <a:pt x="10120" y="186928"/>
                  </a:lnTo>
                  <a:cubicBezTo>
                    <a:pt x="16668" y="188218"/>
                    <a:pt x="22572" y="188863"/>
                    <a:pt x="27831" y="188863"/>
                  </a:cubicBezTo>
                  <a:cubicBezTo>
                    <a:pt x="37554" y="188863"/>
                    <a:pt x="44747" y="186010"/>
                    <a:pt x="49411" y="180305"/>
                  </a:cubicBezTo>
                  <a:cubicBezTo>
                    <a:pt x="54074" y="174600"/>
                    <a:pt x="57646" y="167332"/>
                    <a:pt x="60126" y="158502"/>
                  </a:cubicBezTo>
                  <a:lnTo>
                    <a:pt x="0" y="0"/>
                  </a:ln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7063"/>
              <a:endParaRPr lang="en-US" sz="3200" b="1" spc="-67">
                <a:solidFill>
                  <a:srgbClr val="8C9599">
                    <a:lumMod val="50000"/>
                  </a:srgbClr>
                </a:solidFill>
                <a:cs typeface="Arial"/>
              </a:endParaRPr>
            </a:p>
          </p:txBody>
        </p:sp>
      </p:grpSp>
    </p:spTree>
    <p:extLst>
      <p:ext uri="{BB962C8B-B14F-4D97-AF65-F5344CB8AC3E}">
        <p14:creationId xmlns:p14="http://schemas.microsoft.com/office/powerpoint/2010/main" val="28315552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2_Title Slide 2">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CF815FE-B4CF-6A4A-B94A-CEF58EAFE6A1}"/>
              </a:ext>
            </a:extLst>
          </p:cNvPr>
          <p:cNvSpPr/>
          <p:nvPr userDrawn="1"/>
        </p:nvSpPr>
        <p:spPr>
          <a:xfrm>
            <a:off x="2989691" y="0"/>
            <a:ext cx="9202309" cy="5709424"/>
          </a:xfrm>
          <a:prstGeom prst="rect">
            <a:avLst/>
          </a:prstGeom>
          <a:pattFill prst="dkUpDi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lIns="121707" tIns="60853" rIns="121707" bIns="60853" rtlCol="0" anchor="ctr"/>
          <a:lstStyle/>
          <a:p>
            <a:pPr algn="ctr" defTabSz="1217063"/>
            <a:endParaRPr lang="en-US" sz="2400">
              <a:solidFill>
                <a:srgbClr val="FFFFFF"/>
              </a:solidFill>
            </a:endParaRPr>
          </a:p>
        </p:txBody>
      </p:sp>
      <p:sp>
        <p:nvSpPr>
          <p:cNvPr id="2" name="Title 1"/>
          <p:cNvSpPr>
            <a:spLocks noGrp="1"/>
          </p:cNvSpPr>
          <p:nvPr>
            <p:ph type="ctrTitle"/>
          </p:nvPr>
        </p:nvSpPr>
        <p:spPr>
          <a:xfrm>
            <a:off x="5486402" y="2389188"/>
            <a:ext cx="6080097" cy="735013"/>
          </a:xfrm>
        </p:spPr>
        <p:txBody>
          <a:bodyPr vert="horz" lIns="91280" tIns="45640" rIns="91280" bIns="45640" rtlCol="0" anchor="b">
            <a:noAutofit/>
          </a:bodyPr>
          <a:lstStyle>
            <a:lvl1pPr>
              <a:defRPr lang="en-US" sz="3200" spc="-67" baseline="0" dirty="0">
                <a:solidFill>
                  <a:schemeClr val="tx1">
                    <a:lumMod val="50000"/>
                  </a:schemeClr>
                </a:solidFill>
              </a:defRPr>
            </a:lvl1pPr>
          </a:lstStyle>
          <a:p>
            <a:pPr lvl="0"/>
            <a:r>
              <a:rPr lang="en-US"/>
              <a:t>Click to edit Master title style</a:t>
            </a:r>
          </a:p>
        </p:txBody>
      </p:sp>
      <p:sp>
        <p:nvSpPr>
          <p:cNvPr id="7" name="Rectangle 6"/>
          <p:cNvSpPr/>
          <p:nvPr userDrawn="1"/>
        </p:nvSpPr>
        <p:spPr bwMode="auto">
          <a:xfrm rot="10800000" flipH="1">
            <a:off x="1" y="0"/>
            <a:ext cx="304800" cy="6858000"/>
          </a:xfrm>
          <a:prstGeom prst="rect">
            <a:avLst/>
          </a:prstGeom>
          <a:solidFill>
            <a:srgbClr val="00A8F7"/>
          </a:solidFill>
          <a:ln>
            <a:noFill/>
          </a:ln>
          <a:effectLst/>
        </p:spPr>
        <p:txBody>
          <a:bodyPr vert="horz" wrap="square" lIns="121707" tIns="60853" rIns="121707" bIns="60853" numCol="1" rtlCol="0" anchor="ctr" anchorCtr="0" compatLnSpc="1">
            <a:prstTxWarp prst="textNoShape">
              <a:avLst/>
            </a:prstTxWarp>
          </a:bodyPr>
          <a:lstStyle/>
          <a:p>
            <a:pPr algn="ctr" defTabSz="1217063" fontAlgn="base">
              <a:spcBef>
                <a:spcPct val="0"/>
              </a:spcBef>
              <a:spcAft>
                <a:spcPct val="0"/>
              </a:spcAft>
            </a:pPr>
            <a:endParaRPr lang="en-US" sz="2933">
              <a:solidFill>
                <a:srgbClr val="00A8F7"/>
              </a:solidFill>
              <a:ea typeface="ＭＳ Ｐゴシック" pitchFamily="34" charset="-128"/>
            </a:endParaRPr>
          </a:p>
        </p:txBody>
      </p:sp>
      <p:pic>
        <p:nvPicPr>
          <p:cNvPr id="9" name="Picture 8">
            <a:extLst>
              <a:ext uri="{FF2B5EF4-FFF2-40B4-BE49-F238E27FC236}">
                <a16:creationId xmlns:a16="http://schemas.microsoft.com/office/drawing/2014/main" id="{DDDFD66A-0FEA-9E43-85A5-272F33EA954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22137" y="5808216"/>
            <a:ext cx="2012175" cy="631521"/>
          </a:xfrm>
          <a:prstGeom prst="rect">
            <a:avLst/>
          </a:prstGeom>
        </p:spPr>
      </p:pic>
      <p:grpSp>
        <p:nvGrpSpPr>
          <p:cNvPr id="10" name="Group 9">
            <a:extLst>
              <a:ext uri="{FF2B5EF4-FFF2-40B4-BE49-F238E27FC236}">
                <a16:creationId xmlns:a16="http://schemas.microsoft.com/office/drawing/2014/main" id="{8926EC48-BD49-014A-A1EC-F94585FABBA0}"/>
              </a:ext>
            </a:extLst>
          </p:cNvPr>
          <p:cNvGrpSpPr/>
          <p:nvPr userDrawn="1"/>
        </p:nvGrpSpPr>
        <p:grpSpPr>
          <a:xfrm>
            <a:off x="906054" y="1"/>
            <a:ext cx="5087397" cy="6859424"/>
            <a:chOff x="679539" y="1"/>
            <a:chExt cx="3815548" cy="5144568"/>
          </a:xfrm>
        </p:grpSpPr>
        <p:sp>
          <p:nvSpPr>
            <p:cNvPr id="11" name="Chevron 10">
              <a:extLst>
                <a:ext uri="{FF2B5EF4-FFF2-40B4-BE49-F238E27FC236}">
                  <a16:creationId xmlns:a16="http://schemas.microsoft.com/office/drawing/2014/main" id="{D574683D-4DBB-5249-AF45-F413E53A063F}"/>
                </a:ext>
              </a:extLst>
            </p:cNvPr>
            <p:cNvSpPr/>
            <p:nvPr/>
          </p:nvSpPr>
          <p:spPr>
            <a:xfrm>
              <a:off x="679539" y="1"/>
              <a:ext cx="3193569" cy="2999574"/>
            </a:xfrm>
            <a:prstGeom prst="chevron">
              <a:avLst>
                <a:gd name="adj" fmla="val 4614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063"/>
              <a:endParaRPr lang="en-US" sz="2400">
                <a:solidFill>
                  <a:srgbClr val="8C9599"/>
                </a:solidFill>
              </a:endParaRPr>
            </a:p>
          </p:txBody>
        </p:sp>
        <p:sp>
          <p:nvSpPr>
            <p:cNvPr id="12" name="Chevron 11">
              <a:extLst>
                <a:ext uri="{FF2B5EF4-FFF2-40B4-BE49-F238E27FC236}">
                  <a16:creationId xmlns:a16="http://schemas.microsoft.com/office/drawing/2014/main" id="{2A6D0B0A-9FFE-5C41-849B-440463C5C464}"/>
                </a:ext>
              </a:extLst>
            </p:cNvPr>
            <p:cNvSpPr/>
            <p:nvPr/>
          </p:nvSpPr>
          <p:spPr>
            <a:xfrm>
              <a:off x="696634" y="1576855"/>
              <a:ext cx="3798453" cy="3567714"/>
            </a:xfrm>
            <a:prstGeom prst="chevron">
              <a:avLst>
                <a:gd name="adj" fmla="val 4614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063"/>
              <a:endParaRPr lang="en-US" sz="2400">
                <a:solidFill>
                  <a:srgbClr val="8C9599"/>
                </a:solidFill>
              </a:endParaRPr>
            </a:p>
          </p:txBody>
        </p:sp>
        <p:sp>
          <p:nvSpPr>
            <p:cNvPr id="13" name="Chevron 12">
              <a:extLst>
                <a:ext uri="{FF2B5EF4-FFF2-40B4-BE49-F238E27FC236}">
                  <a16:creationId xmlns:a16="http://schemas.microsoft.com/office/drawing/2014/main" id="{9432091A-B9E0-5C4A-9F0C-8E699C05493C}"/>
                </a:ext>
              </a:extLst>
            </p:cNvPr>
            <p:cNvSpPr/>
            <p:nvPr/>
          </p:nvSpPr>
          <p:spPr>
            <a:xfrm>
              <a:off x="1500375" y="1166614"/>
              <a:ext cx="2488584" cy="2337414"/>
            </a:xfrm>
            <a:prstGeom prst="chevron">
              <a:avLst>
                <a:gd name="adj" fmla="val 4614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063"/>
              <a:endParaRPr lang="en-US" sz="2400">
                <a:solidFill>
                  <a:srgbClr val="8C9599"/>
                </a:solidFill>
              </a:endParaRPr>
            </a:p>
          </p:txBody>
        </p:sp>
      </p:grpSp>
      <p:sp>
        <p:nvSpPr>
          <p:cNvPr id="16" name="Subtitle 2">
            <a:extLst>
              <a:ext uri="{FF2B5EF4-FFF2-40B4-BE49-F238E27FC236}">
                <a16:creationId xmlns:a16="http://schemas.microsoft.com/office/drawing/2014/main" id="{96A4AACE-0F03-3C4F-B453-5659CF3AE6D2}"/>
              </a:ext>
            </a:extLst>
          </p:cNvPr>
          <p:cNvSpPr>
            <a:spLocks noGrp="1"/>
          </p:cNvSpPr>
          <p:nvPr>
            <p:ph type="subTitle" idx="1"/>
          </p:nvPr>
        </p:nvSpPr>
        <p:spPr>
          <a:xfrm>
            <a:off x="5507017" y="3124230"/>
            <a:ext cx="6059480" cy="900905"/>
          </a:xfrm>
        </p:spPr>
        <p:txBody>
          <a:bodyPr>
            <a:noAutofit/>
          </a:bodyPr>
          <a:lstStyle>
            <a:lvl1pPr marL="0" indent="0" algn="l">
              <a:buNone/>
              <a:defRPr sz="2400" b="1" spc="-67" baseline="0">
                <a:solidFill>
                  <a:schemeClr val="accent3"/>
                </a:solidFill>
              </a:defRPr>
            </a:lvl1pPr>
            <a:lvl2pPr marL="608535" indent="0" algn="ctr">
              <a:buNone/>
              <a:defRPr>
                <a:solidFill>
                  <a:schemeClr val="tx1">
                    <a:tint val="75000"/>
                  </a:schemeClr>
                </a:solidFill>
              </a:defRPr>
            </a:lvl2pPr>
            <a:lvl3pPr marL="1217063" indent="0" algn="ctr">
              <a:buNone/>
              <a:defRPr>
                <a:solidFill>
                  <a:schemeClr val="tx1">
                    <a:tint val="75000"/>
                  </a:schemeClr>
                </a:solidFill>
              </a:defRPr>
            </a:lvl3pPr>
            <a:lvl4pPr marL="1825606" indent="0" algn="ctr">
              <a:buNone/>
              <a:defRPr>
                <a:solidFill>
                  <a:schemeClr val="tx1">
                    <a:tint val="75000"/>
                  </a:schemeClr>
                </a:solidFill>
              </a:defRPr>
            </a:lvl4pPr>
            <a:lvl5pPr marL="2434126" indent="0" algn="ctr">
              <a:buNone/>
              <a:defRPr>
                <a:solidFill>
                  <a:schemeClr val="tx1">
                    <a:tint val="75000"/>
                  </a:schemeClr>
                </a:solidFill>
              </a:defRPr>
            </a:lvl5pPr>
            <a:lvl6pPr marL="3042667" indent="0" algn="ctr">
              <a:buNone/>
              <a:defRPr>
                <a:solidFill>
                  <a:schemeClr val="tx1">
                    <a:tint val="75000"/>
                  </a:schemeClr>
                </a:solidFill>
              </a:defRPr>
            </a:lvl6pPr>
            <a:lvl7pPr marL="3651194" indent="0" algn="ctr">
              <a:buNone/>
              <a:defRPr>
                <a:solidFill>
                  <a:schemeClr val="tx1">
                    <a:tint val="75000"/>
                  </a:schemeClr>
                </a:solidFill>
              </a:defRPr>
            </a:lvl7pPr>
            <a:lvl8pPr marL="4259727" indent="0" algn="ctr">
              <a:buNone/>
              <a:defRPr>
                <a:solidFill>
                  <a:schemeClr val="tx1">
                    <a:tint val="75000"/>
                  </a:schemeClr>
                </a:solidFill>
              </a:defRPr>
            </a:lvl8pPr>
            <a:lvl9pPr marL="4868256" indent="0" algn="ctr">
              <a:buNone/>
              <a:defRPr>
                <a:solidFill>
                  <a:schemeClr val="tx1">
                    <a:tint val="75000"/>
                  </a:schemeClr>
                </a:solidFill>
              </a:defRPr>
            </a:lvl9pPr>
          </a:lstStyle>
          <a:p>
            <a:r>
              <a:rPr lang="en-US"/>
              <a:t>Click to edit Master subtitle style</a:t>
            </a:r>
          </a:p>
        </p:txBody>
      </p:sp>
      <p:grpSp>
        <p:nvGrpSpPr>
          <p:cNvPr id="24" name="Group 23">
            <a:extLst>
              <a:ext uri="{FF2B5EF4-FFF2-40B4-BE49-F238E27FC236}">
                <a16:creationId xmlns:a16="http://schemas.microsoft.com/office/drawing/2014/main" id="{8EC783B4-CAA9-3043-97CE-E88A30110BD7}"/>
              </a:ext>
            </a:extLst>
          </p:cNvPr>
          <p:cNvGrpSpPr/>
          <p:nvPr userDrawn="1"/>
        </p:nvGrpSpPr>
        <p:grpSpPr>
          <a:xfrm>
            <a:off x="5321192" y="6205169"/>
            <a:ext cx="3479121" cy="306732"/>
            <a:chOff x="744483" y="4848998"/>
            <a:chExt cx="2609341" cy="230049"/>
          </a:xfrm>
        </p:grpSpPr>
        <p:sp>
          <p:nvSpPr>
            <p:cNvPr id="25" name="TextBox 24">
              <a:extLst>
                <a:ext uri="{FF2B5EF4-FFF2-40B4-BE49-F238E27FC236}">
                  <a16:creationId xmlns:a16="http://schemas.microsoft.com/office/drawing/2014/main" id="{2C4A5DB9-461A-E340-AACF-9C2853D86132}"/>
                </a:ext>
              </a:extLst>
            </p:cNvPr>
            <p:cNvSpPr txBox="1"/>
            <p:nvPr userDrawn="1"/>
          </p:nvSpPr>
          <p:spPr>
            <a:xfrm>
              <a:off x="2184981" y="4879329"/>
              <a:ext cx="1168843" cy="153841"/>
            </a:xfrm>
            <a:prstGeom prst="rect">
              <a:avLst/>
            </a:prstGeom>
            <a:noFill/>
          </p:spPr>
          <p:txBody>
            <a:bodyPr wrap="square" lIns="0" tIns="0" rIns="0" bIns="0" rtlCol="0" anchor="ctr">
              <a:spAutoFit/>
            </a:bodyPr>
            <a:lstStyle/>
            <a:p>
              <a:pPr defTabSz="1217063"/>
              <a:r>
                <a:rPr lang="en-US" sz="1333" b="1">
                  <a:solidFill>
                    <a:srgbClr val="8C9599">
                      <a:lumMod val="50000"/>
                    </a:srgbClr>
                  </a:solidFill>
                  <a:cs typeface="Arial"/>
                </a:rPr>
                <a:t>Better Together</a:t>
              </a:r>
            </a:p>
          </p:txBody>
        </p:sp>
        <p:sp>
          <p:nvSpPr>
            <p:cNvPr id="26" name="Title 3">
              <a:extLst>
                <a:ext uri="{FF2B5EF4-FFF2-40B4-BE49-F238E27FC236}">
                  <a16:creationId xmlns:a16="http://schemas.microsoft.com/office/drawing/2014/main" id="{1BE5FF10-1BE6-9047-82EE-93D1BC6536CD}"/>
                </a:ext>
              </a:extLst>
            </p:cNvPr>
            <p:cNvSpPr txBox="1">
              <a:spLocks/>
            </p:cNvSpPr>
            <p:nvPr userDrawn="1"/>
          </p:nvSpPr>
          <p:spPr>
            <a:xfrm>
              <a:off x="744483" y="4848998"/>
              <a:ext cx="1342523" cy="230049"/>
            </a:xfrm>
            <a:prstGeom prst="rect">
              <a:avLst/>
            </a:prstGeom>
          </p:spPr>
          <p:txBody>
            <a:bodyPr anchor="ctr"/>
            <a:lstStyle>
              <a:lvl1pPr algn="l" defTabSz="914400" rtl="0" eaLnBrk="1" latinLnBrk="0" hangingPunct="1">
                <a:lnSpc>
                  <a:spcPct val="90000"/>
                </a:lnSpc>
                <a:spcBef>
                  <a:spcPct val="0"/>
                </a:spcBef>
                <a:buNone/>
                <a:defRPr sz="2400" b="1" kern="1200">
                  <a:solidFill>
                    <a:schemeClr val="tx1">
                      <a:lumMod val="50000"/>
                    </a:schemeClr>
                  </a:solidFill>
                  <a:latin typeface="+mj-lt"/>
                  <a:ea typeface="+mj-ea"/>
                  <a:cs typeface="+mj-cs"/>
                </a:defRPr>
              </a:lvl1pPr>
            </a:lstStyle>
            <a:p>
              <a:pPr algn="r"/>
              <a:r>
                <a:rPr lang="en-US" sz="1333">
                  <a:solidFill>
                    <a:srgbClr val="003DA1"/>
                  </a:solidFill>
                </a:rPr>
                <a:t>UHC</a:t>
              </a:r>
              <a:r>
                <a:rPr lang="en-US" sz="1333">
                  <a:solidFill>
                    <a:srgbClr val="FF5F0E"/>
                  </a:solidFill>
                </a:rPr>
                <a:t>Technology</a:t>
              </a:r>
            </a:p>
          </p:txBody>
        </p:sp>
        <p:cxnSp>
          <p:nvCxnSpPr>
            <p:cNvPr id="27" name="Straight Connector 26">
              <a:extLst>
                <a:ext uri="{FF2B5EF4-FFF2-40B4-BE49-F238E27FC236}">
                  <a16:creationId xmlns:a16="http://schemas.microsoft.com/office/drawing/2014/main" id="{191D7E35-E8BA-D447-A285-6C09E8673F3D}"/>
                </a:ext>
              </a:extLst>
            </p:cNvPr>
            <p:cNvCxnSpPr/>
            <p:nvPr userDrawn="1"/>
          </p:nvCxnSpPr>
          <p:spPr>
            <a:xfrm>
              <a:off x="2087006" y="4874877"/>
              <a:ext cx="0" cy="1814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6078137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1371600"/>
            <a:ext cx="10515600" cy="4800600"/>
          </a:xfrm>
        </p:spPr>
        <p:txBody>
          <a:bodyPr>
            <a:noAutofit/>
          </a:bodyPr>
          <a:lstStyle>
            <a:lvl2pPr marL="456390" indent="-202848">
              <a:buFont typeface="Arial" panose="020B0604020202020204" pitchFamily="34" charset="0"/>
              <a:buChar char="-"/>
              <a:defRPr/>
            </a:lvl2pPr>
          </a:lstStyle>
          <a:p>
            <a:pPr lvl="0"/>
            <a:r>
              <a:rPr lang="en-US"/>
              <a:t>Click to edit Master text styles</a:t>
            </a:r>
          </a:p>
          <a:p>
            <a:pPr lvl="1"/>
            <a:r>
              <a:rPr lang="en-US"/>
              <a:t>Second level</a:t>
            </a:r>
          </a:p>
        </p:txBody>
      </p:sp>
      <p:sp>
        <p:nvSpPr>
          <p:cNvPr id="6" name="Slide Number Placeholder 5"/>
          <p:cNvSpPr>
            <a:spLocks noGrp="1"/>
          </p:cNvSpPr>
          <p:nvPr>
            <p:ph type="sldNum" sz="quarter" idx="12"/>
          </p:nvPr>
        </p:nvSpPr>
        <p:spPr>
          <a:xfrm>
            <a:off x="10160000" y="6538907"/>
            <a:ext cx="1422400" cy="167847"/>
          </a:xfrm>
        </p:spPr>
        <p:txBody>
          <a:bodyPr/>
          <a:lstStyle/>
          <a:p>
            <a:fld id="{90F9BDA0-AF0E-4BA8-B742-3B9C92A3E6FE}" type="slidenum">
              <a:rPr lang="en-US" smtClean="0">
                <a:solidFill>
                  <a:srgbClr val="8C9599"/>
                </a:solidFill>
              </a:rPr>
              <a:pPr/>
              <a:t>‹#›</a:t>
            </a:fld>
            <a:endParaRPr lang="en-US">
              <a:solidFill>
                <a:srgbClr val="8C9599"/>
              </a:solidFill>
            </a:endParaRPr>
          </a:p>
        </p:txBody>
      </p:sp>
      <p:sp>
        <p:nvSpPr>
          <p:cNvPr id="5" name="Title Placeholder 1">
            <a:extLst>
              <a:ext uri="{FF2B5EF4-FFF2-40B4-BE49-F238E27FC236}">
                <a16:creationId xmlns:a16="http://schemas.microsoft.com/office/drawing/2014/main" id="{21EAF9A4-A042-254F-8E1D-C5357A291498}"/>
              </a:ext>
            </a:extLst>
          </p:cNvPr>
          <p:cNvSpPr>
            <a:spLocks noGrp="1"/>
          </p:cNvSpPr>
          <p:nvPr>
            <p:ph type="title"/>
          </p:nvPr>
        </p:nvSpPr>
        <p:spPr>
          <a:xfrm>
            <a:off x="1066800" y="295821"/>
            <a:ext cx="7694245" cy="700425"/>
          </a:xfrm>
          <a:prstGeom prst="rect">
            <a:avLst/>
          </a:prstGeom>
        </p:spPr>
        <p:txBody>
          <a:bodyPr vert="horz" lIns="91280" tIns="45640" rIns="91280" bIns="45640" rtlCol="0" anchor="b">
            <a:normAutofit/>
          </a:bodyPr>
          <a:lstStyle/>
          <a:p>
            <a:r>
              <a:rPr lang="en-US"/>
              <a:t>Click to edit Master title style</a:t>
            </a:r>
          </a:p>
        </p:txBody>
      </p:sp>
    </p:spTree>
    <p:extLst>
      <p:ext uri="{BB962C8B-B14F-4D97-AF65-F5344CB8AC3E}">
        <p14:creationId xmlns:p14="http://schemas.microsoft.com/office/powerpoint/2010/main" val="211500582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Content Photo">
    <p:spTree>
      <p:nvGrpSpPr>
        <p:cNvPr id="1" name=""/>
        <p:cNvGrpSpPr/>
        <p:nvPr/>
      </p:nvGrpSpPr>
      <p:grpSpPr>
        <a:xfrm>
          <a:off x="0" y="0"/>
          <a:ext cx="0" cy="0"/>
          <a:chOff x="0" y="0"/>
          <a:chExt cx="0" cy="0"/>
        </a:xfrm>
      </p:grpSpPr>
      <p:sp>
        <p:nvSpPr>
          <p:cNvPr id="7" name="Picture Placeholder 6"/>
          <p:cNvSpPr>
            <a:spLocks noGrp="1"/>
          </p:cNvSpPr>
          <p:nvPr>
            <p:ph type="pic" sz="quarter" idx="13" hasCustomPrompt="1"/>
          </p:nvPr>
        </p:nvSpPr>
        <p:spPr>
          <a:xfrm>
            <a:off x="8760919" y="996951"/>
            <a:ext cx="3431116" cy="5463116"/>
          </a:xfrm>
        </p:spPr>
        <p:txBody>
          <a:bodyPr anchor="ctr"/>
          <a:lstStyle>
            <a:lvl1pPr marL="0" indent="0" algn="ctr">
              <a:buNone/>
              <a:defRPr baseline="0"/>
            </a:lvl1pPr>
          </a:lstStyle>
          <a:p>
            <a:r>
              <a:rPr lang="en-US"/>
              <a:t>Add photo here</a:t>
            </a:r>
          </a:p>
        </p:txBody>
      </p:sp>
      <p:sp>
        <p:nvSpPr>
          <p:cNvPr id="3" name="Content Placeholder 2"/>
          <p:cNvSpPr>
            <a:spLocks noGrp="1"/>
          </p:cNvSpPr>
          <p:nvPr>
            <p:ph idx="1"/>
          </p:nvPr>
        </p:nvSpPr>
        <p:spPr>
          <a:xfrm>
            <a:off x="1066800" y="1371600"/>
            <a:ext cx="7694245" cy="4800600"/>
          </a:xfrm>
        </p:spPr>
        <p:txBody>
          <a:bodyPr>
            <a:noAutofit/>
          </a:bodyPr>
          <a:lstStyle>
            <a:lvl2pPr marL="456390" indent="-202848">
              <a:buFont typeface="Arial" panose="020B0604020202020204" pitchFamily="34" charset="0"/>
              <a:buChar char="-"/>
              <a:defRPr/>
            </a:lvl2pPr>
          </a:lstStyle>
          <a:p>
            <a:pPr lvl="0"/>
            <a:r>
              <a:rPr lang="en-US"/>
              <a:t>Click to edit Master text styles</a:t>
            </a:r>
          </a:p>
          <a:p>
            <a:pPr lvl="1"/>
            <a:r>
              <a:rPr lang="en-US"/>
              <a:t>Second level</a:t>
            </a:r>
          </a:p>
        </p:txBody>
      </p:sp>
      <p:sp>
        <p:nvSpPr>
          <p:cNvPr id="6" name="Slide Number Placeholder 5"/>
          <p:cNvSpPr>
            <a:spLocks noGrp="1"/>
          </p:cNvSpPr>
          <p:nvPr>
            <p:ph type="sldNum" sz="quarter" idx="12"/>
          </p:nvPr>
        </p:nvSpPr>
        <p:spPr/>
        <p:txBody>
          <a:bodyPr/>
          <a:lstStyle/>
          <a:p>
            <a:fld id="{90F9BDA0-AF0E-4BA8-B742-3B9C92A3E6FE}" type="slidenum">
              <a:rPr lang="en-US" smtClean="0">
                <a:solidFill>
                  <a:srgbClr val="8C9599"/>
                </a:solidFill>
              </a:rPr>
              <a:pPr/>
              <a:t>‹#›</a:t>
            </a:fld>
            <a:endParaRPr lang="en-US">
              <a:solidFill>
                <a:srgbClr val="8C9599"/>
              </a:solidFill>
            </a:endParaRPr>
          </a:p>
        </p:txBody>
      </p:sp>
      <p:sp>
        <p:nvSpPr>
          <p:cNvPr id="8" name="Title Placeholder 1">
            <a:extLst>
              <a:ext uri="{FF2B5EF4-FFF2-40B4-BE49-F238E27FC236}">
                <a16:creationId xmlns:a16="http://schemas.microsoft.com/office/drawing/2014/main" id="{C5E8B961-8F8E-6C40-AE35-177DF2727480}"/>
              </a:ext>
            </a:extLst>
          </p:cNvPr>
          <p:cNvSpPr>
            <a:spLocks noGrp="1"/>
          </p:cNvSpPr>
          <p:nvPr>
            <p:ph type="title"/>
          </p:nvPr>
        </p:nvSpPr>
        <p:spPr>
          <a:xfrm>
            <a:off x="1066800" y="295821"/>
            <a:ext cx="7694245" cy="700425"/>
          </a:xfrm>
          <a:prstGeom prst="rect">
            <a:avLst/>
          </a:prstGeom>
        </p:spPr>
        <p:txBody>
          <a:bodyPr vert="horz" lIns="91280" tIns="45640" rIns="91280" bIns="45640" rtlCol="0" anchor="b">
            <a:normAutofit/>
          </a:bodyPr>
          <a:lstStyle/>
          <a:p>
            <a:r>
              <a:rPr lang="en-US"/>
              <a:t>Click to edit Master title style</a:t>
            </a:r>
          </a:p>
        </p:txBody>
      </p:sp>
    </p:spTree>
    <p:extLst>
      <p:ext uri="{BB962C8B-B14F-4D97-AF65-F5344CB8AC3E}">
        <p14:creationId xmlns:p14="http://schemas.microsoft.com/office/powerpoint/2010/main" val="256422206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90F9BDA0-AF0E-4BA8-B742-3B9C92A3E6FE}" type="slidenum">
              <a:rPr lang="en-US" smtClean="0">
                <a:solidFill>
                  <a:srgbClr val="8C9599"/>
                </a:solidFill>
              </a:rPr>
              <a:pPr/>
              <a:t>‹#›</a:t>
            </a:fld>
            <a:endParaRPr lang="en-US">
              <a:solidFill>
                <a:srgbClr val="8C9599"/>
              </a:solidFill>
            </a:endParaRPr>
          </a:p>
        </p:txBody>
      </p:sp>
      <p:sp>
        <p:nvSpPr>
          <p:cNvPr id="4" name="Title Placeholder 1">
            <a:extLst>
              <a:ext uri="{FF2B5EF4-FFF2-40B4-BE49-F238E27FC236}">
                <a16:creationId xmlns:a16="http://schemas.microsoft.com/office/drawing/2014/main" id="{9CE6DDEF-F8BD-7042-9C50-A74152996EE1}"/>
              </a:ext>
            </a:extLst>
          </p:cNvPr>
          <p:cNvSpPr>
            <a:spLocks noGrp="1"/>
          </p:cNvSpPr>
          <p:nvPr>
            <p:ph type="title"/>
          </p:nvPr>
        </p:nvSpPr>
        <p:spPr>
          <a:xfrm>
            <a:off x="1066800" y="295821"/>
            <a:ext cx="7694245" cy="700425"/>
          </a:xfrm>
          <a:prstGeom prst="rect">
            <a:avLst/>
          </a:prstGeom>
        </p:spPr>
        <p:txBody>
          <a:bodyPr vert="horz" lIns="91280" tIns="45640" rIns="91280" bIns="45640" rtlCol="0" anchor="b">
            <a:normAutofit/>
          </a:bodyPr>
          <a:lstStyle/>
          <a:p>
            <a:r>
              <a:rPr lang="en-US"/>
              <a:t>Click to edit Master title style</a:t>
            </a:r>
          </a:p>
        </p:txBody>
      </p:sp>
    </p:spTree>
    <p:extLst>
      <p:ext uri="{BB962C8B-B14F-4D97-AF65-F5344CB8AC3E}">
        <p14:creationId xmlns:p14="http://schemas.microsoft.com/office/powerpoint/2010/main" val="24733716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Section Title 1">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56FB6AC-EF27-3A48-8C2A-ECD2232A383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374" t="11915" b="14209"/>
          <a:stretch/>
        </p:blipFill>
        <p:spPr>
          <a:xfrm>
            <a:off x="3332346" y="27"/>
            <a:ext cx="8859657" cy="4473932"/>
          </a:xfrm>
          <a:prstGeom prst="rect">
            <a:avLst/>
          </a:prstGeom>
        </p:spPr>
      </p:pic>
      <p:sp>
        <p:nvSpPr>
          <p:cNvPr id="2" name="Title 1"/>
          <p:cNvSpPr>
            <a:spLocks noGrp="1"/>
          </p:cNvSpPr>
          <p:nvPr>
            <p:ph type="ctrTitle"/>
          </p:nvPr>
        </p:nvSpPr>
        <p:spPr>
          <a:xfrm>
            <a:off x="5486400" y="4827014"/>
            <a:ext cx="6133107" cy="622532"/>
          </a:xfrm>
        </p:spPr>
        <p:txBody>
          <a:bodyPr anchor="b">
            <a:noAutofit/>
          </a:bodyPr>
          <a:lstStyle>
            <a:lvl1pPr>
              <a:defRPr sz="2933" spc="-67" baseline="0"/>
            </a:lvl1pPr>
          </a:lstStyle>
          <a:p>
            <a:r>
              <a:rPr lang="en-US"/>
              <a:t>Click to edit Master title style</a:t>
            </a:r>
          </a:p>
        </p:txBody>
      </p:sp>
      <p:sp>
        <p:nvSpPr>
          <p:cNvPr id="7" name="Rectangle 6"/>
          <p:cNvSpPr/>
          <p:nvPr/>
        </p:nvSpPr>
        <p:spPr bwMode="auto">
          <a:xfrm rot="10800000" flipH="1">
            <a:off x="1" y="0"/>
            <a:ext cx="304800" cy="6858000"/>
          </a:xfrm>
          <a:prstGeom prst="rect">
            <a:avLst/>
          </a:prstGeom>
          <a:solidFill>
            <a:srgbClr val="00A8F7"/>
          </a:solidFill>
          <a:ln>
            <a:noFill/>
          </a:ln>
          <a:effectLst/>
        </p:spPr>
        <p:txBody>
          <a:bodyPr vert="horz" wrap="square" lIns="121707" tIns="60853" rIns="121707" bIns="60853" numCol="1" rtlCol="0" anchor="ctr" anchorCtr="0" compatLnSpc="1">
            <a:prstTxWarp prst="textNoShape">
              <a:avLst/>
            </a:prstTxWarp>
          </a:bodyPr>
          <a:lstStyle/>
          <a:p>
            <a:pPr algn="ctr" defTabSz="1217063" fontAlgn="base">
              <a:spcBef>
                <a:spcPct val="0"/>
              </a:spcBef>
              <a:spcAft>
                <a:spcPct val="0"/>
              </a:spcAft>
            </a:pPr>
            <a:endParaRPr lang="en-US" sz="2933">
              <a:solidFill>
                <a:srgbClr val="00A8F7"/>
              </a:solidFill>
              <a:ea typeface="ＭＳ Ｐゴシック" pitchFamily="34" charset="-128"/>
            </a:endParaRPr>
          </a:p>
        </p:txBody>
      </p:sp>
      <p:grpSp>
        <p:nvGrpSpPr>
          <p:cNvPr id="4" name="Group 3">
            <a:extLst>
              <a:ext uri="{FF2B5EF4-FFF2-40B4-BE49-F238E27FC236}">
                <a16:creationId xmlns:a16="http://schemas.microsoft.com/office/drawing/2014/main" id="{1D6B91B2-FF25-B547-96EF-5961B0ED9545}"/>
              </a:ext>
            </a:extLst>
          </p:cNvPr>
          <p:cNvGrpSpPr/>
          <p:nvPr/>
        </p:nvGrpSpPr>
        <p:grpSpPr>
          <a:xfrm>
            <a:off x="906054" y="1"/>
            <a:ext cx="5087397" cy="6859424"/>
            <a:chOff x="679539" y="1"/>
            <a:chExt cx="3815548" cy="5144568"/>
          </a:xfrm>
        </p:grpSpPr>
        <p:sp>
          <p:nvSpPr>
            <p:cNvPr id="5" name="Chevron 4">
              <a:extLst>
                <a:ext uri="{FF2B5EF4-FFF2-40B4-BE49-F238E27FC236}">
                  <a16:creationId xmlns:a16="http://schemas.microsoft.com/office/drawing/2014/main" id="{DC18AE4F-7AF1-1E49-8E35-ACD12253F1DC}"/>
                </a:ext>
              </a:extLst>
            </p:cNvPr>
            <p:cNvSpPr/>
            <p:nvPr/>
          </p:nvSpPr>
          <p:spPr>
            <a:xfrm>
              <a:off x="679539" y="1"/>
              <a:ext cx="3193569" cy="2999574"/>
            </a:xfrm>
            <a:prstGeom prst="chevron">
              <a:avLst>
                <a:gd name="adj" fmla="val 4614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063"/>
              <a:endParaRPr lang="en-US" sz="2400">
                <a:solidFill>
                  <a:srgbClr val="8C9599"/>
                </a:solidFill>
              </a:endParaRPr>
            </a:p>
          </p:txBody>
        </p:sp>
        <p:sp>
          <p:nvSpPr>
            <p:cNvPr id="6" name="Chevron 5">
              <a:extLst>
                <a:ext uri="{FF2B5EF4-FFF2-40B4-BE49-F238E27FC236}">
                  <a16:creationId xmlns:a16="http://schemas.microsoft.com/office/drawing/2014/main" id="{76D0D87F-CCC6-9E41-97FE-B4426F02A174}"/>
                </a:ext>
              </a:extLst>
            </p:cNvPr>
            <p:cNvSpPr/>
            <p:nvPr/>
          </p:nvSpPr>
          <p:spPr>
            <a:xfrm>
              <a:off x="696634" y="1576855"/>
              <a:ext cx="3798453" cy="3567714"/>
            </a:xfrm>
            <a:prstGeom prst="chevron">
              <a:avLst>
                <a:gd name="adj" fmla="val 4614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063"/>
              <a:endParaRPr lang="en-US" sz="2400">
                <a:solidFill>
                  <a:srgbClr val="8C9599"/>
                </a:solidFill>
              </a:endParaRPr>
            </a:p>
          </p:txBody>
        </p:sp>
        <p:sp>
          <p:nvSpPr>
            <p:cNvPr id="8" name="Chevron 7">
              <a:extLst>
                <a:ext uri="{FF2B5EF4-FFF2-40B4-BE49-F238E27FC236}">
                  <a16:creationId xmlns:a16="http://schemas.microsoft.com/office/drawing/2014/main" id="{3A23CFCA-DE87-964F-9974-016A9D172A36}"/>
                </a:ext>
              </a:extLst>
            </p:cNvPr>
            <p:cNvSpPr/>
            <p:nvPr/>
          </p:nvSpPr>
          <p:spPr>
            <a:xfrm>
              <a:off x="1500375" y="1166614"/>
              <a:ext cx="2488584" cy="2337414"/>
            </a:xfrm>
            <a:prstGeom prst="chevron">
              <a:avLst>
                <a:gd name="adj" fmla="val 4614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063"/>
              <a:endParaRPr lang="en-US" sz="2400">
                <a:solidFill>
                  <a:srgbClr val="8C9599"/>
                </a:solidFill>
              </a:endParaRPr>
            </a:p>
          </p:txBody>
        </p:sp>
      </p:grpSp>
      <p:sp>
        <p:nvSpPr>
          <p:cNvPr id="11" name="Subtitle 2">
            <a:extLst>
              <a:ext uri="{FF2B5EF4-FFF2-40B4-BE49-F238E27FC236}">
                <a16:creationId xmlns:a16="http://schemas.microsoft.com/office/drawing/2014/main" id="{26F5DBD2-37E9-4C46-9895-67278E0C99D9}"/>
              </a:ext>
            </a:extLst>
          </p:cNvPr>
          <p:cNvSpPr>
            <a:spLocks noGrp="1"/>
          </p:cNvSpPr>
          <p:nvPr>
            <p:ph type="subTitle" idx="1"/>
          </p:nvPr>
        </p:nvSpPr>
        <p:spPr>
          <a:xfrm>
            <a:off x="5486400" y="5463130"/>
            <a:ext cx="6059480" cy="900905"/>
          </a:xfrm>
        </p:spPr>
        <p:txBody>
          <a:bodyPr>
            <a:noAutofit/>
          </a:bodyPr>
          <a:lstStyle>
            <a:lvl1pPr marL="0" indent="0" algn="l">
              <a:buNone/>
              <a:defRPr sz="2400" b="1" spc="-67" baseline="0">
                <a:solidFill>
                  <a:schemeClr val="accent3"/>
                </a:solidFill>
              </a:defRPr>
            </a:lvl1pPr>
            <a:lvl2pPr marL="608535" indent="0" algn="ctr">
              <a:buNone/>
              <a:defRPr>
                <a:solidFill>
                  <a:schemeClr val="tx1">
                    <a:tint val="75000"/>
                  </a:schemeClr>
                </a:solidFill>
              </a:defRPr>
            </a:lvl2pPr>
            <a:lvl3pPr marL="1217063" indent="0" algn="ctr">
              <a:buNone/>
              <a:defRPr>
                <a:solidFill>
                  <a:schemeClr val="tx1">
                    <a:tint val="75000"/>
                  </a:schemeClr>
                </a:solidFill>
              </a:defRPr>
            </a:lvl3pPr>
            <a:lvl4pPr marL="1825606" indent="0" algn="ctr">
              <a:buNone/>
              <a:defRPr>
                <a:solidFill>
                  <a:schemeClr val="tx1">
                    <a:tint val="75000"/>
                  </a:schemeClr>
                </a:solidFill>
              </a:defRPr>
            </a:lvl4pPr>
            <a:lvl5pPr marL="2434126" indent="0" algn="ctr">
              <a:buNone/>
              <a:defRPr>
                <a:solidFill>
                  <a:schemeClr val="tx1">
                    <a:tint val="75000"/>
                  </a:schemeClr>
                </a:solidFill>
              </a:defRPr>
            </a:lvl5pPr>
            <a:lvl6pPr marL="3042667" indent="0" algn="ctr">
              <a:buNone/>
              <a:defRPr>
                <a:solidFill>
                  <a:schemeClr val="tx1">
                    <a:tint val="75000"/>
                  </a:schemeClr>
                </a:solidFill>
              </a:defRPr>
            </a:lvl6pPr>
            <a:lvl7pPr marL="3651194" indent="0" algn="ctr">
              <a:buNone/>
              <a:defRPr>
                <a:solidFill>
                  <a:schemeClr val="tx1">
                    <a:tint val="75000"/>
                  </a:schemeClr>
                </a:solidFill>
              </a:defRPr>
            </a:lvl7pPr>
            <a:lvl8pPr marL="4259727" indent="0" algn="ctr">
              <a:buNone/>
              <a:defRPr>
                <a:solidFill>
                  <a:schemeClr val="tx1">
                    <a:tint val="75000"/>
                  </a:schemeClr>
                </a:solidFill>
              </a:defRPr>
            </a:lvl8pPr>
            <a:lvl9pPr marL="4868256" indent="0" algn="ctr">
              <a:buNone/>
              <a:defRPr>
                <a:solidFill>
                  <a:schemeClr val="tx1">
                    <a:tint val="75000"/>
                  </a:schemeClr>
                </a:solidFill>
              </a:defRPr>
            </a:lvl9pPr>
          </a:lstStyle>
          <a:p>
            <a:r>
              <a:rPr lang="en-US"/>
              <a:t>Click to edit Master subtitle style</a:t>
            </a:r>
          </a:p>
        </p:txBody>
      </p:sp>
      <p:grpSp>
        <p:nvGrpSpPr>
          <p:cNvPr id="19" name="Group 18">
            <a:extLst>
              <a:ext uri="{FF2B5EF4-FFF2-40B4-BE49-F238E27FC236}">
                <a16:creationId xmlns:a16="http://schemas.microsoft.com/office/drawing/2014/main" id="{44C1B2AB-BBAD-E74D-900D-B1D6577B4EEF}"/>
              </a:ext>
            </a:extLst>
          </p:cNvPr>
          <p:cNvGrpSpPr/>
          <p:nvPr/>
        </p:nvGrpSpPr>
        <p:grpSpPr>
          <a:xfrm>
            <a:off x="5328393" y="6205169"/>
            <a:ext cx="3479121" cy="306732"/>
            <a:chOff x="744483" y="4848998"/>
            <a:chExt cx="2609341" cy="230049"/>
          </a:xfrm>
        </p:grpSpPr>
        <p:sp>
          <p:nvSpPr>
            <p:cNvPr id="20" name="TextBox 19">
              <a:extLst>
                <a:ext uri="{FF2B5EF4-FFF2-40B4-BE49-F238E27FC236}">
                  <a16:creationId xmlns:a16="http://schemas.microsoft.com/office/drawing/2014/main" id="{443370BE-5C48-5C43-90D3-FA8018A9022B}"/>
                </a:ext>
              </a:extLst>
            </p:cNvPr>
            <p:cNvSpPr txBox="1"/>
            <p:nvPr userDrawn="1"/>
          </p:nvSpPr>
          <p:spPr>
            <a:xfrm>
              <a:off x="2184981" y="4879329"/>
              <a:ext cx="1168843" cy="153841"/>
            </a:xfrm>
            <a:prstGeom prst="rect">
              <a:avLst/>
            </a:prstGeom>
            <a:noFill/>
          </p:spPr>
          <p:txBody>
            <a:bodyPr wrap="square" lIns="0" tIns="0" rIns="0" bIns="0" rtlCol="0" anchor="ctr">
              <a:spAutoFit/>
            </a:bodyPr>
            <a:lstStyle/>
            <a:p>
              <a:pPr defTabSz="1217063"/>
              <a:r>
                <a:rPr lang="en-US" sz="1333" b="1">
                  <a:solidFill>
                    <a:srgbClr val="8C9599">
                      <a:lumMod val="50000"/>
                    </a:srgbClr>
                  </a:solidFill>
                  <a:cs typeface="Arial"/>
                </a:rPr>
                <a:t>Better Together</a:t>
              </a:r>
            </a:p>
          </p:txBody>
        </p:sp>
        <p:sp>
          <p:nvSpPr>
            <p:cNvPr id="21" name="Title 3">
              <a:extLst>
                <a:ext uri="{FF2B5EF4-FFF2-40B4-BE49-F238E27FC236}">
                  <a16:creationId xmlns:a16="http://schemas.microsoft.com/office/drawing/2014/main" id="{EB7D1992-1891-A542-9135-2BA4EF7A2A57}"/>
                </a:ext>
              </a:extLst>
            </p:cNvPr>
            <p:cNvSpPr txBox="1">
              <a:spLocks/>
            </p:cNvSpPr>
            <p:nvPr userDrawn="1"/>
          </p:nvSpPr>
          <p:spPr>
            <a:xfrm>
              <a:off x="744483" y="4848998"/>
              <a:ext cx="1342523" cy="230049"/>
            </a:xfrm>
            <a:prstGeom prst="rect">
              <a:avLst/>
            </a:prstGeom>
          </p:spPr>
          <p:txBody>
            <a:bodyPr anchor="ctr"/>
            <a:lstStyle>
              <a:lvl1pPr algn="l" defTabSz="914400" rtl="0" eaLnBrk="1" latinLnBrk="0" hangingPunct="1">
                <a:lnSpc>
                  <a:spcPct val="90000"/>
                </a:lnSpc>
                <a:spcBef>
                  <a:spcPct val="0"/>
                </a:spcBef>
                <a:buNone/>
                <a:defRPr sz="2400" b="1" kern="1200">
                  <a:solidFill>
                    <a:schemeClr val="tx1">
                      <a:lumMod val="50000"/>
                    </a:schemeClr>
                  </a:solidFill>
                  <a:latin typeface="+mj-lt"/>
                  <a:ea typeface="+mj-ea"/>
                  <a:cs typeface="+mj-cs"/>
                </a:defRPr>
              </a:lvl1pPr>
            </a:lstStyle>
            <a:p>
              <a:pPr algn="r"/>
              <a:r>
                <a:rPr lang="en-US" sz="1333">
                  <a:solidFill>
                    <a:srgbClr val="003DA1"/>
                  </a:solidFill>
                </a:rPr>
                <a:t>UHC</a:t>
              </a:r>
              <a:r>
                <a:rPr lang="en-US" sz="1333">
                  <a:solidFill>
                    <a:srgbClr val="FF5F0E"/>
                  </a:solidFill>
                </a:rPr>
                <a:t>Technology</a:t>
              </a:r>
            </a:p>
          </p:txBody>
        </p:sp>
        <p:cxnSp>
          <p:nvCxnSpPr>
            <p:cNvPr id="22" name="Straight Connector 21">
              <a:extLst>
                <a:ext uri="{FF2B5EF4-FFF2-40B4-BE49-F238E27FC236}">
                  <a16:creationId xmlns:a16="http://schemas.microsoft.com/office/drawing/2014/main" id="{F92C6D60-2FE2-0842-BF79-2D19682FEC35}"/>
                </a:ext>
              </a:extLst>
            </p:cNvPr>
            <p:cNvCxnSpPr/>
            <p:nvPr userDrawn="1"/>
          </p:nvCxnSpPr>
          <p:spPr>
            <a:xfrm>
              <a:off x="2087006" y="4874877"/>
              <a:ext cx="0" cy="1814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292823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4_Section Title 1">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AF41E83-83E3-824C-B05A-8A5546B4DFB3}"/>
              </a:ext>
            </a:extLst>
          </p:cNvPr>
          <p:cNvPicPr>
            <a:picLocks noChangeAspect="1"/>
          </p:cNvPicPr>
          <p:nvPr/>
        </p:nvPicPr>
        <p:blipFill rotWithShape="1">
          <a:blip r:embed="rId2">
            <a:extLst>
              <a:ext uri="{28A0092B-C50C-407E-A947-70E740481C1C}">
                <a14:useLocalDpi xmlns:a14="http://schemas.microsoft.com/office/drawing/2010/main" val="0"/>
              </a:ext>
            </a:extLst>
          </a:blip>
          <a:srcRect l="2271" t="12318" b="14800"/>
          <a:stretch/>
        </p:blipFill>
        <p:spPr>
          <a:xfrm>
            <a:off x="3231376" y="3"/>
            <a:ext cx="8960624" cy="4480949"/>
          </a:xfrm>
          <a:prstGeom prst="rect">
            <a:avLst/>
          </a:prstGeom>
        </p:spPr>
      </p:pic>
      <p:sp>
        <p:nvSpPr>
          <p:cNvPr id="7" name="Rectangle 6"/>
          <p:cNvSpPr/>
          <p:nvPr/>
        </p:nvSpPr>
        <p:spPr bwMode="auto">
          <a:xfrm rot="10800000" flipH="1">
            <a:off x="1" y="0"/>
            <a:ext cx="304800" cy="6858000"/>
          </a:xfrm>
          <a:prstGeom prst="rect">
            <a:avLst/>
          </a:prstGeom>
          <a:solidFill>
            <a:srgbClr val="00A8F7"/>
          </a:solidFill>
          <a:ln>
            <a:noFill/>
          </a:ln>
          <a:effectLst/>
        </p:spPr>
        <p:txBody>
          <a:bodyPr vert="horz" wrap="square" lIns="121707" tIns="60853" rIns="121707" bIns="60853" numCol="1" rtlCol="0" anchor="ctr" anchorCtr="0" compatLnSpc="1">
            <a:prstTxWarp prst="textNoShape">
              <a:avLst/>
            </a:prstTxWarp>
          </a:bodyPr>
          <a:lstStyle/>
          <a:p>
            <a:pPr algn="ctr" defTabSz="1217063" fontAlgn="base">
              <a:spcBef>
                <a:spcPct val="0"/>
              </a:spcBef>
              <a:spcAft>
                <a:spcPct val="0"/>
              </a:spcAft>
            </a:pPr>
            <a:endParaRPr lang="en-US" sz="2933">
              <a:solidFill>
                <a:srgbClr val="00A8F7"/>
              </a:solidFill>
              <a:ea typeface="ＭＳ Ｐゴシック" pitchFamily="34" charset="-128"/>
            </a:endParaRPr>
          </a:p>
        </p:txBody>
      </p:sp>
      <p:grpSp>
        <p:nvGrpSpPr>
          <p:cNvPr id="4" name="Group 3">
            <a:extLst>
              <a:ext uri="{FF2B5EF4-FFF2-40B4-BE49-F238E27FC236}">
                <a16:creationId xmlns:a16="http://schemas.microsoft.com/office/drawing/2014/main" id="{1D6B91B2-FF25-B547-96EF-5961B0ED9545}"/>
              </a:ext>
            </a:extLst>
          </p:cNvPr>
          <p:cNvGrpSpPr/>
          <p:nvPr/>
        </p:nvGrpSpPr>
        <p:grpSpPr>
          <a:xfrm>
            <a:off x="906054" y="1"/>
            <a:ext cx="5087397" cy="6859424"/>
            <a:chOff x="679539" y="1"/>
            <a:chExt cx="3815548" cy="5144568"/>
          </a:xfrm>
        </p:grpSpPr>
        <p:sp>
          <p:nvSpPr>
            <p:cNvPr id="5" name="Chevron 4">
              <a:extLst>
                <a:ext uri="{FF2B5EF4-FFF2-40B4-BE49-F238E27FC236}">
                  <a16:creationId xmlns:a16="http://schemas.microsoft.com/office/drawing/2014/main" id="{DC18AE4F-7AF1-1E49-8E35-ACD12253F1DC}"/>
                </a:ext>
              </a:extLst>
            </p:cNvPr>
            <p:cNvSpPr/>
            <p:nvPr/>
          </p:nvSpPr>
          <p:spPr>
            <a:xfrm>
              <a:off x="679539" y="1"/>
              <a:ext cx="3193569" cy="2999574"/>
            </a:xfrm>
            <a:prstGeom prst="chevron">
              <a:avLst>
                <a:gd name="adj" fmla="val 4614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063"/>
              <a:endParaRPr lang="en-US" sz="2400">
                <a:solidFill>
                  <a:srgbClr val="8C9599"/>
                </a:solidFill>
              </a:endParaRPr>
            </a:p>
          </p:txBody>
        </p:sp>
        <p:sp>
          <p:nvSpPr>
            <p:cNvPr id="6" name="Chevron 5">
              <a:extLst>
                <a:ext uri="{FF2B5EF4-FFF2-40B4-BE49-F238E27FC236}">
                  <a16:creationId xmlns:a16="http://schemas.microsoft.com/office/drawing/2014/main" id="{76D0D87F-CCC6-9E41-97FE-B4426F02A174}"/>
                </a:ext>
              </a:extLst>
            </p:cNvPr>
            <p:cNvSpPr/>
            <p:nvPr/>
          </p:nvSpPr>
          <p:spPr>
            <a:xfrm>
              <a:off x="696634" y="1576855"/>
              <a:ext cx="3798453" cy="3567714"/>
            </a:xfrm>
            <a:prstGeom prst="chevron">
              <a:avLst>
                <a:gd name="adj" fmla="val 4614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063"/>
              <a:endParaRPr lang="en-US" sz="2400">
                <a:solidFill>
                  <a:srgbClr val="8C9599"/>
                </a:solidFill>
              </a:endParaRPr>
            </a:p>
          </p:txBody>
        </p:sp>
        <p:sp>
          <p:nvSpPr>
            <p:cNvPr id="8" name="Chevron 7">
              <a:extLst>
                <a:ext uri="{FF2B5EF4-FFF2-40B4-BE49-F238E27FC236}">
                  <a16:creationId xmlns:a16="http://schemas.microsoft.com/office/drawing/2014/main" id="{3A23CFCA-DE87-964F-9974-016A9D172A36}"/>
                </a:ext>
              </a:extLst>
            </p:cNvPr>
            <p:cNvSpPr/>
            <p:nvPr/>
          </p:nvSpPr>
          <p:spPr>
            <a:xfrm>
              <a:off x="1500375" y="1166614"/>
              <a:ext cx="2488584" cy="2337414"/>
            </a:xfrm>
            <a:prstGeom prst="chevron">
              <a:avLst>
                <a:gd name="adj" fmla="val 4614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063"/>
              <a:endParaRPr lang="en-US" sz="2400">
                <a:solidFill>
                  <a:srgbClr val="8C9599"/>
                </a:solidFill>
              </a:endParaRPr>
            </a:p>
          </p:txBody>
        </p:sp>
      </p:grpSp>
      <p:sp>
        <p:nvSpPr>
          <p:cNvPr id="12" name="Title 1">
            <a:extLst>
              <a:ext uri="{FF2B5EF4-FFF2-40B4-BE49-F238E27FC236}">
                <a16:creationId xmlns:a16="http://schemas.microsoft.com/office/drawing/2014/main" id="{F5DD42CD-EE00-1446-8F2A-C82DE4129864}"/>
              </a:ext>
            </a:extLst>
          </p:cNvPr>
          <p:cNvSpPr>
            <a:spLocks noGrp="1"/>
          </p:cNvSpPr>
          <p:nvPr>
            <p:ph type="ctrTitle"/>
          </p:nvPr>
        </p:nvSpPr>
        <p:spPr>
          <a:xfrm>
            <a:off x="5486400" y="4827014"/>
            <a:ext cx="6133107" cy="622532"/>
          </a:xfrm>
        </p:spPr>
        <p:txBody>
          <a:bodyPr anchor="b">
            <a:noAutofit/>
          </a:bodyPr>
          <a:lstStyle>
            <a:lvl1pPr>
              <a:defRPr sz="2933" spc="-67" baseline="0"/>
            </a:lvl1pPr>
          </a:lstStyle>
          <a:p>
            <a:r>
              <a:rPr lang="en-US"/>
              <a:t>Click to edit Master title style</a:t>
            </a:r>
          </a:p>
        </p:txBody>
      </p:sp>
      <p:sp>
        <p:nvSpPr>
          <p:cNvPr id="13" name="Subtitle 2">
            <a:extLst>
              <a:ext uri="{FF2B5EF4-FFF2-40B4-BE49-F238E27FC236}">
                <a16:creationId xmlns:a16="http://schemas.microsoft.com/office/drawing/2014/main" id="{5EFD8F51-BFFC-3841-A417-4C0A7270D0A4}"/>
              </a:ext>
            </a:extLst>
          </p:cNvPr>
          <p:cNvSpPr>
            <a:spLocks noGrp="1"/>
          </p:cNvSpPr>
          <p:nvPr>
            <p:ph type="subTitle" idx="1"/>
          </p:nvPr>
        </p:nvSpPr>
        <p:spPr>
          <a:xfrm>
            <a:off x="5486400" y="5463130"/>
            <a:ext cx="6059480" cy="900905"/>
          </a:xfrm>
        </p:spPr>
        <p:txBody>
          <a:bodyPr>
            <a:noAutofit/>
          </a:bodyPr>
          <a:lstStyle>
            <a:lvl1pPr marL="0" indent="0" algn="l">
              <a:buNone/>
              <a:defRPr sz="2400" b="1" spc="-67" baseline="0">
                <a:solidFill>
                  <a:schemeClr val="accent3"/>
                </a:solidFill>
              </a:defRPr>
            </a:lvl1pPr>
            <a:lvl2pPr marL="608535" indent="0" algn="ctr">
              <a:buNone/>
              <a:defRPr>
                <a:solidFill>
                  <a:schemeClr val="tx1">
                    <a:tint val="75000"/>
                  </a:schemeClr>
                </a:solidFill>
              </a:defRPr>
            </a:lvl2pPr>
            <a:lvl3pPr marL="1217063" indent="0" algn="ctr">
              <a:buNone/>
              <a:defRPr>
                <a:solidFill>
                  <a:schemeClr val="tx1">
                    <a:tint val="75000"/>
                  </a:schemeClr>
                </a:solidFill>
              </a:defRPr>
            </a:lvl3pPr>
            <a:lvl4pPr marL="1825606" indent="0" algn="ctr">
              <a:buNone/>
              <a:defRPr>
                <a:solidFill>
                  <a:schemeClr val="tx1">
                    <a:tint val="75000"/>
                  </a:schemeClr>
                </a:solidFill>
              </a:defRPr>
            </a:lvl4pPr>
            <a:lvl5pPr marL="2434126" indent="0" algn="ctr">
              <a:buNone/>
              <a:defRPr>
                <a:solidFill>
                  <a:schemeClr val="tx1">
                    <a:tint val="75000"/>
                  </a:schemeClr>
                </a:solidFill>
              </a:defRPr>
            </a:lvl5pPr>
            <a:lvl6pPr marL="3042667" indent="0" algn="ctr">
              <a:buNone/>
              <a:defRPr>
                <a:solidFill>
                  <a:schemeClr val="tx1">
                    <a:tint val="75000"/>
                  </a:schemeClr>
                </a:solidFill>
              </a:defRPr>
            </a:lvl6pPr>
            <a:lvl7pPr marL="3651194" indent="0" algn="ctr">
              <a:buNone/>
              <a:defRPr>
                <a:solidFill>
                  <a:schemeClr val="tx1">
                    <a:tint val="75000"/>
                  </a:schemeClr>
                </a:solidFill>
              </a:defRPr>
            </a:lvl7pPr>
            <a:lvl8pPr marL="4259727" indent="0" algn="ctr">
              <a:buNone/>
              <a:defRPr>
                <a:solidFill>
                  <a:schemeClr val="tx1">
                    <a:tint val="75000"/>
                  </a:schemeClr>
                </a:solidFill>
              </a:defRPr>
            </a:lvl8pPr>
            <a:lvl9pPr marL="4868256" indent="0" algn="ctr">
              <a:buNone/>
              <a:defRPr>
                <a:solidFill>
                  <a:schemeClr val="tx1">
                    <a:tint val="75000"/>
                  </a:schemeClr>
                </a:solidFill>
              </a:defRPr>
            </a:lvl9pPr>
          </a:lstStyle>
          <a:p>
            <a:r>
              <a:rPr lang="en-US"/>
              <a:t>Click to edit Master subtitle style</a:t>
            </a:r>
          </a:p>
        </p:txBody>
      </p:sp>
      <p:grpSp>
        <p:nvGrpSpPr>
          <p:cNvPr id="22" name="Group 21">
            <a:extLst>
              <a:ext uri="{FF2B5EF4-FFF2-40B4-BE49-F238E27FC236}">
                <a16:creationId xmlns:a16="http://schemas.microsoft.com/office/drawing/2014/main" id="{7B8822F6-18DD-0A4E-A8D7-ED719A9B245A}"/>
              </a:ext>
            </a:extLst>
          </p:cNvPr>
          <p:cNvGrpSpPr/>
          <p:nvPr/>
        </p:nvGrpSpPr>
        <p:grpSpPr>
          <a:xfrm>
            <a:off x="5328393" y="6205169"/>
            <a:ext cx="3479121" cy="306732"/>
            <a:chOff x="744483" y="4848998"/>
            <a:chExt cx="2609341" cy="230049"/>
          </a:xfrm>
        </p:grpSpPr>
        <p:sp>
          <p:nvSpPr>
            <p:cNvPr id="23" name="TextBox 22">
              <a:extLst>
                <a:ext uri="{FF2B5EF4-FFF2-40B4-BE49-F238E27FC236}">
                  <a16:creationId xmlns:a16="http://schemas.microsoft.com/office/drawing/2014/main" id="{9634D32D-7C09-EB4A-9EC5-DB5B33369ED0}"/>
                </a:ext>
              </a:extLst>
            </p:cNvPr>
            <p:cNvSpPr txBox="1"/>
            <p:nvPr userDrawn="1"/>
          </p:nvSpPr>
          <p:spPr>
            <a:xfrm>
              <a:off x="2184981" y="4879329"/>
              <a:ext cx="1168843" cy="153841"/>
            </a:xfrm>
            <a:prstGeom prst="rect">
              <a:avLst/>
            </a:prstGeom>
            <a:noFill/>
          </p:spPr>
          <p:txBody>
            <a:bodyPr wrap="square" lIns="0" tIns="0" rIns="0" bIns="0" rtlCol="0" anchor="ctr">
              <a:spAutoFit/>
            </a:bodyPr>
            <a:lstStyle/>
            <a:p>
              <a:pPr defTabSz="1217063"/>
              <a:r>
                <a:rPr lang="en-US" sz="1333" b="1">
                  <a:solidFill>
                    <a:srgbClr val="8C9599">
                      <a:lumMod val="50000"/>
                    </a:srgbClr>
                  </a:solidFill>
                  <a:cs typeface="Arial"/>
                </a:rPr>
                <a:t>Better Together</a:t>
              </a:r>
            </a:p>
          </p:txBody>
        </p:sp>
        <p:sp>
          <p:nvSpPr>
            <p:cNvPr id="24" name="Title 3">
              <a:extLst>
                <a:ext uri="{FF2B5EF4-FFF2-40B4-BE49-F238E27FC236}">
                  <a16:creationId xmlns:a16="http://schemas.microsoft.com/office/drawing/2014/main" id="{17BC5B71-5229-E648-A753-F08447F372D0}"/>
                </a:ext>
              </a:extLst>
            </p:cNvPr>
            <p:cNvSpPr txBox="1">
              <a:spLocks/>
            </p:cNvSpPr>
            <p:nvPr userDrawn="1"/>
          </p:nvSpPr>
          <p:spPr>
            <a:xfrm>
              <a:off x="744483" y="4848998"/>
              <a:ext cx="1342523" cy="230049"/>
            </a:xfrm>
            <a:prstGeom prst="rect">
              <a:avLst/>
            </a:prstGeom>
          </p:spPr>
          <p:txBody>
            <a:bodyPr anchor="ctr"/>
            <a:lstStyle>
              <a:lvl1pPr algn="l" defTabSz="914400" rtl="0" eaLnBrk="1" latinLnBrk="0" hangingPunct="1">
                <a:lnSpc>
                  <a:spcPct val="90000"/>
                </a:lnSpc>
                <a:spcBef>
                  <a:spcPct val="0"/>
                </a:spcBef>
                <a:buNone/>
                <a:defRPr sz="2400" b="1" kern="1200">
                  <a:solidFill>
                    <a:schemeClr val="tx1">
                      <a:lumMod val="50000"/>
                    </a:schemeClr>
                  </a:solidFill>
                  <a:latin typeface="+mj-lt"/>
                  <a:ea typeface="+mj-ea"/>
                  <a:cs typeface="+mj-cs"/>
                </a:defRPr>
              </a:lvl1pPr>
            </a:lstStyle>
            <a:p>
              <a:pPr algn="r"/>
              <a:r>
                <a:rPr lang="en-US" sz="1333">
                  <a:solidFill>
                    <a:srgbClr val="003DA1"/>
                  </a:solidFill>
                </a:rPr>
                <a:t>UHC</a:t>
              </a:r>
              <a:r>
                <a:rPr lang="en-US" sz="1333">
                  <a:solidFill>
                    <a:srgbClr val="FF5F0E"/>
                  </a:solidFill>
                </a:rPr>
                <a:t>Technology</a:t>
              </a:r>
            </a:p>
          </p:txBody>
        </p:sp>
        <p:cxnSp>
          <p:nvCxnSpPr>
            <p:cNvPr id="25" name="Straight Connector 24">
              <a:extLst>
                <a:ext uri="{FF2B5EF4-FFF2-40B4-BE49-F238E27FC236}">
                  <a16:creationId xmlns:a16="http://schemas.microsoft.com/office/drawing/2014/main" id="{8689C5A0-DA9D-4549-947B-FB5584F4750A}"/>
                </a:ext>
              </a:extLst>
            </p:cNvPr>
            <p:cNvCxnSpPr/>
            <p:nvPr userDrawn="1"/>
          </p:nvCxnSpPr>
          <p:spPr>
            <a:xfrm>
              <a:off x="2087006" y="4874877"/>
              <a:ext cx="0" cy="1814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0521671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1_Section Title 1">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BB74B01-997D-4342-8638-CC9D66A5B205}"/>
              </a:ext>
            </a:extLst>
          </p:cNvPr>
          <p:cNvPicPr>
            <a:picLocks noChangeAspect="1"/>
          </p:cNvPicPr>
          <p:nvPr/>
        </p:nvPicPr>
        <p:blipFill rotWithShape="1">
          <a:blip r:embed="rId2">
            <a:extLst>
              <a:ext uri="{28A0092B-C50C-407E-A947-70E740481C1C}">
                <a14:useLocalDpi xmlns:a14="http://schemas.microsoft.com/office/drawing/2010/main" val="0"/>
              </a:ext>
            </a:extLst>
          </a:blip>
          <a:srcRect l="5589" b="12293"/>
          <a:stretch/>
        </p:blipFill>
        <p:spPr>
          <a:xfrm>
            <a:off x="2983571" y="0"/>
            <a:ext cx="9208429" cy="4470400"/>
          </a:xfrm>
          <a:prstGeom prst="rect">
            <a:avLst/>
          </a:prstGeom>
        </p:spPr>
      </p:pic>
      <p:sp>
        <p:nvSpPr>
          <p:cNvPr id="7" name="Rectangle 6"/>
          <p:cNvSpPr/>
          <p:nvPr/>
        </p:nvSpPr>
        <p:spPr bwMode="auto">
          <a:xfrm rot="10800000" flipH="1">
            <a:off x="1" y="0"/>
            <a:ext cx="304800" cy="6858000"/>
          </a:xfrm>
          <a:prstGeom prst="rect">
            <a:avLst/>
          </a:prstGeom>
          <a:solidFill>
            <a:srgbClr val="00A8F7"/>
          </a:solidFill>
          <a:ln>
            <a:noFill/>
          </a:ln>
          <a:effectLst/>
        </p:spPr>
        <p:txBody>
          <a:bodyPr vert="horz" wrap="square" lIns="121707" tIns="60853" rIns="121707" bIns="60853" numCol="1" rtlCol="0" anchor="ctr" anchorCtr="0" compatLnSpc="1">
            <a:prstTxWarp prst="textNoShape">
              <a:avLst/>
            </a:prstTxWarp>
          </a:bodyPr>
          <a:lstStyle/>
          <a:p>
            <a:pPr algn="ctr" defTabSz="1217063" fontAlgn="base">
              <a:spcBef>
                <a:spcPct val="0"/>
              </a:spcBef>
              <a:spcAft>
                <a:spcPct val="0"/>
              </a:spcAft>
            </a:pPr>
            <a:endParaRPr lang="en-US" sz="2933">
              <a:solidFill>
                <a:srgbClr val="00A8F7"/>
              </a:solidFill>
              <a:ea typeface="ＭＳ Ｐゴシック" pitchFamily="34" charset="-128"/>
            </a:endParaRPr>
          </a:p>
        </p:txBody>
      </p:sp>
      <p:grpSp>
        <p:nvGrpSpPr>
          <p:cNvPr id="4" name="Group 3">
            <a:extLst>
              <a:ext uri="{FF2B5EF4-FFF2-40B4-BE49-F238E27FC236}">
                <a16:creationId xmlns:a16="http://schemas.microsoft.com/office/drawing/2014/main" id="{1D6B91B2-FF25-B547-96EF-5961B0ED9545}"/>
              </a:ext>
            </a:extLst>
          </p:cNvPr>
          <p:cNvGrpSpPr/>
          <p:nvPr/>
        </p:nvGrpSpPr>
        <p:grpSpPr>
          <a:xfrm>
            <a:off x="906054" y="1"/>
            <a:ext cx="5087397" cy="6859424"/>
            <a:chOff x="679539" y="1"/>
            <a:chExt cx="3815548" cy="5144568"/>
          </a:xfrm>
        </p:grpSpPr>
        <p:sp>
          <p:nvSpPr>
            <p:cNvPr id="5" name="Chevron 4">
              <a:extLst>
                <a:ext uri="{FF2B5EF4-FFF2-40B4-BE49-F238E27FC236}">
                  <a16:creationId xmlns:a16="http://schemas.microsoft.com/office/drawing/2014/main" id="{DC18AE4F-7AF1-1E49-8E35-ACD12253F1DC}"/>
                </a:ext>
              </a:extLst>
            </p:cNvPr>
            <p:cNvSpPr/>
            <p:nvPr/>
          </p:nvSpPr>
          <p:spPr>
            <a:xfrm>
              <a:off x="679539" y="1"/>
              <a:ext cx="3193569" cy="2999574"/>
            </a:xfrm>
            <a:prstGeom prst="chevron">
              <a:avLst>
                <a:gd name="adj" fmla="val 4614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063"/>
              <a:endParaRPr lang="en-US" sz="2400">
                <a:solidFill>
                  <a:srgbClr val="8C9599"/>
                </a:solidFill>
              </a:endParaRPr>
            </a:p>
          </p:txBody>
        </p:sp>
        <p:sp>
          <p:nvSpPr>
            <p:cNvPr id="6" name="Chevron 5">
              <a:extLst>
                <a:ext uri="{FF2B5EF4-FFF2-40B4-BE49-F238E27FC236}">
                  <a16:creationId xmlns:a16="http://schemas.microsoft.com/office/drawing/2014/main" id="{76D0D87F-CCC6-9E41-97FE-B4426F02A174}"/>
                </a:ext>
              </a:extLst>
            </p:cNvPr>
            <p:cNvSpPr/>
            <p:nvPr/>
          </p:nvSpPr>
          <p:spPr>
            <a:xfrm>
              <a:off x="696634" y="1576855"/>
              <a:ext cx="3798453" cy="3567714"/>
            </a:xfrm>
            <a:prstGeom prst="chevron">
              <a:avLst>
                <a:gd name="adj" fmla="val 4614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063"/>
              <a:endParaRPr lang="en-US" sz="2400">
                <a:solidFill>
                  <a:srgbClr val="8C9599"/>
                </a:solidFill>
              </a:endParaRPr>
            </a:p>
          </p:txBody>
        </p:sp>
        <p:sp>
          <p:nvSpPr>
            <p:cNvPr id="8" name="Chevron 7">
              <a:extLst>
                <a:ext uri="{FF2B5EF4-FFF2-40B4-BE49-F238E27FC236}">
                  <a16:creationId xmlns:a16="http://schemas.microsoft.com/office/drawing/2014/main" id="{3A23CFCA-DE87-964F-9974-016A9D172A36}"/>
                </a:ext>
              </a:extLst>
            </p:cNvPr>
            <p:cNvSpPr/>
            <p:nvPr/>
          </p:nvSpPr>
          <p:spPr>
            <a:xfrm>
              <a:off x="1500375" y="1166614"/>
              <a:ext cx="2488584" cy="2337414"/>
            </a:xfrm>
            <a:prstGeom prst="chevron">
              <a:avLst>
                <a:gd name="adj" fmla="val 4614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063"/>
              <a:endParaRPr lang="en-US" sz="2400">
                <a:solidFill>
                  <a:srgbClr val="8C9599"/>
                </a:solidFill>
              </a:endParaRPr>
            </a:p>
          </p:txBody>
        </p:sp>
      </p:grpSp>
      <p:sp>
        <p:nvSpPr>
          <p:cNvPr id="10" name="Title 1">
            <a:extLst>
              <a:ext uri="{FF2B5EF4-FFF2-40B4-BE49-F238E27FC236}">
                <a16:creationId xmlns:a16="http://schemas.microsoft.com/office/drawing/2014/main" id="{B71D31DB-8BCA-7042-B94D-76954AEA48F2}"/>
              </a:ext>
            </a:extLst>
          </p:cNvPr>
          <p:cNvSpPr>
            <a:spLocks noGrp="1"/>
          </p:cNvSpPr>
          <p:nvPr>
            <p:ph type="ctrTitle"/>
          </p:nvPr>
        </p:nvSpPr>
        <p:spPr>
          <a:xfrm>
            <a:off x="5486400" y="4827014"/>
            <a:ext cx="6133107" cy="622532"/>
          </a:xfrm>
        </p:spPr>
        <p:txBody>
          <a:bodyPr anchor="b">
            <a:noAutofit/>
          </a:bodyPr>
          <a:lstStyle>
            <a:lvl1pPr>
              <a:defRPr sz="2933" spc="-67" baseline="0"/>
            </a:lvl1pPr>
          </a:lstStyle>
          <a:p>
            <a:r>
              <a:rPr lang="en-US"/>
              <a:t>Click to edit Master title style</a:t>
            </a:r>
          </a:p>
        </p:txBody>
      </p:sp>
      <p:sp>
        <p:nvSpPr>
          <p:cNvPr id="12" name="Subtitle 2">
            <a:extLst>
              <a:ext uri="{FF2B5EF4-FFF2-40B4-BE49-F238E27FC236}">
                <a16:creationId xmlns:a16="http://schemas.microsoft.com/office/drawing/2014/main" id="{5E37C1BC-8CB7-5F4C-9252-0CCB40049E11}"/>
              </a:ext>
            </a:extLst>
          </p:cNvPr>
          <p:cNvSpPr>
            <a:spLocks noGrp="1"/>
          </p:cNvSpPr>
          <p:nvPr>
            <p:ph type="subTitle" idx="1"/>
          </p:nvPr>
        </p:nvSpPr>
        <p:spPr>
          <a:xfrm>
            <a:off x="5486400" y="5463130"/>
            <a:ext cx="6059480" cy="900905"/>
          </a:xfrm>
        </p:spPr>
        <p:txBody>
          <a:bodyPr>
            <a:noAutofit/>
          </a:bodyPr>
          <a:lstStyle>
            <a:lvl1pPr marL="0" indent="0" algn="l">
              <a:buNone/>
              <a:defRPr sz="2400" b="1" spc="-67" baseline="0">
                <a:solidFill>
                  <a:schemeClr val="accent3"/>
                </a:solidFill>
              </a:defRPr>
            </a:lvl1pPr>
            <a:lvl2pPr marL="608535" indent="0" algn="ctr">
              <a:buNone/>
              <a:defRPr>
                <a:solidFill>
                  <a:schemeClr val="tx1">
                    <a:tint val="75000"/>
                  </a:schemeClr>
                </a:solidFill>
              </a:defRPr>
            </a:lvl2pPr>
            <a:lvl3pPr marL="1217063" indent="0" algn="ctr">
              <a:buNone/>
              <a:defRPr>
                <a:solidFill>
                  <a:schemeClr val="tx1">
                    <a:tint val="75000"/>
                  </a:schemeClr>
                </a:solidFill>
              </a:defRPr>
            </a:lvl3pPr>
            <a:lvl4pPr marL="1825606" indent="0" algn="ctr">
              <a:buNone/>
              <a:defRPr>
                <a:solidFill>
                  <a:schemeClr val="tx1">
                    <a:tint val="75000"/>
                  </a:schemeClr>
                </a:solidFill>
              </a:defRPr>
            </a:lvl4pPr>
            <a:lvl5pPr marL="2434126" indent="0" algn="ctr">
              <a:buNone/>
              <a:defRPr>
                <a:solidFill>
                  <a:schemeClr val="tx1">
                    <a:tint val="75000"/>
                  </a:schemeClr>
                </a:solidFill>
              </a:defRPr>
            </a:lvl5pPr>
            <a:lvl6pPr marL="3042667" indent="0" algn="ctr">
              <a:buNone/>
              <a:defRPr>
                <a:solidFill>
                  <a:schemeClr val="tx1">
                    <a:tint val="75000"/>
                  </a:schemeClr>
                </a:solidFill>
              </a:defRPr>
            </a:lvl6pPr>
            <a:lvl7pPr marL="3651194" indent="0" algn="ctr">
              <a:buNone/>
              <a:defRPr>
                <a:solidFill>
                  <a:schemeClr val="tx1">
                    <a:tint val="75000"/>
                  </a:schemeClr>
                </a:solidFill>
              </a:defRPr>
            </a:lvl7pPr>
            <a:lvl8pPr marL="4259727" indent="0" algn="ctr">
              <a:buNone/>
              <a:defRPr>
                <a:solidFill>
                  <a:schemeClr val="tx1">
                    <a:tint val="75000"/>
                  </a:schemeClr>
                </a:solidFill>
              </a:defRPr>
            </a:lvl8pPr>
            <a:lvl9pPr marL="4868256" indent="0" algn="ctr">
              <a:buNone/>
              <a:defRPr>
                <a:solidFill>
                  <a:schemeClr val="tx1">
                    <a:tint val="75000"/>
                  </a:schemeClr>
                </a:solidFill>
              </a:defRPr>
            </a:lvl9pPr>
          </a:lstStyle>
          <a:p>
            <a:r>
              <a:rPr lang="en-US"/>
              <a:t>Click to edit Master subtitle style</a:t>
            </a:r>
          </a:p>
        </p:txBody>
      </p:sp>
      <p:grpSp>
        <p:nvGrpSpPr>
          <p:cNvPr id="21" name="Group 20">
            <a:extLst>
              <a:ext uri="{FF2B5EF4-FFF2-40B4-BE49-F238E27FC236}">
                <a16:creationId xmlns:a16="http://schemas.microsoft.com/office/drawing/2014/main" id="{FD9F12B0-5D5F-2145-B861-AF9E8A85FB89}"/>
              </a:ext>
            </a:extLst>
          </p:cNvPr>
          <p:cNvGrpSpPr/>
          <p:nvPr/>
        </p:nvGrpSpPr>
        <p:grpSpPr>
          <a:xfrm>
            <a:off x="5328393" y="6205169"/>
            <a:ext cx="3479121" cy="306732"/>
            <a:chOff x="744483" y="4848998"/>
            <a:chExt cx="2609341" cy="230049"/>
          </a:xfrm>
        </p:grpSpPr>
        <p:sp>
          <p:nvSpPr>
            <p:cNvPr id="22" name="TextBox 21">
              <a:extLst>
                <a:ext uri="{FF2B5EF4-FFF2-40B4-BE49-F238E27FC236}">
                  <a16:creationId xmlns:a16="http://schemas.microsoft.com/office/drawing/2014/main" id="{D4FFD12B-A382-5844-A4D2-92C01109B222}"/>
                </a:ext>
              </a:extLst>
            </p:cNvPr>
            <p:cNvSpPr txBox="1"/>
            <p:nvPr userDrawn="1"/>
          </p:nvSpPr>
          <p:spPr>
            <a:xfrm>
              <a:off x="2184981" y="4879329"/>
              <a:ext cx="1168843" cy="153841"/>
            </a:xfrm>
            <a:prstGeom prst="rect">
              <a:avLst/>
            </a:prstGeom>
            <a:noFill/>
          </p:spPr>
          <p:txBody>
            <a:bodyPr wrap="square" lIns="0" tIns="0" rIns="0" bIns="0" rtlCol="0" anchor="ctr">
              <a:spAutoFit/>
            </a:bodyPr>
            <a:lstStyle/>
            <a:p>
              <a:pPr defTabSz="1217063"/>
              <a:r>
                <a:rPr lang="en-US" sz="1333" b="1">
                  <a:solidFill>
                    <a:srgbClr val="8C9599">
                      <a:lumMod val="50000"/>
                    </a:srgbClr>
                  </a:solidFill>
                  <a:cs typeface="Arial"/>
                </a:rPr>
                <a:t>Better Together</a:t>
              </a:r>
            </a:p>
          </p:txBody>
        </p:sp>
        <p:sp>
          <p:nvSpPr>
            <p:cNvPr id="23" name="Title 3">
              <a:extLst>
                <a:ext uri="{FF2B5EF4-FFF2-40B4-BE49-F238E27FC236}">
                  <a16:creationId xmlns:a16="http://schemas.microsoft.com/office/drawing/2014/main" id="{95B75683-1196-5948-9C0B-65AB17405A20}"/>
                </a:ext>
              </a:extLst>
            </p:cNvPr>
            <p:cNvSpPr txBox="1">
              <a:spLocks/>
            </p:cNvSpPr>
            <p:nvPr userDrawn="1"/>
          </p:nvSpPr>
          <p:spPr>
            <a:xfrm>
              <a:off x="744483" y="4848998"/>
              <a:ext cx="1342523" cy="230049"/>
            </a:xfrm>
            <a:prstGeom prst="rect">
              <a:avLst/>
            </a:prstGeom>
          </p:spPr>
          <p:txBody>
            <a:bodyPr anchor="ctr"/>
            <a:lstStyle>
              <a:lvl1pPr algn="l" defTabSz="914400" rtl="0" eaLnBrk="1" latinLnBrk="0" hangingPunct="1">
                <a:lnSpc>
                  <a:spcPct val="90000"/>
                </a:lnSpc>
                <a:spcBef>
                  <a:spcPct val="0"/>
                </a:spcBef>
                <a:buNone/>
                <a:defRPr sz="2400" b="1" kern="1200">
                  <a:solidFill>
                    <a:schemeClr val="tx1">
                      <a:lumMod val="50000"/>
                    </a:schemeClr>
                  </a:solidFill>
                  <a:latin typeface="+mj-lt"/>
                  <a:ea typeface="+mj-ea"/>
                  <a:cs typeface="+mj-cs"/>
                </a:defRPr>
              </a:lvl1pPr>
            </a:lstStyle>
            <a:p>
              <a:pPr algn="r"/>
              <a:r>
                <a:rPr lang="en-US" sz="1333">
                  <a:solidFill>
                    <a:srgbClr val="003DA1"/>
                  </a:solidFill>
                </a:rPr>
                <a:t>UHC</a:t>
              </a:r>
              <a:r>
                <a:rPr lang="en-US" sz="1333">
                  <a:solidFill>
                    <a:srgbClr val="FF5F0E"/>
                  </a:solidFill>
                </a:rPr>
                <a:t>Technology</a:t>
              </a:r>
            </a:p>
          </p:txBody>
        </p:sp>
        <p:cxnSp>
          <p:nvCxnSpPr>
            <p:cNvPr id="24" name="Straight Connector 23">
              <a:extLst>
                <a:ext uri="{FF2B5EF4-FFF2-40B4-BE49-F238E27FC236}">
                  <a16:creationId xmlns:a16="http://schemas.microsoft.com/office/drawing/2014/main" id="{650786FC-F9CF-0340-A9EB-A657DA3E5FF4}"/>
                </a:ext>
              </a:extLst>
            </p:cNvPr>
            <p:cNvCxnSpPr/>
            <p:nvPr userDrawn="1"/>
          </p:nvCxnSpPr>
          <p:spPr>
            <a:xfrm>
              <a:off x="2087006" y="4874877"/>
              <a:ext cx="0" cy="1814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4597638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3_Section Title 1">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A5F41C1-ED0A-894A-B3CF-5F7CFFB84AEE}"/>
              </a:ext>
            </a:extLst>
          </p:cNvPr>
          <p:cNvPicPr>
            <a:picLocks noChangeAspect="1"/>
          </p:cNvPicPr>
          <p:nvPr/>
        </p:nvPicPr>
        <p:blipFill rotWithShape="1">
          <a:blip r:embed="rId2">
            <a:extLst>
              <a:ext uri="{28A0092B-C50C-407E-A947-70E740481C1C}">
                <a14:useLocalDpi xmlns:a14="http://schemas.microsoft.com/office/drawing/2010/main" val="0"/>
              </a:ext>
            </a:extLst>
          </a:blip>
          <a:srcRect l="11585" t="21323" b="11914"/>
          <a:stretch/>
        </p:blipFill>
        <p:spPr>
          <a:xfrm>
            <a:off x="3290853" y="0"/>
            <a:ext cx="8901151" cy="4460488"/>
          </a:xfrm>
          <a:prstGeom prst="rect">
            <a:avLst/>
          </a:prstGeom>
        </p:spPr>
      </p:pic>
      <p:sp>
        <p:nvSpPr>
          <p:cNvPr id="7" name="Rectangle 6"/>
          <p:cNvSpPr/>
          <p:nvPr/>
        </p:nvSpPr>
        <p:spPr bwMode="auto">
          <a:xfrm rot="10800000" flipH="1">
            <a:off x="1" y="0"/>
            <a:ext cx="304800" cy="6858000"/>
          </a:xfrm>
          <a:prstGeom prst="rect">
            <a:avLst/>
          </a:prstGeom>
          <a:solidFill>
            <a:srgbClr val="00A8F7"/>
          </a:solidFill>
          <a:ln>
            <a:noFill/>
          </a:ln>
          <a:effectLst/>
        </p:spPr>
        <p:txBody>
          <a:bodyPr vert="horz" wrap="square" lIns="121707" tIns="60853" rIns="121707" bIns="60853" numCol="1" rtlCol="0" anchor="ctr" anchorCtr="0" compatLnSpc="1">
            <a:prstTxWarp prst="textNoShape">
              <a:avLst/>
            </a:prstTxWarp>
          </a:bodyPr>
          <a:lstStyle/>
          <a:p>
            <a:pPr algn="ctr" defTabSz="1217063" fontAlgn="base">
              <a:spcBef>
                <a:spcPct val="0"/>
              </a:spcBef>
              <a:spcAft>
                <a:spcPct val="0"/>
              </a:spcAft>
            </a:pPr>
            <a:endParaRPr lang="en-US" sz="2933">
              <a:solidFill>
                <a:srgbClr val="00A8F7"/>
              </a:solidFill>
              <a:ea typeface="ＭＳ Ｐゴシック" pitchFamily="34" charset="-128"/>
            </a:endParaRPr>
          </a:p>
        </p:txBody>
      </p:sp>
      <p:grpSp>
        <p:nvGrpSpPr>
          <p:cNvPr id="4" name="Group 3">
            <a:extLst>
              <a:ext uri="{FF2B5EF4-FFF2-40B4-BE49-F238E27FC236}">
                <a16:creationId xmlns:a16="http://schemas.microsoft.com/office/drawing/2014/main" id="{1D6B91B2-FF25-B547-96EF-5961B0ED9545}"/>
              </a:ext>
            </a:extLst>
          </p:cNvPr>
          <p:cNvGrpSpPr/>
          <p:nvPr/>
        </p:nvGrpSpPr>
        <p:grpSpPr>
          <a:xfrm>
            <a:off x="906054" y="1"/>
            <a:ext cx="5087397" cy="6859424"/>
            <a:chOff x="679539" y="1"/>
            <a:chExt cx="3815548" cy="5144568"/>
          </a:xfrm>
        </p:grpSpPr>
        <p:sp>
          <p:nvSpPr>
            <p:cNvPr id="5" name="Chevron 4">
              <a:extLst>
                <a:ext uri="{FF2B5EF4-FFF2-40B4-BE49-F238E27FC236}">
                  <a16:creationId xmlns:a16="http://schemas.microsoft.com/office/drawing/2014/main" id="{DC18AE4F-7AF1-1E49-8E35-ACD12253F1DC}"/>
                </a:ext>
              </a:extLst>
            </p:cNvPr>
            <p:cNvSpPr/>
            <p:nvPr/>
          </p:nvSpPr>
          <p:spPr>
            <a:xfrm>
              <a:off x="679539" y="1"/>
              <a:ext cx="3193569" cy="2999574"/>
            </a:xfrm>
            <a:prstGeom prst="chevron">
              <a:avLst>
                <a:gd name="adj" fmla="val 4614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063"/>
              <a:endParaRPr lang="en-US" sz="2400">
                <a:solidFill>
                  <a:srgbClr val="8C9599"/>
                </a:solidFill>
              </a:endParaRPr>
            </a:p>
          </p:txBody>
        </p:sp>
        <p:sp>
          <p:nvSpPr>
            <p:cNvPr id="6" name="Chevron 5">
              <a:extLst>
                <a:ext uri="{FF2B5EF4-FFF2-40B4-BE49-F238E27FC236}">
                  <a16:creationId xmlns:a16="http://schemas.microsoft.com/office/drawing/2014/main" id="{76D0D87F-CCC6-9E41-97FE-B4426F02A174}"/>
                </a:ext>
              </a:extLst>
            </p:cNvPr>
            <p:cNvSpPr/>
            <p:nvPr/>
          </p:nvSpPr>
          <p:spPr>
            <a:xfrm>
              <a:off x="696634" y="1576855"/>
              <a:ext cx="3798453" cy="3567714"/>
            </a:xfrm>
            <a:prstGeom prst="chevron">
              <a:avLst>
                <a:gd name="adj" fmla="val 4614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063"/>
              <a:endParaRPr lang="en-US" sz="2400">
                <a:solidFill>
                  <a:srgbClr val="8C9599"/>
                </a:solidFill>
              </a:endParaRPr>
            </a:p>
          </p:txBody>
        </p:sp>
        <p:sp>
          <p:nvSpPr>
            <p:cNvPr id="8" name="Chevron 7">
              <a:extLst>
                <a:ext uri="{FF2B5EF4-FFF2-40B4-BE49-F238E27FC236}">
                  <a16:creationId xmlns:a16="http://schemas.microsoft.com/office/drawing/2014/main" id="{3A23CFCA-DE87-964F-9974-016A9D172A36}"/>
                </a:ext>
              </a:extLst>
            </p:cNvPr>
            <p:cNvSpPr/>
            <p:nvPr/>
          </p:nvSpPr>
          <p:spPr>
            <a:xfrm>
              <a:off x="1500375" y="1166614"/>
              <a:ext cx="2488584" cy="2337414"/>
            </a:xfrm>
            <a:prstGeom prst="chevron">
              <a:avLst>
                <a:gd name="adj" fmla="val 4614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063"/>
              <a:endParaRPr lang="en-US" sz="2400">
                <a:solidFill>
                  <a:srgbClr val="8C9599"/>
                </a:solidFill>
              </a:endParaRPr>
            </a:p>
          </p:txBody>
        </p:sp>
      </p:grpSp>
      <p:sp>
        <p:nvSpPr>
          <p:cNvPr id="12" name="Title 1">
            <a:extLst>
              <a:ext uri="{FF2B5EF4-FFF2-40B4-BE49-F238E27FC236}">
                <a16:creationId xmlns:a16="http://schemas.microsoft.com/office/drawing/2014/main" id="{95672ECA-8BDB-C24D-A85A-A65E8F046F94}"/>
              </a:ext>
            </a:extLst>
          </p:cNvPr>
          <p:cNvSpPr>
            <a:spLocks noGrp="1"/>
          </p:cNvSpPr>
          <p:nvPr>
            <p:ph type="ctrTitle"/>
          </p:nvPr>
        </p:nvSpPr>
        <p:spPr>
          <a:xfrm>
            <a:off x="5486400" y="4827014"/>
            <a:ext cx="6133107" cy="622532"/>
          </a:xfrm>
        </p:spPr>
        <p:txBody>
          <a:bodyPr anchor="b">
            <a:noAutofit/>
          </a:bodyPr>
          <a:lstStyle>
            <a:lvl1pPr>
              <a:defRPr sz="2933" spc="-67" baseline="0"/>
            </a:lvl1pPr>
          </a:lstStyle>
          <a:p>
            <a:r>
              <a:rPr lang="en-US"/>
              <a:t>Click to edit Master title style</a:t>
            </a:r>
          </a:p>
        </p:txBody>
      </p:sp>
      <p:sp>
        <p:nvSpPr>
          <p:cNvPr id="13" name="Subtitle 2">
            <a:extLst>
              <a:ext uri="{FF2B5EF4-FFF2-40B4-BE49-F238E27FC236}">
                <a16:creationId xmlns:a16="http://schemas.microsoft.com/office/drawing/2014/main" id="{D8999BF5-F786-F14D-B7C2-C2BCC5AE8B41}"/>
              </a:ext>
            </a:extLst>
          </p:cNvPr>
          <p:cNvSpPr>
            <a:spLocks noGrp="1"/>
          </p:cNvSpPr>
          <p:nvPr>
            <p:ph type="subTitle" idx="1"/>
          </p:nvPr>
        </p:nvSpPr>
        <p:spPr>
          <a:xfrm>
            <a:off x="5486400" y="5463130"/>
            <a:ext cx="6059480" cy="900905"/>
          </a:xfrm>
        </p:spPr>
        <p:txBody>
          <a:bodyPr>
            <a:noAutofit/>
          </a:bodyPr>
          <a:lstStyle>
            <a:lvl1pPr marL="0" indent="0" algn="l">
              <a:buNone/>
              <a:defRPr sz="2400" b="1" spc="-67" baseline="0">
                <a:solidFill>
                  <a:schemeClr val="accent3"/>
                </a:solidFill>
              </a:defRPr>
            </a:lvl1pPr>
            <a:lvl2pPr marL="608535" indent="0" algn="ctr">
              <a:buNone/>
              <a:defRPr>
                <a:solidFill>
                  <a:schemeClr val="tx1">
                    <a:tint val="75000"/>
                  </a:schemeClr>
                </a:solidFill>
              </a:defRPr>
            </a:lvl2pPr>
            <a:lvl3pPr marL="1217063" indent="0" algn="ctr">
              <a:buNone/>
              <a:defRPr>
                <a:solidFill>
                  <a:schemeClr val="tx1">
                    <a:tint val="75000"/>
                  </a:schemeClr>
                </a:solidFill>
              </a:defRPr>
            </a:lvl3pPr>
            <a:lvl4pPr marL="1825606" indent="0" algn="ctr">
              <a:buNone/>
              <a:defRPr>
                <a:solidFill>
                  <a:schemeClr val="tx1">
                    <a:tint val="75000"/>
                  </a:schemeClr>
                </a:solidFill>
              </a:defRPr>
            </a:lvl4pPr>
            <a:lvl5pPr marL="2434126" indent="0" algn="ctr">
              <a:buNone/>
              <a:defRPr>
                <a:solidFill>
                  <a:schemeClr val="tx1">
                    <a:tint val="75000"/>
                  </a:schemeClr>
                </a:solidFill>
              </a:defRPr>
            </a:lvl5pPr>
            <a:lvl6pPr marL="3042667" indent="0" algn="ctr">
              <a:buNone/>
              <a:defRPr>
                <a:solidFill>
                  <a:schemeClr val="tx1">
                    <a:tint val="75000"/>
                  </a:schemeClr>
                </a:solidFill>
              </a:defRPr>
            </a:lvl6pPr>
            <a:lvl7pPr marL="3651194" indent="0" algn="ctr">
              <a:buNone/>
              <a:defRPr>
                <a:solidFill>
                  <a:schemeClr val="tx1">
                    <a:tint val="75000"/>
                  </a:schemeClr>
                </a:solidFill>
              </a:defRPr>
            </a:lvl7pPr>
            <a:lvl8pPr marL="4259727" indent="0" algn="ctr">
              <a:buNone/>
              <a:defRPr>
                <a:solidFill>
                  <a:schemeClr val="tx1">
                    <a:tint val="75000"/>
                  </a:schemeClr>
                </a:solidFill>
              </a:defRPr>
            </a:lvl8pPr>
            <a:lvl9pPr marL="4868256" indent="0" algn="ctr">
              <a:buNone/>
              <a:defRPr>
                <a:solidFill>
                  <a:schemeClr val="tx1">
                    <a:tint val="75000"/>
                  </a:schemeClr>
                </a:solidFill>
              </a:defRPr>
            </a:lvl9pPr>
          </a:lstStyle>
          <a:p>
            <a:r>
              <a:rPr lang="en-US"/>
              <a:t>Click to edit Master subtitle style</a:t>
            </a:r>
          </a:p>
        </p:txBody>
      </p:sp>
      <p:grpSp>
        <p:nvGrpSpPr>
          <p:cNvPr id="22" name="Group 21">
            <a:extLst>
              <a:ext uri="{FF2B5EF4-FFF2-40B4-BE49-F238E27FC236}">
                <a16:creationId xmlns:a16="http://schemas.microsoft.com/office/drawing/2014/main" id="{853885AB-AADA-2746-98D6-78E2B96B17F2}"/>
              </a:ext>
            </a:extLst>
          </p:cNvPr>
          <p:cNvGrpSpPr/>
          <p:nvPr/>
        </p:nvGrpSpPr>
        <p:grpSpPr>
          <a:xfrm>
            <a:off x="5328393" y="6205169"/>
            <a:ext cx="3479121" cy="306732"/>
            <a:chOff x="744483" y="4848998"/>
            <a:chExt cx="2609341" cy="230049"/>
          </a:xfrm>
        </p:grpSpPr>
        <p:sp>
          <p:nvSpPr>
            <p:cNvPr id="23" name="TextBox 22">
              <a:extLst>
                <a:ext uri="{FF2B5EF4-FFF2-40B4-BE49-F238E27FC236}">
                  <a16:creationId xmlns:a16="http://schemas.microsoft.com/office/drawing/2014/main" id="{A26DD190-D481-8245-8459-30F06A13D612}"/>
                </a:ext>
              </a:extLst>
            </p:cNvPr>
            <p:cNvSpPr txBox="1"/>
            <p:nvPr userDrawn="1"/>
          </p:nvSpPr>
          <p:spPr>
            <a:xfrm>
              <a:off x="2184981" y="4879329"/>
              <a:ext cx="1168843" cy="153841"/>
            </a:xfrm>
            <a:prstGeom prst="rect">
              <a:avLst/>
            </a:prstGeom>
            <a:noFill/>
          </p:spPr>
          <p:txBody>
            <a:bodyPr wrap="square" lIns="0" tIns="0" rIns="0" bIns="0" rtlCol="0" anchor="ctr">
              <a:spAutoFit/>
            </a:bodyPr>
            <a:lstStyle/>
            <a:p>
              <a:pPr defTabSz="1217063"/>
              <a:r>
                <a:rPr lang="en-US" sz="1333" b="1">
                  <a:solidFill>
                    <a:srgbClr val="8C9599">
                      <a:lumMod val="50000"/>
                    </a:srgbClr>
                  </a:solidFill>
                  <a:cs typeface="Arial"/>
                </a:rPr>
                <a:t>Better Together</a:t>
              </a:r>
            </a:p>
          </p:txBody>
        </p:sp>
        <p:sp>
          <p:nvSpPr>
            <p:cNvPr id="24" name="Title 3">
              <a:extLst>
                <a:ext uri="{FF2B5EF4-FFF2-40B4-BE49-F238E27FC236}">
                  <a16:creationId xmlns:a16="http://schemas.microsoft.com/office/drawing/2014/main" id="{08253C4F-2669-6C49-8F4E-00818047DE9F}"/>
                </a:ext>
              </a:extLst>
            </p:cNvPr>
            <p:cNvSpPr txBox="1">
              <a:spLocks/>
            </p:cNvSpPr>
            <p:nvPr userDrawn="1"/>
          </p:nvSpPr>
          <p:spPr>
            <a:xfrm>
              <a:off x="744483" y="4848998"/>
              <a:ext cx="1342523" cy="230049"/>
            </a:xfrm>
            <a:prstGeom prst="rect">
              <a:avLst/>
            </a:prstGeom>
          </p:spPr>
          <p:txBody>
            <a:bodyPr anchor="ctr"/>
            <a:lstStyle>
              <a:lvl1pPr algn="l" defTabSz="914400" rtl="0" eaLnBrk="1" latinLnBrk="0" hangingPunct="1">
                <a:lnSpc>
                  <a:spcPct val="90000"/>
                </a:lnSpc>
                <a:spcBef>
                  <a:spcPct val="0"/>
                </a:spcBef>
                <a:buNone/>
                <a:defRPr sz="2400" b="1" kern="1200">
                  <a:solidFill>
                    <a:schemeClr val="tx1">
                      <a:lumMod val="50000"/>
                    </a:schemeClr>
                  </a:solidFill>
                  <a:latin typeface="+mj-lt"/>
                  <a:ea typeface="+mj-ea"/>
                  <a:cs typeface="+mj-cs"/>
                </a:defRPr>
              </a:lvl1pPr>
            </a:lstStyle>
            <a:p>
              <a:pPr algn="r"/>
              <a:r>
                <a:rPr lang="en-US" sz="1333">
                  <a:solidFill>
                    <a:srgbClr val="003DA1"/>
                  </a:solidFill>
                </a:rPr>
                <a:t>UHC</a:t>
              </a:r>
              <a:r>
                <a:rPr lang="en-US" sz="1333">
                  <a:solidFill>
                    <a:srgbClr val="FF5F0E"/>
                  </a:solidFill>
                </a:rPr>
                <a:t>Technology</a:t>
              </a:r>
            </a:p>
          </p:txBody>
        </p:sp>
        <p:cxnSp>
          <p:nvCxnSpPr>
            <p:cNvPr id="25" name="Straight Connector 24">
              <a:extLst>
                <a:ext uri="{FF2B5EF4-FFF2-40B4-BE49-F238E27FC236}">
                  <a16:creationId xmlns:a16="http://schemas.microsoft.com/office/drawing/2014/main" id="{5A0B4BEC-A07A-3443-957E-21680C8E6C15}"/>
                </a:ext>
              </a:extLst>
            </p:cNvPr>
            <p:cNvCxnSpPr/>
            <p:nvPr userDrawn="1"/>
          </p:nvCxnSpPr>
          <p:spPr>
            <a:xfrm>
              <a:off x="2087006" y="4874877"/>
              <a:ext cx="0" cy="1814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3401335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2_Section Title 1">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28902BF-5D3A-9D49-BF43-9A572D0E62E4}"/>
              </a:ext>
            </a:extLst>
          </p:cNvPr>
          <p:cNvSpPr/>
          <p:nvPr/>
        </p:nvSpPr>
        <p:spPr>
          <a:xfrm>
            <a:off x="3292443" y="2673"/>
            <a:ext cx="8916063" cy="4490224"/>
          </a:xfrm>
          <a:prstGeom prst="rect">
            <a:avLst/>
          </a:prstGeom>
          <a:pattFill prst="dkUpDi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lIns="121707" tIns="60853" rIns="121707" bIns="60853" rtlCol="0" anchor="ctr"/>
          <a:lstStyle/>
          <a:p>
            <a:pPr algn="ctr" defTabSz="1217063"/>
            <a:endParaRPr lang="en-US" sz="2400">
              <a:solidFill>
                <a:srgbClr val="FFFFFF"/>
              </a:solidFill>
            </a:endParaRPr>
          </a:p>
        </p:txBody>
      </p:sp>
      <p:sp>
        <p:nvSpPr>
          <p:cNvPr id="2" name="Title 1"/>
          <p:cNvSpPr>
            <a:spLocks noGrp="1"/>
          </p:cNvSpPr>
          <p:nvPr>
            <p:ph type="ctrTitle"/>
          </p:nvPr>
        </p:nvSpPr>
        <p:spPr>
          <a:xfrm>
            <a:off x="5486400" y="5079618"/>
            <a:ext cx="6133107" cy="622532"/>
          </a:xfrm>
        </p:spPr>
        <p:txBody>
          <a:bodyPr anchor="b">
            <a:noAutofit/>
          </a:bodyPr>
          <a:lstStyle>
            <a:lvl1pPr>
              <a:defRPr sz="2933" spc="-67" baseline="0"/>
            </a:lvl1pPr>
          </a:lstStyle>
          <a:p>
            <a:r>
              <a:rPr lang="en-US"/>
              <a:t>Click to edit Master title style</a:t>
            </a:r>
          </a:p>
        </p:txBody>
      </p:sp>
      <p:sp>
        <p:nvSpPr>
          <p:cNvPr id="7" name="Rectangle 6"/>
          <p:cNvSpPr/>
          <p:nvPr/>
        </p:nvSpPr>
        <p:spPr bwMode="auto">
          <a:xfrm rot="10800000" flipH="1">
            <a:off x="1" y="0"/>
            <a:ext cx="304800" cy="6858000"/>
          </a:xfrm>
          <a:prstGeom prst="rect">
            <a:avLst/>
          </a:prstGeom>
          <a:solidFill>
            <a:srgbClr val="00A8F7"/>
          </a:solidFill>
          <a:ln>
            <a:noFill/>
          </a:ln>
          <a:effectLst/>
        </p:spPr>
        <p:txBody>
          <a:bodyPr vert="horz" wrap="square" lIns="121707" tIns="60853" rIns="121707" bIns="60853" numCol="1" rtlCol="0" anchor="ctr" anchorCtr="0" compatLnSpc="1">
            <a:prstTxWarp prst="textNoShape">
              <a:avLst/>
            </a:prstTxWarp>
          </a:bodyPr>
          <a:lstStyle/>
          <a:p>
            <a:pPr algn="ctr" defTabSz="1217063" fontAlgn="base">
              <a:spcBef>
                <a:spcPct val="0"/>
              </a:spcBef>
              <a:spcAft>
                <a:spcPct val="0"/>
              </a:spcAft>
            </a:pPr>
            <a:endParaRPr lang="en-US" sz="2933">
              <a:solidFill>
                <a:srgbClr val="00A8F7"/>
              </a:solidFill>
              <a:ea typeface="ＭＳ Ｐゴシック" pitchFamily="34" charset="-128"/>
            </a:endParaRPr>
          </a:p>
        </p:txBody>
      </p:sp>
      <p:grpSp>
        <p:nvGrpSpPr>
          <p:cNvPr id="4" name="Group 3">
            <a:extLst>
              <a:ext uri="{FF2B5EF4-FFF2-40B4-BE49-F238E27FC236}">
                <a16:creationId xmlns:a16="http://schemas.microsoft.com/office/drawing/2014/main" id="{1D6B91B2-FF25-B547-96EF-5961B0ED9545}"/>
              </a:ext>
            </a:extLst>
          </p:cNvPr>
          <p:cNvGrpSpPr/>
          <p:nvPr/>
        </p:nvGrpSpPr>
        <p:grpSpPr>
          <a:xfrm>
            <a:off x="906054" y="1"/>
            <a:ext cx="5087397" cy="6859424"/>
            <a:chOff x="679539" y="1"/>
            <a:chExt cx="3815548" cy="5144568"/>
          </a:xfrm>
        </p:grpSpPr>
        <p:sp>
          <p:nvSpPr>
            <p:cNvPr id="5" name="Chevron 4">
              <a:extLst>
                <a:ext uri="{FF2B5EF4-FFF2-40B4-BE49-F238E27FC236}">
                  <a16:creationId xmlns:a16="http://schemas.microsoft.com/office/drawing/2014/main" id="{DC18AE4F-7AF1-1E49-8E35-ACD12253F1DC}"/>
                </a:ext>
              </a:extLst>
            </p:cNvPr>
            <p:cNvSpPr/>
            <p:nvPr/>
          </p:nvSpPr>
          <p:spPr>
            <a:xfrm>
              <a:off x="679539" y="1"/>
              <a:ext cx="3193569" cy="2999574"/>
            </a:xfrm>
            <a:prstGeom prst="chevron">
              <a:avLst>
                <a:gd name="adj" fmla="val 4614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063"/>
              <a:endParaRPr lang="en-US" sz="2400">
                <a:solidFill>
                  <a:srgbClr val="8C9599"/>
                </a:solidFill>
              </a:endParaRPr>
            </a:p>
          </p:txBody>
        </p:sp>
        <p:sp>
          <p:nvSpPr>
            <p:cNvPr id="6" name="Chevron 5">
              <a:extLst>
                <a:ext uri="{FF2B5EF4-FFF2-40B4-BE49-F238E27FC236}">
                  <a16:creationId xmlns:a16="http://schemas.microsoft.com/office/drawing/2014/main" id="{76D0D87F-CCC6-9E41-97FE-B4426F02A174}"/>
                </a:ext>
              </a:extLst>
            </p:cNvPr>
            <p:cNvSpPr/>
            <p:nvPr/>
          </p:nvSpPr>
          <p:spPr>
            <a:xfrm>
              <a:off x="696634" y="1576855"/>
              <a:ext cx="3798453" cy="3567714"/>
            </a:xfrm>
            <a:prstGeom prst="chevron">
              <a:avLst>
                <a:gd name="adj" fmla="val 4614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063"/>
              <a:endParaRPr lang="en-US" sz="2400">
                <a:solidFill>
                  <a:srgbClr val="8C9599"/>
                </a:solidFill>
              </a:endParaRPr>
            </a:p>
          </p:txBody>
        </p:sp>
        <p:sp>
          <p:nvSpPr>
            <p:cNvPr id="8" name="Chevron 7">
              <a:extLst>
                <a:ext uri="{FF2B5EF4-FFF2-40B4-BE49-F238E27FC236}">
                  <a16:creationId xmlns:a16="http://schemas.microsoft.com/office/drawing/2014/main" id="{3A23CFCA-DE87-964F-9974-016A9D172A36}"/>
                </a:ext>
              </a:extLst>
            </p:cNvPr>
            <p:cNvSpPr/>
            <p:nvPr/>
          </p:nvSpPr>
          <p:spPr>
            <a:xfrm>
              <a:off x="1500375" y="1166614"/>
              <a:ext cx="2488584" cy="2337414"/>
            </a:xfrm>
            <a:prstGeom prst="chevron">
              <a:avLst>
                <a:gd name="adj" fmla="val 4614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063"/>
              <a:endParaRPr lang="en-US" sz="2400">
                <a:solidFill>
                  <a:srgbClr val="8C9599"/>
                </a:solidFill>
              </a:endParaRPr>
            </a:p>
          </p:txBody>
        </p:sp>
      </p:grpSp>
      <p:sp>
        <p:nvSpPr>
          <p:cNvPr id="11" name="Subtitle 2">
            <a:extLst>
              <a:ext uri="{FF2B5EF4-FFF2-40B4-BE49-F238E27FC236}">
                <a16:creationId xmlns:a16="http://schemas.microsoft.com/office/drawing/2014/main" id="{26F5DBD2-37E9-4C46-9895-67278E0C99D9}"/>
              </a:ext>
            </a:extLst>
          </p:cNvPr>
          <p:cNvSpPr>
            <a:spLocks noGrp="1"/>
          </p:cNvSpPr>
          <p:nvPr>
            <p:ph type="subTitle" idx="1"/>
          </p:nvPr>
        </p:nvSpPr>
        <p:spPr>
          <a:xfrm>
            <a:off x="5486400" y="5715716"/>
            <a:ext cx="6059480" cy="900905"/>
          </a:xfrm>
        </p:spPr>
        <p:txBody>
          <a:bodyPr>
            <a:noAutofit/>
          </a:bodyPr>
          <a:lstStyle>
            <a:lvl1pPr marL="0" indent="0" algn="l">
              <a:buNone/>
              <a:defRPr sz="2400" b="1" spc="-67" baseline="0">
                <a:solidFill>
                  <a:schemeClr val="accent3"/>
                </a:solidFill>
              </a:defRPr>
            </a:lvl1pPr>
            <a:lvl2pPr marL="608535" indent="0" algn="ctr">
              <a:buNone/>
              <a:defRPr>
                <a:solidFill>
                  <a:schemeClr val="tx1">
                    <a:tint val="75000"/>
                  </a:schemeClr>
                </a:solidFill>
              </a:defRPr>
            </a:lvl2pPr>
            <a:lvl3pPr marL="1217063" indent="0" algn="ctr">
              <a:buNone/>
              <a:defRPr>
                <a:solidFill>
                  <a:schemeClr val="tx1">
                    <a:tint val="75000"/>
                  </a:schemeClr>
                </a:solidFill>
              </a:defRPr>
            </a:lvl3pPr>
            <a:lvl4pPr marL="1825606" indent="0" algn="ctr">
              <a:buNone/>
              <a:defRPr>
                <a:solidFill>
                  <a:schemeClr val="tx1">
                    <a:tint val="75000"/>
                  </a:schemeClr>
                </a:solidFill>
              </a:defRPr>
            </a:lvl4pPr>
            <a:lvl5pPr marL="2434126" indent="0" algn="ctr">
              <a:buNone/>
              <a:defRPr>
                <a:solidFill>
                  <a:schemeClr val="tx1">
                    <a:tint val="75000"/>
                  </a:schemeClr>
                </a:solidFill>
              </a:defRPr>
            </a:lvl5pPr>
            <a:lvl6pPr marL="3042667" indent="0" algn="ctr">
              <a:buNone/>
              <a:defRPr>
                <a:solidFill>
                  <a:schemeClr val="tx1">
                    <a:tint val="75000"/>
                  </a:schemeClr>
                </a:solidFill>
              </a:defRPr>
            </a:lvl6pPr>
            <a:lvl7pPr marL="3651194" indent="0" algn="ctr">
              <a:buNone/>
              <a:defRPr>
                <a:solidFill>
                  <a:schemeClr val="tx1">
                    <a:tint val="75000"/>
                  </a:schemeClr>
                </a:solidFill>
              </a:defRPr>
            </a:lvl7pPr>
            <a:lvl8pPr marL="4259727" indent="0" algn="ctr">
              <a:buNone/>
              <a:defRPr>
                <a:solidFill>
                  <a:schemeClr val="tx1">
                    <a:tint val="75000"/>
                  </a:schemeClr>
                </a:solidFill>
              </a:defRPr>
            </a:lvl8pPr>
            <a:lvl9pPr marL="4868256" indent="0" algn="ctr">
              <a:buNone/>
              <a:defRPr>
                <a:solidFill>
                  <a:schemeClr val="tx1">
                    <a:tint val="75000"/>
                  </a:schemeClr>
                </a:solidFill>
              </a:defRPr>
            </a:lvl9pPr>
          </a:lstStyle>
          <a:p>
            <a:r>
              <a:rPr lang="en-US"/>
              <a:t>Click to edit Master subtitle style</a:t>
            </a:r>
          </a:p>
        </p:txBody>
      </p:sp>
      <p:grpSp>
        <p:nvGrpSpPr>
          <p:cNvPr id="13" name="Group 12">
            <a:extLst>
              <a:ext uri="{FF2B5EF4-FFF2-40B4-BE49-F238E27FC236}">
                <a16:creationId xmlns:a16="http://schemas.microsoft.com/office/drawing/2014/main" id="{79DAAC04-46A3-9B4E-9CC6-921207BBC5C4}"/>
              </a:ext>
            </a:extLst>
          </p:cNvPr>
          <p:cNvGrpSpPr/>
          <p:nvPr/>
        </p:nvGrpSpPr>
        <p:grpSpPr>
          <a:xfrm>
            <a:off x="5629226" y="2878489"/>
            <a:ext cx="6493017" cy="499575"/>
            <a:chOff x="4221917" y="2158866"/>
            <a:chExt cx="4869763" cy="374681"/>
          </a:xfrm>
        </p:grpSpPr>
        <p:cxnSp>
          <p:nvCxnSpPr>
            <p:cNvPr id="19" name="Straight Connector 18">
              <a:extLst>
                <a:ext uri="{FF2B5EF4-FFF2-40B4-BE49-F238E27FC236}">
                  <a16:creationId xmlns:a16="http://schemas.microsoft.com/office/drawing/2014/main" id="{EAED680D-2C61-9D4B-9565-8D8D27789754}"/>
                </a:ext>
              </a:extLst>
            </p:cNvPr>
            <p:cNvCxnSpPr>
              <a:cxnSpLocks/>
            </p:cNvCxnSpPr>
            <p:nvPr userDrawn="1"/>
          </p:nvCxnSpPr>
          <p:spPr>
            <a:xfrm>
              <a:off x="6588671" y="2175160"/>
              <a:ext cx="0" cy="3583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02F97882-EB61-A348-82F0-BAE1DB338F22}"/>
                </a:ext>
              </a:extLst>
            </p:cNvPr>
            <p:cNvSpPr txBox="1"/>
            <p:nvPr userDrawn="1"/>
          </p:nvSpPr>
          <p:spPr>
            <a:xfrm>
              <a:off x="6708459" y="2158866"/>
              <a:ext cx="2383221" cy="369332"/>
            </a:xfrm>
            <a:prstGeom prst="rect">
              <a:avLst/>
            </a:prstGeom>
            <a:noFill/>
          </p:spPr>
          <p:txBody>
            <a:bodyPr wrap="square" lIns="0" tIns="0" rIns="0" bIns="0" rtlCol="0" anchor="ctr">
              <a:spAutoFit/>
            </a:bodyPr>
            <a:lstStyle/>
            <a:p>
              <a:pPr defTabSz="1217063"/>
              <a:r>
                <a:rPr lang="en-US" sz="3200" b="1" spc="-67">
                  <a:solidFill>
                    <a:srgbClr val="8C9599">
                      <a:lumMod val="50000"/>
                    </a:srgbClr>
                  </a:solidFill>
                </a:rPr>
                <a:t>Better Together</a:t>
              </a:r>
              <a:endParaRPr lang="en-US" sz="3200" b="1" spc="-67">
                <a:solidFill>
                  <a:srgbClr val="8C9599">
                    <a:lumMod val="50000"/>
                  </a:srgbClr>
                </a:solidFill>
                <a:cs typeface="Arial"/>
              </a:endParaRPr>
            </a:p>
          </p:txBody>
        </p:sp>
        <p:sp>
          <p:nvSpPr>
            <p:cNvPr id="38" name="TextBox 37">
              <a:extLst>
                <a:ext uri="{FF2B5EF4-FFF2-40B4-BE49-F238E27FC236}">
                  <a16:creationId xmlns:a16="http://schemas.microsoft.com/office/drawing/2014/main" id="{BE8895A3-93F5-7944-AEE5-FACB36E109ED}"/>
                </a:ext>
              </a:extLst>
            </p:cNvPr>
            <p:cNvSpPr txBox="1"/>
            <p:nvPr userDrawn="1"/>
          </p:nvSpPr>
          <p:spPr>
            <a:xfrm>
              <a:off x="4633576" y="2234023"/>
              <a:ext cx="190053" cy="225624"/>
            </a:xfrm>
            <a:custGeom>
              <a:avLst/>
              <a:gdLst/>
              <a:ahLst/>
              <a:cxnLst/>
              <a:rect l="l" t="t" r="r" b="b"/>
              <a:pathLst>
                <a:path w="190053" h="225624">
                  <a:moveTo>
                    <a:pt x="102096" y="0"/>
                  </a:moveTo>
                  <a:cubicBezTo>
                    <a:pt x="128785" y="0"/>
                    <a:pt x="150465" y="7888"/>
                    <a:pt x="167134" y="23664"/>
                  </a:cubicBezTo>
                  <a:cubicBezTo>
                    <a:pt x="177055" y="32991"/>
                    <a:pt x="184497" y="46385"/>
                    <a:pt x="189458" y="63848"/>
                  </a:cubicBezTo>
                  <a:lnTo>
                    <a:pt x="145851" y="74266"/>
                  </a:lnTo>
                  <a:cubicBezTo>
                    <a:pt x="143271" y="62955"/>
                    <a:pt x="137889" y="54025"/>
                    <a:pt x="129703" y="47477"/>
                  </a:cubicBezTo>
                  <a:cubicBezTo>
                    <a:pt x="121518" y="40928"/>
                    <a:pt x="111571" y="37654"/>
                    <a:pt x="99863" y="37654"/>
                  </a:cubicBezTo>
                  <a:cubicBezTo>
                    <a:pt x="83691" y="37654"/>
                    <a:pt x="70569" y="43458"/>
                    <a:pt x="60498" y="55067"/>
                  </a:cubicBezTo>
                  <a:cubicBezTo>
                    <a:pt x="50427" y="66675"/>
                    <a:pt x="45392" y="85477"/>
                    <a:pt x="45392" y="111473"/>
                  </a:cubicBezTo>
                  <a:cubicBezTo>
                    <a:pt x="45392" y="139055"/>
                    <a:pt x="50353" y="158701"/>
                    <a:pt x="60275" y="170409"/>
                  </a:cubicBezTo>
                  <a:cubicBezTo>
                    <a:pt x="70197" y="182116"/>
                    <a:pt x="83095" y="187970"/>
                    <a:pt x="98970" y="187970"/>
                  </a:cubicBezTo>
                  <a:cubicBezTo>
                    <a:pt x="110678" y="187970"/>
                    <a:pt x="120749" y="184250"/>
                    <a:pt x="129182" y="176808"/>
                  </a:cubicBezTo>
                  <a:cubicBezTo>
                    <a:pt x="137616" y="169367"/>
                    <a:pt x="143668" y="157659"/>
                    <a:pt x="147339" y="141685"/>
                  </a:cubicBezTo>
                  <a:lnTo>
                    <a:pt x="190053" y="155228"/>
                  </a:lnTo>
                  <a:cubicBezTo>
                    <a:pt x="183505" y="179041"/>
                    <a:pt x="172615" y="196726"/>
                    <a:pt x="157385" y="208285"/>
                  </a:cubicBezTo>
                  <a:cubicBezTo>
                    <a:pt x="142155" y="219844"/>
                    <a:pt x="122832" y="225624"/>
                    <a:pt x="99417" y="225624"/>
                  </a:cubicBezTo>
                  <a:cubicBezTo>
                    <a:pt x="70445" y="225624"/>
                    <a:pt x="46632" y="215727"/>
                    <a:pt x="27979" y="195933"/>
                  </a:cubicBezTo>
                  <a:cubicBezTo>
                    <a:pt x="9326" y="176138"/>
                    <a:pt x="0" y="149077"/>
                    <a:pt x="0" y="114747"/>
                  </a:cubicBezTo>
                  <a:cubicBezTo>
                    <a:pt x="0" y="78433"/>
                    <a:pt x="9376" y="50230"/>
                    <a:pt x="28128" y="30138"/>
                  </a:cubicBezTo>
                  <a:cubicBezTo>
                    <a:pt x="46880" y="10046"/>
                    <a:pt x="71536" y="0"/>
                    <a:pt x="102096" y="0"/>
                  </a:cubicBez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7063"/>
              <a:endParaRPr lang="en-US" sz="3200" b="1" spc="-67">
                <a:solidFill>
                  <a:srgbClr val="8C9599">
                    <a:lumMod val="50000"/>
                  </a:srgbClr>
                </a:solidFill>
                <a:cs typeface="Arial"/>
              </a:endParaRPr>
            </a:p>
          </p:txBody>
        </p:sp>
        <p:sp>
          <p:nvSpPr>
            <p:cNvPr id="37" name="TextBox 36">
              <a:extLst>
                <a:ext uri="{FF2B5EF4-FFF2-40B4-BE49-F238E27FC236}">
                  <a16:creationId xmlns:a16="http://schemas.microsoft.com/office/drawing/2014/main" id="{53059CF6-8D1F-9943-898B-158F304BF319}"/>
                </a:ext>
              </a:extLst>
            </p:cNvPr>
            <p:cNvSpPr txBox="1"/>
            <p:nvPr userDrawn="1"/>
          </p:nvSpPr>
          <p:spPr>
            <a:xfrm>
              <a:off x="4221917" y="2237745"/>
              <a:ext cx="173980" cy="221903"/>
            </a:xfrm>
            <a:custGeom>
              <a:avLst/>
              <a:gdLst/>
              <a:ahLst/>
              <a:cxnLst/>
              <a:rect l="l" t="t" r="r" b="b"/>
              <a:pathLst>
                <a:path w="173980" h="221903">
                  <a:moveTo>
                    <a:pt x="0" y="0"/>
                  </a:moveTo>
                  <a:lnTo>
                    <a:pt x="44053" y="0"/>
                  </a:lnTo>
                  <a:lnTo>
                    <a:pt x="44053" y="118170"/>
                  </a:lnTo>
                  <a:cubicBezTo>
                    <a:pt x="44053" y="136922"/>
                    <a:pt x="44599" y="149076"/>
                    <a:pt x="45690" y="154633"/>
                  </a:cubicBezTo>
                  <a:cubicBezTo>
                    <a:pt x="47575" y="163562"/>
                    <a:pt x="52065" y="170731"/>
                    <a:pt x="59159" y="176138"/>
                  </a:cubicBezTo>
                  <a:cubicBezTo>
                    <a:pt x="66253" y="181546"/>
                    <a:pt x="75952" y="184249"/>
                    <a:pt x="88255" y="184249"/>
                  </a:cubicBezTo>
                  <a:cubicBezTo>
                    <a:pt x="100757" y="184249"/>
                    <a:pt x="110182" y="181694"/>
                    <a:pt x="116532" y="176585"/>
                  </a:cubicBezTo>
                  <a:cubicBezTo>
                    <a:pt x="122882" y="171475"/>
                    <a:pt x="126702" y="165199"/>
                    <a:pt x="127992" y="157758"/>
                  </a:cubicBezTo>
                  <a:cubicBezTo>
                    <a:pt x="129282" y="150316"/>
                    <a:pt x="129927" y="137964"/>
                    <a:pt x="129927" y="120700"/>
                  </a:cubicBezTo>
                  <a:lnTo>
                    <a:pt x="129927" y="0"/>
                  </a:lnTo>
                  <a:lnTo>
                    <a:pt x="173980" y="0"/>
                  </a:lnTo>
                  <a:lnTo>
                    <a:pt x="173980" y="114598"/>
                  </a:lnTo>
                  <a:cubicBezTo>
                    <a:pt x="173980" y="140791"/>
                    <a:pt x="172789" y="159296"/>
                    <a:pt x="170408" y="170111"/>
                  </a:cubicBezTo>
                  <a:cubicBezTo>
                    <a:pt x="168027" y="180925"/>
                    <a:pt x="163636" y="190054"/>
                    <a:pt x="157237" y="197495"/>
                  </a:cubicBezTo>
                  <a:cubicBezTo>
                    <a:pt x="150837" y="204936"/>
                    <a:pt x="142280" y="210865"/>
                    <a:pt x="131564" y="215280"/>
                  </a:cubicBezTo>
                  <a:cubicBezTo>
                    <a:pt x="120848" y="219695"/>
                    <a:pt x="106859" y="221903"/>
                    <a:pt x="89595" y="221903"/>
                  </a:cubicBezTo>
                  <a:cubicBezTo>
                    <a:pt x="68759" y="221903"/>
                    <a:pt x="52958" y="219497"/>
                    <a:pt x="42193" y="214685"/>
                  </a:cubicBezTo>
                  <a:cubicBezTo>
                    <a:pt x="31428" y="209873"/>
                    <a:pt x="22920" y="203622"/>
                    <a:pt x="16669" y="195932"/>
                  </a:cubicBezTo>
                  <a:cubicBezTo>
                    <a:pt x="10418" y="188243"/>
                    <a:pt x="6300" y="180181"/>
                    <a:pt x="4316" y="171748"/>
                  </a:cubicBezTo>
                  <a:cubicBezTo>
                    <a:pt x="1439" y="159246"/>
                    <a:pt x="0" y="140791"/>
                    <a:pt x="0" y="116384"/>
                  </a:cubicBezTo>
                  <a:lnTo>
                    <a:pt x="0" y="0"/>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7063"/>
              <a:endParaRPr lang="en-US" sz="3200" b="1" spc="-67">
                <a:solidFill>
                  <a:srgbClr val="8C9599">
                    <a:lumMod val="50000"/>
                  </a:srgbClr>
                </a:solidFill>
                <a:cs typeface="Arial"/>
              </a:endParaRPr>
            </a:p>
          </p:txBody>
        </p:sp>
        <p:sp>
          <p:nvSpPr>
            <p:cNvPr id="36" name="TextBox 35">
              <a:extLst>
                <a:ext uri="{FF2B5EF4-FFF2-40B4-BE49-F238E27FC236}">
                  <a16:creationId xmlns:a16="http://schemas.microsoft.com/office/drawing/2014/main" id="{F5B04F91-35AA-8E4F-AAF0-95F37C9B2FA7}"/>
                </a:ext>
              </a:extLst>
            </p:cNvPr>
            <p:cNvSpPr txBox="1"/>
            <p:nvPr userDrawn="1"/>
          </p:nvSpPr>
          <p:spPr>
            <a:xfrm>
              <a:off x="4431913" y="2237744"/>
              <a:ext cx="174427" cy="218182"/>
            </a:xfrm>
            <a:custGeom>
              <a:avLst/>
              <a:gdLst/>
              <a:ahLst/>
              <a:cxnLst/>
              <a:rect l="l" t="t" r="r" b="b"/>
              <a:pathLst>
                <a:path w="174427" h="218182">
                  <a:moveTo>
                    <a:pt x="0" y="0"/>
                  </a:moveTo>
                  <a:lnTo>
                    <a:pt x="44054" y="0"/>
                  </a:lnTo>
                  <a:lnTo>
                    <a:pt x="44054" y="85874"/>
                  </a:lnTo>
                  <a:lnTo>
                    <a:pt x="130374" y="85874"/>
                  </a:lnTo>
                  <a:lnTo>
                    <a:pt x="130374" y="0"/>
                  </a:lnTo>
                  <a:lnTo>
                    <a:pt x="174427" y="0"/>
                  </a:lnTo>
                  <a:lnTo>
                    <a:pt x="174427" y="218182"/>
                  </a:lnTo>
                  <a:lnTo>
                    <a:pt x="130374" y="218182"/>
                  </a:lnTo>
                  <a:lnTo>
                    <a:pt x="130374" y="122783"/>
                  </a:lnTo>
                  <a:lnTo>
                    <a:pt x="44054" y="122783"/>
                  </a:lnTo>
                  <a:lnTo>
                    <a:pt x="44054" y="218182"/>
                  </a:lnTo>
                  <a:lnTo>
                    <a:pt x="0" y="218182"/>
                  </a:lnTo>
                  <a:lnTo>
                    <a:pt x="0" y="0"/>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7063"/>
              <a:endParaRPr lang="en-US" sz="3200" b="1" spc="-67">
                <a:solidFill>
                  <a:srgbClr val="8C9599">
                    <a:lumMod val="50000"/>
                  </a:srgbClr>
                </a:solidFill>
                <a:cs typeface="Arial"/>
              </a:endParaRPr>
            </a:p>
          </p:txBody>
        </p:sp>
        <p:sp>
          <p:nvSpPr>
            <p:cNvPr id="35" name="TextBox 34">
              <a:extLst>
                <a:ext uri="{FF2B5EF4-FFF2-40B4-BE49-F238E27FC236}">
                  <a16:creationId xmlns:a16="http://schemas.microsoft.com/office/drawing/2014/main" id="{39684C28-7525-724C-9EAB-7DC4FF5A56E0}"/>
                </a:ext>
              </a:extLst>
            </p:cNvPr>
            <p:cNvSpPr txBox="1"/>
            <p:nvPr userDrawn="1"/>
          </p:nvSpPr>
          <p:spPr>
            <a:xfrm>
              <a:off x="4835238" y="2237744"/>
              <a:ext cx="173384" cy="218182"/>
            </a:xfrm>
            <a:custGeom>
              <a:avLst/>
              <a:gdLst/>
              <a:ahLst/>
              <a:cxnLst/>
              <a:rect l="l" t="t" r="r" b="b"/>
              <a:pathLst>
                <a:path w="173384" h="218182">
                  <a:moveTo>
                    <a:pt x="0" y="0"/>
                  </a:moveTo>
                  <a:lnTo>
                    <a:pt x="173384" y="0"/>
                  </a:lnTo>
                  <a:lnTo>
                    <a:pt x="173384" y="36909"/>
                  </a:lnTo>
                  <a:lnTo>
                    <a:pt x="108793" y="36909"/>
                  </a:lnTo>
                  <a:lnTo>
                    <a:pt x="108793" y="218182"/>
                  </a:lnTo>
                  <a:lnTo>
                    <a:pt x="64740" y="218182"/>
                  </a:lnTo>
                  <a:lnTo>
                    <a:pt x="64740" y="36909"/>
                  </a:lnTo>
                  <a:lnTo>
                    <a:pt x="0" y="36909"/>
                  </a:lnTo>
                  <a:lnTo>
                    <a:pt x="0" y="0"/>
                  </a:ln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7063"/>
              <a:endParaRPr lang="en-US" sz="3200" b="1" spc="-67">
                <a:solidFill>
                  <a:srgbClr val="8C9599">
                    <a:lumMod val="50000"/>
                  </a:srgbClr>
                </a:solidFill>
                <a:cs typeface="Arial"/>
              </a:endParaRPr>
            </a:p>
          </p:txBody>
        </p:sp>
        <p:sp>
          <p:nvSpPr>
            <p:cNvPr id="34" name="TextBox 33">
              <a:extLst>
                <a:ext uri="{FF2B5EF4-FFF2-40B4-BE49-F238E27FC236}">
                  <a16:creationId xmlns:a16="http://schemas.microsoft.com/office/drawing/2014/main" id="{A61E7D71-4677-3545-983E-8A7D397B4458}"/>
                </a:ext>
              </a:extLst>
            </p:cNvPr>
            <p:cNvSpPr txBox="1"/>
            <p:nvPr userDrawn="1"/>
          </p:nvSpPr>
          <p:spPr>
            <a:xfrm>
              <a:off x="5336193" y="2237744"/>
              <a:ext cx="143917" cy="218182"/>
            </a:xfrm>
            <a:custGeom>
              <a:avLst/>
              <a:gdLst/>
              <a:ahLst/>
              <a:cxnLst/>
              <a:rect l="l" t="t" r="r" b="b"/>
              <a:pathLst>
                <a:path w="143917" h="218182">
                  <a:moveTo>
                    <a:pt x="0" y="0"/>
                  </a:moveTo>
                  <a:lnTo>
                    <a:pt x="41821" y="0"/>
                  </a:lnTo>
                  <a:lnTo>
                    <a:pt x="41821" y="80218"/>
                  </a:lnTo>
                  <a:cubicBezTo>
                    <a:pt x="55315" y="64443"/>
                    <a:pt x="71438" y="56555"/>
                    <a:pt x="90190" y="56555"/>
                  </a:cubicBezTo>
                  <a:cubicBezTo>
                    <a:pt x="99814" y="56555"/>
                    <a:pt x="108496" y="58341"/>
                    <a:pt x="116235" y="61913"/>
                  </a:cubicBezTo>
                  <a:cubicBezTo>
                    <a:pt x="123974" y="65484"/>
                    <a:pt x="129803" y="70049"/>
                    <a:pt x="133722" y="75605"/>
                  </a:cubicBezTo>
                  <a:cubicBezTo>
                    <a:pt x="137641" y="81161"/>
                    <a:pt x="140320" y="87313"/>
                    <a:pt x="141759" y="94059"/>
                  </a:cubicBezTo>
                  <a:cubicBezTo>
                    <a:pt x="143197" y="100806"/>
                    <a:pt x="143917" y="111274"/>
                    <a:pt x="143917" y="125462"/>
                  </a:cubicBezTo>
                  <a:lnTo>
                    <a:pt x="143917" y="218182"/>
                  </a:lnTo>
                  <a:lnTo>
                    <a:pt x="102096" y="218182"/>
                  </a:lnTo>
                  <a:lnTo>
                    <a:pt x="102096" y="134690"/>
                  </a:lnTo>
                  <a:cubicBezTo>
                    <a:pt x="102096" y="118120"/>
                    <a:pt x="101302" y="107603"/>
                    <a:pt x="99715" y="103138"/>
                  </a:cubicBezTo>
                  <a:cubicBezTo>
                    <a:pt x="98128" y="98673"/>
                    <a:pt x="95325" y="95126"/>
                    <a:pt x="91306" y="92497"/>
                  </a:cubicBezTo>
                  <a:cubicBezTo>
                    <a:pt x="87288" y="89867"/>
                    <a:pt x="82252" y="88553"/>
                    <a:pt x="76200" y="88553"/>
                  </a:cubicBezTo>
                  <a:cubicBezTo>
                    <a:pt x="69255" y="88553"/>
                    <a:pt x="63054" y="90240"/>
                    <a:pt x="57597" y="93613"/>
                  </a:cubicBezTo>
                  <a:cubicBezTo>
                    <a:pt x="52140" y="96986"/>
                    <a:pt x="48146" y="102071"/>
                    <a:pt x="45616" y="108868"/>
                  </a:cubicBezTo>
                  <a:cubicBezTo>
                    <a:pt x="43086" y="115664"/>
                    <a:pt x="41821" y="125710"/>
                    <a:pt x="41821" y="139006"/>
                  </a:cubicBezTo>
                  <a:lnTo>
                    <a:pt x="41821" y="218182"/>
                  </a:lnTo>
                  <a:lnTo>
                    <a:pt x="0" y="218182"/>
                  </a:lnTo>
                  <a:lnTo>
                    <a:pt x="0" y="0"/>
                  </a:ln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7063"/>
              <a:endParaRPr lang="en-US" sz="3200" b="1" spc="-67">
                <a:solidFill>
                  <a:srgbClr val="8C9599">
                    <a:lumMod val="50000"/>
                  </a:srgbClr>
                </a:solidFill>
                <a:cs typeface="Arial"/>
              </a:endParaRPr>
            </a:p>
          </p:txBody>
        </p:sp>
        <p:sp>
          <p:nvSpPr>
            <p:cNvPr id="33" name="TextBox 32">
              <a:extLst>
                <a:ext uri="{FF2B5EF4-FFF2-40B4-BE49-F238E27FC236}">
                  <a16:creationId xmlns:a16="http://schemas.microsoft.com/office/drawing/2014/main" id="{569B402F-C17E-CF41-85D9-62C73BC68667}"/>
                </a:ext>
              </a:extLst>
            </p:cNvPr>
            <p:cNvSpPr txBox="1"/>
            <p:nvPr userDrawn="1"/>
          </p:nvSpPr>
          <p:spPr>
            <a:xfrm>
              <a:off x="5879267" y="2237744"/>
              <a:ext cx="41821" cy="218182"/>
            </a:xfrm>
            <a:custGeom>
              <a:avLst/>
              <a:gdLst/>
              <a:ahLst/>
              <a:cxnLst/>
              <a:rect l="l" t="t" r="r" b="b"/>
              <a:pathLst>
                <a:path w="41821" h="218182">
                  <a:moveTo>
                    <a:pt x="0" y="0"/>
                  </a:moveTo>
                  <a:lnTo>
                    <a:pt x="41821" y="0"/>
                  </a:lnTo>
                  <a:lnTo>
                    <a:pt x="41821" y="218182"/>
                  </a:lnTo>
                  <a:lnTo>
                    <a:pt x="0" y="218182"/>
                  </a:lnTo>
                  <a:lnTo>
                    <a:pt x="0" y="0"/>
                  </a:ln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7063"/>
              <a:endParaRPr lang="en-US" sz="3200" b="1" spc="-67">
                <a:solidFill>
                  <a:srgbClr val="8C9599">
                    <a:lumMod val="50000"/>
                  </a:srgbClr>
                </a:solidFill>
                <a:cs typeface="Arial"/>
              </a:endParaRPr>
            </a:p>
          </p:txBody>
        </p:sp>
        <p:sp>
          <p:nvSpPr>
            <p:cNvPr id="32" name="TextBox 31">
              <a:extLst>
                <a:ext uri="{FF2B5EF4-FFF2-40B4-BE49-F238E27FC236}">
                  <a16:creationId xmlns:a16="http://schemas.microsoft.com/office/drawing/2014/main" id="{355E1ECD-3484-6846-B7EF-B0B83FDF788A}"/>
                </a:ext>
              </a:extLst>
            </p:cNvPr>
            <p:cNvSpPr txBox="1"/>
            <p:nvPr userDrawn="1"/>
          </p:nvSpPr>
          <p:spPr>
            <a:xfrm>
              <a:off x="5000288" y="2294300"/>
              <a:ext cx="147675" cy="165199"/>
            </a:xfrm>
            <a:custGeom>
              <a:avLst/>
              <a:gdLst/>
              <a:ahLst/>
              <a:cxnLst/>
              <a:rect l="l" t="t" r="r" b="b"/>
              <a:pathLst>
                <a:path w="147675" h="165199">
                  <a:moveTo>
                    <a:pt x="72479" y="0"/>
                  </a:moveTo>
                  <a:cubicBezTo>
                    <a:pt x="95994" y="0"/>
                    <a:pt x="114548" y="7764"/>
                    <a:pt x="128141" y="23291"/>
                  </a:cubicBezTo>
                  <a:cubicBezTo>
                    <a:pt x="141734" y="38819"/>
                    <a:pt x="148233" y="62607"/>
                    <a:pt x="147638" y="94654"/>
                  </a:cubicBezTo>
                  <a:lnTo>
                    <a:pt x="42863" y="94654"/>
                  </a:lnTo>
                  <a:cubicBezTo>
                    <a:pt x="43160" y="107057"/>
                    <a:pt x="46534" y="116706"/>
                    <a:pt x="52983" y="123602"/>
                  </a:cubicBezTo>
                  <a:cubicBezTo>
                    <a:pt x="59432" y="130497"/>
                    <a:pt x="67469" y="133945"/>
                    <a:pt x="77093" y="133945"/>
                  </a:cubicBezTo>
                  <a:cubicBezTo>
                    <a:pt x="83641" y="133945"/>
                    <a:pt x="89148" y="132159"/>
                    <a:pt x="93613" y="128587"/>
                  </a:cubicBezTo>
                  <a:cubicBezTo>
                    <a:pt x="98078" y="125015"/>
                    <a:pt x="101451" y="119261"/>
                    <a:pt x="103733" y="111323"/>
                  </a:cubicBezTo>
                  <a:lnTo>
                    <a:pt x="145405" y="118318"/>
                  </a:lnTo>
                  <a:cubicBezTo>
                    <a:pt x="140047" y="133598"/>
                    <a:pt x="131589" y="145231"/>
                    <a:pt x="120030" y="153218"/>
                  </a:cubicBezTo>
                  <a:cubicBezTo>
                    <a:pt x="108471" y="161205"/>
                    <a:pt x="94010" y="165199"/>
                    <a:pt x="76647" y="165199"/>
                  </a:cubicBezTo>
                  <a:cubicBezTo>
                    <a:pt x="49163" y="165199"/>
                    <a:pt x="28823" y="156220"/>
                    <a:pt x="15627" y="138261"/>
                  </a:cubicBezTo>
                  <a:cubicBezTo>
                    <a:pt x="5209" y="123874"/>
                    <a:pt x="0" y="105717"/>
                    <a:pt x="0" y="83790"/>
                  </a:cubicBezTo>
                  <a:cubicBezTo>
                    <a:pt x="0" y="57596"/>
                    <a:pt x="6846" y="37083"/>
                    <a:pt x="20538" y="22250"/>
                  </a:cubicBezTo>
                  <a:cubicBezTo>
                    <a:pt x="34231" y="7416"/>
                    <a:pt x="51544" y="0"/>
                    <a:pt x="72479" y="0"/>
                  </a:cubicBezTo>
                  <a:close/>
                  <a:moveTo>
                    <a:pt x="75009" y="31998"/>
                  </a:moveTo>
                  <a:cubicBezTo>
                    <a:pt x="65881" y="31998"/>
                    <a:pt x="58341" y="35322"/>
                    <a:pt x="52388" y="41969"/>
                  </a:cubicBezTo>
                  <a:cubicBezTo>
                    <a:pt x="46434" y="48617"/>
                    <a:pt x="43507" y="57646"/>
                    <a:pt x="43607" y="69056"/>
                  </a:cubicBezTo>
                  <a:lnTo>
                    <a:pt x="106114" y="69056"/>
                  </a:lnTo>
                  <a:cubicBezTo>
                    <a:pt x="105817" y="56951"/>
                    <a:pt x="102691" y="47749"/>
                    <a:pt x="96738" y="41448"/>
                  </a:cubicBezTo>
                  <a:cubicBezTo>
                    <a:pt x="90785" y="35148"/>
                    <a:pt x="83542" y="31998"/>
                    <a:pt x="75009" y="31998"/>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7063"/>
              <a:endParaRPr lang="en-US" sz="3200" b="1" spc="-67">
                <a:solidFill>
                  <a:srgbClr val="8C9599">
                    <a:lumMod val="50000"/>
                  </a:srgbClr>
                </a:solidFill>
                <a:cs typeface="Arial"/>
              </a:endParaRPr>
            </a:p>
          </p:txBody>
        </p:sp>
        <p:sp>
          <p:nvSpPr>
            <p:cNvPr id="31" name="TextBox 30">
              <a:extLst>
                <a:ext uri="{FF2B5EF4-FFF2-40B4-BE49-F238E27FC236}">
                  <a16:creationId xmlns:a16="http://schemas.microsoft.com/office/drawing/2014/main" id="{2A1FAAAC-2C46-7A45-A7DC-8F71137BBF70}"/>
                </a:ext>
              </a:extLst>
            </p:cNvPr>
            <p:cNvSpPr txBox="1"/>
            <p:nvPr userDrawn="1"/>
          </p:nvSpPr>
          <p:spPr>
            <a:xfrm>
              <a:off x="5165190" y="2294300"/>
              <a:ext cx="149125" cy="165199"/>
            </a:xfrm>
            <a:custGeom>
              <a:avLst/>
              <a:gdLst/>
              <a:ahLst/>
              <a:cxnLst/>
              <a:rect l="l" t="t" r="r" b="b"/>
              <a:pathLst>
                <a:path w="149125" h="165199">
                  <a:moveTo>
                    <a:pt x="76646" y="0"/>
                  </a:moveTo>
                  <a:cubicBezTo>
                    <a:pt x="95894" y="0"/>
                    <a:pt x="111199" y="4142"/>
                    <a:pt x="122560" y="12427"/>
                  </a:cubicBezTo>
                  <a:cubicBezTo>
                    <a:pt x="133920" y="20712"/>
                    <a:pt x="142081" y="33337"/>
                    <a:pt x="147042" y="50304"/>
                  </a:cubicBezTo>
                  <a:lnTo>
                    <a:pt x="105816" y="57745"/>
                  </a:lnTo>
                  <a:cubicBezTo>
                    <a:pt x="104427" y="49510"/>
                    <a:pt x="101277" y="43309"/>
                    <a:pt x="96366" y="39142"/>
                  </a:cubicBezTo>
                  <a:cubicBezTo>
                    <a:pt x="91454" y="34974"/>
                    <a:pt x="85080" y="32891"/>
                    <a:pt x="77241" y="32891"/>
                  </a:cubicBezTo>
                  <a:cubicBezTo>
                    <a:pt x="66823" y="32891"/>
                    <a:pt x="58514" y="36487"/>
                    <a:pt x="52313" y="43681"/>
                  </a:cubicBezTo>
                  <a:cubicBezTo>
                    <a:pt x="46112" y="50874"/>
                    <a:pt x="43011" y="62904"/>
                    <a:pt x="43011" y="79772"/>
                  </a:cubicBezTo>
                  <a:cubicBezTo>
                    <a:pt x="43011" y="98524"/>
                    <a:pt x="46161" y="111770"/>
                    <a:pt x="52462" y="119509"/>
                  </a:cubicBezTo>
                  <a:cubicBezTo>
                    <a:pt x="58762" y="127248"/>
                    <a:pt x="67220" y="131117"/>
                    <a:pt x="77837" y="131117"/>
                  </a:cubicBezTo>
                  <a:cubicBezTo>
                    <a:pt x="85774" y="131117"/>
                    <a:pt x="92273" y="128860"/>
                    <a:pt x="97333" y="124346"/>
                  </a:cubicBezTo>
                  <a:cubicBezTo>
                    <a:pt x="102393" y="119831"/>
                    <a:pt x="105965" y="112067"/>
                    <a:pt x="108049" y="101054"/>
                  </a:cubicBezTo>
                  <a:lnTo>
                    <a:pt x="149125" y="108049"/>
                  </a:lnTo>
                  <a:cubicBezTo>
                    <a:pt x="144859" y="126901"/>
                    <a:pt x="136673" y="141138"/>
                    <a:pt x="124569" y="150763"/>
                  </a:cubicBezTo>
                  <a:cubicBezTo>
                    <a:pt x="112464" y="160387"/>
                    <a:pt x="96242" y="165199"/>
                    <a:pt x="75902" y="165199"/>
                  </a:cubicBezTo>
                  <a:cubicBezTo>
                    <a:pt x="52784" y="165199"/>
                    <a:pt x="34354" y="157906"/>
                    <a:pt x="20612" y="143321"/>
                  </a:cubicBezTo>
                  <a:cubicBezTo>
                    <a:pt x="6871" y="128736"/>
                    <a:pt x="0" y="108545"/>
                    <a:pt x="0" y="82748"/>
                  </a:cubicBezTo>
                  <a:cubicBezTo>
                    <a:pt x="0" y="56654"/>
                    <a:pt x="6895" y="36339"/>
                    <a:pt x="20687" y="21803"/>
                  </a:cubicBezTo>
                  <a:cubicBezTo>
                    <a:pt x="34478" y="7268"/>
                    <a:pt x="53131" y="0"/>
                    <a:pt x="76646"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7063"/>
              <a:endParaRPr lang="en-US" sz="3200" b="1" spc="-67">
                <a:solidFill>
                  <a:srgbClr val="8C9599">
                    <a:lumMod val="50000"/>
                  </a:srgbClr>
                </a:solidFill>
                <a:cs typeface="Arial"/>
              </a:endParaRPr>
            </a:p>
          </p:txBody>
        </p:sp>
        <p:sp>
          <p:nvSpPr>
            <p:cNvPr id="30" name="TextBox 29">
              <a:extLst>
                <a:ext uri="{FF2B5EF4-FFF2-40B4-BE49-F238E27FC236}">
                  <a16:creationId xmlns:a16="http://schemas.microsoft.com/office/drawing/2014/main" id="{87C28EED-2DF9-1C4B-B18F-FA6112A46BBA}"/>
                </a:ext>
              </a:extLst>
            </p:cNvPr>
            <p:cNvSpPr txBox="1"/>
            <p:nvPr userDrawn="1"/>
          </p:nvSpPr>
          <p:spPr>
            <a:xfrm>
              <a:off x="5517019" y="2294300"/>
              <a:ext cx="144066" cy="161627"/>
            </a:xfrm>
            <a:custGeom>
              <a:avLst/>
              <a:gdLst/>
              <a:ahLst/>
              <a:cxnLst/>
              <a:rect l="l" t="t" r="r" b="b"/>
              <a:pathLst>
                <a:path w="144066" h="161627">
                  <a:moveTo>
                    <a:pt x="90934" y="0"/>
                  </a:moveTo>
                  <a:cubicBezTo>
                    <a:pt x="100162" y="0"/>
                    <a:pt x="108595" y="1662"/>
                    <a:pt x="116235" y="4986"/>
                  </a:cubicBezTo>
                  <a:cubicBezTo>
                    <a:pt x="123875" y="8309"/>
                    <a:pt x="129654" y="12551"/>
                    <a:pt x="133574" y="17710"/>
                  </a:cubicBezTo>
                  <a:cubicBezTo>
                    <a:pt x="137493" y="22870"/>
                    <a:pt x="140221" y="28724"/>
                    <a:pt x="141759" y="35272"/>
                  </a:cubicBezTo>
                  <a:cubicBezTo>
                    <a:pt x="143297" y="41821"/>
                    <a:pt x="144066" y="51197"/>
                    <a:pt x="144066" y="63401"/>
                  </a:cubicBezTo>
                  <a:lnTo>
                    <a:pt x="144066" y="161627"/>
                  </a:lnTo>
                  <a:lnTo>
                    <a:pt x="102245" y="161627"/>
                  </a:lnTo>
                  <a:lnTo>
                    <a:pt x="102245" y="80962"/>
                  </a:lnTo>
                  <a:cubicBezTo>
                    <a:pt x="102245" y="63897"/>
                    <a:pt x="101352" y="52859"/>
                    <a:pt x="99566" y="47848"/>
                  </a:cubicBezTo>
                  <a:cubicBezTo>
                    <a:pt x="97780" y="42837"/>
                    <a:pt x="94878" y="38943"/>
                    <a:pt x="90860" y="36165"/>
                  </a:cubicBezTo>
                  <a:cubicBezTo>
                    <a:pt x="86841" y="33387"/>
                    <a:pt x="82005" y="31998"/>
                    <a:pt x="76349" y="31998"/>
                  </a:cubicBezTo>
                  <a:cubicBezTo>
                    <a:pt x="69106" y="31998"/>
                    <a:pt x="62607" y="33982"/>
                    <a:pt x="56853" y="37951"/>
                  </a:cubicBezTo>
                  <a:cubicBezTo>
                    <a:pt x="51098" y="41920"/>
                    <a:pt x="47154" y="47178"/>
                    <a:pt x="45021" y="53727"/>
                  </a:cubicBezTo>
                  <a:cubicBezTo>
                    <a:pt x="42887" y="60275"/>
                    <a:pt x="41821" y="72380"/>
                    <a:pt x="41821" y="90041"/>
                  </a:cubicBezTo>
                  <a:lnTo>
                    <a:pt x="41821" y="161627"/>
                  </a:lnTo>
                  <a:lnTo>
                    <a:pt x="0" y="161627"/>
                  </a:lnTo>
                  <a:lnTo>
                    <a:pt x="0" y="3572"/>
                  </a:lnTo>
                  <a:lnTo>
                    <a:pt x="38844" y="3572"/>
                  </a:lnTo>
                  <a:lnTo>
                    <a:pt x="38844" y="26789"/>
                  </a:lnTo>
                  <a:cubicBezTo>
                    <a:pt x="52636" y="8929"/>
                    <a:pt x="69999" y="0"/>
                    <a:pt x="90934"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7063"/>
              <a:endParaRPr lang="en-US" sz="3200" b="1" spc="-67">
                <a:solidFill>
                  <a:srgbClr val="8C9599">
                    <a:lumMod val="50000"/>
                  </a:srgbClr>
                </a:solidFill>
                <a:cs typeface="Arial"/>
              </a:endParaRPr>
            </a:p>
          </p:txBody>
        </p:sp>
        <p:sp>
          <p:nvSpPr>
            <p:cNvPr id="29" name="TextBox 28">
              <a:extLst>
                <a:ext uri="{FF2B5EF4-FFF2-40B4-BE49-F238E27FC236}">
                  <a16:creationId xmlns:a16="http://schemas.microsoft.com/office/drawing/2014/main" id="{1E2C23FB-3FB0-1F48-9224-183CD40B520C}"/>
                </a:ext>
              </a:extLst>
            </p:cNvPr>
            <p:cNvSpPr txBox="1"/>
            <p:nvPr userDrawn="1"/>
          </p:nvSpPr>
          <p:spPr>
            <a:xfrm>
              <a:off x="5688618" y="2294300"/>
              <a:ext cx="163116" cy="165199"/>
            </a:xfrm>
            <a:custGeom>
              <a:avLst/>
              <a:gdLst/>
              <a:ahLst/>
              <a:cxnLst/>
              <a:rect l="l" t="t" r="r" b="b"/>
              <a:pathLst>
                <a:path w="163116" h="165199">
                  <a:moveTo>
                    <a:pt x="81409" y="0"/>
                  </a:moveTo>
                  <a:cubicBezTo>
                    <a:pt x="105321" y="0"/>
                    <a:pt x="124916" y="7764"/>
                    <a:pt x="140196" y="23291"/>
                  </a:cubicBezTo>
                  <a:cubicBezTo>
                    <a:pt x="155476" y="38819"/>
                    <a:pt x="163116" y="58440"/>
                    <a:pt x="163116" y="82153"/>
                  </a:cubicBezTo>
                  <a:cubicBezTo>
                    <a:pt x="163116" y="106065"/>
                    <a:pt x="155401" y="125884"/>
                    <a:pt x="139973" y="141610"/>
                  </a:cubicBezTo>
                  <a:cubicBezTo>
                    <a:pt x="124544" y="157336"/>
                    <a:pt x="105122" y="165199"/>
                    <a:pt x="81707" y="165199"/>
                  </a:cubicBezTo>
                  <a:cubicBezTo>
                    <a:pt x="67221" y="165199"/>
                    <a:pt x="53405" y="161925"/>
                    <a:pt x="40258" y="155376"/>
                  </a:cubicBezTo>
                  <a:cubicBezTo>
                    <a:pt x="27112" y="148828"/>
                    <a:pt x="17115" y="139228"/>
                    <a:pt x="10269" y="126578"/>
                  </a:cubicBezTo>
                  <a:cubicBezTo>
                    <a:pt x="3423" y="113928"/>
                    <a:pt x="0" y="98524"/>
                    <a:pt x="0" y="80367"/>
                  </a:cubicBezTo>
                  <a:cubicBezTo>
                    <a:pt x="0" y="66476"/>
                    <a:pt x="3423" y="53032"/>
                    <a:pt x="10269" y="40035"/>
                  </a:cubicBezTo>
                  <a:cubicBezTo>
                    <a:pt x="17115" y="27037"/>
                    <a:pt x="26814" y="17115"/>
                    <a:pt x="39365" y="10269"/>
                  </a:cubicBezTo>
                  <a:cubicBezTo>
                    <a:pt x="51916" y="3423"/>
                    <a:pt x="65931" y="0"/>
                    <a:pt x="81409" y="0"/>
                  </a:cubicBezTo>
                  <a:close/>
                  <a:moveTo>
                    <a:pt x="81558" y="34081"/>
                  </a:moveTo>
                  <a:cubicBezTo>
                    <a:pt x="70644" y="34081"/>
                    <a:pt x="61466" y="38249"/>
                    <a:pt x="54025" y="46583"/>
                  </a:cubicBezTo>
                  <a:cubicBezTo>
                    <a:pt x="46583" y="54917"/>
                    <a:pt x="42863" y="66923"/>
                    <a:pt x="42863" y="82599"/>
                  </a:cubicBezTo>
                  <a:cubicBezTo>
                    <a:pt x="42863" y="98276"/>
                    <a:pt x="46583" y="110281"/>
                    <a:pt x="54025" y="118616"/>
                  </a:cubicBezTo>
                  <a:cubicBezTo>
                    <a:pt x="61466" y="126950"/>
                    <a:pt x="70644" y="131117"/>
                    <a:pt x="81558" y="131117"/>
                  </a:cubicBezTo>
                  <a:cubicBezTo>
                    <a:pt x="92472" y="131117"/>
                    <a:pt x="101625" y="126950"/>
                    <a:pt x="109017" y="118616"/>
                  </a:cubicBezTo>
                  <a:cubicBezTo>
                    <a:pt x="116408" y="110281"/>
                    <a:pt x="120104" y="98177"/>
                    <a:pt x="120104" y="82302"/>
                  </a:cubicBezTo>
                  <a:cubicBezTo>
                    <a:pt x="120104" y="66824"/>
                    <a:pt x="116408" y="54917"/>
                    <a:pt x="109017" y="46583"/>
                  </a:cubicBezTo>
                  <a:cubicBezTo>
                    <a:pt x="101625" y="38249"/>
                    <a:pt x="92472" y="34081"/>
                    <a:pt x="81558" y="34081"/>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7063"/>
              <a:endParaRPr lang="en-US" sz="3200" b="1" spc="-67">
                <a:solidFill>
                  <a:srgbClr val="8C9599">
                    <a:lumMod val="50000"/>
                  </a:srgbClr>
                </a:solidFill>
                <a:cs typeface="Arial"/>
              </a:endParaRPr>
            </a:p>
          </p:txBody>
        </p:sp>
        <p:sp>
          <p:nvSpPr>
            <p:cNvPr id="28" name="TextBox 27">
              <a:extLst>
                <a:ext uri="{FF2B5EF4-FFF2-40B4-BE49-F238E27FC236}">
                  <a16:creationId xmlns:a16="http://schemas.microsoft.com/office/drawing/2014/main" id="{122C33C4-2EED-1B47-AE64-18CE95053628}"/>
                </a:ext>
              </a:extLst>
            </p:cNvPr>
            <p:cNvSpPr txBox="1"/>
            <p:nvPr userDrawn="1"/>
          </p:nvSpPr>
          <p:spPr>
            <a:xfrm>
              <a:off x="5945793" y="2294300"/>
              <a:ext cx="163116" cy="165199"/>
            </a:xfrm>
            <a:custGeom>
              <a:avLst/>
              <a:gdLst/>
              <a:ahLst/>
              <a:cxnLst/>
              <a:rect l="l" t="t" r="r" b="b"/>
              <a:pathLst>
                <a:path w="163116" h="165199">
                  <a:moveTo>
                    <a:pt x="81409" y="0"/>
                  </a:moveTo>
                  <a:cubicBezTo>
                    <a:pt x="105321" y="0"/>
                    <a:pt x="124916" y="7764"/>
                    <a:pt x="140196" y="23291"/>
                  </a:cubicBezTo>
                  <a:cubicBezTo>
                    <a:pt x="155476" y="38819"/>
                    <a:pt x="163116" y="58440"/>
                    <a:pt x="163116" y="82153"/>
                  </a:cubicBezTo>
                  <a:cubicBezTo>
                    <a:pt x="163116" y="106065"/>
                    <a:pt x="155401" y="125884"/>
                    <a:pt x="139973" y="141610"/>
                  </a:cubicBezTo>
                  <a:cubicBezTo>
                    <a:pt x="124544" y="157336"/>
                    <a:pt x="105122" y="165199"/>
                    <a:pt x="81707" y="165199"/>
                  </a:cubicBezTo>
                  <a:cubicBezTo>
                    <a:pt x="67221" y="165199"/>
                    <a:pt x="53405" y="161925"/>
                    <a:pt x="40258" y="155376"/>
                  </a:cubicBezTo>
                  <a:cubicBezTo>
                    <a:pt x="27112" y="148828"/>
                    <a:pt x="17115" y="139228"/>
                    <a:pt x="10269" y="126578"/>
                  </a:cubicBezTo>
                  <a:cubicBezTo>
                    <a:pt x="3423" y="113928"/>
                    <a:pt x="0" y="98524"/>
                    <a:pt x="0" y="80367"/>
                  </a:cubicBezTo>
                  <a:cubicBezTo>
                    <a:pt x="0" y="66476"/>
                    <a:pt x="3423" y="53032"/>
                    <a:pt x="10269" y="40035"/>
                  </a:cubicBezTo>
                  <a:cubicBezTo>
                    <a:pt x="17115" y="27037"/>
                    <a:pt x="26814" y="17115"/>
                    <a:pt x="39365" y="10269"/>
                  </a:cubicBezTo>
                  <a:cubicBezTo>
                    <a:pt x="51916" y="3423"/>
                    <a:pt x="65931" y="0"/>
                    <a:pt x="81409" y="0"/>
                  </a:cubicBezTo>
                  <a:close/>
                  <a:moveTo>
                    <a:pt x="81558" y="34081"/>
                  </a:moveTo>
                  <a:cubicBezTo>
                    <a:pt x="70644" y="34081"/>
                    <a:pt x="61466" y="38249"/>
                    <a:pt x="54025" y="46583"/>
                  </a:cubicBezTo>
                  <a:cubicBezTo>
                    <a:pt x="46583" y="54917"/>
                    <a:pt x="42863" y="66923"/>
                    <a:pt x="42863" y="82599"/>
                  </a:cubicBezTo>
                  <a:cubicBezTo>
                    <a:pt x="42863" y="98276"/>
                    <a:pt x="46583" y="110281"/>
                    <a:pt x="54025" y="118616"/>
                  </a:cubicBezTo>
                  <a:cubicBezTo>
                    <a:pt x="61466" y="126950"/>
                    <a:pt x="70644" y="131117"/>
                    <a:pt x="81558" y="131117"/>
                  </a:cubicBezTo>
                  <a:cubicBezTo>
                    <a:pt x="92472" y="131117"/>
                    <a:pt x="101625" y="126950"/>
                    <a:pt x="109017" y="118616"/>
                  </a:cubicBezTo>
                  <a:cubicBezTo>
                    <a:pt x="116408" y="110281"/>
                    <a:pt x="120104" y="98177"/>
                    <a:pt x="120104" y="82302"/>
                  </a:cubicBezTo>
                  <a:cubicBezTo>
                    <a:pt x="120104" y="66824"/>
                    <a:pt x="116408" y="54917"/>
                    <a:pt x="109017" y="46583"/>
                  </a:cubicBezTo>
                  <a:cubicBezTo>
                    <a:pt x="101625" y="38249"/>
                    <a:pt x="92472" y="34081"/>
                    <a:pt x="81558" y="34081"/>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7063"/>
              <a:endParaRPr lang="en-US" sz="3200" b="1" spc="-67">
                <a:solidFill>
                  <a:srgbClr val="8C9599">
                    <a:lumMod val="50000"/>
                  </a:srgbClr>
                </a:solidFill>
                <a:cs typeface="Arial"/>
              </a:endParaRPr>
            </a:p>
          </p:txBody>
        </p:sp>
        <p:sp>
          <p:nvSpPr>
            <p:cNvPr id="27" name="TextBox 26">
              <a:extLst>
                <a:ext uri="{FF2B5EF4-FFF2-40B4-BE49-F238E27FC236}">
                  <a16:creationId xmlns:a16="http://schemas.microsoft.com/office/drawing/2014/main" id="{D82FEC70-A84A-A843-95D5-2DEE5D0F34FB}"/>
                </a:ext>
              </a:extLst>
            </p:cNvPr>
            <p:cNvSpPr txBox="1"/>
            <p:nvPr userDrawn="1"/>
          </p:nvSpPr>
          <p:spPr>
            <a:xfrm>
              <a:off x="6127066" y="2294299"/>
              <a:ext cx="154186" cy="225772"/>
            </a:xfrm>
            <a:custGeom>
              <a:avLst/>
              <a:gdLst/>
              <a:ahLst/>
              <a:cxnLst/>
              <a:rect l="l" t="t" r="r" b="b"/>
              <a:pathLst>
                <a:path w="154186" h="225772">
                  <a:moveTo>
                    <a:pt x="66675" y="0"/>
                  </a:moveTo>
                  <a:cubicBezTo>
                    <a:pt x="86221" y="0"/>
                    <a:pt x="102344" y="8582"/>
                    <a:pt x="115044" y="25747"/>
                  </a:cubicBezTo>
                  <a:lnTo>
                    <a:pt x="115044" y="3572"/>
                  </a:lnTo>
                  <a:lnTo>
                    <a:pt x="154186" y="3572"/>
                  </a:lnTo>
                  <a:lnTo>
                    <a:pt x="154186" y="145405"/>
                  </a:lnTo>
                  <a:cubicBezTo>
                    <a:pt x="154186" y="164058"/>
                    <a:pt x="152648" y="177998"/>
                    <a:pt x="149572" y="187226"/>
                  </a:cubicBezTo>
                  <a:cubicBezTo>
                    <a:pt x="146496" y="196453"/>
                    <a:pt x="142180" y="203696"/>
                    <a:pt x="136624" y="208954"/>
                  </a:cubicBezTo>
                  <a:cubicBezTo>
                    <a:pt x="131068" y="214213"/>
                    <a:pt x="123651" y="218331"/>
                    <a:pt x="114374" y="221307"/>
                  </a:cubicBezTo>
                  <a:cubicBezTo>
                    <a:pt x="105097" y="224284"/>
                    <a:pt x="93365" y="225772"/>
                    <a:pt x="79176" y="225772"/>
                  </a:cubicBezTo>
                  <a:cubicBezTo>
                    <a:pt x="52387" y="225772"/>
                    <a:pt x="33387" y="221183"/>
                    <a:pt x="22175" y="212005"/>
                  </a:cubicBezTo>
                  <a:cubicBezTo>
                    <a:pt x="10963" y="202828"/>
                    <a:pt x="5358" y="191194"/>
                    <a:pt x="5358" y="177105"/>
                  </a:cubicBezTo>
                  <a:cubicBezTo>
                    <a:pt x="5358" y="175716"/>
                    <a:pt x="5407" y="174029"/>
                    <a:pt x="5506" y="172045"/>
                  </a:cubicBezTo>
                  <a:lnTo>
                    <a:pt x="53280" y="177849"/>
                  </a:lnTo>
                  <a:cubicBezTo>
                    <a:pt x="54074" y="183406"/>
                    <a:pt x="55909" y="187226"/>
                    <a:pt x="58787" y="189309"/>
                  </a:cubicBezTo>
                  <a:cubicBezTo>
                    <a:pt x="62756" y="192286"/>
                    <a:pt x="69006" y="193774"/>
                    <a:pt x="77539" y="193774"/>
                  </a:cubicBezTo>
                  <a:cubicBezTo>
                    <a:pt x="88453" y="193774"/>
                    <a:pt x="96639" y="192137"/>
                    <a:pt x="102096" y="188863"/>
                  </a:cubicBezTo>
                  <a:cubicBezTo>
                    <a:pt x="105767" y="186680"/>
                    <a:pt x="108545" y="183158"/>
                    <a:pt x="110430" y="178296"/>
                  </a:cubicBezTo>
                  <a:cubicBezTo>
                    <a:pt x="111720" y="174823"/>
                    <a:pt x="112365" y="168424"/>
                    <a:pt x="112365" y="159097"/>
                  </a:cubicBezTo>
                  <a:lnTo>
                    <a:pt x="112365" y="136029"/>
                  </a:lnTo>
                  <a:cubicBezTo>
                    <a:pt x="99863" y="153094"/>
                    <a:pt x="84088" y="161627"/>
                    <a:pt x="65038" y="161627"/>
                  </a:cubicBezTo>
                  <a:cubicBezTo>
                    <a:pt x="43805" y="161627"/>
                    <a:pt x="26987" y="152648"/>
                    <a:pt x="14585" y="134689"/>
                  </a:cubicBezTo>
                  <a:cubicBezTo>
                    <a:pt x="4861" y="120501"/>
                    <a:pt x="0" y="102840"/>
                    <a:pt x="0" y="81706"/>
                  </a:cubicBezTo>
                  <a:cubicBezTo>
                    <a:pt x="0" y="55215"/>
                    <a:pt x="6375" y="34974"/>
                    <a:pt x="19124" y="20985"/>
                  </a:cubicBezTo>
                  <a:cubicBezTo>
                    <a:pt x="31874" y="6995"/>
                    <a:pt x="47724" y="0"/>
                    <a:pt x="66675" y="0"/>
                  </a:cubicBezTo>
                  <a:close/>
                  <a:moveTo>
                    <a:pt x="77390" y="31998"/>
                  </a:moveTo>
                  <a:cubicBezTo>
                    <a:pt x="67369" y="31998"/>
                    <a:pt x="59109" y="35892"/>
                    <a:pt x="52610" y="43681"/>
                  </a:cubicBezTo>
                  <a:cubicBezTo>
                    <a:pt x="46112" y="51470"/>
                    <a:pt x="42862" y="63351"/>
                    <a:pt x="42862" y="79325"/>
                  </a:cubicBezTo>
                  <a:cubicBezTo>
                    <a:pt x="42862" y="96093"/>
                    <a:pt x="46112" y="108371"/>
                    <a:pt x="52610" y="116160"/>
                  </a:cubicBezTo>
                  <a:cubicBezTo>
                    <a:pt x="59109" y="123949"/>
                    <a:pt x="67121" y="127843"/>
                    <a:pt x="76646" y="127843"/>
                  </a:cubicBezTo>
                  <a:cubicBezTo>
                    <a:pt x="86866" y="127843"/>
                    <a:pt x="95498" y="123850"/>
                    <a:pt x="102542" y="115862"/>
                  </a:cubicBezTo>
                  <a:cubicBezTo>
                    <a:pt x="109587" y="107875"/>
                    <a:pt x="113109" y="96044"/>
                    <a:pt x="113109" y="80367"/>
                  </a:cubicBezTo>
                  <a:cubicBezTo>
                    <a:pt x="113109" y="63996"/>
                    <a:pt x="109736" y="51842"/>
                    <a:pt x="102989" y="43904"/>
                  </a:cubicBezTo>
                  <a:cubicBezTo>
                    <a:pt x="96242" y="35967"/>
                    <a:pt x="87709" y="31998"/>
                    <a:pt x="77390" y="31998"/>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7063"/>
              <a:endParaRPr lang="en-US" sz="3200" b="1" spc="-67">
                <a:solidFill>
                  <a:srgbClr val="8C9599">
                    <a:lumMod val="50000"/>
                  </a:srgbClr>
                </a:solidFill>
                <a:cs typeface="Arial"/>
              </a:endParaRPr>
            </a:p>
          </p:txBody>
        </p:sp>
        <p:sp>
          <p:nvSpPr>
            <p:cNvPr id="26" name="TextBox 25">
              <a:extLst>
                <a:ext uri="{FF2B5EF4-FFF2-40B4-BE49-F238E27FC236}">
                  <a16:creationId xmlns:a16="http://schemas.microsoft.com/office/drawing/2014/main" id="{72275691-F2D1-9240-A849-36C54E8F5AE4}"/>
                </a:ext>
              </a:extLst>
            </p:cNvPr>
            <p:cNvSpPr txBox="1"/>
            <p:nvPr userDrawn="1"/>
          </p:nvSpPr>
          <p:spPr>
            <a:xfrm>
              <a:off x="6297623" y="2297871"/>
              <a:ext cx="162520" cy="222200"/>
            </a:xfrm>
            <a:custGeom>
              <a:avLst/>
              <a:gdLst/>
              <a:ahLst/>
              <a:cxnLst/>
              <a:rect l="l" t="t" r="r" b="b"/>
              <a:pathLst>
                <a:path w="162520" h="222200">
                  <a:moveTo>
                    <a:pt x="0" y="0"/>
                  </a:moveTo>
                  <a:lnTo>
                    <a:pt x="44499" y="0"/>
                  </a:lnTo>
                  <a:lnTo>
                    <a:pt x="82302" y="112216"/>
                  </a:lnTo>
                  <a:lnTo>
                    <a:pt x="119211" y="0"/>
                  </a:lnTo>
                  <a:lnTo>
                    <a:pt x="162520" y="0"/>
                  </a:lnTo>
                  <a:lnTo>
                    <a:pt x="106709" y="152102"/>
                  </a:lnTo>
                  <a:lnTo>
                    <a:pt x="96738" y="179635"/>
                  </a:lnTo>
                  <a:cubicBezTo>
                    <a:pt x="93067" y="188863"/>
                    <a:pt x="89569" y="195907"/>
                    <a:pt x="86246" y="200769"/>
                  </a:cubicBezTo>
                  <a:cubicBezTo>
                    <a:pt x="82922" y="205631"/>
                    <a:pt x="79102" y="209574"/>
                    <a:pt x="74786" y="212601"/>
                  </a:cubicBezTo>
                  <a:cubicBezTo>
                    <a:pt x="70470" y="215627"/>
                    <a:pt x="65162" y="217983"/>
                    <a:pt x="58861" y="219670"/>
                  </a:cubicBezTo>
                  <a:cubicBezTo>
                    <a:pt x="52561" y="221357"/>
                    <a:pt x="45442" y="222200"/>
                    <a:pt x="37504" y="222200"/>
                  </a:cubicBezTo>
                  <a:cubicBezTo>
                    <a:pt x="29468" y="222200"/>
                    <a:pt x="21580" y="221357"/>
                    <a:pt x="13841" y="219670"/>
                  </a:cubicBezTo>
                  <a:lnTo>
                    <a:pt x="10120" y="186928"/>
                  </a:lnTo>
                  <a:cubicBezTo>
                    <a:pt x="16668" y="188218"/>
                    <a:pt x="22572" y="188863"/>
                    <a:pt x="27831" y="188863"/>
                  </a:cubicBezTo>
                  <a:cubicBezTo>
                    <a:pt x="37554" y="188863"/>
                    <a:pt x="44747" y="186010"/>
                    <a:pt x="49411" y="180305"/>
                  </a:cubicBezTo>
                  <a:cubicBezTo>
                    <a:pt x="54074" y="174600"/>
                    <a:pt x="57646" y="167332"/>
                    <a:pt x="60126" y="158502"/>
                  </a:cubicBezTo>
                  <a:lnTo>
                    <a:pt x="0" y="0"/>
                  </a:ln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7063"/>
              <a:endParaRPr lang="en-US" sz="3200" b="1" spc="-67">
                <a:solidFill>
                  <a:srgbClr val="8C9599">
                    <a:lumMod val="50000"/>
                  </a:srgbClr>
                </a:solidFill>
                <a:cs typeface="Arial"/>
              </a:endParaRPr>
            </a:p>
          </p:txBody>
        </p:sp>
      </p:grpSp>
    </p:spTree>
    <p:extLst>
      <p:ext uri="{BB962C8B-B14F-4D97-AF65-F5344CB8AC3E}">
        <p14:creationId xmlns:p14="http://schemas.microsoft.com/office/powerpoint/2010/main" val="38680554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CF815FE-B4CF-6A4A-B94A-CEF58EAFE6A1}"/>
              </a:ext>
            </a:extLst>
          </p:cNvPr>
          <p:cNvSpPr/>
          <p:nvPr/>
        </p:nvSpPr>
        <p:spPr>
          <a:xfrm>
            <a:off x="2989693" y="0"/>
            <a:ext cx="9202309" cy="5709424"/>
          </a:xfrm>
          <a:prstGeom prst="rect">
            <a:avLst/>
          </a:prstGeom>
          <a:pattFill prst="dkUpDi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lIns="110491" tIns="55244" rIns="110491" bIns="55244" rtlCol="0" anchor="ctr"/>
          <a:lstStyle/>
          <a:p>
            <a:pPr algn="ctr" defTabSz="1104854"/>
            <a:endParaRPr lang="en-US" sz="2267">
              <a:solidFill>
                <a:srgbClr val="FFFFFF"/>
              </a:solidFill>
            </a:endParaRPr>
          </a:p>
        </p:txBody>
      </p:sp>
      <p:sp>
        <p:nvSpPr>
          <p:cNvPr id="2" name="Title 1"/>
          <p:cNvSpPr>
            <a:spLocks noGrp="1"/>
          </p:cNvSpPr>
          <p:nvPr>
            <p:ph type="ctrTitle"/>
          </p:nvPr>
        </p:nvSpPr>
        <p:spPr>
          <a:xfrm>
            <a:off x="5486402" y="2389201"/>
            <a:ext cx="6080097" cy="735015"/>
          </a:xfrm>
        </p:spPr>
        <p:txBody>
          <a:bodyPr vert="horz" lIns="82868" tIns="41433" rIns="82868" bIns="41433" rtlCol="0" anchor="b">
            <a:noAutofit/>
          </a:bodyPr>
          <a:lstStyle>
            <a:lvl1pPr>
              <a:defRPr lang="en-US" sz="2933" spc="-60" baseline="0" dirty="0">
                <a:solidFill>
                  <a:schemeClr val="tx1">
                    <a:lumMod val="50000"/>
                  </a:schemeClr>
                </a:solidFill>
              </a:defRPr>
            </a:lvl1pPr>
          </a:lstStyle>
          <a:p>
            <a:pPr lvl="0"/>
            <a:r>
              <a:rPr lang="en-US"/>
              <a:t>Click to edit Master title style</a:t>
            </a:r>
          </a:p>
        </p:txBody>
      </p:sp>
      <p:sp>
        <p:nvSpPr>
          <p:cNvPr id="7" name="Rectangle 6"/>
          <p:cNvSpPr/>
          <p:nvPr/>
        </p:nvSpPr>
        <p:spPr bwMode="auto">
          <a:xfrm rot="10800000" flipH="1">
            <a:off x="1" y="1"/>
            <a:ext cx="304800" cy="6858000"/>
          </a:xfrm>
          <a:prstGeom prst="rect">
            <a:avLst/>
          </a:prstGeom>
          <a:solidFill>
            <a:srgbClr val="00A8F7"/>
          </a:solidFill>
          <a:ln>
            <a:noFill/>
          </a:ln>
          <a:effectLst/>
        </p:spPr>
        <p:txBody>
          <a:bodyPr vert="horz" wrap="square" lIns="110491" tIns="55244" rIns="110491" bIns="55244" numCol="1" rtlCol="0" anchor="ctr" anchorCtr="0" compatLnSpc="1">
            <a:prstTxWarp prst="textNoShape">
              <a:avLst/>
            </a:prstTxWarp>
          </a:bodyPr>
          <a:lstStyle/>
          <a:p>
            <a:pPr algn="ctr" defTabSz="1104854" fontAlgn="base">
              <a:spcBef>
                <a:spcPct val="0"/>
              </a:spcBef>
              <a:spcAft>
                <a:spcPct val="0"/>
              </a:spcAft>
            </a:pPr>
            <a:endParaRPr lang="en-US" sz="2667">
              <a:solidFill>
                <a:srgbClr val="00A8F7"/>
              </a:solidFill>
              <a:ea typeface="ＭＳ Ｐゴシック" pitchFamily="34" charset="-128"/>
            </a:endParaRPr>
          </a:p>
        </p:txBody>
      </p:sp>
      <p:pic>
        <p:nvPicPr>
          <p:cNvPr id="9" name="Picture 8">
            <a:extLst>
              <a:ext uri="{FF2B5EF4-FFF2-40B4-BE49-F238E27FC236}">
                <a16:creationId xmlns:a16="http://schemas.microsoft.com/office/drawing/2014/main" id="{DDDFD66A-0FEA-9E43-85A5-272F33EA954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22122" y="5808217"/>
            <a:ext cx="2012175" cy="631521"/>
          </a:xfrm>
          <a:prstGeom prst="rect">
            <a:avLst/>
          </a:prstGeom>
        </p:spPr>
      </p:pic>
      <p:grpSp>
        <p:nvGrpSpPr>
          <p:cNvPr id="10" name="Group 9">
            <a:extLst>
              <a:ext uri="{FF2B5EF4-FFF2-40B4-BE49-F238E27FC236}">
                <a16:creationId xmlns:a16="http://schemas.microsoft.com/office/drawing/2014/main" id="{8926EC48-BD49-014A-A1EC-F94585FABBA0}"/>
              </a:ext>
            </a:extLst>
          </p:cNvPr>
          <p:cNvGrpSpPr/>
          <p:nvPr/>
        </p:nvGrpSpPr>
        <p:grpSpPr>
          <a:xfrm>
            <a:off x="906054" y="3"/>
            <a:ext cx="5087397" cy="6859424"/>
            <a:chOff x="679539" y="1"/>
            <a:chExt cx="3815548" cy="5144568"/>
          </a:xfrm>
        </p:grpSpPr>
        <p:sp>
          <p:nvSpPr>
            <p:cNvPr id="11" name="Chevron 10">
              <a:extLst>
                <a:ext uri="{FF2B5EF4-FFF2-40B4-BE49-F238E27FC236}">
                  <a16:creationId xmlns:a16="http://schemas.microsoft.com/office/drawing/2014/main" id="{D574683D-4DBB-5249-AF45-F413E53A063F}"/>
                </a:ext>
              </a:extLst>
            </p:cNvPr>
            <p:cNvSpPr/>
            <p:nvPr/>
          </p:nvSpPr>
          <p:spPr>
            <a:xfrm>
              <a:off x="679539" y="1"/>
              <a:ext cx="3193569" cy="2999574"/>
            </a:xfrm>
            <a:prstGeom prst="chevron">
              <a:avLst>
                <a:gd name="adj" fmla="val 4614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04854"/>
              <a:endParaRPr lang="en-US" sz="2267">
                <a:solidFill>
                  <a:srgbClr val="8C9599"/>
                </a:solidFill>
              </a:endParaRPr>
            </a:p>
          </p:txBody>
        </p:sp>
        <p:sp>
          <p:nvSpPr>
            <p:cNvPr id="12" name="Chevron 11">
              <a:extLst>
                <a:ext uri="{FF2B5EF4-FFF2-40B4-BE49-F238E27FC236}">
                  <a16:creationId xmlns:a16="http://schemas.microsoft.com/office/drawing/2014/main" id="{2A6D0B0A-9FFE-5C41-849B-440463C5C464}"/>
                </a:ext>
              </a:extLst>
            </p:cNvPr>
            <p:cNvSpPr/>
            <p:nvPr/>
          </p:nvSpPr>
          <p:spPr>
            <a:xfrm>
              <a:off x="696634" y="1576855"/>
              <a:ext cx="3798453" cy="3567714"/>
            </a:xfrm>
            <a:prstGeom prst="chevron">
              <a:avLst>
                <a:gd name="adj" fmla="val 4614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04854"/>
              <a:endParaRPr lang="en-US" sz="2267">
                <a:solidFill>
                  <a:srgbClr val="8C9599"/>
                </a:solidFill>
              </a:endParaRPr>
            </a:p>
          </p:txBody>
        </p:sp>
        <p:sp>
          <p:nvSpPr>
            <p:cNvPr id="13" name="Chevron 12">
              <a:extLst>
                <a:ext uri="{FF2B5EF4-FFF2-40B4-BE49-F238E27FC236}">
                  <a16:creationId xmlns:a16="http://schemas.microsoft.com/office/drawing/2014/main" id="{9432091A-B9E0-5C4A-9F0C-8E699C05493C}"/>
                </a:ext>
              </a:extLst>
            </p:cNvPr>
            <p:cNvSpPr/>
            <p:nvPr/>
          </p:nvSpPr>
          <p:spPr>
            <a:xfrm>
              <a:off x="1500375" y="1166614"/>
              <a:ext cx="2488584" cy="2337414"/>
            </a:xfrm>
            <a:prstGeom prst="chevron">
              <a:avLst>
                <a:gd name="adj" fmla="val 4614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04854"/>
              <a:endParaRPr lang="en-US" sz="2267">
                <a:solidFill>
                  <a:srgbClr val="8C9599"/>
                </a:solidFill>
              </a:endParaRPr>
            </a:p>
          </p:txBody>
        </p:sp>
      </p:grpSp>
      <p:sp>
        <p:nvSpPr>
          <p:cNvPr id="16" name="Subtitle 2">
            <a:extLst>
              <a:ext uri="{FF2B5EF4-FFF2-40B4-BE49-F238E27FC236}">
                <a16:creationId xmlns:a16="http://schemas.microsoft.com/office/drawing/2014/main" id="{96A4AACE-0F03-3C4F-B453-5659CF3AE6D2}"/>
              </a:ext>
            </a:extLst>
          </p:cNvPr>
          <p:cNvSpPr>
            <a:spLocks noGrp="1"/>
          </p:cNvSpPr>
          <p:nvPr>
            <p:ph type="subTitle" idx="1"/>
          </p:nvPr>
        </p:nvSpPr>
        <p:spPr>
          <a:xfrm>
            <a:off x="5507017" y="3124204"/>
            <a:ext cx="6059480" cy="900904"/>
          </a:xfrm>
        </p:spPr>
        <p:txBody>
          <a:bodyPr>
            <a:noAutofit/>
          </a:bodyPr>
          <a:lstStyle>
            <a:lvl1pPr marL="0" indent="0" algn="l">
              <a:buNone/>
              <a:defRPr sz="2267" b="1" spc="-60" baseline="0">
                <a:solidFill>
                  <a:schemeClr val="accent3"/>
                </a:solidFill>
              </a:defRPr>
            </a:lvl1pPr>
            <a:lvl2pPr marL="552426" indent="0" algn="ctr">
              <a:buNone/>
              <a:defRPr>
                <a:solidFill>
                  <a:schemeClr val="tx1">
                    <a:tint val="75000"/>
                  </a:schemeClr>
                </a:solidFill>
              </a:defRPr>
            </a:lvl2pPr>
            <a:lvl3pPr marL="1104854" indent="0" algn="ctr">
              <a:buNone/>
              <a:defRPr>
                <a:solidFill>
                  <a:schemeClr val="tx1">
                    <a:tint val="75000"/>
                  </a:schemeClr>
                </a:solidFill>
              </a:defRPr>
            </a:lvl3pPr>
            <a:lvl4pPr marL="1657283" indent="0" algn="ctr">
              <a:buNone/>
              <a:defRPr>
                <a:solidFill>
                  <a:schemeClr val="tx1">
                    <a:tint val="75000"/>
                  </a:schemeClr>
                </a:solidFill>
              </a:defRPr>
            </a:lvl4pPr>
            <a:lvl5pPr marL="2209713" indent="0" algn="ctr">
              <a:buNone/>
              <a:defRPr>
                <a:solidFill>
                  <a:schemeClr val="tx1">
                    <a:tint val="75000"/>
                  </a:schemeClr>
                </a:solidFill>
              </a:defRPr>
            </a:lvl5pPr>
            <a:lvl6pPr marL="2762139" indent="0" algn="ctr">
              <a:buNone/>
              <a:defRPr>
                <a:solidFill>
                  <a:schemeClr val="tx1">
                    <a:tint val="75000"/>
                  </a:schemeClr>
                </a:solidFill>
              </a:defRPr>
            </a:lvl6pPr>
            <a:lvl7pPr marL="3314562" indent="0" algn="ctr">
              <a:buNone/>
              <a:defRPr>
                <a:solidFill>
                  <a:schemeClr val="tx1">
                    <a:tint val="75000"/>
                  </a:schemeClr>
                </a:solidFill>
              </a:defRPr>
            </a:lvl7pPr>
            <a:lvl8pPr marL="3866994" indent="0" algn="ctr">
              <a:buNone/>
              <a:defRPr>
                <a:solidFill>
                  <a:schemeClr val="tx1">
                    <a:tint val="75000"/>
                  </a:schemeClr>
                </a:solidFill>
              </a:defRPr>
            </a:lvl8pPr>
            <a:lvl9pPr marL="4419416" indent="0" algn="ctr">
              <a:buNone/>
              <a:defRPr>
                <a:solidFill>
                  <a:schemeClr val="tx1">
                    <a:tint val="75000"/>
                  </a:schemeClr>
                </a:solidFill>
              </a:defRPr>
            </a:lvl9pPr>
          </a:lstStyle>
          <a:p>
            <a:r>
              <a:rPr lang="en-US"/>
              <a:t>Click to edit Master subtitle style</a:t>
            </a:r>
          </a:p>
        </p:txBody>
      </p:sp>
      <p:grpSp>
        <p:nvGrpSpPr>
          <p:cNvPr id="24" name="Group 23">
            <a:extLst>
              <a:ext uri="{FF2B5EF4-FFF2-40B4-BE49-F238E27FC236}">
                <a16:creationId xmlns:a16="http://schemas.microsoft.com/office/drawing/2014/main" id="{8EC783B4-CAA9-3043-97CE-E88A30110BD7}"/>
              </a:ext>
            </a:extLst>
          </p:cNvPr>
          <p:cNvGrpSpPr/>
          <p:nvPr/>
        </p:nvGrpSpPr>
        <p:grpSpPr>
          <a:xfrm>
            <a:off x="5321180" y="6205153"/>
            <a:ext cx="3479121" cy="306732"/>
            <a:chOff x="744483" y="4848998"/>
            <a:chExt cx="2609341" cy="230049"/>
          </a:xfrm>
        </p:grpSpPr>
        <p:sp>
          <p:nvSpPr>
            <p:cNvPr id="25" name="TextBox 24">
              <a:extLst>
                <a:ext uri="{FF2B5EF4-FFF2-40B4-BE49-F238E27FC236}">
                  <a16:creationId xmlns:a16="http://schemas.microsoft.com/office/drawing/2014/main" id="{2C4A5DB9-461A-E340-AACF-9C2853D86132}"/>
                </a:ext>
              </a:extLst>
            </p:cNvPr>
            <p:cNvSpPr txBox="1"/>
            <p:nvPr userDrawn="1"/>
          </p:nvSpPr>
          <p:spPr>
            <a:xfrm>
              <a:off x="2184981" y="4879330"/>
              <a:ext cx="1168843" cy="153841"/>
            </a:xfrm>
            <a:prstGeom prst="rect">
              <a:avLst/>
            </a:prstGeom>
            <a:noFill/>
          </p:spPr>
          <p:txBody>
            <a:bodyPr wrap="square" lIns="0" tIns="0" rIns="0" bIns="0" rtlCol="0" anchor="ctr">
              <a:spAutoFit/>
            </a:bodyPr>
            <a:lstStyle/>
            <a:p>
              <a:pPr defTabSz="1104854"/>
              <a:r>
                <a:rPr lang="en-US" sz="1333" b="1">
                  <a:solidFill>
                    <a:srgbClr val="8C9599">
                      <a:lumMod val="50000"/>
                    </a:srgbClr>
                  </a:solidFill>
                  <a:cs typeface="Arial"/>
                </a:rPr>
                <a:t>Better Together</a:t>
              </a:r>
            </a:p>
          </p:txBody>
        </p:sp>
        <p:sp>
          <p:nvSpPr>
            <p:cNvPr id="26" name="Title 3">
              <a:extLst>
                <a:ext uri="{FF2B5EF4-FFF2-40B4-BE49-F238E27FC236}">
                  <a16:creationId xmlns:a16="http://schemas.microsoft.com/office/drawing/2014/main" id="{1BE5FF10-1BE6-9047-82EE-93D1BC6536CD}"/>
                </a:ext>
              </a:extLst>
            </p:cNvPr>
            <p:cNvSpPr txBox="1">
              <a:spLocks/>
            </p:cNvSpPr>
            <p:nvPr userDrawn="1"/>
          </p:nvSpPr>
          <p:spPr>
            <a:xfrm>
              <a:off x="744483" y="4848998"/>
              <a:ext cx="1342523" cy="230049"/>
            </a:xfrm>
            <a:prstGeom prst="rect">
              <a:avLst/>
            </a:prstGeom>
          </p:spPr>
          <p:txBody>
            <a:bodyPr anchor="ctr"/>
            <a:lstStyle>
              <a:lvl1pPr algn="l" defTabSz="914400" rtl="0" eaLnBrk="1" latinLnBrk="0" hangingPunct="1">
                <a:lnSpc>
                  <a:spcPct val="90000"/>
                </a:lnSpc>
                <a:spcBef>
                  <a:spcPct val="0"/>
                </a:spcBef>
                <a:buNone/>
                <a:defRPr sz="2400" b="1" kern="1200">
                  <a:solidFill>
                    <a:schemeClr val="tx1">
                      <a:lumMod val="50000"/>
                    </a:schemeClr>
                  </a:solidFill>
                  <a:latin typeface="+mj-lt"/>
                  <a:ea typeface="+mj-ea"/>
                  <a:cs typeface="+mj-cs"/>
                </a:defRPr>
              </a:lvl1pPr>
            </a:lstStyle>
            <a:p>
              <a:pPr algn="r"/>
              <a:r>
                <a:rPr lang="en-US" sz="1333">
                  <a:solidFill>
                    <a:srgbClr val="003DA1"/>
                  </a:solidFill>
                </a:rPr>
                <a:t>UHC</a:t>
              </a:r>
              <a:r>
                <a:rPr lang="en-US" sz="1333">
                  <a:solidFill>
                    <a:srgbClr val="FF5F0E"/>
                  </a:solidFill>
                </a:rPr>
                <a:t>Technology</a:t>
              </a:r>
            </a:p>
          </p:txBody>
        </p:sp>
        <p:cxnSp>
          <p:nvCxnSpPr>
            <p:cNvPr id="27" name="Straight Connector 26">
              <a:extLst>
                <a:ext uri="{FF2B5EF4-FFF2-40B4-BE49-F238E27FC236}">
                  <a16:creationId xmlns:a16="http://schemas.microsoft.com/office/drawing/2014/main" id="{191D7E35-E8BA-D447-A285-6C09E8673F3D}"/>
                </a:ext>
              </a:extLst>
            </p:cNvPr>
            <p:cNvCxnSpPr/>
            <p:nvPr userDrawn="1"/>
          </p:nvCxnSpPr>
          <p:spPr>
            <a:xfrm>
              <a:off x="2087006" y="4874877"/>
              <a:ext cx="0" cy="1814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0352600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10_Section Title 1">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56FB6AC-EF27-3A48-8C2A-ECD2232A383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374" t="11915" b="14209"/>
          <a:stretch/>
        </p:blipFill>
        <p:spPr>
          <a:xfrm>
            <a:off x="3332346" y="27"/>
            <a:ext cx="8859657" cy="4473932"/>
          </a:xfrm>
          <a:prstGeom prst="rect">
            <a:avLst/>
          </a:prstGeom>
        </p:spPr>
      </p:pic>
      <p:sp>
        <p:nvSpPr>
          <p:cNvPr id="2" name="Title 1"/>
          <p:cNvSpPr>
            <a:spLocks noGrp="1"/>
          </p:cNvSpPr>
          <p:nvPr>
            <p:ph type="ctrTitle"/>
          </p:nvPr>
        </p:nvSpPr>
        <p:spPr>
          <a:xfrm>
            <a:off x="5486400" y="4827014"/>
            <a:ext cx="6133107" cy="622532"/>
          </a:xfrm>
        </p:spPr>
        <p:txBody>
          <a:bodyPr anchor="b">
            <a:noAutofit/>
          </a:bodyPr>
          <a:lstStyle>
            <a:lvl1pPr>
              <a:defRPr sz="2933" spc="-67" baseline="0"/>
            </a:lvl1pPr>
          </a:lstStyle>
          <a:p>
            <a:r>
              <a:rPr lang="en-US"/>
              <a:t>Click to edit Master title style</a:t>
            </a:r>
          </a:p>
        </p:txBody>
      </p:sp>
      <p:sp>
        <p:nvSpPr>
          <p:cNvPr id="7" name="Rectangle 6"/>
          <p:cNvSpPr/>
          <p:nvPr userDrawn="1"/>
        </p:nvSpPr>
        <p:spPr bwMode="auto">
          <a:xfrm rot="10800000" flipH="1">
            <a:off x="1" y="0"/>
            <a:ext cx="304800" cy="6858000"/>
          </a:xfrm>
          <a:prstGeom prst="rect">
            <a:avLst/>
          </a:prstGeom>
          <a:solidFill>
            <a:srgbClr val="00A8F7"/>
          </a:solidFill>
          <a:ln>
            <a:noFill/>
          </a:ln>
          <a:effectLst/>
        </p:spPr>
        <p:txBody>
          <a:bodyPr vert="horz" wrap="square" lIns="121707" tIns="60853" rIns="121707" bIns="60853" numCol="1" rtlCol="0" anchor="ctr" anchorCtr="0" compatLnSpc="1">
            <a:prstTxWarp prst="textNoShape">
              <a:avLst/>
            </a:prstTxWarp>
          </a:bodyPr>
          <a:lstStyle/>
          <a:p>
            <a:pPr algn="ctr" defTabSz="1217063" fontAlgn="base">
              <a:spcBef>
                <a:spcPct val="0"/>
              </a:spcBef>
              <a:spcAft>
                <a:spcPct val="0"/>
              </a:spcAft>
            </a:pPr>
            <a:endParaRPr lang="en-US" sz="2933">
              <a:solidFill>
                <a:srgbClr val="00A8F7"/>
              </a:solidFill>
              <a:ea typeface="ＭＳ Ｐゴシック" pitchFamily="34" charset="-128"/>
            </a:endParaRPr>
          </a:p>
        </p:txBody>
      </p:sp>
      <p:grpSp>
        <p:nvGrpSpPr>
          <p:cNvPr id="4" name="Group 3">
            <a:extLst>
              <a:ext uri="{FF2B5EF4-FFF2-40B4-BE49-F238E27FC236}">
                <a16:creationId xmlns:a16="http://schemas.microsoft.com/office/drawing/2014/main" id="{1D6B91B2-FF25-B547-96EF-5961B0ED9545}"/>
              </a:ext>
            </a:extLst>
          </p:cNvPr>
          <p:cNvGrpSpPr/>
          <p:nvPr userDrawn="1"/>
        </p:nvGrpSpPr>
        <p:grpSpPr>
          <a:xfrm>
            <a:off x="906054" y="1"/>
            <a:ext cx="5087397" cy="6859424"/>
            <a:chOff x="679539" y="1"/>
            <a:chExt cx="3815548" cy="5144568"/>
          </a:xfrm>
        </p:grpSpPr>
        <p:sp>
          <p:nvSpPr>
            <p:cNvPr id="5" name="Chevron 4">
              <a:extLst>
                <a:ext uri="{FF2B5EF4-FFF2-40B4-BE49-F238E27FC236}">
                  <a16:creationId xmlns:a16="http://schemas.microsoft.com/office/drawing/2014/main" id="{DC18AE4F-7AF1-1E49-8E35-ACD12253F1DC}"/>
                </a:ext>
              </a:extLst>
            </p:cNvPr>
            <p:cNvSpPr/>
            <p:nvPr/>
          </p:nvSpPr>
          <p:spPr>
            <a:xfrm>
              <a:off x="679539" y="1"/>
              <a:ext cx="3193569" cy="2999574"/>
            </a:xfrm>
            <a:prstGeom prst="chevron">
              <a:avLst>
                <a:gd name="adj" fmla="val 4614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063"/>
              <a:endParaRPr lang="en-US" sz="2400">
                <a:solidFill>
                  <a:srgbClr val="8C9599"/>
                </a:solidFill>
              </a:endParaRPr>
            </a:p>
          </p:txBody>
        </p:sp>
        <p:sp>
          <p:nvSpPr>
            <p:cNvPr id="6" name="Chevron 5">
              <a:extLst>
                <a:ext uri="{FF2B5EF4-FFF2-40B4-BE49-F238E27FC236}">
                  <a16:creationId xmlns:a16="http://schemas.microsoft.com/office/drawing/2014/main" id="{76D0D87F-CCC6-9E41-97FE-B4426F02A174}"/>
                </a:ext>
              </a:extLst>
            </p:cNvPr>
            <p:cNvSpPr/>
            <p:nvPr/>
          </p:nvSpPr>
          <p:spPr>
            <a:xfrm>
              <a:off x="696634" y="1576855"/>
              <a:ext cx="3798453" cy="3567714"/>
            </a:xfrm>
            <a:prstGeom prst="chevron">
              <a:avLst>
                <a:gd name="adj" fmla="val 4614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063"/>
              <a:endParaRPr lang="en-US" sz="2400">
                <a:solidFill>
                  <a:srgbClr val="8C9599"/>
                </a:solidFill>
              </a:endParaRPr>
            </a:p>
          </p:txBody>
        </p:sp>
        <p:sp>
          <p:nvSpPr>
            <p:cNvPr id="8" name="Chevron 7">
              <a:extLst>
                <a:ext uri="{FF2B5EF4-FFF2-40B4-BE49-F238E27FC236}">
                  <a16:creationId xmlns:a16="http://schemas.microsoft.com/office/drawing/2014/main" id="{3A23CFCA-DE87-964F-9974-016A9D172A36}"/>
                </a:ext>
              </a:extLst>
            </p:cNvPr>
            <p:cNvSpPr/>
            <p:nvPr/>
          </p:nvSpPr>
          <p:spPr>
            <a:xfrm>
              <a:off x="1500375" y="1166614"/>
              <a:ext cx="2488584" cy="2337414"/>
            </a:xfrm>
            <a:prstGeom prst="chevron">
              <a:avLst>
                <a:gd name="adj" fmla="val 4614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063"/>
              <a:endParaRPr lang="en-US" sz="2400">
                <a:solidFill>
                  <a:srgbClr val="8C9599"/>
                </a:solidFill>
              </a:endParaRPr>
            </a:p>
          </p:txBody>
        </p:sp>
      </p:grpSp>
      <p:sp>
        <p:nvSpPr>
          <p:cNvPr id="11" name="Subtitle 2">
            <a:extLst>
              <a:ext uri="{FF2B5EF4-FFF2-40B4-BE49-F238E27FC236}">
                <a16:creationId xmlns:a16="http://schemas.microsoft.com/office/drawing/2014/main" id="{26F5DBD2-37E9-4C46-9895-67278E0C99D9}"/>
              </a:ext>
            </a:extLst>
          </p:cNvPr>
          <p:cNvSpPr>
            <a:spLocks noGrp="1"/>
          </p:cNvSpPr>
          <p:nvPr>
            <p:ph type="subTitle" idx="1"/>
          </p:nvPr>
        </p:nvSpPr>
        <p:spPr>
          <a:xfrm>
            <a:off x="5486400" y="5463130"/>
            <a:ext cx="6059480" cy="900905"/>
          </a:xfrm>
        </p:spPr>
        <p:txBody>
          <a:bodyPr>
            <a:noAutofit/>
          </a:bodyPr>
          <a:lstStyle>
            <a:lvl1pPr marL="0" indent="0" algn="l">
              <a:buNone/>
              <a:defRPr sz="2400" b="1" spc="-67" baseline="0">
                <a:solidFill>
                  <a:schemeClr val="accent3"/>
                </a:solidFill>
              </a:defRPr>
            </a:lvl1pPr>
            <a:lvl2pPr marL="608535" indent="0" algn="ctr">
              <a:buNone/>
              <a:defRPr>
                <a:solidFill>
                  <a:schemeClr val="tx1">
                    <a:tint val="75000"/>
                  </a:schemeClr>
                </a:solidFill>
              </a:defRPr>
            </a:lvl2pPr>
            <a:lvl3pPr marL="1217063" indent="0" algn="ctr">
              <a:buNone/>
              <a:defRPr>
                <a:solidFill>
                  <a:schemeClr val="tx1">
                    <a:tint val="75000"/>
                  </a:schemeClr>
                </a:solidFill>
              </a:defRPr>
            </a:lvl3pPr>
            <a:lvl4pPr marL="1825606" indent="0" algn="ctr">
              <a:buNone/>
              <a:defRPr>
                <a:solidFill>
                  <a:schemeClr val="tx1">
                    <a:tint val="75000"/>
                  </a:schemeClr>
                </a:solidFill>
              </a:defRPr>
            </a:lvl4pPr>
            <a:lvl5pPr marL="2434126" indent="0" algn="ctr">
              <a:buNone/>
              <a:defRPr>
                <a:solidFill>
                  <a:schemeClr val="tx1">
                    <a:tint val="75000"/>
                  </a:schemeClr>
                </a:solidFill>
              </a:defRPr>
            </a:lvl5pPr>
            <a:lvl6pPr marL="3042667" indent="0" algn="ctr">
              <a:buNone/>
              <a:defRPr>
                <a:solidFill>
                  <a:schemeClr val="tx1">
                    <a:tint val="75000"/>
                  </a:schemeClr>
                </a:solidFill>
              </a:defRPr>
            </a:lvl6pPr>
            <a:lvl7pPr marL="3651194" indent="0" algn="ctr">
              <a:buNone/>
              <a:defRPr>
                <a:solidFill>
                  <a:schemeClr val="tx1">
                    <a:tint val="75000"/>
                  </a:schemeClr>
                </a:solidFill>
              </a:defRPr>
            </a:lvl7pPr>
            <a:lvl8pPr marL="4259727" indent="0" algn="ctr">
              <a:buNone/>
              <a:defRPr>
                <a:solidFill>
                  <a:schemeClr val="tx1">
                    <a:tint val="75000"/>
                  </a:schemeClr>
                </a:solidFill>
              </a:defRPr>
            </a:lvl8pPr>
            <a:lvl9pPr marL="4868256" indent="0" algn="ctr">
              <a:buNone/>
              <a:defRPr>
                <a:solidFill>
                  <a:schemeClr val="tx1">
                    <a:tint val="75000"/>
                  </a:schemeClr>
                </a:solidFill>
              </a:defRPr>
            </a:lvl9pPr>
          </a:lstStyle>
          <a:p>
            <a:r>
              <a:rPr lang="en-US"/>
              <a:t>Click to edit Master subtitle style</a:t>
            </a:r>
          </a:p>
        </p:txBody>
      </p:sp>
      <p:grpSp>
        <p:nvGrpSpPr>
          <p:cNvPr id="19" name="Group 18">
            <a:extLst>
              <a:ext uri="{FF2B5EF4-FFF2-40B4-BE49-F238E27FC236}">
                <a16:creationId xmlns:a16="http://schemas.microsoft.com/office/drawing/2014/main" id="{44C1B2AB-BBAD-E74D-900D-B1D6577B4EEF}"/>
              </a:ext>
            </a:extLst>
          </p:cNvPr>
          <p:cNvGrpSpPr/>
          <p:nvPr userDrawn="1"/>
        </p:nvGrpSpPr>
        <p:grpSpPr>
          <a:xfrm>
            <a:off x="5328393" y="6205169"/>
            <a:ext cx="3479121" cy="306732"/>
            <a:chOff x="744483" y="4848998"/>
            <a:chExt cx="2609341" cy="230049"/>
          </a:xfrm>
        </p:grpSpPr>
        <p:sp>
          <p:nvSpPr>
            <p:cNvPr id="20" name="TextBox 19">
              <a:extLst>
                <a:ext uri="{FF2B5EF4-FFF2-40B4-BE49-F238E27FC236}">
                  <a16:creationId xmlns:a16="http://schemas.microsoft.com/office/drawing/2014/main" id="{443370BE-5C48-5C43-90D3-FA8018A9022B}"/>
                </a:ext>
              </a:extLst>
            </p:cNvPr>
            <p:cNvSpPr txBox="1"/>
            <p:nvPr userDrawn="1"/>
          </p:nvSpPr>
          <p:spPr>
            <a:xfrm>
              <a:off x="2184981" y="4879329"/>
              <a:ext cx="1168843" cy="153841"/>
            </a:xfrm>
            <a:prstGeom prst="rect">
              <a:avLst/>
            </a:prstGeom>
            <a:noFill/>
          </p:spPr>
          <p:txBody>
            <a:bodyPr wrap="square" lIns="0" tIns="0" rIns="0" bIns="0" rtlCol="0" anchor="ctr">
              <a:spAutoFit/>
            </a:bodyPr>
            <a:lstStyle/>
            <a:p>
              <a:pPr defTabSz="1217063"/>
              <a:r>
                <a:rPr lang="en-US" sz="1333" b="1">
                  <a:solidFill>
                    <a:srgbClr val="8C9599">
                      <a:lumMod val="50000"/>
                    </a:srgbClr>
                  </a:solidFill>
                  <a:cs typeface="Arial"/>
                </a:rPr>
                <a:t>Better Together</a:t>
              </a:r>
            </a:p>
          </p:txBody>
        </p:sp>
        <p:sp>
          <p:nvSpPr>
            <p:cNvPr id="21" name="Title 3">
              <a:extLst>
                <a:ext uri="{FF2B5EF4-FFF2-40B4-BE49-F238E27FC236}">
                  <a16:creationId xmlns:a16="http://schemas.microsoft.com/office/drawing/2014/main" id="{EB7D1992-1891-A542-9135-2BA4EF7A2A57}"/>
                </a:ext>
              </a:extLst>
            </p:cNvPr>
            <p:cNvSpPr txBox="1">
              <a:spLocks/>
            </p:cNvSpPr>
            <p:nvPr userDrawn="1"/>
          </p:nvSpPr>
          <p:spPr>
            <a:xfrm>
              <a:off x="744483" y="4848998"/>
              <a:ext cx="1342523" cy="230049"/>
            </a:xfrm>
            <a:prstGeom prst="rect">
              <a:avLst/>
            </a:prstGeom>
          </p:spPr>
          <p:txBody>
            <a:bodyPr anchor="ctr"/>
            <a:lstStyle>
              <a:lvl1pPr algn="l" defTabSz="914400" rtl="0" eaLnBrk="1" latinLnBrk="0" hangingPunct="1">
                <a:lnSpc>
                  <a:spcPct val="90000"/>
                </a:lnSpc>
                <a:spcBef>
                  <a:spcPct val="0"/>
                </a:spcBef>
                <a:buNone/>
                <a:defRPr sz="2400" b="1" kern="1200">
                  <a:solidFill>
                    <a:schemeClr val="tx1">
                      <a:lumMod val="50000"/>
                    </a:schemeClr>
                  </a:solidFill>
                  <a:latin typeface="+mj-lt"/>
                  <a:ea typeface="+mj-ea"/>
                  <a:cs typeface="+mj-cs"/>
                </a:defRPr>
              </a:lvl1pPr>
            </a:lstStyle>
            <a:p>
              <a:pPr algn="r"/>
              <a:r>
                <a:rPr lang="en-US" sz="1333">
                  <a:solidFill>
                    <a:srgbClr val="003DA1"/>
                  </a:solidFill>
                </a:rPr>
                <a:t>UHC</a:t>
              </a:r>
              <a:r>
                <a:rPr lang="en-US" sz="1333">
                  <a:solidFill>
                    <a:srgbClr val="FF5F0E"/>
                  </a:solidFill>
                </a:rPr>
                <a:t>Technology</a:t>
              </a:r>
            </a:p>
          </p:txBody>
        </p:sp>
        <p:cxnSp>
          <p:nvCxnSpPr>
            <p:cNvPr id="22" name="Straight Connector 21">
              <a:extLst>
                <a:ext uri="{FF2B5EF4-FFF2-40B4-BE49-F238E27FC236}">
                  <a16:creationId xmlns:a16="http://schemas.microsoft.com/office/drawing/2014/main" id="{F92C6D60-2FE2-0842-BF79-2D19682FEC35}"/>
                </a:ext>
              </a:extLst>
            </p:cNvPr>
            <p:cNvCxnSpPr/>
            <p:nvPr userDrawn="1"/>
          </p:nvCxnSpPr>
          <p:spPr>
            <a:xfrm>
              <a:off x="2087006" y="4874877"/>
              <a:ext cx="0" cy="1814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254778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11_Section Title 1">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BB74B01-997D-4342-8638-CC9D66A5B20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5589" b="12293"/>
          <a:stretch/>
        </p:blipFill>
        <p:spPr>
          <a:xfrm>
            <a:off x="2983571" y="0"/>
            <a:ext cx="9208429" cy="4470400"/>
          </a:xfrm>
          <a:prstGeom prst="rect">
            <a:avLst/>
          </a:prstGeom>
        </p:spPr>
      </p:pic>
      <p:sp>
        <p:nvSpPr>
          <p:cNvPr id="7" name="Rectangle 6"/>
          <p:cNvSpPr/>
          <p:nvPr userDrawn="1"/>
        </p:nvSpPr>
        <p:spPr bwMode="auto">
          <a:xfrm rot="10800000" flipH="1">
            <a:off x="1" y="0"/>
            <a:ext cx="304800" cy="6858000"/>
          </a:xfrm>
          <a:prstGeom prst="rect">
            <a:avLst/>
          </a:prstGeom>
          <a:solidFill>
            <a:srgbClr val="00A8F7"/>
          </a:solidFill>
          <a:ln>
            <a:noFill/>
          </a:ln>
          <a:effectLst/>
        </p:spPr>
        <p:txBody>
          <a:bodyPr vert="horz" wrap="square" lIns="121707" tIns="60853" rIns="121707" bIns="60853" numCol="1" rtlCol="0" anchor="ctr" anchorCtr="0" compatLnSpc="1">
            <a:prstTxWarp prst="textNoShape">
              <a:avLst/>
            </a:prstTxWarp>
          </a:bodyPr>
          <a:lstStyle/>
          <a:p>
            <a:pPr algn="ctr" defTabSz="1217063" fontAlgn="base">
              <a:spcBef>
                <a:spcPct val="0"/>
              </a:spcBef>
              <a:spcAft>
                <a:spcPct val="0"/>
              </a:spcAft>
            </a:pPr>
            <a:endParaRPr lang="en-US" sz="2933">
              <a:solidFill>
                <a:srgbClr val="00A8F7"/>
              </a:solidFill>
              <a:ea typeface="ＭＳ Ｐゴシック" pitchFamily="34" charset="-128"/>
            </a:endParaRPr>
          </a:p>
        </p:txBody>
      </p:sp>
      <p:grpSp>
        <p:nvGrpSpPr>
          <p:cNvPr id="4" name="Group 3">
            <a:extLst>
              <a:ext uri="{FF2B5EF4-FFF2-40B4-BE49-F238E27FC236}">
                <a16:creationId xmlns:a16="http://schemas.microsoft.com/office/drawing/2014/main" id="{1D6B91B2-FF25-B547-96EF-5961B0ED9545}"/>
              </a:ext>
            </a:extLst>
          </p:cNvPr>
          <p:cNvGrpSpPr/>
          <p:nvPr userDrawn="1"/>
        </p:nvGrpSpPr>
        <p:grpSpPr>
          <a:xfrm>
            <a:off x="906054" y="1"/>
            <a:ext cx="5087397" cy="6859424"/>
            <a:chOff x="679539" y="1"/>
            <a:chExt cx="3815548" cy="5144568"/>
          </a:xfrm>
        </p:grpSpPr>
        <p:sp>
          <p:nvSpPr>
            <p:cNvPr id="5" name="Chevron 4">
              <a:extLst>
                <a:ext uri="{FF2B5EF4-FFF2-40B4-BE49-F238E27FC236}">
                  <a16:creationId xmlns:a16="http://schemas.microsoft.com/office/drawing/2014/main" id="{DC18AE4F-7AF1-1E49-8E35-ACD12253F1DC}"/>
                </a:ext>
              </a:extLst>
            </p:cNvPr>
            <p:cNvSpPr/>
            <p:nvPr/>
          </p:nvSpPr>
          <p:spPr>
            <a:xfrm>
              <a:off x="679539" y="1"/>
              <a:ext cx="3193569" cy="2999574"/>
            </a:xfrm>
            <a:prstGeom prst="chevron">
              <a:avLst>
                <a:gd name="adj" fmla="val 4614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063"/>
              <a:endParaRPr lang="en-US" sz="2400">
                <a:solidFill>
                  <a:srgbClr val="8C9599"/>
                </a:solidFill>
              </a:endParaRPr>
            </a:p>
          </p:txBody>
        </p:sp>
        <p:sp>
          <p:nvSpPr>
            <p:cNvPr id="6" name="Chevron 5">
              <a:extLst>
                <a:ext uri="{FF2B5EF4-FFF2-40B4-BE49-F238E27FC236}">
                  <a16:creationId xmlns:a16="http://schemas.microsoft.com/office/drawing/2014/main" id="{76D0D87F-CCC6-9E41-97FE-B4426F02A174}"/>
                </a:ext>
              </a:extLst>
            </p:cNvPr>
            <p:cNvSpPr/>
            <p:nvPr/>
          </p:nvSpPr>
          <p:spPr>
            <a:xfrm>
              <a:off x="696634" y="1576855"/>
              <a:ext cx="3798453" cy="3567714"/>
            </a:xfrm>
            <a:prstGeom prst="chevron">
              <a:avLst>
                <a:gd name="adj" fmla="val 4614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063"/>
              <a:endParaRPr lang="en-US" sz="2400">
                <a:solidFill>
                  <a:srgbClr val="8C9599"/>
                </a:solidFill>
              </a:endParaRPr>
            </a:p>
          </p:txBody>
        </p:sp>
        <p:sp>
          <p:nvSpPr>
            <p:cNvPr id="8" name="Chevron 7">
              <a:extLst>
                <a:ext uri="{FF2B5EF4-FFF2-40B4-BE49-F238E27FC236}">
                  <a16:creationId xmlns:a16="http://schemas.microsoft.com/office/drawing/2014/main" id="{3A23CFCA-DE87-964F-9974-016A9D172A36}"/>
                </a:ext>
              </a:extLst>
            </p:cNvPr>
            <p:cNvSpPr/>
            <p:nvPr/>
          </p:nvSpPr>
          <p:spPr>
            <a:xfrm>
              <a:off x="1500375" y="1166614"/>
              <a:ext cx="2488584" cy="2337414"/>
            </a:xfrm>
            <a:prstGeom prst="chevron">
              <a:avLst>
                <a:gd name="adj" fmla="val 4614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063"/>
              <a:endParaRPr lang="en-US" sz="2400">
                <a:solidFill>
                  <a:srgbClr val="8C9599"/>
                </a:solidFill>
              </a:endParaRPr>
            </a:p>
          </p:txBody>
        </p:sp>
      </p:grpSp>
      <p:sp>
        <p:nvSpPr>
          <p:cNvPr id="10" name="Title 1">
            <a:extLst>
              <a:ext uri="{FF2B5EF4-FFF2-40B4-BE49-F238E27FC236}">
                <a16:creationId xmlns:a16="http://schemas.microsoft.com/office/drawing/2014/main" id="{B71D31DB-8BCA-7042-B94D-76954AEA48F2}"/>
              </a:ext>
            </a:extLst>
          </p:cNvPr>
          <p:cNvSpPr>
            <a:spLocks noGrp="1"/>
          </p:cNvSpPr>
          <p:nvPr>
            <p:ph type="ctrTitle"/>
          </p:nvPr>
        </p:nvSpPr>
        <p:spPr>
          <a:xfrm>
            <a:off x="5486400" y="4827014"/>
            <a:ext cx="6133107" cy="622532"/>
          </a:xfrm>
        </p:spPr>
        <p:txBody>
          <a:bodyPr anchor="b">
            <a:noAutofit/>
          </a:bodyPr>
          <a:lstStyle>
            <a:lvl1pPr>
              <a:defRPr sz="2933" spc="-67" baseline="0"/>
            </a:lvl1pPr>
          </a:lstStyle>
          <a:p>
            <a:r>
              <a:rPr lang="en-US"/>
              <a:t>Click to edit Master title style</a:t>
            </a:r>
          </a:p>
        </p:txBody>
      </p:sp>
      <p:sp>
        <p:nvSpPr>
          <p:cNvPr id="12" name="Subtitle 2">
            <a:extLst>
              <a:ext uri="{FF2B5EF4-FFF2-40B4-BE49-F238E27FC236}">
                <a16:creationId xmlns:a16="http://schemas.microsoft.com/office/drawing/2014/main" id="{5E37C1BC-8CB7-5F4C-9252-0CCB40049E11}"/>
              </a:ext>
            </a:extLst>
          </p:cNvPr>
          <p:cNvSpPr>
            <a:spLocks noGrp="1"/>
          </p:cNvSpPr>
          <p:nvPr>
            <p:ph type="subTitle" idx="1"/>
          </p:nvPr>
        </p:nvSpPr>
        <p:spPr>
          <a:xfrm>
            <a:off x="5486400" y="5463130"/>
            <a:ext cx="6059480" cy="900905"/>
          </a:xfrm>
        </p:spPr>
        <p:txBody>
          <a:bodyPr>
            <a:noAutofit/>
          </a:bodyPr>
          <a:lstStyle>
            <a:lvl1pPr marL="0" indent="0" algn="l">
              <a:buNone/>
              <a:defRPr sz="2400" b="1" spc="-67" baseline="0">
                <a:solidFill>
                  <a:schemeClr val="accent3"/>
                </a:solidFill>
              </a:defRPr>
            </a:lvl1pPr>
            <a:lvl2pPr marL="608535" indent="0" algn="ctr">
              <a:buNone/>
              <a:defRPr>
                <a:solidFill>
                  <a:schemeClr val="tx1">
                    <a:tint val="75000"/>
                  </a:schemeClr>
                </a:solidFill>
              </a:defRPr>
            </a:lvl2pPr>
            <a:lvl3pPr marL="1217063" indent="0" algn="ctr">
              <a:buNone/>
              <a:defRPr>
                <a:solidFill>
                  <a:schemeClr val="tx1">
                    <a:tint val="75000"/>
                  </a:schemeClr>
                </a:solidFill>
              </a:defRPr>
            </a:lvl3pPr>
            <a:lvl4pPr marL="1825606" indent="0" algn="ctr">
              <a:buNone/>
              <a:defRPr>
                <a:solidFill>
                  <a:schemeClr val="tx1">
                    <a:tint val="75000"/>
                  </a:schemeClr>
                </a:solidFill>
              </a:defRPr>
            </a:lvl4pPr>
            <a:lvl5pPr marL="2434126" indent="0" algn="ctr">
              <a:buNone/>
              <a:defRPr>
                <a:solidFill>
                  <a:schemeClr val="tx1">
                    <a:tint val="75000"/>
                  </a:schemeClr>
                </a:solidFill>
              </a:defRPr>
            </a:lvl5pPr>
            <a:lvl6pPr marL="3042667" indent="0" algn="ctr">
              <a:buNone/>
              <a:defRPr>
                <a:solidFill>
                  <a:schemeClr val="tx1">
                    <a:tint val="75000"/>
                  </a:schemeClr>
                </a:solidFill>
              </a:defRPr>
            </a:lvl6pPr>
            <a:lvl7pPr marL="3651194" indent="0" algn="ctr">
              <a:buNone/>
              <a:defRPr>
                <a:solidFill>
                  <a:schemeClr val="tx1">
                    <a:tint val="75000"/>
                  </a:schemeClr>
                </a:solidFill>
              </a:defRPr>
            </a:lvl7pPr>
            <a:lvl8pPr marL="4259727" indent="0" algn="ctr">
              <a:buNone/>
              <a:defRPr>
                <a:solidFill>
                  <a:schemeClr val="tx1">
                    <a:tint val="75000"/>
                  </a:schemeClr>
                </a:solidFill>
              </a:defRPr>
            </a:lvl8pPr>
            <a:lvl9pPr marL="4868256" indent="0" algn="ctr">
              <a:buNone/>
              <a:defRPr>
                <a:solidFill>
                  <a:schemeClr val="tx1">
                    <a:tint val="75000"/>
                  </a:schemeClr>
                </a:solidFill>
              </a:defRPr>
            </a:lvl9pPr>
          </a:lstStyle>
          <a:p>
            <a:r>
              <a:rPr lang="en-US"/>
              <a:t>Click to edit Master subtitle style</a:t>
            </a:r>
          </a:p>
        </p:txBody>
      </p:sp>
      <p:grpSp>
        <p:nvGrpSpPr>
          <p:cNvPr id="21" name="Group 20">
            <a:extLst>
              <a:ext uri="{FF2B5EF4-FFF2-40B4-BE49-F238E27FC236}">
                <a16:creationId xmlns:a16="http://schemas.microsoft.com/office/drawing/2014/main" id="{FD9F12B0-5D5F-2145-B861-AF9E8A85FB89}"/>
              </a:ext>
            </a:extLst>
          </p:cNvPr>
          <p:cNvGrpSpPr/>
          <p:nvPr userDrawn="1"/>
        </p:nvGrpSpPr>
        <p:grpSpPr>
          <a:xfrm>
            <a:off x="5328393" y="6205169"/>
            <a:ext cx="3479121" cy="306732"/>
            <a:chOff x="744483" y="4848998"/>
            <a:chExt cx="2609341" cy="230049"/>
          </a:xfrm>
        </p:grpSpPr>
        <p:sp>
          <p:nvSpPr>
            <p:cNvPr id="22" name="TextBox 21">
              <a:extLst>
                <a:ext uri="{FF2B5EF4-FFF2-40B4-BE49-F238E27FC236}">
                  <a16:creationId xmlns:a16="http://schemas.microsoft.com/office/drawing/2014/main" id="{D4FFD12B-A382-5844-A4D2-92C01109B222}"/>
                </a:ext>
              </a:extLst>
            </p:cNvPr>
            <p:cNvSpPr txBox="1"/>
            <p:nvPr userDrawn="1"/>
          </p:nvSpPr>
          <p:spPr>
            <a:xfrm>
              <a:off x="2184981" y="4879329"/>
              <a:ext cx="1168843" cy="153841"/>
            </a:xfrm>
            <a:prstGeom prst="rect">
              <a:avLst/>
            </a:prstGeom>
            <a:noFill/>
          </p:spPr>
          <p:txBody>
            <a:bodyPr wrap="square" lIns="0" tIns="0" rIns="0" bIns="0" rtlCol="0" anchor="ctr">
              <a:spAutoFit/>
            </a:bodyPr>
            <a:lstStyle/>
            <a:p>
              <a:pPr defTabSz="1217063"/>
              <a:r>
                <a:rPr lang="en-US" sz="1333" b="1">
                  <a:solidFill>
                    <a:srgbClr val="8C9599">
                      <a:lumMod val="50000"/>
                    </a:srgbClr>
                  </a:solidFill>
                  <a:cs typeface="Arial"/>
                </a:rPr>
                <a:t>Better Together</a:t>
              </a:r>
            </a:p>
          </p:txBody>
        </p:sp>
        <p:sp>
          <p:nvSpPr>
            <p:cNvPr id="23" name="Title 3">
              <a:extLst>
                <a:ext uri="{FF2B5EF4-FFF2-40B4-BE49-F238E27FC236}">
                  <a16:creationId xmlns:a16="http://schemas.microsoft.com/office/drawing/2014/main" id="{95B75683-1196-5948-9C0B-65AB17405A20}"/>
                </a:ext>
              </a:extLst>
            </p:cNvPr>
            <p:cNvSpPr txBox="1">
              <a:spLocks/>
            </p:cNvSpPr>
            <p:nvPr userDrawn="1"/>
          </p:nvSpPr>
          <p:spPr>
            <a:xfrm>
              <a:off x="744483" y="4848998"/>
              <a:ext cx="1342523" cy="230049"/>
            </a:xfrm>
            <a:prstGeom prst="rect">
              <a:avLst/>
            </a:prstGeom>
          </p:spPr>
          <p:txBody>
            <a:bodyPr anchor="ctr"/>
            <a:lstStyle>
              <a:lvl1pPr algn="l" defTabSz="914400" rtl="0" eaLnBrk="1" latinLnBrk="0" hangingPunct="1">
                <a:lnSpc>
                  <a:spcPct val="90000"/>
                </a:lnSpc>
                <a:spcBef>
                  <a:spcPct val="0"/>
                </a:spcBef>
                <a:buNone/>
                <a:defRPr sz="2400" b="1" kern="1200">
                  <a:solidFill>
                    <a:schemeClr val="tx1">
                      <a:lumMod val="50000"/>
                    </a:schemeClr>
                  </a:solidFill>
                  <a:latin typeface="+mj-lt"/>
                  <a:ea typeface="+mj-ea"/>
                  <a:cs typeface="+mj-cs"/>
                </a:defRPr>
              </a:lvl1pPr>
            </a:lstStyle>
            <a:p>
              <a:pPr algn="r"/>
              <a:r>
                <a:rPr lang="en-US" sz="1333">
                  <a:solidFill>
                    <a:srgbClr val="003DA1"/>
                  </a:solidFill>
                </a:rPr>
                <a:t>UHC</a:t>
              </a:r>
              <a:r>
                <a:rPr lang="en-US" sz="1333">
                  <a:solidFill>
                    <a:srgbClr val="FF5F0E"/>
                  </a:solidFill>
                </a:rPr>
                <a:t>Technology</a:t>
              </a:r>
            </a:p>
          </p:txBody>
        </p:sp>
        <p:cxnSp>
          <p:nvCxnSpPr>
            <p:cNvPr id="24" name="Straight Connector 23">
              <a:extLst>
                <a:ext uri="{FF2B5EF4-FFF2-40B4-BE49-F238E27FC236}">
                  <a16:creationId xmlns:a16="http://schemas.microsoft.com/office/drawing/2014/main" id="{650786FC-F9CF-0340-A9EB-A657DA3E5FF4}"/>
                </a:ext>
              </a:extLst>
            </p:cNvPr>
            <p:cNvCxnSpPr/>
            <p:nvPr userDrawn="1"/>
          </p:nvCxnSpPr>
          <p:spPr>
            <a:xfrm>
              <a:off x="2087006" y="4874877"/>
              <a:ext cx="0" cy="1814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8301142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12_Section Title 1">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A5F41C1-ED0A-894A-B3CF-5F7CFFB84AE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1585" t="21323" b="11914"/>
          <a:stretch/>
        </p:blipFill>
        <p:spPr>
          <a:xfrm>
            <a:off x="3290853" y="0"/>
            <a:ext cx="8901151" cy="4460488"/>
          </a:xfrm>
          <a:prstGeom prst="rect">
            <a:avLst/>
          </a:prstGeom>
        </p:spPr>
      </p:pic>
      <p:sp>
        <p:nvSpPr>
          <p:cNvPr id="7" name="Rectangle 6"/>
          <p:cNvSpPr/>
          <p:nvPr userDrawn="1"/>
        </p:nvSpPr>
        <p:spPr bwMode="auto">
          <a:xfrm rot="10800000" flipH="1">
            <a:off x="1" y="0"/>
            <a:ext cx="304800" cy="6858000"/>
          </a:xfrm>
          <a:prstGeom prst="rect">
            <a:avLst/>
          </a:prstGeom>
          <a:solidFill>
            <a:srgbClr val="00A8F7"/>
          </a:solidFill>
          <a:ln>
            <a:noFill/>
          </a:ln>
          <a:effectLst/>
        </p:spPr>
        <p:txBody>
          <a:bodyPr vert="horz" wrap="square" lIns="121707" tIns="60853" rIns="121707" bIns="60853" numCol="1" rtlCol="0" anchor="ctr" anchorCtr="0" compatLnSpc="1">
            <a:prstTxWarp prst="textNoShape">
              <a:avLst/>
            </a:prstTxWarp>
          </a:bodyPr>
          <a:lstStyle/>
          <a:p>
            <a:pPr algn="ctr" defTabSz="1217063" fontAlgn="base">
              <a:spcBef>
                <a:spcPct val="0"/>
              </a:spcBef>
              <a:spcAft>
                <a:spcPct val="0"/>
              </a:spcAft>
            </a:pPr>
            <a:endParaRPr lang="en-US" sz="2933">
              <a:solidFill>
                <a:srgbClr val="00A8F7"/>
              </a:solidFill>
              <a:ea typeface="ＭＳ Ｐゴシック" pitchFamily="34" charset="-128"/>
            </a:endParaRPr>
          </a:p>
        </p:txBody>
      </p:sp>
      <p:grpSp>
        <p:nvGrpSpPr>
          <p:cNvPr id="4" name="Group 3">
            <a:extLst>
              <a:ext uri="{FF2B5EF4-FFF2-40B4-BE49-F238E27FC236}">
                <a16:creationId xmlns:a16="http://schemas.microsoft.com/office/drawing/2014/main" id="{1D6B91B2-FF25-B547-96EF-5961B0ED9545}"/>
              </a:ext>
            </a:extLst>
          </p:cNvPr>
          <p:cNvGrpSpPr/>
          <p:nvPr userDrawn="1"/>
        </p:nvGrpSpPr>
        <p:grpSpPr>
          <a:xfrm>
            <a:off x="906054" y="1"/>
            <a:ext cx="5087397" cy="6859424"/>
            <a:chOff x="679539" y="1"/>
            <a:chExt cx="3815548" cy="5144568"/>
          </a:xfrm>
        </p:grpSpPr>
        <p:sp>
          <p:nvSpPr>
            <p:cNvPr id="5" name="Chevron 4">
              <a:extLst>
                <a:ext uri="{FF2B5EF4-FFF2-40B4-BE49-F238E27FC236}">
                  <a16:creationId xmlns:a16="http://schemas.microsoft.com/office/drawing/2014/main" id="{DC18AE4F-7AF1-1E49-8E35-ACD12253F1DC}"/>
                </a:ext>
              </a:extLst>
            </p:cNvPr>
            <p:cNvSpPr/>
            <p:nvPr/>
          </p:nvSpPr>
          <p:spPr>
            <a:xfrm>
              <a:off x="679539" y="1"/>
              <a:ext cx="3193569" cy="2999574"/>
            </a:xfrm>
            <a:prstGeom prst="chevron">
              <a:avLst>
                <a:gd name="adj" fmla="val 4614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063"/>
              <a:endParaRPr lang="en-US" sz="2400">
                <a:solidFill>
                  <a:srgbClr val="8C9599"/>
                </a:solidFill>
              </a:endParaRPr>
            </a:p>
          </p:txBody>
        </p:sp>
        <p:sp>
          <p:nvSpPr>
            <p:cNvPr id="6" name="Chevron 5">
              <a:extLst>
                <a:ext uri="{FF2B5EF4-FFF2-40B4-BE49-F238E27FC236}">
                  <a16:creationId xmlns:a16="http://schemas.microsoft.com/office/drawing/2014/main" id="{76D0D87F-CCC6-9E41-97FE-B4426F02A174}"/>
                </a:ext>
              </a:extLst>
            </p:cNvPr>
            <p:cNvSpPr/>
            <p:nvPr/>
          </p:nvSpPr>
          <p:spPr>
            <a:xfrm>
              <a:off x="696634" y="1576855"/>
              <a:ext cx="3798453" cy="3567714"/>
            </a:xfrm>
            <a:prstGeom prst="chevron">
              <a:avLst>
                <a:gd name="adj" fmla="val 4614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063"/>
              <a:endParaRPr lang="en-US" sz="2400">
                <a:solidFill>
                  <a:srgbClr val="8C9599"/>
                </a:solidFill>
              </a:endParaRPr>
            </a:p>
          </p:txBody>
        </p:sp>
        <p:sp>
          <p:nvSpPr>
            <p:cNvPr id="8" name="Chevron 7">
              <a:extLst>
                <a:ext uri="{FF2B5EF4-FFF2-40B4-BE49-F238E27FC236}">
                  <a16:creationId xmlns:a16="http://schemas.microsoft.com/office/drawing/2014/main" id="{3A23CFCA-DE87-964F-9974-016A9D172A36}"/>
                </a:ext>
              </a:extLst>
            </p:cNvPr>
            <p:cNvSpPr/>
            <p:nvPr/>
          </p:nvSpPr>
          <p:spPr>
            <a:xfrm>
              <a:off x="1500375" y="1166614"/>
              <a:ext cx="2488584" cy="2337414"/>
            </a:xfrm>
            <a:prstGeom prst="chevron">
              <a:avLst>
                <a:gd name="adj" fmla="val 4614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063"/>
              <a:endParaRPr lang="en-US" sz="2400">
                <a:solidFill>
                  <a:srgbClr val="8C9599"/>
                </a:solidFill>
              </a:endParaRPr>
            </a:p>
          </p:txBody>
        </p:sp>
      </p:grpSp>
      <p:sp>
        <p:nvSpPr>
          <p:cNvPr id="12" name="Title 1">
            <a:extLst>
              <a:ext uri="{FF2B5EF4-FFF2-40B4-BE49-F238E27FC236}">
                <a16:creationId xmlns:a16="http://schemas.microsoft.com/office/drawing/2014/main" id="{95672ECA-8BDB-C24D-A85A-A65E8F046F94}"/>
              </a:ext>
            </a:extLst>
          </p:cNvPr>
          <p:cNvSpPr>
            <a:spLocks noGrp="1"/>
          </p:cNvSpPr>
          <p:nvPr>
            <p:ph type="ctrTitle"/>
          </p:nvPr>
        </p:nvSpPr>
        <p:spPr>
          <a:xfrm>
            <a:off x="5486400" y="4827014"/>
            <a:ext cx="6133107" cy="622532"/>
          </a:xfrm>
        </p:spPr>
        <p:txBody>
          <a:bodyPr anchor="b">
            <a:noAutofit/>
          </a:bodyPr>
          <a:lstStyle>
            <a:lvl1pPr>
              <a:defRPr sz="2933" spc="-67" baseline="0"/>
            </a:lvl1pPr>
          </a:lstStyle>
          <a:p>
            <a:r>
              <a:rPr lang="en-US"/>
              <a:t>Click to edit Master title style</a:t>
            </a:r>
          </a:p>
        </p:txBody>
      </p:sp>
      <p:sp>
        <p:nvSpPr>
          <p:cNvPr id="13" name="Subtitle 2">
            <a:extLst>
              <a:ext uri="{FF2B5EF4-FFF2-40B4-BE49-F238E27FC236}">
                <a16:creationId xmlns:a16="http://schemas.microsoft.com/office/drawing/2014/main" id="{D8999BF5-F786-F14D-B7C2-C2BCC5AE8B41}"/>
              </a:ext>
            </a:extLst>
          </p:cNvPr>
          <p:cNvSpPr>
            <a:spLocks noGrp="1"/>
          </p:cNvSpPr>
          <p:nvPr>
            <p:ph type="subTitle" idx="1"/>
          </p:nvPr>
        </p:nvSpPr>
        <p:spPr>
          <a:xfrm>
            <a:off x="5486400" y="5463130"/>
            <a:ext cx="6059480" cy="900905"/>
          </a:xfrm>
        </p:spPr>
        <p:txBody>
          <a:bodyPr>
            <a:noAutofit/>
          </a:bodyPr>
          <a:lstStyle>
            <a:lvl1pPr marL="0" indent="0" algn="l">
              <a:buNone/>
              <a:defRPr sz="2400" b="1" spc="-67" baseline="0">
                <a:solidFill>
                  <a:schemeClr val="accent3"/>
                </a:solidFill>
              </a:defRPr>
            </a:lvl1pPr>
            <a:lvl2pPr marL="608535" indent="0" algn="ctr">
              <a:buNone/>
              <a:defRPr>
                <a:solidFill>
                  <a:schemeClr val="tx1">
                    <a:tint val="75000"/>
                  </a:schemeClr>
                </a:solidFill>
              </a:defRPr>
            </a:lvl2pPr>
            <a:lvl3pPr marL="1217063" indent="0" algn="ctr">
              <a:buNone/>
              <a:defRPr>
                <a:solidFill>
                  <a:schemeClr val="tx1">
                    <a:tint val="75000"/>
                  </a:schemeClr>
                </a:solidFill>
              </a:defRPr>
            </a:lvl3pPr>
            <a:lvl4pPr marL="1825606" indent="0" algn="ctr">
              <a:buNone/>
              <a:defRPr>
                <a:solidFill>
                  <a:schemeClr val="tx1">
                    <a:tint val="75000"/>
                  </a:schemeClr>
                </a:solidFill>
              </a:defRPr>
            </a:lvl4pPr>
            <a:lvl5pPr marL="2434126" indent="0" algn="ctr">
              <a:buNone/>
              <a:defRPr>
                <a:solidFill>
                  <a:schemeClr val="tx1">
                    <a:tint val="75000"/>
                  </a:schemeClr>
                </a:solidFill>
              </a:defRPr>
            </a:lvl5pPr>
            <a:lvl6pPr marL="3042667" indent="0" algn="ctr">
              <a:buNone/>
              <a:defRPr>
                <a:solidFill>
                  <a:schemeClr val="tx1">
                    <a:tint val="75000"/>
                  </a:schemeClr>
                </a:solidFill>
              </a:defRPr>
            </a:lvl6pPr>
            <a:lvl7pPr marL="3651194" indent="0" algn="ctr">
              <a:buNone/>
              <a:defRPr>
                <a:solidFill>
                  <a:schemeClr val="tx1">
                    <a:tint val="75000"/>
                  </a:schemeClr>
                </a:solidFill>
              </a:defRPr>
            </a:lvl7pPr>
            <a:lvl8pPr marL="4259727" indent="0" algn="ctr">
              <a:buNone/>
              <a:defRPr>
                <a:solidFill>
                  <a:schemeClr val="tx1">
                    <a:tint val="75000"/>
                  </a:schemeClr>
                </a:solidFill>
              </a:defRPr>
            </a:lvl8pPr>
            <a:lvl9pPr marL="4868256" indent="0" algn="ctr">
              <a:buNone/>
              <a:defRPr>
                <a:solidFill>
                  <a:schemeClr val="tx1">
                    <a:tint val="75000"/>
                  </a:schemeClr>
                </a:solidFill>
              </a:defRPr>
            </a:lvl9pPr>
          </a:lstStyle>
          <a:p>
            <a:r>
              <a:rPr lang="en-US"/>
              <a:t>Click to edit Master subtitle style</a:t>
            </a:r>
          </a:p>
        </p:txBody>
      </p:sp>
      <p:grpSp>
        <p:nvGrpSpPr>
          <p:cNvPr id="22" name="Group 21">
            <a:extLst>
              <a:ext uri="{FF2B5EF4-FFF2-40B4-BE49-F238E27FC236}">
                <a16:creationId xmlns:a16="http://schemas.microsoft.com/office/drawing/2014/main" id="{853885AB-AADA-2746-98D6-78E2B96B17F2}"/>
              </a:ext>
            </a:extLst>
          </p:cNvPr>
          <p:cNvGrpSpPr/>
          <p:nvPr userDrawn="1"/>
        </p:nvGrpSpPr>
        <p:grpSpPr>
          <a:xfrm>
            <a:off x="5328393" y="6205169"/>
            <a:ext cx="3479121" cy="306732"/>
            <a:chOff x="744483" y="4848998"/>
            <a:chExt cx="2609341" cy="230049"/>
          </a:xfrm>
        </p:grpSpPr>
        <p:sp>
          <p:nvSpPr>
            <p:cNvPr id="23" name="TextBox 22">
              <a:extLst>
                <a:ext uri="{FF2B5EF4-FFF2-40B4-BE49-F238E27FC236}">
                  <a16:creationId xmlns:a16="http://schemas.microsoft.com/office/drawing/2014/main" id="{A26DD190-D481-8245-8459-30F06A13D612}"/>
                </a:ext>
              </a:extLst>
            </p:cNvPr>
            <p:cNvSpPr txBox="1"/>
            <p:nvPr userDrawn="1"/>
          </p:nvSpPr>
          <p:spPr>
            <a:xfrm>
              <a:off x="2184981" y="4879329"/>
              <a:ext cx="1168843" cy="153841"/>
            </a:xfrm>
            <a:prstGeom prst="rect">
              <a:avLst/>
            </a:prstGeom>
            <a:noFill/>
          </p:spPr>
          <p:txBody>
            <a:bodyPr wrap="square" lIns="0" tIns="0" rIns="0" bIns="0" rtlCol="0" anchor="ctr">
              <a:spAutoFit/>
            </a:bodyPr>
            <a:lstStyle/>
            <a:p>
              <a:pPr defTabSz="1217063"/>
              <a:r>
                <a:rPr lang="en-US" sz="1333" b="1">
                  <a:solidFill>
                    <a:srgbClr val="8C9599">
                      <a:lumMod val="50000"/>
                    </a:srgbClr>
                  </a:solidFill>
                  <a:cs typeface="Arial"/>
                </a:rPr>
                <a:t>Better Together</a:t>
              </a:r>
            </a:p>
          </p:txBody>
        </p:sp>
        <p:sp>
          <p:nvSpPr>
            <p:cNvPr id="24" name="Title 3">
              <a:extLst>
                <a:ext uri="{FF2B5EF4-FFF2-40B4-BE49-F238E27FC236}">
                  <a16:creationId xmlns:a16="http://schemas.microsoft.com/office/drawing/2014/main" id="{08253C4F-2669-6C49-8F4E-00818047DE9F}"/>
                </a:ext>
              </a:extLst>
            </p:cNvPr>
            <p:cNvSpPr txBox="1">
              <a:spLocks/>
            </p:cNvSpPr>
            <p:nvPr userDrawn="1"/>
          </p:nvSpPr>
          <p:spPr>
            <a:xfrm>
              <a:off x="744483" y="4848998"/>
              <a:ext cx="1342523" cy="230049"/>
            </a:xfrm>
            <a:prstGeom prst="rect">
              <a:avLst/>
            </a:prstGeom>
          </p:spPr>
          <p:txBody>
            <a:bodyPr anchor="ctr"/>
            <a:lstStyle>
              <a:lvl1pPr algn="l" defTabSz="914400" rtl="0" eaLnBrk="1" latinLnBrk="0" hangingPunct="1">
                <a:lnSpc>
                  <a:spcPct val="90000"/>
                </a:lnSpc>
                <a:spcBef>
                  <a:spcPct val="0"/>
                </a:spcBef>
                <a:buNone/>
                <a:defRPr sz="2400" b="1" kern="1200">
                  <a:solidFill>
                    <a:schemeClr val="tx1">
                      <a:lumMod val="50000"/>
                    </a:schemeClr>
                  </a:solidFill>
                  <a:latin typeface="+mj-lt"/>
                  <a:ea typeface="+mj-ea"/>
                  <a:cs typeface="+mj-cs"/>
                </a:defRPr>
              </a:lvl1pPr>
            </a:lstStyle>
            <a:p>
              <a:pPr algn="r"/>
              <a:r>
                <a:rPr lang="en-US" sz="1333">
                  <a:solidFill>
                    <a:srgbClr val="003DA1"/>
                  </a:solidFill>
                </a:rPr>
                <a:t>UHC</a:t>
              </a:r>
              <a:r>
                <a:rPr lang="en-US" sz="1333">
                  <a:solidFill>
                    <a:srgbClr val="FF5F0E"/>
                  </a:solidFill>
                </a:rPr>
                <a:t>Technology</a:t>
              </a:r>
            </a:p>
          </p:txBody>
        </p:sp>
        <p:cxnSp>
          <p:nvCxnSpPr>
            <p:cNvPr id="25" name="Straight Connector 24">
              <a:extLst>
                <a:ext uri="{FF2B5EF4-FFF2-40B4-BE49-F238E27FC236}">
                  <a16:creationId xmlns:a16="http://schemas.microsoft.com/office/drawing/2014/main" id="{5A0B4BEC-A07A-3443-957E-21680C8E6C15}"/>
                </a:ext>
              </a:extLst>
            </p:cNvPr>
            <p:cNvCxnSpPr/>
            <p:nvPr userDrawn="1"/>
          </p:nvCxnSpPr>
          <p:spPr>
            <a:xfrm>
              <a:off x="2087006" y="4874877"/>
              <a:ext cx="0" cy="1814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2785798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13_Section Title 1">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28902BF-5D3A-9D49-BF43-9A572D0E62E4}"/>
              </a:ext>
            </a:extLst>
          </p:cNvPr>
          <p:cNvSpPr/>
          <p:nvPr userDrawn="1"/>
        </p:nvSpPr>
        <p:spPr>
          <a:xfrm>
            <a:off x="3292443" y="2673"/>
            <a:ext cx="8916063" cy="4490224"/>
          </a:xfrm>
          <a:prstGeom prst="rect">
            <a:avLst/>
          </a:prstGeom>
          <a:pattFill prst="dkUpDi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lIns="121707" tIns="60853" rIns="121707" bIns="60853" rtlCol="0" anchor="ctr"/>
          <a:lstStyle/>
          <a:p>
            <a:pPr algn="ctr" defTabSz="1217063"/>
            <a:endParaRPr lang="en-US" sz="2400">
              <a:solidFill>
                <a:srgbClr val="FFFFFF"/>
              </a:solidFill>
            </a:endParaRPr>
          </a:p>
        </p:txBody>
      </p:sp>
      <p:sp>
        <p:nvSpPr>
          <p:cNvPr id="2" name="Title 1"/>
          <p:cNvSpPr>
            <a:spLocks noGrp="1"/>
          </p:cNvSpPr>
          <p:nvPr>
            <p:ph type="ctrTitle"/>
          </p:nvPr>
        </p:nvSpPr>
        <p:spPr>
          <a:xfrm>
            <a:off x="5486400" y="5079618"/>
            <a:ext cx="6133107" cy="622532"/>
          </a:xfrm>
        </p:spPr>
        <p:txBody>
          <a:bodyPr anchor="b">
            <a:noAutofit/>
          </a:bodyPr>
          <a:lstStyle>
            <a:lvl1pPr>
              <a:defRPr sz="2933" spc="-67" baseline="0"/>
            </a:lvl1pPr>
          </a:lstStyle>
          <a:p>
            <a:r>
              <a:rPr lang="en-US"/>
              <a:t>Click to edit Master title style</a:t>
            </a:r>
          </a:p>
        </p:txBody>
      </p:sp>
      <p:sp>
        <p:nvSpPr>
          <p:cNvPr id="7" name="Rectangle 6"/>
          <p:cNvSpPr/>
          <p:nvPr userDrawn="1"/>
        </p:nvSpPr>
        <p:spPr bwMode="auto">
          <a:xfrm rot="10800000" flipH="1">
            <a:off x="1" y="0"/>
            <a:ext cx="304800" cy="6858000"/>
          </a:xfrm>
          <a:prstGeom prst="rect">
            <a:avLst/>
          </a:prstGeom>
          <a:solidFill>
            <a:srgbClr val="00A8F7"/>
          </a:solidFill>
          <a:ln>
            <a:noFill/>
          </a:ln>
          <a:effectLst/>
        </p:spPr>
        <p:txBody>
          <a:bodyPr vert="horz" wrap="square" lIns="121707" tIns="60853" rIns="121707" bIns="60853" numCol="1" rtlCol="0" anchor="ctr" anchorCtr="0" compatLnSpc="1">
            <a:prstTxWarp prst="textNoShape">
              <a:avLst/>
            </a:prstTxWarp>
          </a:bodyPr>
          <a:lstStyle/>
          <a:p>
            <a:pPr algn="ctr" defTabSz="1217063" fontAlgn="base">
              <a:spcBef>
                <a:spcPct val="0"/>
              </a:spcBef>
              <a:spcAft>
                <a:spcPct val="0"/>
              </a:spcAft>
            </a:pPr>
            <a:endParaRPr lang="en-US" sz="2933">
              <a:solidFill>
                <a:srgbClr val="00A8F7"/>
              </a:solidFill>
              <a:ea typeface="ＭＳ Ｐゴシック" pitchFamily="34" charset="-128"/>
            </a:endParaRPr>
          </a:p>
        </p:txBody>
      </p:sp>
      <p:grpSp>
        <p:nvGrpSpPr>
          <p:cNvPr id="4" name="Group 3">
            <a:extLst>
              <a:ext uri="{FF2B5EF4-FFF2-40B4-BE49-F238E27FC236}">
                <a16:creationId xmlns:a16="http://schemas.microsoft.com/office/drawing/2014/main" id="{1D6B91B2-FF25-B547-96EF-5961B0ED9545}"/>
              </a:ext>
            </a:extLst>
          </p:cNvPr>
          <p:cNvGrpSpPr/>
          <p:nvPr userDrawn="1"/>
        </p:nvGrpSpPr>
        <p:grpSpPr>
          <a:xfrm>
            <a:off x="906054" y="1"/>
            <a:ext cx="5087397" cy="6859424"/>
            <a:chOff x="679539" y="1"/>
            <a:chExt cx="3815548" cy="5144568"/>
          </a:xfrm>
        </p:grpSpPr>
        <p:sp>
          <p:nvSpPr>
            <p:cNvPr id="5" name="Chevron 4">
              <a:extLst>
                <a:ext uri="{FF2B5EF4-FFF2-40B4-BE49-F238E27FC236}">
                  <a16:creationId xmlns:a16="http://schemas.microsoft.com/office/drawing/2014/main" id="{DC18AE4F-7AF1-1E49-8E35-ACD12253F1DC}"/>
                </a:ext>
              </a:extLst>
            </p:cNvPr>
            <p:cNvSpPr/>
            <p:nvPr/>
          </p:nvSpPr>
          <p:spPr>
            <a:xfrm>
              <a:off x="679539" y="1"/>
              <a:ext cx="3193569" cy="2999574"/>
            </a:xfrm>
            <a:prstGeom prst="chevron">
              <a:avLst>
                <a:gd name="adj" fmla="val 4614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063"/>
              <a:endParaRPr lang="en-US" sz="2400">
                <a:solidFill>
                  <a:srgbClr val="8C9599"/>
                </a:solidFill>
              </a:endParaRPr>
            </a:p>
          </p:txBody>
        </p:sp>
        <p:sp>
          <p:nvSpPr>
            <p:cNvPr id="6" name="Chevron 5">
              <a:extLst>
                <a:ext uri="{FF2B5EF4-FFF2-40B4-BE49-F238E27FC236}">
                  <a16:creationId xmlns:a16="http://schemas.microsoft.com/office/drawing/2014/main" id="{76D0D87F-CCC6-9E41-97FE-B4426F02A174}"/>
                </a:ext>
              </a:extLst>
            </p:cNvPr>
            <p:cNvSpPr/>
            <p:nvPr/>
          </p:nvSpPr>
          <p:spPr>
            <a:xfrm>
              <a:off x="696634" y="1576855"/>
              <a:ext cx="3798453" cy="3567714"/>
            </a:xfrm>
            <a:prstGeom prst="chevron">
              <a:avLst>
                <a:gd name="adj" fmla="val 4614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063"/>
              <a:endParaRPr lang="en-US" sz="2400">
                <a:solidFill>
                  <a:srgbClr val="8C9599"/>
                </a:solidFill>
              </a:endParaRPr>
            </a:p>
          </p:txBody>
        </p:sp>
        <p:sp>
          <p:nvSpPr>
            <p:cNvPr id="8" name="Chevron 7">
              <a:extLst>
                <a:ext uri="{FF2B5EF4-FFF2-40B4-BE49-F238E27FC236}">
                  <a16:creationId xmlns:a16="http://schemas.microsoft.com/office/drawing/2014/main" id="{3A23CFCA-DE87-964F-9974-016A9D172A36}"/>
                </a:ext>
              </a:extLst>
            </p:cNvPr>
            <p:cNvSpPr/>
            <p:nvPr/>
          </p:nvSpPr>
          <p:spPr>
            <a:xfrm>
              <a:off x="1500375" y="1166614"/>
              <a:ext cx="2488584" cy="2337414"/>
            </a:xfrm>
            <a:prstGeom prst="chevron">
              <a:avLst>
                <a:gd name="adj" fmla="val 4614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063"/>
              <a:endParaRPr lang="en-US" sz="2400">
                <a:solidFill>
                  <a:srgbClr val="8C9599"/>
                </a:solidFill>
              </a:endParaRPr>
            </a:p>
          </p:txBody>
        </p:sp>
      </p:grpSp>
      <p:sp>
        <p:nvSpPr>
          <p:cNvPr id="11" name="Subtitle 2">
            <a:extLst>
              <a:ext uri="{FF2B5EF4-FFF2-40B4-BE49-F238E27FC236}">
                <a16:creationId xmlns:a16="http://schemas.microsoft.com/office/drawing/2014/main" id="{26F5DBD2-37E9-4C46-9895-67278E0C99D9}"/>
              </a:ext>
            </a:extLst>
          </p:cNvPr>
          <p:cNvSpPr>
            <a:spLocks noGrp="1"/>
          </p:cNvSpPr>
          <p:nvPr>
            <p:ph type="subTitle" idx="1"/>
          </p:nvPr>
        </p:nvSpPr>
        <p:spPr>
          <a:xfrm>
            <a:off x="5486400" y="5715716"/>
            <a:ext cx="6059480" cy="900905"/>
          </a:xfrm>
        </p:spPr>
        <p:txBody>
          <a:bodyPr>
            <a:noAutofit/>
          </a:bodyPr>
          <a:lstStyle>
            <a:lvl1pPr marL="0" indent="0" algn="l">
              <a:buNone/>
              <a:defRPr sz="2400" b="1" spc="-67" baseline="0">
                <a:solidFill>
                  <a:schemeClr val="accent3"/>
                </a:solidFill>
              </a:defRPr>
            </a:lvl1pPr>
            <a:lvl2pPr marL="608535" indent="0" algn="ctr">
              <a:buNone/>
              <a:defRPr>
                <a:solidFill>
                  <a:schemeClr val="tx1">
                    <a:tint val="75000"/>
                  </a:schemeClr>
                </a:solidFill>
              </a:defRPr>
            </a:lvl2pPr>
            <a:lvl3pPr marL="1217063" indent="0" algn="ctr">
              <a:buNone/>
              <a:defRPr>
                <a:solidFill>
                  <a:schemeClr val="tx1">
                    <a:tint val="75000"/>
                  </a:schemeClr>
                </a:solidFill>
              </a:defRPr>
            </a:lvl3pPr>
            <a:lvl4pPr marL="1825606" indent="0" algn="ctr">
              <a:buNone/>
              <a:defRPr>
                <a:solidFill>
                  <a:schemeClr val="tx1">
                    <a:tint val="75000"/>
                  </a:schemeClr>
                </a:solidFill>
              </a:defRPr>
            </a:lvl4pPr>
            <a:lvl5pPr marL="2434126" indent="0" algn="ctr">
              <a:buNone/>
              <a:defRPr>
                <a:solidFill>
                  <a:schemeClr val="tx1">
                    <a:tint val="75000"/>
                  </a:schemeClr>
                </a:solidFill>
              </a:defRPr>
            </a:lvl5pPr>
            <a:lvl6pPr marL="3042667" indent="0" algn="ctr">
              <a:buNone/>
              <a:defRPr>
                <a:solidFill>
                  <a:schemeClr val="tx1">
                    <a:tint val="75000"/>
                  </a:schemeClr>
                </a:solidFill>
              </a:defRPr>
            </a:lvl6pPr>
            <a:lvl7pPr marL="3651194" indent="0" algn="ctr">
              <a:buNone/>
              <a:defRPr>
                <a:solidFill>
                  <a:schemeClr val="tx1">
                    <a:tint val="75000"/>
                  </a:schemeClr>
                </a:solidFill>
              </a:defRPr>
            </a:lvl7pPr>
            <a:lvl8pPr marL="4259727" indent="0" algn="ctr">
              <a:buNone/>
              <a:defRPr>
                <a:solidFill>
                  <a:schemeClr val="tx1">
                    <a:tint val="75000"/>
                  </a:schemeClr>
                </a:solidFill>
              </a:defRPr>
            </a:lvl8pPr>
            <a:lvl9pPr marL="4868256" indent="0" algn="ctr">
              <a:buNone/>
              <a:defRPr>
                <a:solidFill>
                  <a:schemeClr val="tx1">
                    <a:tint val="75000"/>
                  </a:schemeClr>
                </a:solidFill>
              </a:defRPr>
            </a:lvl9pPr>
          </a:lstStyle>
          <a:p>
            <a:r>
              <a:rPr lang="en-US"/>
              <a:t>Click to edit Master subtitle style</a:t>
            </a:r>
          </a:p>
        </p:txBody>
      </p:sp>
      <p:grpSp>
        <p:nvGrpSpPr>
          <p:cNvPr id="13" name="Group 12">
            <a:extLst>
              <a:ext uri="{FF2B5EF4-FFF2-40B4-BE49-F238E27FC236}">
                <a16:creationId xmlns:a16="http://schemas.microsoft.com/office/drawing/2014/main" id="{79DAAC04-46A3-9B4E-9CC6-921207BBC5C4}"/>
              </a:ext>
            </a:extLst>
          </p:cNvPr>
          <p:cNvGrpSpPr/>
          <p:nvPr userDrawn="1"/>
        </p:nvGrpSpPr>
        <p:grpSpPr>
          <a:xfrm>
            <a:off x="5629226" y="2878489"/>
            <a:ext cx="6493017" cy="499575"/>
            <a:chOff x="4221917" y="2158866"/>
            <a:chExt cx="4869763" cy="374681"/>
          </a:xfrm>
        </p:grpSpPr>
        <p:cxnSp>
          <p:nvCxnSpPr>
            <p:cNvPr id="19" name="Straight Connector 18">
              <a:extLst>
                <a:ext uri="{FF2B5EF4-FFF2-40B4-BE49-F238E27FC236}">
                  <a16:creationId xmlns:a16="http://schemas.microsoft.com/office/drawing/2014/main" id="{EAED680D-2C61-9D4B-9565-8D8D27789754}"/>
                </a:ext>
              </a:extLst>
            </p:cNvPr>
            <p:cNvCxnSpPr>
              <a:cxnSpLocks/>
            </p:cNvCxnSpPr>
            <p:nvPr userDrawn="1"/>
          </p:nvCxnSpPr>
          <p:spPr>
            <a:xfrm>
              <a:off x="6588671" y="2175160"/>
              <a:ext cx="0" cy="3583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02F97882-EB61-A348-82F0-BAE1DB338F22}"/>
                </a:ext>
              </a:extLst>
            </p:cNvPr>
            <p:cNvSpPr txBox="1"/>
            <p:nvPr userDrawn="1"/>
          </p:nvSpPr>
          <p:spPr>
            <a:xfrm>
              <a:off x="6708459" y="2158866"/>
              <a:ext cx="2383221" cy="369332"/>
            </a:xfrm>
            <a:prstGeom prst="rect">
              <a:avLst/>
            </a:prstGeom>
            <a:noFill/>
          </p:spPr>
          <p:txBody>
            <a:bodyPr wrap="square" lIns="0" tIns="0" rIns="0" bIns="0" rtlCol="0" anchor="ctr">
              <a:spAutoFit/>
            </a:bodyPr>
            <a:lstStyle/>
            <a:p>
              <a:pPr defTabSz="1217063"/>
              <a:r>
                <a:rPr lang="en-US" sz="3200" b="1" spc="-67">
                  <a:solidFill>
                    <a:srgbClr val="8C9599">
                      <a:lumMod val="50000"/>
                    </a:srgbClr>
                  </a:solidFill>
                </a:rPr>
                <a:t>Better Together</a:t>
              </a:r>
              <a:endParaRPr lang="en-US" sz="3200" b="1" spc="-67">
                <a:solidFill>
                  <a:srgbClr val="8C9599">
                    <a:lumMod val="50000"/>
                  </a:srgbClr>
                </a:solidFill>
                <a:cs typeface="Arial"/>
              </a:endParaRPr>
            </a:p>
          </p:txBody>
        </p:sp>
        <p:sp>
          <p:nvSpPr>
            <p:cNvPr id="38" name="TextBox 37">
              <a:extLst>
                <a:ext uri="{FF2B5EF4-FFF2-40B4-BE49-F238E27FC236}">
                  <a16:creationId xmlns:a16="http://schemas.microsoft.com/office/drawing/2014/main" id="{BE8895A3-93F5-7944-AEE5-FACB36E109ED}"/>
                </a:ext>
              </a:extLst>
            </p:cNvPr>
            <p:cNvSpPr txBox="1"/>
            <p:nvPr userDrawn="1"/>
          </p:nvSpPr>
          <p:spPr>
            <a:xfrm>
              <a:off x="4633576" y="2234023"/>
              <a:ext cx="190053" cy="225624"/>
            </a:xfrm>
            <a:custGeom>
              <a:avLst/>
              <a:gdLst/>
              <a:ahLst/>
              <a:cxnLst/>
              <a:rect l="l" t="t" r="r" b="b"/>
              <a:pathLst>
                <a:path w="190053" h="225624">
                  <a:moveTo>
                    <a:pt x="102096" y="0"/>
                  </a:moveTo>
                  <a:cubicBezTo>
                    <a:pt x="128785" y="0"/>
                    <a:pt x="150465" y="7888"/>
                    <a:pt x="167134" y="23664"/>
                  </a:cubicBezTo>
                  <a:cubicBezTo>
                    <a:pt x="177055" y="32991"/>
                    <a:pt x="184497" y="46385"/>
                    <a:pt x="189458" y="63848"/>
                  </a:cubicBezTo>
                  <a:lnTo>
                    <a:pt x="145851" y="74266"/>
                  </a:lnTo>
                  <a:cubicBezTo>
                    <a:pt x="143271" y="62955"/>
                    <a:pt x="137889" y="54025"/>
                    <a:pt x="129703" y="47477"/>
                  </a:cubicBezTo>
                  <a:cubicBezTo>
                    <a:pt x="121518" y="40928"/>
                    <a:pt x="111571" y="37654"/>
                    <a:pt x="99863" y="37654"/>
                  </a:cubicBezTo>
                  <a:cubicBezTo>
                    <a:pt x="83691" y="37654"/>
                    <a:pt x="70569" y="43458"/>
                    <a:pt x="60498" y="55067"/>
                  </a:cubicBezTo>
                  <a:cubicBezTo>
                    <a:pt x="50427" y="66675"/>
                    <a:pt x="45392" y="85477"/>
                    <a:pt x="45392" y="111473"/>
                  </a:cubicBezTo>
                  <a:cubicBezTo>
                    <a:pt x="45392" y="139055"/>
                    <a:pt x="50353" y="158701"/>
                    <a:pt x="60275" y="170409"/>
                  </a:cubicBezTo>
                  <a:cubicBezTo>
                    <a:pt x="70197" y="182116"/>
                    <a:pt x="83095" y="187970"/>
                    <a:pt x="98970" y="187970"/>
                  </a:cubicBezTo>
                  <a:cubicBezTo>
                    <a:pt x="110678" y="187970"/>
                    <a:pt x="120749" y="184250"/>
                    <a:pt x="129182" y="176808"/>
                  </a:cubicBezTo>
                  <a:cubicBezTo>
                    <a:pt x="137616" y="169367"/>
                    <a:pt x="143668" y="157659"/>
                    <a:pt x="147339" y="141685"/>
                  </a:cubicBezTo>
                  <a:lnTo>
                    <a:pt x="190053" y="155228"/>
                  </a:lnTo>
                  <a:cubicBezTo>
                    <a:pt x="183505" y="179041"/>
                    <a:pt x="172615" y="196726"/>
                    <a:pt x="157385" y="208285"/>
                  </a:cubicBezTo>
                  <a:cubicBezTo>
                    <a:pt x="142155" y="219844"/>
                    <a:pt x="122832" y="225624"/>
                    <a:pt x="99417" y="225624"/>
                  </a:cubicBezTo>
                  <a:cubicBezTo>
                    <a:pt x="70445" y="225624"/>
                    <a:pt x="46632" y="215727"/>
                    <a:pt x="27979" y="195933"/>
                  </a:cubicBezTo>
                  <a:cubicBezTo>
                    <a:pt x="9326" y="176138"/>
                    <a:pt x="0" y="149077"/>
                    <a:pt x="0" y="114747"/>
                  </a:cubicBezTo>
                  <a:cubicBezTo>
                    <a:pt x="0" y="78433"/>
                    <a:pt x="9376" y="50230"/>
                    <a:pt x="28128" y="30138"/>
                  </a:cubicBezTo>
                  <a:cubicBezTo>
                    <a:pt x="46880" y="10046"/>
                    <a:pt x="71536" y="0"/>
                    <a:pt x="102096" y="0"/>
                  </a:cubicBez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7063"/>
              <a:endParaRPr lang="en-US" sz="3200" b="1" spc="-67">
                <a:solidFill>
                  <a:srgbClr val="8C9599">
                    <a:lumMod val="50000"/>
                  </a:srgbClr>
                </a:solidFill>
                <a:cs typeface="Arial"/>
              </a:endParaRPr>
            </a:p>
          </p:txBody>
        </p:sp>
        <p:sp>
          <p:nvSpPr>
            <p:cNvPr id="37" name="TextBox 36">
              <a:extLst>
                <a:ext uri="{FF2B5EF4-FFF2-40B4-BE49-F238E27FC236}">
                  <a16:creationId xmlns:a16="http://schemas.microsoft.com/office/drawing/2014/main" id="{53059CF6-8D1F-9943-898B-158F304BF319}"/>
                </a:ext>
              </a:extLst>
            </p:cNvPr>
            <p:cNvSpPr txBox="1"/>
            <p:nvPr userDrawn="1"/>
          </p:nvSpPr>
          <p:spPr>
            <a:xfrm>
              <a:off x="4221917" y="2237745"/>
              <a:ext cx="173980" cy="221903"/>
            </a:xfrm>
            <a:custGeom>
              <a:avLst/>
              <a:gdLst/>
              <a:ahLst/>
              <a:cxnLst/>
              <a:rect l="l" t="t" r="r" b="b"/>
              <a:pathLst>
                <a:path w="173980" h="221903">
                  <a:moveTo>
                    <a:pt x="0" y="0"/>
                  </a:moveTo>
                  <a:lnTo>
                    <a:pt x="44053" y="0"/>
                  </a:lnTo>
                  <a:lnTo>
                    <a:pt x="44053" y="118170"/>
                  </a:lnTo>
                  <a:cubicBezTo>
                    <a:pt x="44053" y="136922"/>
                    <a:pt x="44599" y="149076"/>
                    <a:pt x="45690" y="154633"/>
                  </a:cubicBezTo>
                  <a:cubicBezTo>
                    <a:pt x="47575" y="163562"/>
                    <a:pt x="52065" y="170731"/>
                    <a:pt x="59159" y="176138"/>
                  </a:cubicBezTo>
                  <a:cubicBezTo>
                    <a:pt x="66253" y="181546"/>
                    <a:pt x="75952" y="184249"/>
                    <a:pt x="88255" y="184249"/>
                  </a:cubicBezTo>
                  <a:cubicBezTo>
                    <a:pt x="100757" y="184249"/>
                    <a:pt x="110182" y="181694"/>
                    <a:pt x="116532" y="176585"/>
                  </a:cubicBezTo>
                  <a:cubicBezTo>
                    <a:pt x="122882" y="171475"/>
                    <a:pt x="126702" y="165199"/>
                    <a:pt x="127992" y="157758"/>
                  </a:cubicBezTo>
                  <a:cubicBezTo>
                    <a:pt x="129282" y="150316"/>
                    <a:pt x="129927" y="137964"/>
                    <a:pt x="129927" y="120700"/>
                  </a:cubicBezTo>
                  <a:lnTo>
                    <a:pt x="129927" y="0"/>
                  </a:lnTo>
                  <a:lnTo>
                    <a:pt x="173980" y="0"/>
                  </a:lnTo>
                  <a:lnTo>
                    <a:pt x="173980" y="114598"/>
                  </a:lnTo>
                  <a:cubicBezTo>
                    <a:pt x="173980" y="140791"/>
                    <a:pt x="172789" y="159296"/>
                    <a:pt x="170408" y="170111"/>
                  </a:cubicBezTo>
                  <a:cubicBezTo>
                    <a:pt x="168027" y="180925"/>
                    <a:pt x="163636" y="190054"/>
                    <a:pt x="157237" y="197495"/>
                  </a:cubicBezTo>
                  <a:cubicBezTo>
                    <a:pt x="150837" y="204936"/>
                    <a:pt x="142280" y="210865"/>
                    <a:pt x="131564" y="215280"/>
                  </a:cubicBezTo>
                  <a:cubicBezTo>
                    <a:pt x="120848" y="219695"/>
                    <a:pt x="106859" y="221903"/>
                    <a:pt x="89595" y="221903"/>
                  </a:cubicBezTo>
                  <a:cubicBezTo>
                    <a:pt x="68759" y="221903"/>
                    <a:pt x="52958" y="219497"/>
                    <a:pt x="42193" y="214685"/>
                  </a:cubicBezTo>
                  <a:cubicBezTo>
                    <a:pt x="31428" y="209873"/>
                    <a:pt x="22920" y="203622"/>
                    <a:pt x="16669" y="195932"/>
                  </a:cubicBezTo>
                  <a:cubicBezTo>
                    <a:pt x="10418" y="188243"/>
                    <a:pt x="6300" y="180181"/>
                    <a:pt x="4316" y="171748"/>
                  </a:cubicBezTo>
                  <a:cubicBezTo>
                    <a:pt x="1439" y="159246"/>
                    <a:pt x="0" y="140791"/>
                    <a:pt x="0" y="116384"/>
                  </a:cubicBezTo>
                  <a:lnTo>
                    <a:pt x="0" y="0"/>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7063"/>
              <a:endParaRPr lang="en-US" sz="3200" b="1" spc="-67">
                <a:solidFill>
                  <a:srgbClr val="8C9599">
                    <a:lumMod val="50000"/>
                  </a:srgbClr>
                </a:solidFill>
                <a:cs typeface="Arial"/>
              </a:endParaRPr>
            </a:p>
          </p:txBody>
        </p:sp>
        <p:sp>
          <p:nvSpPr>
            <p:cNvPr id="36" name="TextBox 35">
              <a:extLst>
                <a:ext uri="{FF2B5EF4-FFF2-40B4-BE49-F238E27FC236}">
                  <a16:creationId xmlns:a16="http://schemas.microsoft.com/office/drawing/2014/main" id="{F5B04F91-35AA-8E4F-AAF0-95F37C9B2FA7}"/>
                </a:ext>
              </a:extLst>
            </p:cNvPr>
            <p:cNvSpPr txBox="1"/>
            <p:nvPr userDrawn="1"/>
          </p:nvSpPr>
          <p:spPr>
            <a:xfrm>
              <a:off x="4431913" y="2237744"/>
              <a:ext cx="174427" cy="218182"/>
            </a:xfrm>
            <a:custGeom>
              <a:avLst/>
              <a:gdLst/>
              <a:ahLst/>
              <a:cxnLst/>
              <a:rect l="l" t="t" r="r" b="b"/>
              <a:pathLst>
                <a:path w="174427" h="218182">
                  <a:moveTo>
                    <a:pt x="0" y="0"/>
                  </a:moveTo>
                  <a:lnTo>
                    <a:pt x="44054" y="0"/>
                  </a:lnTo>
                  <a:lnTo>
                    <a:pt x="44054" y="85874"/>
                  </a:lnTo>
                  <a:lnTo>
                    <a:pt x="130374" y="85874"/>
                  </a:lnTo>
                  <a:lnTo>
                    <a:pt x="130374" y="0"/>
                  </a:lnTo>
                  <a:lnTo>
                    <a:pt x="174427" y="0"/>
                  </a:lnTo>
                  <a:lnTo>
                    <a:pt x="174427" y="218182"/>
                  </a:lnTo>
                  <a:lnTo>
                    <a:pt x="130374" y="218182"/>
                  </a:lnTo>
                  <a:lnTo>
                    <a:pt x="130374" y="122783"/>
                  </a:lnTo>
                  <a:lnTo>
                    <a:pt x="44054" y="122783"/>
                  </a:lnTo>
                  <a:lnTo>
                    <a:pt x="44054" y="218182"/>
                  </a:lnTo>
                  <a:lnTo>
                    <a:pt x="0" y="218182"/>
                  </a:lnTo>
                  <a:lnTo>
                    <a:pt x="0" y="0"/>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7063"/>
              <a:endParaRPr lang="en-US" sz="3200" b="1" spc="-67">
                <a:solidFill>
                  <a:srgbClr val="8C9599">
                    <a:lumMod val="50000"/>
                  </a:srgbClr>
                </a:solidFill>
                <a:cs typeface="Arial"/>
              </a:endParaRPr>
            </a:p>
          </p:txBody>
        </p:sp>
        <p:sp>
          <p:nvSpPr>
            <p:cNvPr id="35" name="TextBox 34">
              <a:extLst>
                <a:ext uri="{FF2B5EF4-FFF2-40B4-BE49-F238E27FC236}">
                  <a16:creationId xmlns:a16="http://schemas.microsoft.com/office/drawing/2014/main" id="{39684C28-7525-724C-9EAB-7DC4FF5A56E0}"/>
                </a:ext>
              </a:extLst>
            </p:cNvPr>
            <p:cNvSpPr txBox="1"/>
            <p:nvPr userDrawn="1"/>
          </p:nvSpPr>
          <p:spPr>
            <a:xfrm>
              <a:off x="4835238" y="2237744"/>
              <a:ext cx="173384" cy="218182"/>
            </a:xfrm>
            <a:custGeom>
              <a:avLst/>
              <a:gdLst/>
              <a:ahLst/>
              <a:cxnLst/>
              <a:rect l="l" t="t" r="r" b="b"/>
              <a:pathLst>
                <a:path w="173384" h="218182">
                  <a:moveTo>
                    <a:pt x="0" y="0"/>
                  </a:moveTo>
                  <a:lnTo>
                    <a:pt x="173384" y="0"/>
                  </a:lnTo>
                  <a:lnTo>
                    <a:pt x="173384" y="36909"/>
                  </a:lnTo>
                  <a:lnTo>
                    <a:pt x="108793" y="36909"/>
                  </a:lnTo>
                  <a:lnTo>
                    <a:pt x="108793" y="218182"/>
                  </a:lnTo>
                  <a:lnTo>
                    <a:pt x="64740" y="218182"/>
                  </a:lnTo>
                  <a:lnTo>
                    <a:pt x="64740" y="36909"/>
                  </a:lnTo>
                  <a:lnTo>
                    <a:pt x="0" y="36909"/>
                  </a:lnTo>
                  <a:lnTo>
                    <a:pt x="0" y="0"/>
                  </a:ln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7063"/>
              <a:endParaRPr lang="en-US" sz="3200" b="1" spc="-67">
                <a:solidFill>
                  <a:srgbClr val="8C9599">
                    <a:lumMod val="50000"/>
                  </a:srgbClr>
                </a:solidFill>
                <a:cs typeface="Arial"/>
              </a:endParaRPr>
            </a:p>
          </p:txBody>
        </p:sp>
        <p:sp>
          <p:nvSpPr>
            <p:cNvPr id="34" name="TextBox 33">
              <a:extLst>
                <a:ext uri="{FF2B5EF4-FFF2-40B4-BE49-F238E27FC236}">
                  <a16:creationId xmlns:a16="http://schemas.microsoft.com/office/drawing/2014/main" id="{A61E7D71-4677-3545-983E-8A7D397B4458}"/>
                </a:ext>
              </a:extLst>
            </p:cNvPr>
            <p:cNvSpPr txBox="1"/>
            <p:nvPr userDrawn="1"/>
          </p:nvSpPr>
          <p:spPr>
            <a:xfrm>
              <a:off x="5336193" y="2237744"/>
              <a:ext cx="143917" cy="218182"/>
            </a:xfrm>
            <a:custGeom>
              <a:avLst/>
              <a:gdLst/>
              <a:ahLst/>
              <a:cxnLst/>
              <a:rect l="l" t="t" r="r" b="b"/>
              <a:pathLst>
                <a:path w="143917" h="218182">
                  <a:moveTo>
                    <a:pt x="0" y="0"/>
                  </a:moveTo>
                  <a:lnTo>
                    <a:pt x="41821" y="0"/>
                  </a:lnTo>
                  <a:lnTo>
                    <a:pt x="41821" y="80218"/>
                  </a:lnTo>
                  <a:cubicBezTo>
                    <a:pt x="55315" y="64443"/>
                    <a:pt x="71438" y="56555"/>
                    <a:pt x="90190" y="56555"/>
                  </a:cubicBezTo>
                  <a:cubicBezTo>
                    <a:pt x="99814" y="56555"/>
                    <a:pt x="108496" y="58341"/>
                    <a:pt x="116235" y="61913"/>
                  </a:cubicBezTo>
                  <a:cubicBezTo>
                    <a:pt x="123974" y="65484"/>
                    <a:pt x="129803" y="70049"/>
                    <a:pt x="133722" y="75605"/>
                  </a:cubicBezTo>
                  <a:cubicBezTo>
                    <a:pt x="137641" y="81161"/>
                    <a:pt x="140320" y="87313"/>
                    <a:pt x="141759" y="94059"/>
                  </a:cubicBezTo>
                  <a:cubicBezTo>
                    <a:pt x="143197" y="100806"/>
                    <a:pt x="143917" y="111274"/>
                    <a:pt x="143917" y="125462"/>
                  </a:cubicBezTo>
                  <a:lnTo>
                    <a:pt x="143917" y="218182"/>
                  </a:lnTo>
                  <a:lnTo>
                    <a:pt x="102096" y="218182"/>
                  </a:lnTo>
                  <a:lnTo>
                    <a:pt x="102096" y="134690"/>
                  </a:lnTo>
                  <a:cubicBezTo>
                    <a:pt x="102096" y="118120"/>
                    <a:pt x="101302" y="107603"/>
                    <a:pt x="99715" y="103138"/>
                  </a:cubicBezTo>
                  <a:cubicBezTo>
                    <a:pt x="98128" y="98673"/>
                    <a:pt x="95325" y="95126"/>
                    <a:pt x="91306" y="92497"/>
                  </a:cubicBezTo>
                  <a:cubicBezTo>
                    <a:pt x="87288" y="89867"/>
                    <a:pt x="82252" y="88553"/>
                    <a:pt x="76200" y="88553"/>
                  </a:cubicBezTo>
                  <a:cubicBezTo>
                    <a:pt x="69255" y="88553"/>
                    <a:pt x="63054" y="90240"/>
                    <a:pt x="57597" y="93613"/>
                  </a:cubicBezTo>
                  <a:cubicBezTo>
                    <a:pt x="52140" y="96986"/>
                    <a:pt x="48146" y="102071"/>
                    <a:pt x="45616" y="108868"/>
                  </a:cubicBezTo>
                  <a:cubicBezTo>
                    <a:pt x="43086" y="115664"/>
                    <a:pt x="41821" y="125710"/>
                    <a:pt x="41821" y="139006"/>
                  </a:cubicBezTo>
                  <a:lnTo>
                    <a:pt x="41821" y="218182"/>
                  </a:lnTo>
                  <a:lnTo>
                    <a:pt x="0" y="218182"/>
                  </a:lnTo>
                  <a:lnTo>
                    <a:pt x="0" y="0"/>
                  </a:ln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7063"/>
              <a:endParaRPr lang="en-US" sz="3200" b="1" spc="-67">
                <a:solidFill>
                  <a:srgbClr val="8C9599">
                    <a:lumMod val="50000"/>
                  </a:srgbClr>
                </a:solidFill>
                <a:cs typeface="Arial"/>
              </a:endParaRPr>
            </a:p>
          </p:txBody>
        </p:sp>
        <p:sp>
          <p:nvSpPr>
            <p:cNvPr id="33" name="TextBox 32">
              <a:extLst>
                <a:ext uri="{FF2B5EF4-FFF2-40B4-BE49-F238E27FC236}">
                  <a16:creationId xmlns:a16="http://schemas.microsoft.com/office/drawing/2014/main" id="{569B402F-C17E-CF41-85D9-62C73BC68667}"/>
                </a:ext>
              </a:extLst>
            </p:cNvPr>
            <p:cNvSpPr txBox="1"/>
            <p:nvPr userDrawn="1"/>
          </p:nvSpPr>
          <p:spPr>
            <a:xfrm>
              <a:off x="5879267" y="2237744"/>
              <a:ext cx="41821" cy="218182"/>
            </a:xfrm>
            <a:custGeom>
              <a:avLst/>
              <a:gdLst/>
              <a:ahLst/>
              <a:cxnLst/>
              <a:rect l="l" t="t" r="r" b="b"/>
              <a:pathLst>
                <a:path w="41821" h="218182">
                  <a:moveTo>
                    <a:pt x="0" y="0"/>
                  </a:moveTo>
                  <a:lnTo>
                    <a:pt x="41821" y="0"/>
                  </a:lnTo>
                  <a:lnTo>
                    <a:pt x="41821" y="218182"/>
                  </a:lnTo>
                  <a:lnTo>
                    <a:pt x="0" y="218182"/>
                  </a:lnTo>
                  <a:lnTo>
                    <a:pt x="0" y="0"/>
                  </a:ln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7063"/>
              <a:endParaRPr lang="en-US" sz="3200" b="1" spc="-67">
                <a:solidFill>
                  <a:srgbClr val="8C9599">
                    <a:lumMod val="50000"/>
                  </a:srgbClr>
                </a:solidFill>
                <a:cs typeface="Arial"/>
              </a:endParaRPr>
            </a:p>
          </p:txBody>
        </p:sp>
        <p:sp>
          <p:nvSpPr>
            <p:cNvPr id="32" name="TextBox 31">
              <a:extLst>
                <a:ext uri="{FF2B5EF4-FFF2-40B4-BE49-F238E27FC236}">
                  <a16:creationId xmlns:a16="http://schemas.microsoft.com/office/drawing/2014/main" id="{355E1ECD-3484-6846-B7EF-B0B83FDF788A}"/>
                </a:ext>
              </a:extLst>
            </p:cNvPr>
            <p:cNvSpPr txBox="1"/>
            <p:nvPr userDrawn="1"/>
          </p:nvSpPr>
          <p:spPr>
            <a:xfrm>
              <a:off x="5000288" y="2294300"/>
              <a:ext cx="147675" cy="165199"/>
            </a:xfrm>
            <a:custGeom>
              <a:avLst/>
              <a:gdLst/>
              <a:ahLst/>
              <a:cxnLst/>
              <a:rect l="l" t="t" r="r" b="b"/>
              <a:pathLst>
                <a:path w="147675" h="165199">
                  <a:moveTo>
                    <a:pt x="72479" y="0"/>
                  </a:moveTo>
                  <a:cubicBezTo>
                    <a:pt x="95994" y="0"/>
                    <a:pt x="114548" y="7764"/>
                    <a:pt x="128141" y="23291"/>
                  </a:cubicBezTo>
                  <a:cubicBezTo>
                    <a:pt x="141734" y="38819"/>
                    <a:pt x="148233" y="62607"/>
                    <a:pt x="147638" y="94654"/>
                  </a:cubicBezTo>
                  <a:lnTo>
                    <a:pt x="42863" y="94654"/>
                  </a:lnTo>
                  <a:cubicBezTo>
                    <a:pt x="43160" y="107057"/>
                    <a:pt x="46534" y="116706"/>
                    <a:pt x="52983" y="123602"/>
                  </a:cubicBezTo>
                  <a:cubicBezTo>
                    <a:pt x="59432" y="130497"/>
                    <a:pt x="67469" y="133945"/>
                    <a:pt x="77093" y="133945"/>
                  </a:cubicBezTo>
                  <a:cubicBezTo>
                    <a:pt x="83641" y="133945"/>
                    <a:pt x="89148" y="132159"/>
                    <a:pt x="93613" y="128587"/>
                  </a:cubicBezTo>
                  <a:cubicBezTo>
                    <a:pt x="98078" y="125015"/>
                    <a:pt x="101451" y="119261"/>
                    <a:pt x="103733" y="111323"/>
                  </a:cubicBezTo>
                  <a:lnTo>
                    <a:pt x="145405" y="118318"/>
                  </a:lnTo>
                  <a:cubicBezTo>
                    <a:pt x="140047" y="133598"/>
                    <a:pt x="131589" y="145231"/>
                    <a:pt x="120030" y="153218"/>
                  </a:cubicBezTo>
                  <a:cubicBezTo>
                    <a:pt x="108471" y="161205"/>
                    <a:pt x="94010" y="165199"/>
                    <a:pt x="76647" y="165199"/>
                  </a:cubicBezTo>
                  <a:cubicBezTo>
                    <a:pt x="49163" y="165199"/>
                    <a:pt x="28823" y="156220"/>
                    <a:pt x="15627" y="138261"/>
                  </a:cubicBezTo>
                  <a:cubicBezTo>
                    <a:pt x="5209" y="123874"/>
                    <a:pt x="0" y="105717"/>
                    <a:pt x="0" y="83790"/>
                  </a:cubicBezTo>
                  <a:cubicBezTo>
                    <a:pt x="0" y="57596"/>
                    <a:pt x="6846" y="37083"/>
                    <a:pt x="20538" y="22250"/>
                  </a:cubicBezTo>
                  <a:cubicBezTo>
                    <a:pt x="34231" y="7416"/>
                    <a:pt x="51544" y="0"/>
                    <a:pt x="72479" y="0"/>
                  </a:cubicBezTo>
                  <a:close/>
                  <a:moveTo>
                    <a:pt x="75009" y="31998"/>
                  </a:moveTo>
                  <a:cubicBezTo>
                    <a:pt x="65881" y="31998"/>
                    <a:pt x="58341" y="35322"/>
                    <a:pt x="52388" y="41969"/>
                  </a:cubicBezTo>
                  <a:cubicBezTo>
                    <a:pt x="46434" y="48617"/>
                    <a:pt x="43507" y="57646"/>
                    <a:pt x="43607" y="69056"/>
                  </a:cubicBezTo>
                  <a:lnTo>
                    <a:pt x="106114" y="69056"/>
                  </a:lnTo>
                  <a:cubicBezTo>
                    <a:pt x="105817" y="56951"/>
                    <a:pt x="102691" y="47749"/>
                    <a:pt x="96738" y="41448"/>
                  </a:cubicBezTo>
                  <a:cubicBezTo>
                    <a:pt x="90785" y="35148"/>
                    <a:pt x="83542" y="31998"/>
                    <a:pt x="75009" y="31998"/>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7063"/>
              <a:endParaRPr lang="en-US" sz="3200" b="1" spc="-67">
                <a:solidFill>
                  <a:srgbClr val="8C9599">
                    <a:lumMod val="50000"/>
                  </a:srgbClr>
                </a:solidFill>
                <a:cs typeface="Arial"/>
              </a:endParaRPr>
            </a:p>
          </p:txBody>
        </p:sp>
        <p:sp>
          <p:nvSpPr>
            <p:cNvPr id="31" name="TextBox 30">
              <a:extLst>
                <a:ext uri="{FF2B5EF4-FFF2-40B4-BE49-F238E27FC236}">
                  <a16:creationId xmlns:a16="http://schemas.microsoft.com/office/drawing/2014/main" id="{2A1FAAAC-2C46-7A45-A7DC-8F71137BBF70}"/>
                </a:ext>
              </a:extLst>
            </p:cNvPr>
            <p:cNvSpPr txBox="1"/>
            <p:nvPr userDrawn="1"/>
          </p:nvSpPr>
          <p:spPr>
            <a:xfrm>
              <a:off x="5165190" y="2294300"/>
              <a:ext cx="149125" cy="165199"/>
            </a:xfrm>
            <a:custGeom>
              <a:avLst/>
              <a:gdLst/>
              <a:ahLst/>
              <a:cxnLst/>
              <a:rect l="l" t="t" r="r" b="b"/>
              <a:pathLst>
                <a:path w="149125" h="165199">
                  <a:moveTo>
                    <a:pt x="76646" y="0"/>
                  </a:moveTo>
                  <a:cubicBezTo>
                    <a:pt x="95894" y="0"/>
                    <a:pt x="111199" y="4142"/>
                    <a:pt x="122560" y="12427"/>
                  </a:cubicBezTo>
                  <a:cubicBezTo>
                    <a:pt x="133920" y="20712"/>
                    <a:pt x="142081" y="33337"/>
                    <a:pt x="147042" y="50304"/>
                  </a:cubicBezTo>
                  <a:lnTo>
                    <a:pt x="105816" y="57745"/>
                  </a:lnTo>
                  <a:cubicBezTo>
                    <a:pt x="104427" y="49510"/>
                    <a:pt x="101277" y="43309"/>
                    <a:pt x="96366" y="39142"/>
                  </a:cubicBezTo>
                  <a:cubicBezTo>
                    <a:pt x="91454" y="34974"/>
                    <a:pt x="85080" y="32891"/>
                    <a:pt x="77241" y="32891"/>
                  </a:cubicBezTo>
                  <a:cubicBezTo>
                    <a:pt x="66823" y="32891"/>
                    <a:pt x="58514" y="36487"/>
                    <a:pt x="52313" y="43681"/>
                  </a:cubicBezTo>
                  <a:cubicBezTo>
                    <a:pt x="46112" y="50874"/>
                    <a:pt x="43011" y="62904"/>
                    <a:pt x="43011" y="79772"/>
                  </a:cubicBezTo>
                  <a:cubicBezTo>
                    <a:pt x="43011" y="98524"/>
                    <a:pt x="46161" y="111770"/>
                    <a:pt x="52462" y="119509"/>
                  </a:cubicBezTo>
                  <a:cubicBezTo>
                    <a:pt x="58762" y="127248"/>
                    <a:pt x="67220" y="131117"/>
                    <a:pt x="77837" y="131117"/>
                  </a:cubicBezTo>
                  <a:cubicBezTo>
                    <a:pt x="85774" y="131117"/>
                    <a:pt x="92273" y="128860"/>
                    <a:pt x="97333" y="124346"/>
                  </a:cubicBezTo>
                  <a:cubicBezTo>
                    <a:pt x="102393" y="119831"/>
                    <a:pt x="105965" y="112067"/>
                    <a:pt x="108049" y="101054"/>
                  </a:cubicBezTo>
                  <a:lnTo>
                    <a:pt x="149125" y="108049"/>
                  </a:lnTo>
                  <a:cubicBezTo>
                    <a:pt x="144859" y="126901"/>
                    <a:pt x="136673" y="141138"/>
                    <a:pt x="124569" y="150763"/>
                  </a:cubicBezTo>
                  <a:cubicBezTo>
                    <a:pt x="112464" y="160387"/>
                    <a:pt x="96242" y="165199"/>
                    <a:pt x="75902" y="165199"/>
                  </a:cubicBezTo>
                  <a:cubicBezTo>
                    <a:pt x="52784" y="165199"/>
                    <a:pt x="34354" y="157906"/>
                    <a:pt x="20612" y="143321"/>
                  </a:cubicBezTo>
                  <a:cubicBezTo>
                    <a:pt x="6871" y="128736"/>
                    <a:pt x="0" y="108545"/>
                    <a:pt x="0" y="82748"/>
                  </a:cubicBezTo>
                  <a:cubicBezTo>
                    <a:pt x="0" y="56654"/>
                    <a:pt x="6895" y="36339"/>
                    <a:pt x="20687" y="21803"/>
                  </a:cubicBezTo>
                  <a:cubicBezTo>
                    <a:pt x="34478" y="7268"/>
                    <a:pt x="53131" y="0"/>
                    <a:pt x="76646"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7063"/>
              <a:endParaRPr lang="en-US" sz="3200" b="1" spc="-67">
                <a:solidFill>
                  <a:srgbClr val="8C9599">
                    <a:lumMod val="50000"/>
                  </a:srgbClr>
                </a:solidFill>
                <a:cs typeface="Arial"/>
              </a:endParaRPr>
            </a:p>
          </p:txBody>
        </p:sp>
        <p:sp>
          <p:nvSpPr>
            <p:cNvPr id="30" name="TextBox 29">
              <a:extLst>
                <a:ext uri="{FF2B5EF4-FFF2-40B4-BE49-F238E27FC236}">
                  <a16:creationId xmlns:a16="http://schemas.microsoft.com/office/drawing/2014/main" id="{87C28EED-2DF9-1C4B-B18F-FA6112A46BBA}"/>
                </a:ext>
              </a:extLst>
            </p:cNvPr>
            <p:cNvSpPr txBox="1"/>
            <p:nvPr userDrawn="1"/>
          </p:nvSpPr>
          <p:spPr>
            <a:xfrm>
              <a:off x="5517019" y="2294300"/>
              <a:ext cx="144066" cy="161627"/>
            </a:xfrm>
            <a:custGeom>
              <a:avLst/>
              <a:gdLst/>
              <a:ahLst/>
              <a:cxnLst/>
              <a:rect l="l" t="t" r="r" b="b"/>
              <a:pathLst>
                <a:path w="144066" h="161627">
                  <a:moveTo>
                    <a:pt x="90934" y="0"/>
                  </a:moveTo>
                  <a:cubicBezTo>
                    <a:pt x="100162" y="0"/>
                    <a:pt x="108595" y="1662"/>
                    <a:pt x="116235" y="4986"/>
                  </a:cubicBezTo>
                  <a:cubicBezTo>
                    <a:pt x="123875" y="8309"/>
                    <a:pt x="129654" y="12551"/>
                    <a:pt x="133574" y="17710"/>
                  </a:cubicBezTo>
                  <a:cubicBezTo>
                    <a:pt x="137493" y="22870"/>
                    <a:pt x="140221" y="28724"/>
                    <a:pt x="141759" y="35272"/>
                  </a:cubicBezTo>
                  <a:cubicBezTo>
                    <a:pt x="143297" y="41821"/>
                    <a:pt x="144066" y="51197"/>
                    <a:pt x="144066" y="63401"/>
                  </a:cubicBezTo>
                  <a:lnTo>
                    <a:pt x="144066" y="161627"/>
                  </a:lnTo>
                  <a:lnTo>
                    <a:pt x="102245" y="161627"/>
                  </a:lnTo>
                  <a:lnTo>
                    <a:pt x="102245" y="80962"/>
                  </a:lnTo>
                  <a:cubicBezTo>
                    <a:pt x="102245" y="63897"/>
                    <a:pt x="101352" y="52859"/>
                    <a:pt x="99566" y="47848"/>
                  </a:cubicBezTo>
                  <a:cubicBezTo>
                    <a:pt x="97780" y="42837"/>
                    <a:pt x="94878" y="38943"/>
                    <a:pt x="90860" y="36165"/>
                  </a:cubicBezTo>
                  <a:cubicBezTo>
                    <a:pt x="86841" y="33387"/>
                    <a:pt x="82005" y="31998"/>
                    <a:pt x="76349" y="31998"/>
                  </a:cubicBezTo>
                  <a:cubicBezTo>
                    <a:pt x="69106" y="31998"/>
                    <a:pt x="62607" y="33982"/>
                    <a:pt x="56853" y="37951"/>
                  </a:cubicBezTo>
                  <a:cubicBezTo>
                    <a:pt x="51098" y="41920"/>
                    <a:pt x="47154" y="47178"/>
                    <a:pt x="45021" y="53727"/>
                  </a:cubicBezTo>
                  <a:cubicBezTo>
                    <a:pt x="42887" y="60275"/>
                    <a:pt x="41821" y="72380"/>
                    <a:pt x="41821" y="90041"/>
                  </a:cubicBezTo>
                  <a:lnTo>
                    <a:pt x="41821" y="161627"/>
                  </a:lnTo>
                  <a:lnTo>
                    <a:pt x="0" y="161627"/>
                  </a:lnTo>
                  <a:lnTo>
                    <a:pt x="0" y="3572"/>
                  </a:lnTo>
                  <a:lnTo>
                    <a:pt x="38844" y="3572"/>
                  </a:lnTo>
                  <a:lnTo>
                    <a:pt x="38844" y="26789"/>
                  </a:lnTo>
                  <a:cubicBezTo>
                    <a:pt x="52636" y="8929"/>
                    <a:pt x="69999" y="0"/>
                    <a:pt x="90934"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7063"/>
              <a:endParaRPr lang="en-US" sz="3200" b="1" spc="-67">
                <a:solidFill>
                  <a:srgbClr val="8C9599">
                    <a:lumMod val="50000"/>
                  </a:srgbClr>
                </a:solidFill>
                <a:cs typeface="Arial"/>
              </a:endParaRPr>
            </a:p>
          </p:txBody>
        </p:sp>
        <p:sp>
          <p:nvSpPr>
            <p:cNvPr id="29" name="TextBox 28">
              <a:extLst>
                <a:ext uri="{FF2B5EF4-FFF2-40B4-BE49-F238E27FC236}">
                  <a16:creationId xmlns:a16="http://schemas.microsoft.com/office/drawing/2014/main" id="{1E2C23FB-3FB0-1F48-9224-183CD40B520C}"/>
                </a:ext>
              </a:extLst>
            </p:cNvPr>
            <p:cNvSpPr txBox="1"/>
            <p:nvPr userDrawn="1"/>
          </p:nvSpPr>
          <p:spPr>
            <a:xfrm>
              <a:off x="5688618" y="2294300"/>
              <a:ext cx="163116" cy="165199"/>
            </a:xfrm>
            <a:custGeom>
              <a:avLst/>
              <a:gdLst/>
              <a:ahLst/>
              <a:cxnLst/>
              <a:rect l="l" t="t" r="r" b="b"/>
              <a:pathLst>
                <a:path w="163116" h="165199">
                  <a:moveTo>
                    <a:pt x="81409" y="0"/>
                  </a:moveTo>
                  <a:cubicBezTo>
                    <a:pt x="105321" y="0"/>
                    <a:pt x="124916" y="7764"/>
                    <a:pt x="140196" y="23291"/>
                  </a:cubicBezTo>
                  <a:cubicBezTo>
                    <a:pt x="155476" y="38819"/>
                    <a:pt x="163116" y="58440"/>
                    <a:pt x="163116" y="82153"/>
                  </a:cubicBezTo>
                  <a:cubicBezTo>
                    <a:pt x="163116" y="106065"/>
                    <a:pt x="155401" y="125884"/>
                    <a:pt x="139973" y="141610"/>
                  </a:cubicBezTo>
                  <a:cubicBezTo>
                    <a:pt x="124544" y="157336"/>
                    <a:pt x="105122" y="165199"/>
                    <a:pt x="81707" y="165199"/>
                  </a:cubicBezTo>
                  <a:cubicBezTo>
                    <a:pt x="67221" y="165199"/>
                    <a:pt x="53405" y="161925"/>
                    <a:pt x="40258" y="155376"/>
                  </a:cubicBezTo>
                  <a:cubicBezTo>
                    <a:pt x="27112" y="148828"/>
                    <a:pt x="17115" y="139228"/>
                    <a:pt x="10269" y="126578"/>
                  </a:cubicBezTo>
                  <a:cubicBezTo>
                    <a:pt x="3423" y="113928"/>
                    <a:pt x="0" y="98524"/>
                    <a:pt x="0" y="80367"/>
                  </a:cubicBezTo>
                  <a:cubicBezTo>
                    <a:pt x="0" y="66476"/>
                    <a:pt x="3423" y="53032"/>
                    <a:pt x="10269" y="40035"/>
                  </a:cubicBezTo>
                  <a:cubicBezTo>
                    <a:pt x="17115" y="27037"/>
                    <a:pt x="26814" y="17115"/>
                    <a:pt x="39365" y="10269"/>
                  </a:cubicBezTo>
                  <a:cubicBezTo>
                    <a:pt x="51916" y="3423"/>
                    <a:pt x="65931" y="0"/>
                    <a:pt x="81409" y="0"/>
                  </a:cubicBezTo>
                  <a:close/>
                  <a:moveTo>
                    <a:pt x="81558" y="34081"/>
                  </a:moveTo>
                  <a:cubicBezTo>
                    <a:pt x="70644" y="34081"/>
                    <a:pt x="61466" y="38249"/>
                    <a:pt x="54025" y="46583"/>
                  </a:cubicBezTo>
                  <a:cubicBezTo>
                    <a:pt x="46583" y="54917"/>
                    <a:pt x="42863" y="66923"/>
                    <a:pt x="42863" y="82599"/>
                  </a:cubicBezTo>
                  <a:cubicBezTo>
                    <a:pt x="42863" y="98276"/>
                    <a:pt x="46583" y="110281"/>
                    <a:pt x="54025" y="118616"/>
                  </a:cubicBezTo>
                  <a:cubicBezTo>
                    <a:pt x="61466" y="126950"/>
                    <a:pt x="70644" y="131117"/>
                    <a:pt x="81558" y="131117"/>
                  </a:cubicBezTo>
                  <a:cubicBezTo>
                    <a:pt x="92472" y="131117"/>
                    <a:pt x="101625" y="126950"/>
                    <a:pt x="109017" y="118616"/>
                  </a:cubicBezTo>
                  <a:cubicBezTo>
                    <a:pt x="116408" y="110281"/>
                    <a:pt x="120104" y="98177"/>
                    <a:pt x="120104" y="82302"/>
                  </a:cubicBezTo>
                  <a:cubicBezTo>
                    <a:pt x="120104" y="66824"/>
                    <a:pt x="116408" y="54917"/>
                    <a:pt x="109017" y="46583"/>
                  </a:cubicBezTo>
                  <a:cubicBezTo>
                    <a:pt x="101625" y="38249"/>
                    <a:pt x="92472" y="34081"/>
                    <a:pt x="81558" y="34081"/>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7063"/>
              <a:endParaRPr lang="en-US" sz="3200" b="1" spc="-67">
                <a:solidFill>
                  <a:srgbClr val="8C9599">
                    <a:lumMod val="50000"/>
                  </a:srgbClr>
                </a:solidFill>
                <a:cs typeface="Arial"/>
              </a:endParaRPr>
            </a:p>
          </p:txBody>
        </p:sp>
        <p:sp>
          <p:nvSpPr>
            <p:cNvPr id="28" name="TextBox 27">
              <a:extLst>
                <a:ext uri="{FF2B5EF4-FFF2-40B4-BE49-F238E27FC236}">
                  <a16:creationId xmlns:a16="http://schemas.microsoft.com/office/drawing/2014/main" id="{122C33C4-2EED-1B47-AE64-18CE95053628}"/>
                </a:ext>
              </a:extLst>
            </p:cNvPr>
            <p:cNvSpPr txBox="1"/>
            <p:nvPr userDrawn="1"/>
          </p:nvSpPr>
          <p:spPr>
            <a:xfrm>
              <a:off x="5945793" y="2294300"/>
              <a:ext cx="163116" cy="165199"/>
            </a:xfrm>
            <a:custGeom>
              <a:avLst/>
              <a:gdLst/>
              <a:ahLst/>
              <a:cxnLst/>
              <a:rect l="l" t="t" r="r" b="b"/>
              <a:pathLst>
                <a:path w="163116" h="165199">
                  <a:moveTo>
                    <a:pt x="81409" y="0"/>
                  </a:moveTo>
                  <a:cubicBezTo>
                    <a:pt x="105321" y="0"/>
                    <a:pt x="124916" y="7764"/>
                    <a:pt x="140196" y="23291"/>
                  </a:cubicBezTo>
                  <a:cubicBezTo>
                    <a:pt x="155476" y="38819"/>
                    <a:pt x="163116" y="58440"/>
                    <a:pt x="163116" y="82153"/>
                  </a:cubicBezTo>
                  <a:cubicBezTo>
                    <a:pt x="163116" y="106065"/>
                    <a:pt x="155401" y="125884"/>
                    <a:pt x="139973" y="141610"/>
                  </a:cubicBezTo>
                  <a:cubicBezTo>
                    <a:pt x="124544" y="157336"/>
                    <a:pt x="105122" y="165199"/>
                    <a:pt x="81707" y="165199"/>
                  </a:cubicBezTo>
                  <a:cubicBezTo>
                    <a:pt x="67221" y="165199"/>
                    <a:pt x="53405" y="161925"/>
                    <a:pt x="40258" y="155376"/>
                  </a:cubicBezTo>
                  <a:cubicBezTo>
                    <a:pt x="27112" y="148828"/>
                    <a:pt x="17115" y="139228"/>
                    <a:pt x="10269" y="126578"/>
                  </a:cubicBezTo>
                  <a:cubicBezTo>
                    <a:pt x="3423" y="113928"/>
                    <a:pt x="0" y="98524"/>
                    <a:pt x="0" y="80367"/>
                  </a:cubicBezTo>
                  <a:cubicBezTo>
                    <a:pt x="0" y="66476"/>
                    <a:pt x="3423" y="53032"/>
                    <a:pt x="10269" y="40035"/>
                  </a:cubicBezTo>
                  <a:cubicBezTo>
                    <a:pt x="17115" y="27037"/>
                    <a:pt x="26814" y="17115"/>
                    <a:pt x="39365" y="10269"/>
                  </a:cubicBezTo>
                  <a:cubicBezTo>
                    <a:pt x="51916" y="3423"/>
                    <a:pt x="65931" y="0"/>
                    <a:pt x="81409" y="0"/>
                  </a:cubicBezTo>
                  <a:close/>
                  <a:moveTo>
                    <a:pt x="81558" y="34081"/>
                  </a:moveTo>
                  <a:cubicBezTo>
                    <a:pt x="70644" y="34081"/>
                    <a:pt x="61466" y="38249"/>
                    <a:pt x="54025" y="46583"/>
                  </a:cubicBezTo>
                  <a:cubicBezTo>
                    <a:pt x="46583" y="54917"/>
                    <a:pt x="42863" y="66923"/>
                    <a:pt x="42863" y="82599"/>
                  </a:cubicBezTo>
                  <a:cubicBezTo>
                    <a:pt x="42863" y="98276"/>
                    <a:pt x="46583" y="110281"/>
                    <a:pt x="54025" y="118616"/>
                  </a:cubicBezTo>
                  <a:cubicBezTo>
                    <a:pt x="61466" y="126950"/>
                    <a:pt x="70644" y="131117"/>
                    <a:pt x="81558" y="131117"/>
                  </a:cubicBezTo>
                  <a:cubicBezTo>
                    <a:pt x="92472" y="131117"/>
                    <a:pt x="101625" y="126950"/>
                    <a:pt x="109017" y="118616"/>
                  </a:cubicBezTo>
                  <a:cubicBezTo>
                    <a:pt x="116408" y="110281"/>
                    <a:pt x="120104" y="98177"/>
                    <a:pt x="120104" y="82302"/>
                  </a:cubicBezTo>
                  <a:cubicBezTo>
                    <a:pt x="120104" y="66824"/>
                    <a:pt x="116408" y="54917"/>
                    <a:pt x="109017" y="46583"/>
                  </a:cubicBezTo>
                  <a:cubicBezTo>
                    <a:pt x="101625" y="38249"/>
                    <a:pt x="92472" y="34081"/>
                    <a:pt x="81558" y="34081"/>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7063"/>
              <a:endParaRPr lang="en-US" sz="3200" b="1" spc="-67">
                <a:solidFill>
                  <a:srgbClr val="8C9599">
                    <a:lumMod val="50000"/>
                  </a:srgbClr>
                </a:solidFill>
                <a:cs typeface="Arial"/>
              </a:endParaRPr>
            </a:p>
          </p:txBody>
        </p:sp>
        <p:sp>
          <p:nvSpPr>
            <p:cNvPr id="27" name="TextBox 26">
              <a:extLst>
                <a:ext uri="{FF2B5EF4-FFF2-40B4-BE49-F238E27FC236}">
                  <a16:creationId xmlns:a16="http://schemas.microsoft.com/office/drawing/2014/main" id="{D82FEC70-A84A-A843-95D5-2DEE5D0F34FB}"/>
                </a:ext>
              </a:extLst>
            </p:cNvPr>
            <p:cNvSpPr txBox="1"/>
            <p:nvPr userDrawn="1"/>
          </p:nvSpPr>
          <p:spPr>
            <a:xfrm>
              <a:off x="6127066" y="2294299"/>
              <a:ext cx="154186" cy="225772"/>
            </a:xfrm>
            <a:custGeom>
              <a:avLst/>
              <a:gdLst/>
              <a:ahLst/>
              <a:cxnLst/>
              <a:rect l="l" t="t" r="r" b="b"/>
              <a:pathLst>
                <a:path w="154186" h="225772">
                  <a:moveTo>
                    <a:pt x="66675" y="0"/>
                  </a:moveTo>
                  <a:cubicBezTo>
                    <a:pt x="86221" y="0"/>
                    <a:pt x="102344" y="8582"/>
                    <a:pt x="115044" y="25747"/>
                  </a:cubicBezTo>
                  <a:lnTo>
                    <a:pt x="115044" y="3572"/>
                  </a:lnTo>
                  <a:lnTo>
                    <a:pt x="154186" y="3572"/>
                  </a:lnTo>
                  <a:lnTo>
                    <a:pt x="154186" y="145405"/>
                  </a:lnTo>
                  <a:cubicBezTo>
                    <a:pt x="154186" y="164058"/>
                    <a:pt x="152648" y="177998"/>
                    <a:pt x="149572" y="187226"/>
                  </a:cubicBezTo>
                  <a:cubicBezTo>
                    <a:pt x="146496" y="196453"/>
                    <a:pt x="142180" y="203696"/>
                    <a:pt x="136624" y="208954"/>
                  </a:cubicBezTo>
                  <a:cubicBezTo>
                    <a:pt x="131068" y="214213"/>
                    <a:pt x="123651" y="218331"/>
                    <a:pt x="114374" y="221307"/>
                  </a:cubicBezTo>
                  <a:cubicBezTo>
                    <a:pt x="105097" y="224284"/>
                    <a:pt x="93365" y="225772"/>
                    <a:pt x="79176" y="225772"/>
                  </a:cubicBezTo>
                  <a:cubicBezTo>
                    <a:pt x="52387" y="225772"/>
                    <a:pt x="33387" y="221183"/>
                    <a:pt x="22175" y="212005"/>
                  </a:cubicBezTo>
                  <a:cubicBezTo>
                    <a:pt x="10963" y="202828"/>
                    <a:pt x="5358" y="191194"/>
                    <a:pt x="5358" y="177105"/>
                  </a:cubicBezTo>
                  <a:cubicBezTo>
                    <a:pt x="5358" y="175716"/>
                    <a:pt x="5407" y="174029"/>
                    <a:pt x="5506" y="172045"/>
                  </a:cubicBezTo>
                  <a:lnTo>
                    <a:pt x="53280" y="177849"/>
                  </a:lnTo>
                  <a:cubicBezTo>
                    <a:pt x="54074" y="183406"/>
                    <a:pt x="55909" y="187226"/>
                    <a:pt x="58787" y="189309"/>
                  </a:cubicBezTo>
                  <a:cubicBezTo>
                    <a:pt x="62756" y="192286"/>
                    <a:pt x="69006" y="193774"/>
                    <a:pt x="77539" y="193774"/>
                  </a:cubicBezTo>
                  <a:cubicBezTo>
                    <a:pt x="88453" y="193774"/>
                    <a:pt x="96639" y="192137"/>
                    <a:pt x="102096" y="188863"/>
                  </a:cubicBezTo>
                  <a:cubicBezTo>
                    <a:pt x="105767" y="186680"/>
                    <a:pt x="108545" y="183158"/>
                    <a:pt x="110430" y="178296"/>
                  </a:cubicBezTo>
                  <a:cubicBezTo>
                    <a:pt x="111720" y="174823"/>
                    <a:pt x="112365" y="168424"/>
                    <a:pt x="112365" y="159097"/>
                  </a:cubicBezTo>
                  <a:lnTo>
                    <a:pt x="112365" y="136029"/>
                  </a:lnTo>
                  <a:cubicBezTo>
                    <a:pt x="99863" y="153094"/>
                    <a:pt x="84088" y="161627"/>
                    <a:pt x="65038" y="161627"/>
                  </a:cubicBezTo>
                  <a:cubicBezTo>
                    <a:pt x="43805" y="161627"/>
                    <a:pt x="26987" y="152648"/>
                    <a:pt x="14585" y="134689"/>
                  </a:cubicBezTo>
                  <a:cubicBezTo>
                    <a:pt x="4861" y="120501"/>
                    <a:pt x="0" y="102840"/>
                    <a:pt x="0" y="81706"/>
                  </a:cubicBezTo>
                  <a:cubicBezTo>
                    <a:pt x="0" y="55215"/>
                    <a:pt x="6375" y="34974"/>
                    <a:pt x="19124" y="20985"/>
                  </a:cubicBezTo>
                  <a:cubicBezTo>
                    <a:pt x="31874" y="6995"/>
                    <a:pt x="47724" y="0"/>
                    <a:pt x="66675" y="0"/>
                  </a:cubicBezTo>
                  <a:close/>
                  <a:moveTo>
                    <a:pt x="77390" y="31998"/>
                  </a:moveTo>
                  <a:cubicBezTo>
                    <a:pt x="67369" y="31998"/>
                    <a:pt x="59109" y="35892"/>
                    <a:pt x="52610" y="43681"/>
                  </a:cubicBezTo>
                  <a:cubicBezTo>
                    <a:pt x="46112" y="51470"/>
                    <a:pt x="42862" y="63351"/>
                    <a:pt x="42862" y="79325"/>
                  </a:cubicBezTo>
                  <a:cubicBezTo>
                    <a:pt x="42862" y="96093"/>
                    <a:pt x="46112" y="108371"/>
                    <a:pt x="52610" y="116160"/>
                  </a:cubicBezTo>
                  <a:cubicBezTo>
                    <a:pt x="59109" y="123949"/>
                    <a:pt x="67121" y="127843"/>
                    <a:pt x="76646" y="127843"/>
                  </a:cubicBezTo>
                  <a:cubicBezTo>
                    <a:pt x="86866" y="127843"/>
                    <a:pt x="95498" y="123850"/>
                    <a:pt x="102542" y="115862"/>
                  </a:cubicBezTo>
                  <a:cubicBezTo>
                    <a:pt x="109587" y="107875"/>
                    <a:pt x="113109" y="96044"/>
                    <a:pt x="113109" y="80367"/>
                  </a:cubicBezTo>
                  <a:cubicBezTo>
                    <a:pt x="113109" y="63996"/>
                    <a:pt x="109736" y="51842"/>
                    <a:pt x="102989" y="43904"/>
                  </a:cubicBezTo>
                  <a:cubicBezTo>
                    <a:pt x="96242" y="35967"/>
                    <a:pt x="87709" y="31998"/>
                    <a:pt x="77390" y="31998"/>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7063"/>
              <a:endParaRPr lang="en-US" sz="3200" b="1" spc="-67">
                <a:solidFill>
                  <a:srgbClr val="8C9599">
                    <a:lumMod val="50000"/>
                  </a:srgbClr>
                </a:solidFill>
                <a:cs typeface="Arial"/>
              </a:endParaRPr>
            </a:p>
          </p:txBody>
        </p:sp>
        <p:sp>
          <p:nvSpPr>
            <p:cNvPr id="26" name="TextBox 25">
              <a:extLst>
                <a:ext uri="{FF2B5EF4-FFF2-40B4-BE49-F238E27FC236}">
                  <a16:creationId xmlns:a16="http://schemas.microsoft.com/office/drawing/2014/main" id="{72275691-F2D1-9240-A849-36C54E8F5AE4}"/>
                </a:ext>
              </a:extLst>
            </p:cNvPr>
            <p:cNvSpPr txBox="1"/>
            <p:nvPr userDrawn="1"/>
          </p:nvSpPr>
          <p:spPr>
            <a:xfrm>
              <a:off x="6297623" y="2297871"/>
              <a:ext cx="162520" cy="222200"/>
            </a:xfrm>
            <a:custGeom>
              <a:avLst/>
              <a:gdLst/>
              <a:ahLst/>
              <a:cxnLst/>
              <a:rect l="l" t="t" r="r" b="b"/>
              <a:pathLst>
                <a:path w="162520" h="222200">
                  <a:moveTo>
                    <a:pt x="0" y="0"/>
                  </a:moveTo>
                  <a:lnTo>
                    <a:pt x="44499" y="0"/>
                  </a:lnTo>
                  <a:lnTo>
                    <a:pt x="82302" y="112216"/>
                  </a:lnTo>
                  <a:lnTo>
                    <a:pt x="119211" y="0"/>
                  </a:lnTo>
                  <a:lnTo>
                    <a:pt x="162520" y="0"/>
                  </a:lnTo>
                  <a:lnTo>
                    <a:pt x="106709" y="152102"/>
                  </a:lnTo>
                  <a:lnTo>
                    <a:pt x="96738" y="179635"/>
                  </a:lnTo>
                  <a:cubicBezTo>
                    <a:pt x="93067" y="188863"/>
                    <a:pt x="89569" y="195907"/>
                    <a:pt x="86246" y="200769"/>
                  </a:cubicBezTo>
                  <a:cubicBezTo>
                    <a:pt x="82922" y="205631"/>
                    <a:pt x="79102" y="209574"/>
                    <a:pt x="74786" y="212601"/>
                  </a:cubicBezTo>
                  <a:cubicBezTo>
                    <a:pt x="70470" y="215627"/>
                    <a:pt x="65162" y="217983"/>
                    <a:pt x="58861" y="219670"/>
                  </a:cubicBezTo>
                  <a:cubicBezTo>
                    <a:pt x="52561" y="221357"/>
                    <a:pt x="45442" y="222200"/>
                    <a:pt x="37504" y="222200"/>
                  </a:cubicBezTo>
                  <a:cubicBezTo>
                    <a:pt x="29468" y="222200"/>
                    <a:pt x="21580" y="221357"/>
                    <a:pt x="13841" y="219670"/>
                  </a:cubicBezTo>
                  <a:lnTo>
                    <a:pt x="10120" y="186928"/>
                  </a:lnTo>
                  <a:cubicBezTo>
                    <a:pt x="16668" y="188218"/>
                    <a:pt x="22572" y="188863"/>
                    <a:pt x="27831" y="188863"/>
                  </a:cubicBezTo>
                  <a:cubicBezTo>
                    <a:pt x="37554" y="188863"/>
                    <a:pt x="44747" y="186010"/>
                    <a:pt x="49411" y="180305"/>
                  </a:cubicBezTo>
                  <a:cubicBezTo>
                    <a:pt x="54074" y="174600"/>
                    <a:pt x="57646" y="167332"/>
                    <a:pt x="60126" y="158502"/>
                  </a:cubicBezTo>
                  <a:lnTo>
                    <a:pt x="0" y="0"/>
                  </a:ln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217063"/>
              <a:endParaRPr lang="en-US" sz="3200" b="1" spc="-67">
                <a:solidFill>
                  <a:srgbClr val="8C9599">
                    <a:lumMod val="50000"/>
                  </a:srgbClr>
                </a:solidFill>
                <a:cs typeface="Arial"/>
              </a:endParaRPr>
            </a:p>
          </p:txBody>
        </p:sp>
      </p:grpSp>
    </p:spTree>
    <p:extLst>
      <p:ext uri="{BB962C8B-B14F-4D97-AF65-F5344CB8AC3E}">
        <p14:creationId xmlns:p14="http://schemas.microsoft.com/office/powerpoint/2010/main" val="76776322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a:xfrm>
            <a:off x="10160000" y="6528306"/>
            <a:ext cx="1422400" cy="167847"/>
          </a:xfrm>
        </p:spPr>
        <p:txBody>
          <a:bodyPr/>
          <a:lstStyle/>
          <a:p>
            <a:fld id="{90F9BDA0-AF0E-4BA8-B742-3B9C92A3E6FE}" type="slidenum">
              <a:rPr lang="en-US" smtClean="0">
                <a:solidFill>
                  <a:srgbClr val="8C9599"/>
                </a:solidFill>
              </a:rPr>
              <a:pPr/>
              <a:t>‹#›</a:t>
            </a:fld>
            <a:endParaRPr lang="en-US">
              <a:solidFill>
                <a:srgbClr val="8C9599"/>
              </a:solidFill>
            </a:endParaRPr>
          </a:p>
        </p:txBody>
      </p:sp>
    </p:spTree>
    <p:extLst>
      <p:ext uri="{BB962C8B-B14F-4D97-AF65-F5344CB8AC3E}">
        <p14:creationId xmlns:p14="http://schemas.microsoft.com/office/powerpoint/2010/main" val="99141701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cSld name="Title or section divider - accent 1B">
    <p:spTree>
      <p:nvGrpSpPr>
        <p:cNvPr id="1" name=""/>
        <p:cNvGrpSpPr/>
        <p:nvPr/>
      </p:nvGrpSpPr>
      <p:grpSpPr>
        <a:xfrm>
          <a:off x="0" y="0"/>
          <a:ext cx="0" cy="0"/>
          <a:chOff x="0" y="0"/>
          <a:chExt cx="0" cy="0"/>
        </a:xfrm>
      </p:grpSpPr>
      <p:sp>
        <p:nvSpPr>
          <p:cNvPr id="13" name="Rectangle 12"/>
          <p:cNvSpPr/>
          <p:nvPr/>
        </p:nvSpPr>
        <p:spPr bwMode="auto">
          <a:xfrm>
            <a:off x="5994400" y="6412826"/>
            <a:ext cx="5689600" cy="29278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384" tIns="194720" rIns="243384" bIns="194720" numCol="1" spcCol="0" rtlCol="0" fromWordArt="0" anchor="t" anchorCtr="0" forceAA="0" compatLnSpc="1">
            <a:prstTxWarp prst="textNoShape">
              <a:avLst/>
            </a:prstTxWarp>
            <a:noAutofit/>
          </a:bodyPr>
          <a:lstStyle/>
          <a:p>
            <a:pPr algn="ctr" defTabSz="1240953" fontAlgn="base">
              <a:lnSpc>
                <a:spcPct val="90000"/>
              </a:lnSpc>
              <a:spcBef>
                <a:spcPct val="0"/>
              </a:spcBef>
              <a:spcAft>
                <a:spcPct val="0"/>
              </a:spcAft>
            </a:pPr>
            <a:endParaRPr lang="en-US" sz="3200" err="1">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1" name="Rectangle 10"/>
          <p:cNvSpPr/>
          <p:nvPr/>
        </p:nvSpPr>
        <p:spPr bwMode="auto">
          <a:xfrm>
            <a:off x="7531027" y="-1"/>
            <a:ext cx="4660976" cy="685800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38608" tIns="190899" rIns="238608" bIns="190899" numCol="1" spcCol="0" rtlCol="0" fromWordArt="0" anchor="t" anchorCtr="0" forceAA="0" compatLnSpc="1">
            <a:prstTxWarp prst="textNoShape">
              <a:avLst/>
            </a:prstTxWarp>
            <a:noAutofit/>
          </a:bodyPr>
          <a:lstStyle/>
          <a:p>
            <a:pPr algn="ctr" defTabSz="1216642" fontAlgn="base">
              <a:lnSpc>
                <a:spcPct val="90000"/>
              </a:lnSpc>
              <a:spcBef>
                <a:spcPct val="0"/>
              </a:spcBef>
              <a:spcAft>
                <a:spcPct val="0"/>
              </a:spcAft>
            </a:pPr>
            <a:endParaRPr lang="en-US" sz="3200" err="1">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5" name="Text Placeholder 4"/>
          <p:cNvSpPr>
            <a:spLocks noGrp="1"/>
          </p:cNvSpPr>
          <p:nvPr>
            <p:ph type="body" sz="quarter" idx="12" hasCustomPrompt="1"/>
          </p:nvPr>
        </p:nvSpPr>
        <p:spPr>
          <a:xfrm>
            <a:off x="1191184" y="3877272"/>
            <a:ext cx="5819216" cy="1794661"/>
          </a:xfrm>
          <a:prstGeom prst="rect">
            <a:avLst/>
          </a:prstGeom>
          <a:noFill/>
        </p:spPr>
        <p:txBody>
          <a:bodyPr lIns="0" tIns="107378" rIns="0" bIns="107378">
            <a:noAutofit/>
          </a:bodyPr>
          <a:lstStyle>
            <a:lvl1pPr marL="0" indent="0">
              <a:spcBef>
                <a:spcPts val="0"/>
              </a:spcBef>
              <a:buNone/>
              <a:defRPr sz="3733" spc="0" baseline="0">
                <a:solidFill>
                  <a:schemeClr val="accent3"/>
                </a:solidFill>
                <a:latin typeface="+mj-lt"/>
              </a:defRPr>
            </a:lvl1pPr>
          </a:lstStyle>
          <a:p>
            <a:pPr lvl="0"/>
            <a:r>
              <a:rPr lang="en-US"/>
              <a:t>Speaker Name</a:t>
            </a:r>
          </a:p>
        </p:txBody>
      </p:sp>
      <p:sp>
        <p:nvSpPr>
          <p:cNvPr id="9" name="Title 1"/>
          <p:cNvSpPr>
            <a:spLocks noGrp="1"/>
          </p:cNvSpPr>
          <p:nvPr>
            <p:ph type="title" hasCustomPrompt="1"/>
          </p:nvPr>
        </p:nvSpPr>
        <p:spPr>
          <a:xfrm>
            <a:off x="1191184" y="1187621"/>
            <a:ext cx="5819216" cy="2689656"/>
          </a:xfrm>
          <a:noFill/>
        </p:spPr>
        <p:txBody>
          <a:bodyPr lIns="0" tIns="89487" rIns="0" bIns="89487" anchor="b" anchorCtr="0"/>
          <a:lstStyle>
            <a:lvl1pPr>
              <a:lnSpc>
                <a:spcPct val="90000"/>
              </a:lnSpc>
              <a:defRPr sz="6400" spc="0" baseline="0">
                <a:gradFill>
                  <a:gsLst>
                    <a:gs pos="72566">
                      <a:schemeClr val="tx2"/>
                    </a:gs>
                    <a:gs pos="35000">
                      <a:schemeClr val="tx2"/>
                    </a:gs>
                  </a:gsLst>
                  <a:lin ang="5400000" scaled="0"/>
                </a:gradFill>
              </a:defRPr>
            </a:lvl1pPr>
          </a:lstStyle>
          <a:p>
            <a:r>
              <a:rPr lang="en-US"/>
              <a:t>Presentation title</a:t>
            </a:r>
          </a:p>
        </p:txBody>
      </p:sp>
      <p:sp>
        <p:nvSpPr>
          <p:cNvPr id="2" name="Slide Number Placeholder 1"/>
          <p:cNvSpPr>
            <a:spLocks noGrp="1"/>
          </p:cNvSpPr>
          <p:nvPr>
            <p:ph type="sldNum" sz="quarter" idx="13"/>
          </p:nvPr>
        </p:nvSpPr>
        <p:spPr/>
        <p:txBody>
          <a:bodyPr/>
          <a:lstStyle>
            <a:lvl1pPr>
              <a:defRPr>
                <a:solidFill>
                  <a:schemeClr val="bg1"/>
                </a:solidFill>
              </a:defRPr>
            </a:lvl1pPr>
          </a:lstStyle>
          <a:p>
            <a:fld id="{F18F5FCC-583C-47C6-9953-2F6AD74D46AE}"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384066124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cSld name="6_Title Slide 1">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38200" y="1952654"/>
            <a:ext cx="10363200" cy="1470025"/>
          </a:xfrm>
        </p:spPr>
        <p:txBody>
          <a:bodyPr anchor="b">
            <a:noAutofit/>
          </a:bodyPr>
          <a:lstStyle>
            <a:lvl1pPr>
              <a:defRPr sz="4800" baseline="0"/>
            </a:lvl1pPr>
          </a:lstStyle>
          <a:p>
            <a:r>
              <a:rPr lang="en-US"/>
              <a:t>UHC Capital Finance</a:t>
            </a:r>
          </a:p>
        </p:txBody>
      </p:sp>
      <p:sp>
        <p:nvSpPr>
          <p:cNvPr id="3" name="Subtitle 2"/>
          <p:cNvSpPr>
            <a:spLocks noGrp="1"/>
          </p:cNvSpPr>
          <p:nvPr>
            <p:ph type="subTitle" idx="1" hasCustomPrompt="1"/>
          </p:nvPr>
        </p:nvSpPr>
        <p:spPr>
          <a:xfrm>
            <a:off x="836084" y="3432175"/>
            <a:ext cx="10363200" cy="1752600"/>
          </a:xfrm>
        </p:spPr>
        <p:txBody>
          <a:bodyPr>
            <a:noAutofit/>
          </a:bodyPr>
          <a:lstStyle>
            <a:lvl1pPr marL="0" indent="0" algn="l">
              <a:buNone/>
              <a:defRPr sz="2667" b="1" baseline="0">
                <a:solidFill>
                  <a:schemeClr val="accent3"/>
                </a:solidFill>
              </a:defRPr>
            </a:lvl1pPr>
            <a:lvl2pPr marL="608535" indent="0" algn="ctr">
              <a:buNone/>
              <a:defRPr>
                <a:solidFill>
                  <a:schemeClr val="tx1">
                    <a:tint val="75000"/>
                  </a:schemeClr>
                </a:solidFill>
              </a:defRPr>
            </a:lvl2pPr>
            <a:lvl3pPr marL="1217063" indent="0" algn="ctr">
              <a:buNone/>
              <a:defRPr>
                <a:solidFill>
                  <a:schemeClr val="tx1">
                    <a:tint val="75000"/>
                  </a:schemeClr>
                </a:solidFill>
              </a:defRPr>
            </a:lvl3pPr>
            <a:lvl4pPr marL="1825606" indent="0" algn="ctr">
              <a:buNone/>
              <a:defRPr>
                <a:solidFill>
                  <a:schemeClr val="tx1">
                    <a:tint val="75000"/>
                  </a:schemeClr>
                </a:solidFill>
              </a:defRPr>
            </a:lvl4pPr>
            <a:lvl5pPr marL="2434126" indent="0" algn="ctr">
              <a:buNone/>
              <a:defRPr>
                <a:solidFill>
                  <a:schemeClr val="tx1">
                    <a:tint val="75000"/>
                  </a:schemeClr>
                </a:solidFill>
              </a:defRPr>
            </a:lvl5pPr>
            <a:lvl6pPr marL="3042667" indent="0" algn="ctr">
              <a:buNone/>
              <a:defRPr>
                <a:solidFill>
                  <a:schemeClr val="tx1">
                    <a:tint val="75000"/>
                  </a:schemeClr>
                </a:solidFill>
              </a:defRPr>
            </a:lvl6pPr>
            <a:lvl7pPr marL="3651194" indent="0" algn="ctr">
              <a:buNone/>
              <a:defRPr>
                <a:solidFill>
                  <a:schemeClr val="tx1">
                    <a:tint val="75000"/>
                  </a:schemeClr>
                </a:solidFill>
              </a:defRPr>
            </a:lvl7pPr>
            <a:lvl8pPr marL="4259727" indent="0" algn="ctr">
              <a:buNone/>
              <a:defRPr>
                <a:solidFill>
                  <a:schemeClr val="tx1">
                    <a:tint val="75000"/>
                  </a:schemeClr>
                </a:solidFill>
              </a:defRPr>
            </a:lvl8pPr>
            <a:lvl9pPr marL="4868256" indent="0" algn="ctr">
              <a:buNone/>
              <a:defRPr>
                <a:solidFill>
                  <a:schemeClr val="tx1">
                    <a:tint val="75000"/>
                  </a:schemeClr>
                </a:solidFill>
              </a:defRPr>
            </a:lvl9pPr>
          </a:lstStyle>
          <a:p>
            <a:r>
              <a:rPr lang="en-US"/>
              <a:t>New CBA Template</a:t>
            </a:r>
          </a:p>
        </p:txBody>
      </p:sp>
      <p:sp>
        <p:nvSpPr>
          <p:cNvPr id="7" name="Rectangle 6"/>
          <p:cNvSpPr/>
          <p:nvPr/>
        </p:nvSpPr>
        <p:spPr bwMode="auto">
          <a:xfrm rot="10800000" flipH="1">
            <a:off x="1" y="0"/>
            <a:ext cx="304800" cy="6858000"/>
          </a:xfrm>
          <a:prstGeom prst="rect">
            <a:avLst/>
          </a:prstGeom>
          <a:solidFill>
            <a:srgbClr val="00A8F7"/>
          </a:solidFill>
          <a:ln>
            <a:noFill/>
          </a:ln>
          <a:effectLst/>
        </p:spPr>
        <p:txBody>
          <a:bodyPr vert="horz" wrap="square" lIns="121707" tIns="60853" rIns="121707" bIns="60853" numCol="1" rtlCol="0" anchor="ctr" anchorCtr="0" compatLnSpc="1">
            <a:prstTxWarp prst="textNoShape">
              <a:avLst/>
            </a:prstTxWarp>
          </a:bodyPr>
          <a:lstStyle/>
          <a:p>
            <a:pPr algn="ctr" defTabSz="1217063" fontAlgn="base">
              <a:spcBef>
                <a:spcPct val="0"/>
              </a:spcBef>
              <a:spcAft>
                <a:spcPct val="0"/>
              </a:spcAft>
            </a:pPr>
            <a:endParaRPr lang="en-US" sz="2933">
              <a:solidFill>
                <a:srgbClr val="00A8F7"/>
              </a:solidFill>
              <a:ea typeface="ＭＳ Ｐゴシック" pitchFamily="34" charset="-128"/>
            </a:endParaRPr>
          </a:p>
        </p:txBody>
      </p:sp>
      <p:pic>
        <p:nvPicPr>
          <p:cNvPr id="8" name="Picture 7" descr="2015_UHC_Logo_RGB.ep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76083" y="5979097"/>
            <a:ext cx="2962960" cy="455155"/>
          </a:xfrm>
          <a:prstGeom prst="rect">
            <a:avLst/>
          </a:prstGeom>
        </p:spPr>
      </p:pic>
    </p:spTree>
    <p:extLst>
      <p:ext uri="{BB962C8B-B14F-4D97-AF65-F5344CB8AC3E}">
        <p14:creationId xmlns:p14="http://schemas.microsoft.com/office/powerpoint/2010/main" val="273571341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Content" type="obj">
  <p:cSld name="1_Title and Content">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607504" y="152413"/>
            <a:ext cx="10968567" cy="611187"/>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
          <p:cNvSpPr txBox="1">
            <a:spLocks noGrp="1"/>
          </p:cNvSpPr>
          <p:nvPr>
            <p:ph type="body" idx="1"/>
          </p:nvPr>
        </p:nvSpPr>
        <p:spPr>
          <a:xfrm>
            <a:off x="609620" y="990619"/>
            <a:ext cx="10970684" cy="5045075"/>
          </a:xfrm>
          <a:prstGeom prst="rect">
            <a:avLst/>
          </a:prstGeom>
          <a:noFill/>
          <a:ln>
            <a:noFill/>
          </a:ln>
        </p:spPr>
        <p:txBody>
          <a:bodyPr spcFirstLastPara="1" wrap="square" lIns="0" tIns="0" rIns="0" bIns="0" anchor="t" anchorCtr="0">
            <a:noAutofit/>
          </a:bodyPr>
          <a:lstStyle>
            <a:lvl1pPr marL="468904" lvl="0" indent="-234452" algn="l">
              <a:lnSpc>
                <a:spcPct val="95000"/>
              </a:lnSpc>
              <a:spcBef>
                <a:spcPts val="0"/>
              </a:spcBef>
              <a:spcAft>
                <a:spcPts val="0"/>
              </a:spcAft>
              <a:buSzPts val="1400"/>
              <a:buNone/>
              <a:defRPr/>
            </a:lvl1pPr>
            <a:lvl2pPr marL="937809" lvl="1" indent="-339955" algn="l">
              <a:lnSpc>
                <a:spcPct val="95000"/>
              </a:lnSpc>
              <a:spcBef>
                <a:spcPts val="646"/>
              </a:spcBef>
              <a:spcAft>
                <a:spcPts val="0"/>
              </a:spcAft>
              <a:buSzPts val="1620"/>
              <a:buChar char="•"/>
              <a:defRPr/>
            </a:lvl2pPr>
            <a:lvl3pPr marL="1406713" lvl="2" indent="-351678" algn="l">
              <a:lnSpc>
                <a:spcPct val="95000"/>
              </a:lnSpc>
              <a:spcBef>
                <a:spcPts val="646"/>
              </a:spcBef>
              <a:spcAft>
                <a:spcPts val="0"/>
              </a:spcAft>
              <a:buClr>
                <a:schemeClr val="dk1"/>
              </a:buClr>
              <a:buSzPts val="1800"/>
              <a:buChar char="–"/>
              <a:defRPr/>
            </a:lvl3pPr>
            <a:lvl4pPr marL="1875617" lvl="3" indent="-351678" algn="l">
              <a:lnSpc>
                <a:spcPct val="95000"/>
              </a:lnSpc>
              <a:spcBef>
                <a:spcPts val="646"/>
              </a:spcBef>
              <a:spcAft>
                <a:spcPts val="0"/>
              </a:spcAft>
              <a:buClr>
                <a:schemeClr val="dk1"/>
              </a:buClr>
              <a:buSzPts val="1800"/>
              <a:buChar char="–"/>
              <a:defRPr/>
            </a:lvl4pPr>
            <a:lvl5pPr marL="2344522" lvl="4" indent="-351678" algn="l">
              <a:lnSpc>
                <a:spcPct val="95000"/>
              </a:lnSpc>
              <a:spcBef>
                <a:spcPts val="646"/>
              </a:spcBef>
              <a:spcAft>
                <a:spcPts val="0"/>
              </a:spcAft>
              <a:buClr>
                <a:schemeClr val="dk1"/>
              </a:buClr>
              <a:buSzPts val="1800"/>
              <a:buChar char="»"/>
              <a:defRPr/>
            </a:lvl5pPr>
            <a:lvl6pPr marL="2813426" lvl="5" indent="-351678" algn="l">
              <a:lnSpc>
                <a:spcPct val="95000"/>
              </a:lnSpc>
              <a:spcBef>
                <a:spcPts val="646"/>
              </a:spcBef>
              <a:spcAft>
                <a:spcPts val="0"/>
              </a:spcAft>
              <a:buClr>
                <a:schemeClr val="dk1"/>
              </a:buClr>
              <a:buSzPts val="1800"/>
              <a:buChar char="»"/>
              <a:defRPr/>
            </a:lvl6pPr>
            <a:lvl7pPr marL="3282330" lvl="6" indent="-351678" algn="l">
              <a:lnSpc>
                <a:spcPct val="95000"/>
              </a:lnSpc>
              <a:spcBef>
                <a:spcPts val="646"/>
              </a:spcBef>
              <a:spcAft>
                <a:spcPts val="0"/>
              </a:spcAft>
              <a:buClr>
                <a:schemeClr val="dk1"/>
              </a:buClr>
              <a:buSzPts val="1800"/>
              <a:buChar char="»"/>
              <a:defRPr/>
            </a:lvl7pPr>
            <a:lvl8pPr marL="3751235" lvl="7" indent="-351678" algn="l">
              <a:lnSpc>
                <a:spcPct val="95000"/>
              </a:lnSpc>
              <a:spcBef>
                <a:spcPts val="646"/>
              </a:spcBef>
              <a:spcAft>
                <a:spcPts val="0"/>
              </a:spcAft>
              <a:buClr>
                <a:schemeClr val="dk1"/>
              </a:buClr>
              <a:buSzPts val="1800"/>
              <a:buChar char="»"/>
              <a:defRPr/>
            </a:lvl8pPr>
            <a:lvl9pPr marL="4220139" lvl="8" indent="-351678" algn="l">
              <a:lnSpc>
                <a:spcPct val="95000"/>
              </a:lnSpc>
              <a:spcBef>
                <a:spcPts val="646"/>
              </a:spcBef>
              <a:spcAft>
                <a:spcPts val="646"/>
              </a:spcAft>
              <a:buClr>
                <a:schemeClr val="dk1"/>
              </a:buClr>
              <a:buSzPts val="1800"/>
              <a:buChar char="»"/>
              <a:defRPr/>
            </a:lvl9pPr>
          </a:lstStyle>
          <a:p>
            <a:endParaRPr/>
          </a:p>
        </p:txBody>
      </p:sp>
      <p:sp>
        <p:nvSpPr>
          <p:cNvPr id="23" name="Google Shape;23;p3"/>
          <p:cNvSpPr txBox="1">
            <a:spLocks noGrp="1"/>
          </p:cNvSpPr>
          <p:nvPr>
            <p:ph type="sldNum" idx="12"/>
          </p:nvPr>
        </p:nvSpPr>
        <p:spPr>
          <a:xfrm>
            <a:off x="9114367" y="6543675"/>
            <a:ext cx="406400" cy="152400"/>
          </a:xfrm>
          <a:prstGeom prst="rect">
            <a:avLst/>
          </a:prstGeom>
          <a:noFill/>
          <a:ln>
            <a:noFill/>
          </a:ln>
        </p:spPr>
        <p:txBody>
          <a:bodyPr spcFirstLastPara="1" wrap="square" lIns="91400" tIns="45700" rIns="91400" bIns="45700" anchor="t" anchorCtr="0">
            <a:noAutofit/>
          </a:bodyPr>
          <a:lstStyle>
            <a:lvl1pPr marL="0" marR="0" lvl="0" indent="0" algn="l" rtl="0">
              <a:lnSpc>
                <a:spcPct val="100000"/>
              </a:lnSpc>
              <a:spcBef>
                <a:spcPts val="0"/>
              </a:spcBef>
              <a:spcAft>
                <a:spcPts val="0"/>
              </a:spcAft>
              <a:buClr>
                <a:srgbClr val="000000"/>
              </a:buClr>
              <a:buSzPts val="1900"/>
              <a:buFont typeface="Arial"/>
              <a:buNone/>
              <a:defRPr sz="1949" b="0" i="0" u="none" strike="noStrike" cap="none">
                <a:solidFill>
                  <a:schemeClr val="dk1"/>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900"/>
              <a:buFont typeface="Arial"/>
              <a:buNone/>
              <a:defRPr sz="1949" b="0" i="0" u="none" strike="noStrike" cap="none">
                <a:solidFill>
                  <a:schemeClr val="dk1"/>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900"/>
              <a:buFont typeface="Arial"/>
              <a:buNone/>
              <a:defRPr sz="1949" b="0" i="0" u="none" strike="noStrike" cap="none">
                <a:solidFill>
                  <a:schemeClr val="dk1"/>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900"/>
              <a:buFont typeface="Arial"/>
              <a:buNone/>
              <a:defRPr sz="1949" b="0" i="0" u="none" strike="noStrike" cap="none">
                <a:solidFill>
                  <a:schemeClr val="dk1"/>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900"/>
              <a:buFont typeface="Arial"/>
              <a:buNone/>
              <a:defRPr sz="1949" b="0" i="0" u="none" strike="noStrike" cap="none">
                <a:solidFill>
                  <a:schemeClr val="dk1"/>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900"/>
              <a:buFont typeface="Arial"/>
              <a:buNone/>
              <a:defRPr sz="1949" b="0" i="0" u="none" strike="noStrike" cap="none">
                <a:solidFill>
                  <a:schemeClr val="dk1"/>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900"/>
              <a:buFont typeface="Arial"/>
              <a:buNone/>
              <a:defRPr sz="1949" b="0" i="0" u="none" strike="noStrike" cap="none">
                <a:solidFill>
                  <a:schemeClr val="dk1"/>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900"/>
              <a:buFont typeface="Arial"/>
              <a:buNone/>
              <a:defRPr sz="1949" b="0" i="0" u="none" strike="noStrike" cap="none">
                <a:solidFill>
                  <a:schemeClr val="dk1"/>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900"/>
              <a:buFont typeface="Arial"/>
              <a:buNone/>
              <a:defRPr sz="1949" b="0" i="0" u="none" strike="noStrike" cap="none">
                <a:solidFill>
                  <a:schemeClr val="dk1"/>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47002852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78328" y="2378788"/>
            <a:ext cx="6349389" cy="1470025"/>
          </a:xfrm>
        </p:spPr>
        <p:txBody>
          <a:bodyPr anchor="ctr">
            <a:noAutofit/>
          </a:bodyPr>
          <a:lstStyle>
            <a:lvl1pPr>
              <a:defRPr sz="3867" spc="-60" baseline="0"/>
            </a:lvl1pPr>
          </a:lstStyle>
          <a:p>
            <a:r>
              <a:rPr lang="en-US"/>
              <a:t>Click to edit title style</a:t>
            </a:r>
          </a:p>
        </p:txBody>
      </p:sp>
      <p:sp>
        <p:nvSpPr>
          <p:cNvPr id="7" name="Rectangle 6"/>
          <p:cNvSpPr/>
          <p:nvPr/>
        </p:nvSpPr>
        <p:spPr bwMode="auto">
          <a:xfrm rot="10800000" flipH="1">
            <a:off x="1" y="1"/>
            <a:ext cx="304800" cy="6858000"/>
          </a:xfrm>
          <a:prstGeom prst="rect">
            <a:avLst/>
          </a:prstGeom>
          <a:solidFill>
            <a:srgbClr val="00A8F7"/>
          </a:solidFill>
          <a:ln>
            <a:noFill/>
          </a:ln>
          <a:effectLst/>
        </p:spPr>
        <p:txBody>
          <a:bodyPr vert="horz" wrap="square" lIns="110369" tIns="55183" rIns="110369" bIns="55183" numCol="1" rtlCol="0" anchor="ctr" anchorCtr="0" compatLnSpc="1">
            <a:prstTxWarp prst="textNoShape">
              <a:avLst/>
            </a:prstTxWarp>
          </a:bodyPr>
          <a:lstStyle/>
          <a:p>
            <a:pPr algn="ctr" defTabSz="1103610" fontAlgn="base">
              <a:spcBef>
                <a:spcPct val="0"/>
              </a:spcBef>
              <a:spcAft>
                <a:spcPct val="0"/>
              </a:spcAft>
            </a:pPr>
            <a:endParaRPr lang="en-US" sz="2667">
              <a:solidFill>
                <a:srgbClr val="00A8F7"/>
              </a:solidFill>
              <a:ea typeface="ＭＳ Ｐゴシック" pitchFamily="34" charset="-128"/>
            </a:endParaRPr>
          </a:p>
        </p:txBody>
      </p:sp>
      <p:pic>
        <p:nvPicPr>
          <p:cNvPr id="6" name="Picture 5">
            <a:extLst>
              <a:ext uri="{FF2B5EF4-FFF2-40B4-BE49-F238E27FC236}">
                <a16:creationId xmlns:a16="http://schemas.microsoft.com/office/drawing/2014/main" id="{83C1CE73-A306-824E-AF5D-DFABDA223E9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22147" y="5808225"/>
            <a:ext cx="2012175" cy="631521"/>
          </a:xfrm>
          <a:prstGeom prst="rect">
            <a:avLst/>
          </a:prstGeom>
        </p:spPr>
      </p:pic>
      <p:grpSp>
        <p:nvGrpSpPr>
          <p:cNvPr id="13" name="Group 12">
            <a:extLst>
              <a:ext uri="{FF2B5EF4-FFF2-40B4-BE49-F238E27FC236}">
                <a16:creationId xmlns:a16="http://schemas.microsoft.com/office/drawing/2014/main" id="{26962A78-5F90-E849-926E-E27C20197959}"/>
              </a:ext>
            </a:extLst>
          </p:cNvPr>
          <p:cNvGrpSpPr/>
          <p:nvPr/>
        </p:nvGrpSpPr>
        <p:grpSpPr>
          <a:xfrm>
            <a:off x="906054" y="3"/>
            <a:ext cx="5087397" cy="6859424"/>
            <a:chOff x="679539" y="1"/>
            <a:chExt cx="3815548" cy="5144568"/>
          </a:xfrm>
        </p:grpSpPr>
        <p:sp>
          <p:nvSpPr>
            <p:cNvPr id="14" name="Chevron 13">
              <a:extLst>
                <a:ext uri="{FF2B5EF4-FFF2-40B4-BE49-F238E27FC236}">
                  <a16:creationId xmlns:a16="http://schemas.microsoft.com/office/drawing/2014/main" id="{673B59A0-63BC-0F46-8B19-44FD67D42D94}"/>
                </a:ext>
              </a:extLst>
            </p:cNvPr>
            <p:cNvSpPr/>
            <p:nvPr/>
          </p:nvSpPr>
          <p:spPr>
            <a:xfrm>
              <a:off x="679539" y="1"/>
              <a:ext cx="3193569" cy="2999574"/>
            </a:xfrm>
            <a:prstGeom prst="chevron">
              <a:avLst>
                <a:gd name="adj" fmla="val 4614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03610"/>
              <a:endParaRPr lang="en-US" sz="2267">
                <a:solidFill>
                  <a:srgbClr val="8C9599"/>
                </a:solidFill>
              </a:endParaRPr>
            </a:p>
          </p:txBody>
        </p:sp>
        <p:sp>
          <p:nvSpPr>
            <p:cNvPr id="15" name="Chevron 14">
              <a:extLst>
                <a:ext uri="{FF2B5EF4-FFF2-40B4-BE49-F238E27FC236}">
                  <a16:creationId xmlns:a16="http://schemas.microsoft.com/office/drawing/2014/main" id="{8DDFA2FC-9DC8-3D4B-8217-398D230F5C57}"/>
                </a:ext>
              </a:extLst>
            </p:cNvPr>
            <p:cNvSpPr/>
            <p:nvPr/>
          </p:nvSpPr>
          <p:spPr>
            <a:xfrm>
              <a:off x="696634" y="1576855"/>
              <a:ext cx="3798453" cy="3567714"/>
            </a:xfrm>
            <a:prstGeom prst="chevron">
              <a:avLst>
                <a:gd name="adj" fmla="val 4614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03610"/>
              <a:endParaRPr lang="en-US" sz="2267">
                <a:solidFill>
                  <a:srgbClr val="8C9599"/>
                </a:solidFill>
              </a:endParaRPr>
            </a:p>
          </p:txBody>
        </p:sp>
        <p:sp>
          <p:nvSpPr>
            <p:cNvPr id="16" name="Chevron 15">
              <a:extLst>
                <a:ext uri="{FF2B5EF4-FFF2-40B4-BE49-F238E27FC236}">
                  <a16:creationId xmlns:a16="http://schemas.microsoft.com/office/drawing/2014/main" id="{C54180A5-7756-E048-A966-59067574F7BA}"/>
                </a:ext>
              </a:extLst>
            </p:cNvPr>
            <p:cNvSpPr/>
            <p:nvPr/>
          </p:nvSpPr>
          <p:spPr>
            <a:xfrm>
              <a:off x="1500375" y="1166614"/>
              <a:ext cx="2488584" cy="2337414"/>
            </a:xfrm>
            <a:prstGeom prst="chevron">
              <a:avLst>
                <a:gd name="adj" fmla="val 4614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03610"/>
              <a:endParaRPr lang="en-US" sz="2267">
                <a:solidFill>
                  <a:srgbClr val="8C9599"/>
                </a:solidFill>
              </a:endParaRPr>
            </a:p>
          </p:txBody>
        </p:sp>
      </p:grpSp>
      <p:grpSp>
        <p:nvGrpSpPr>
          <p:cNvPr id="17" name="Group 16">
            <a:extLst>
              <a:ext uri="{FF2B5EF4-FFF2-40B4-BE49-F238E27FC236}">
                <a16:creationId xmlns:a16="http://schemas.microsoft.com/office/drawing/2014/main" id="{CB27F661-382B-BC47-B53A-37C814026FC3}"/>
              </a:ext>
            </a:extLst>
          </p:cNvPr>
          <p:cNvGrpSpPr/>
          <p:nvPr/>
        </p:nvGrpSpPr>
        <p:grpSpPr>
          <a:xfrm>
            <a:off x="5335606" y="6205170"/>
            <a:ext cx="3479121" cy="306732"/>
            <a:chOff x="744483" y="4848998"/>
            <a:chExt cx="2609341" cy="230049"/>
          </a:xfrm>
        </p:grpSpPr>
        <p:sp>
          <p:nvSpPr>
            <p:cNvPr id="18" name="TextBox 17">
              <a:extLst>
                <a:ext uri="{FF2B5EF4-FFF2-40B4-BE49-F238E27FC236}">
                  <a16:creationId xmlns:a16="http://schemas.microsoft.com/office/drawing/2014/main" id="{C24A353D-2250-8848-B6A0-16BF03C42779}"/>
                </a:ext>
              </a:extLst>
            </p:cNvPr>
            <p:cNvSpPr txBox="1"/>
            <p:nvPr userDrawn="1"/>
          </p:nvSpPr>
          <p:spPr>
            <a:xfrm>
              <a:off x="2184981" y="4879330"/>
              <a:ext cx="1168843" cy="153841"/>
            </a:xfrm>
            <a:prstGeom prst="rect">
              <a:avLst/>
            </a:prstGeom>
            <a:noFill/>
          </p:spPr>
          <p:txBody>
            <a:bodyPr wrap="square" lIns="0" tIns="0" rIns="0" bIns="0" rtlCol="0" anchor="ctr">
              <a:spAutoFit/>
            </a:bodyPr>
            <a:lstStyle/>
            <a:p>
              <a:pPr defTabSz="1103610"/>
              <a:r>
                <a:rPr lang="en-US" sz="1333" b="1">
                  <a:solidFill>
                    <a:srgbClr val="8C9599">
                      <a:lumMod val="50000"/>
                    </a:srgbClr>
                  </a:solidFill>
                  <a:cs typeface="Arial"/>
                </a:rPr>
                <a:t>Better Together</a:t>
              </a:r>
            </a:p>
          </p:txBody>
        </p:sp>
        <p:sp>
          <p:nvSpPr>
            <p:cNvPr id="19" name="Title 3">
              <a:extLst>
                <a:ext uri="{FF2B5EF4-FFF2-40B4-BE49-F238E27FC236}">
                  <a16:creationId xmlns:a16="http://schemas.microsoft.com/office/drawing/2014/main" id="{64EB3198-E83E-A24B-AA77-090BB5B1A606}"/>
                </a:ext>
              </a:extLst>
            </p:cNvPr>
            <p:cNvSpPr txBox="1">
              <a:spLocks/>
            </p:cNvSpPr>
            <p:nvPr userDrawn="1"/>
          </p:nvSpPr>
          <p:spPr>
            <a:xfrm>
              <a:off x="744483" y="4848998"/>
              <a:ext cx="1342523" cy="230049"/>
            </a:xfrm>
            <a:prstGeom prst="rect">
              <a:avLst/>
            </a:prstGeom>
          </p:spPr>
          <p:txBody>
            <a:bodyPr anchor="ctr"/>
            <a:lstStyle>
              <a:lvl1pPr algn="l" defTabSz="914400" rtl="0" eaLnBrk="1" latinLnBrk="0" hangingPunct="1">
                <a:lnSpc>
                  <a:spcPct val="90000"/>
                </a:lnSpc>
                <a:spcBef>
                  <a:spcPct val="0"/>
                </a:spcBef>
                <a:buNone/>
                <a:defRPr sz="2400" b="1" kern="1200">
                  <a:solidFill>
                    <a:schemeClr val="tx1">
                      <a:lumMod val="50000"/>
                    </a:schemeClr>
                  </a:solidFill>
                  <a:latin typeface="+mj-lt"/>
                  <a:ea typeface="+mj-ea"/>
                  <a:cs typeface="+mj-cs"/>
                </a:defRPr>
              </a:lvl1pPr>
            </a:lstStyle>
            <a:p>
              <a:pPr algn="r"/>
              <a:r>
                <a:rPr lang="en-US" sz="1333">
                  <a:solidFill>
                    <a:srgbClr val="003DA1"/>
                  </a:solidFill>
                </a:rPr>
                <a:t>UHC</a:t>
              </a:r>
              <a:r>
                <a:rPr lang="en-US" sz="1333">
                  <a:solidFill>
                    <a:srgbClr val="FF5F0E"/>
                  </a:solidFill>
                </a:rPr>
                <a:t>Technology</a:t>
              </a:r>
            </a:p>
          </p:txBody>
        </p:sp>
        <p:cxnSp>
          <p:nvCxnSpPr>
            <p:cNvPr id="20" name="Straight Connector 19">
              <a:extLst>
                <a:ext uri="{FF2B5EF4-FFF2-40B4-BE49-F238E27FC236}">
                  <a16:creationId xmlns:a16="http://schemas.microsoft.com/office/drawing/2014/main" id="{A37B8663-024F-8F4F-82F1-488E09622219}"/>
                </a:ext>
              </a:extLst>
            </p:cNvPr>
            <p:cNvCxnSpPr/>
            <p:nvPr userDrawn="1"/>
          </p:nvCxnSpPr>
          <p:spPr>
            <a:xfrm>
              <a:off x="2087006" y="4874877"/>
              <a:ext cx="0" cy="1814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5855705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1_Title Slide 1">
    <p:spTree>
      <p:nvGrpSpPr>
        <p:cNvPr id="1" name=""/>
        <p:cNvGrpSpPr/>
        <p:nvPr/>
      </p:nvGrpSpPr>
      <p:grpSpPr>
        <a:xfrm>
          <a:off x="0" y="0"/>
          <a:ext cx="0" cy="0"/>
          <a:chOff x="0" y="0"/>
          <a:chExt cx="0" cy="0"/>
        </a:xfrm>
      </p:grpSpPr>
      <p:sp>
        <p:nvSpPr>
          <p:cNvPr id="7" name="Rectangle 6"/>
          <p:cNvSpPr/>
          <p:nvPr/>
        </p:nvSpPr>
        <p:spPr bwMode="auto">
          <a:xfrm rot="10800000" flipH="1">
            <a:off x="1" y="1"/>
            <a:ext cx="304800" cy="6858000"/>
          </a:xfrm>
          <a:prstGeom prst="rect">
            <a:avLst/>
          </a:prstGeom>
          <a:solidFill>
            <a:srgbClr val="00A8F7"/>
          </a:solidFill>
          <a:ln>
            <a:noFill/>
          </a:ln>
          <a:effectLst/>
        </p:spPr>
        <p:txBody>
          <a:bodyPr vert="horz" wrap="square" lIns="110369" tIns="55183" rIns="110369" bIns="55183" numCol="1" rtlCol="0" anchor="ctr" anchorCtr="0" compatLnSpc="1">
            <a:prstTxWarp prst="textNoShape">
              <a:avLst/>
            </a:prstTxWarp>
          </a:bodyPr>
          <a:lstStyle/>
          <a:p>
            <a:pPr algn="ctr" defTabSz="1103610" fontAlgn="base">
              <a:spcBef>
                <a:spcPct val="0"/>
              </a:spcBef>
              <a:spcAft>
                <a:spcPct val="0"/>
              </a:spcAft>
            </a:pPr>
            <a:endParaRPr lang="en-US" sz="2667">
              <a:solidFill>
                <a:srgbClr val="00A8F7"/>
              </a:solidFill>
              <a:ea typeface="ＭＳ Ｐゴシック" pitchFamily="34" charset="-128"/>
            </a:endParaRPr>
          </a:p>
        </p:txBody>
      </p:sp>
      <p:pic>
        <p:nvPicPr>
          <p:cNvPr id="6" name="Picture 5">
            <a:extLst>
              <a:ext uri="{FF2B5EF4-FFF2-40B4-BE49-F238E27FC236}">
                <a16:creationId xmlns:a16="http://schemas.microsoft.com/office/drawing/2014/main" id="{83C1CE73-A306-824E-AF5D-DFABDA223E9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22147" y="5808225"/>
            <a:ext cx="2012175" cy="631521"/>
          </a:xfrm>
          <a:prstGeom prst="rect">
            <a:avLst/>
          </a:prstGeom>
        </p:spPr>
      </p:pic>
      <p:grpSp>
        <p:nvGrpSpPr>
          <p:cNvPr id="13" name="Group 12">
            <a:extLst>
              <a:ext uri="{FF2B5EF4-FFF2-40B4-BE49-F238E27FC236}">
                <a16:creationId xmlns:a16="http://schemas.microsoft.com/office/drawing/2014/main" id="{26962A78-5F90-E849-926E-E27C20197959}"/>
              </a:ext>
            </a:extLst>
          </p:cNvPr>
          <p:cNvGrpSpPr/>
          <p:nvPr/>
        </p:nvGrpSpPr>
        <p:grpSpPr>
          <a:xfrm>
            <a:off x="906054" y="3"/>
            <a:ext cx="5087397" cy="6859424"/>
            <a:chOff x="679539" y="1"/>
            <a:chExt cx="3815548" cy="5144568"/>
          </a:xfrm>
        </p:grpSpPr>
        <p:sp>
          <p:nvSpPr>
            <p:cNvPr id="14" name="Chevron 13">
              <a:extLst>
                <a:ext uri="{FF2B5EF4-FFF2-40B4-BE49-F238E27FC236}">
                  <a16:creationId xmlns:a16="http://schemas.microsoft.com/office/drawing/2014/main" id="{673B59A0-63BC-0F46-8B19-44FD67D42D94}"/>
                </a:ext>
              </a:extLst>
            </p:cNvPr>
            <p:cNvSpPr/>
            <p:nvPr/>
          </p:nvSpPr>
          <p:spPr>
            <a:xfrm>
              <a:off x="679539" y="1"/>
              <a:ext cx="3193569" cy="2999574"/>
            </a:xfrm>
            <a:prstGeom prst="chevron">
              <a:avLst>
                <a:gd name="adj" fmla="val 4614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03610"/>
              <a:endParaRPr lang="en-US" sz="2267">
                <a:solidFill>
                  <a:srgbClr val="8C9599"/>
                </a:solidFill>
              </a:endParaRPr>
            </a:p>
          </p:txBody>
        </p:sp>
        <p:sp>
          <p:nvSpPr>
            <p:cNvPr id="15" name="Chevron 14">
              <a:extLst>
                <a:ext uri="{FF2B5EF4-FFF2-40B4-BE49-F238E27FC236}">
                  <a16:creationId xmlns:a16="http://schemas.microsoft.com/office/drawing/2014/main" id="{8DDFA2FC-9DC8-3D4B-8217-398D230F5C57}"/>
                </a:ext>
              </a:extLst>
            </p:cNvPr>
            <p:cNvSpPr/>
            <p:nvPr/>
          </p:nvSpPr>
          <p:spPr>
            <a:xfrm>
              <a:off x="696634" y="1576855"/>
              <a:ext cx="3798453" cy="3567714"/>
            </a:xfrm>
            <a:prstGeom prst="chevron">
              <a:avLst>
                <a:gd name="adj" fmla="val 4614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03610"/>
              <a:endParaRPr lang="en-US" sz="2267">
                <a:solidFill>
                  <a:srgbClr val="8C9599"/>
                </a:solidFill>
              </a:endParaRPr>
            </a:p>
          </p:txBody>
        </p:sp>
        <p:sp>
          <p:nvSpPr>
            <p:cNvPr id="16" name="Chevron 15">
              <a:extLst>
                <a:ext uri="{FF2B5EF4-FFF2-40B4-BE49-F238E27FC236}">
                  <a16:creationId xmlns:a16="http://schemas.microsoft.com/office/drawing/2014/main" id="{C54180A5-7756-E048-A966-59067574F7BA}"/>
                </a:ext>
              </a:extLst>
            </p:cNvPr>
            <p:cNvSpPr/>
            <p:nvPr/>
          </p:nvSpPr>
          <p:spPr>
            <a:xfrm>
              <a:off x="1500375" y="1166614"/>
              <a:ext cx="2488584" cy="2337414"/>
            </a:xfrm>
            <a:prstGeom prst="chevron">
              <a:avLst>
                <a:gd name="adj" fmla="val 4614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03610"/>
              <a:endParaRPr lang="en-US" sz="2267">
                <a:solidFill>
                  <a:srgbClr val="8C9599"/>
                </a:solidFill>
              </a:endParaRPr>
            </a:p>
          </p:txBody>
        </p:sp>
      </p:grpSp>
      <p:grpSp>
        <p:nvGrpSpPr>
          <p:cNvPr id="17" name="Group 16">
            <a:extLst>
              <a:ext uri="{FF2B5EF4-FFF2-40B4-BE49-F238E27FC236}">
                <a16:creationId xmlns:a16="http://schemas.microsoft.com/office/drawing/2014/main" id="{6DDBE942-5C20-1049-963F-D9BDD4B704AD}"/>
              </a:ext>
            </a:extLst>
          </p:cNvPr>
          <p:cNvGrpSpPr/>
          <p:nvPr/>
        </p:nvGrpSpPr>
        <p:grpSpPr>
          <a:xfrm>
            <a:off x="5629229" y="2899067"/>
            <a:ext cx="6493017" cy="479027"/>
            <a:chOff x="4221917" y="2174278"/>
            <a:chExt cx="4869763" cy="359269"/>
          </a:xfrm>
        </p:grpSpPr>
        <p:cxnSp>
          <p:nvCxnSpPr>
            <p:cNvPr id="21" name="Straight Connector 20">
              <a:extLst>
                <a:ext uri="{FF2B5EF4-FFF2-40B4-BE49-F238E27FC236}">
                  <a16:creationId xmlns:a16="http://schemas.microsoft.com/office/drawing/2014/main" id="{94ABAC76-EE16-9C4A-A031-E26084E221A7}"/>
                </a:ext>
              </a:extLst>
            </p:cNvPr>
            <p:cNvCxnSpPr>
              <a:cxnSpLocks/>
            </p:cNvCxnSpPr>
            <p:nvPr userDrawn="1"/>
          </p:nvCxnSpPr>
          <p:spPr>
            <a:xfrm>
              <a:off x="6588671" y="2175160"/>
              <a:ext cx="0" cy="3583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3E8C3CA4-D98A-0649-BB27-B61F761535E4}"/>
                </a:ext>
              </a:extLst>
            </p:cNvPr>
            <p:cNvSpPr txBox="1"/>
            <p:nvPr userDrawn="1"/>
          </p:nvSpPr>
          <p:spPr>
            <a:xfrm>
              <a:off x="6708459" y="2174278"/>
              <a:ext cx="2383221" cy="338505"/>
            </a:xfrm>
            <a:prstGeom prst="rect">
              <a:avLst/>
            </a:prstGeom>
            <a:noFill/>
          </p:spPr>
          <p:txBody>
            <a:bodyPr wrap="square" lIns="0" tIns="0" rIns="0" bIns="0" rtlCol="0" anchor="ctr">
              <a:spAutoFit/>
            </a:bodyPr>
            <a:lstStyle/>
            <a:p>
              <a:pPr defTabSz="1103610"/>
              <a:r>
                <a:rPr lang="en-US" sz="2933" b="1" spc="-60">
                  <a:solidFill>
                    <a:srgbClr val="8C9599">
                      <a:lumMod val="50000"/>
                    </a:srgbClr>
                  </a:solidFill>
                </a:rPr>
                <a:t>Better Together</a:t>
              </a:r>
              <a:endParaRPr lang="en-US" sz="2933" b="1" spc="-60">
                <a:solidFill>
                  <a:srgbClr val="8C9599">
                    <a:lumMod val="50000"/>
                  </a:srgbClr>
                </a:solidFill>
                <a:cs typeface="Arial"/>
              </a:endParaRPr>
            </a:p>
          </p:txBody>
        </p:sp>
        <p:sp>
          <p:nvSpPr>
            <p:cNvPr id="23" name="TextBox 22">
              <a:extLst>
                <a:ext uri="{FF2B5EF4-FFF2-40B4-BE49-F238E27FC236}">
                  <a16:creationId xmlns:a16="http://schemas.microsoft.com/office/drawing/2014/main" id="{73B7303F-E15F-E84C-8DB3-E150AE7EF477}"/>
                </a:ext>
              </a:extLst>
            </p:cNvPr>
            <p:cNvSpPr txBox="1"/>
            <p:nvPr userDrawn="1"/>
          </p:nvSpPr>
          <p:spPr>
            <a:xfrm>
              <a:off x="4633576" y="2234023"/>
              <a:ext cx="190053" cy="225624"/>
            </a:xfrm>
            <a:custGeom>
              <a:avLst/>
              <a:gdLst/>
              <a:ahLst/>
              <a:cxnLst/>
              <a:rect l="l" t="t" r="r" b="b"/>
              <a:pathLst>
                <a:path w="190053" h="225624">
                  <a:moveTo>
                    <a:pt x="102096" y="0"/>
                  </a:moveTo>
                  <a:cubicBezTo>
                    <a:pt x="128785" y="0"/>
                    <a:pt x="150465" y="7888"/>
                    <a:pt x="167134" y="23664"/>
                  </a:cubicBezTo>
                  <a:cubicBezTo>
                    <a:pt x="177055" y="32991"/>
                    <a:pt x="184497" y="46385"/>
                    <a:pt x="189458" y="63848"/>
                  </a:cubicBezTo>
                  <a:lnTo>
                    <a:pt x="145851" y="74266"/>
                  </a:lnTo>
                  <a:cubicBezTo>
                    <a:pt x="143271" y="62955"/>
                    <a:pt x="137889" y="54025"/>
                    <a:pt x="129703" y="47477"/>
                  </a:cubicBezTo>
                  <a:cubicBezTo>
                    <a:pt x="121518" y="40928"/>
                    <a:pt x="111571" y="37654"/>
                    <a:pt x="99863" y="37654"/>
                  </a:cubicBezTo>
                  <a:cubicBezTo>
                    <a:pt x="83691" y="37654"/>
                    <a:pt x="70569" y="43458"/>
                    <a:pt x="60498" y="55067"/>
                  </a:cubicBezTo>
                  <a:cubicBezTo>
                    <a:pt x="50427" y="66675"/>
                    <a:pt x="45392" y="85477"/>
                    <a:pt x="45392" y="111473"/>
                  </a:cubicBezTo>
                  <a:cubicBezTo>
                    <a:pt x="45392" y="139055"/>
                    <a:pt x="50353" y="158701"/>
                    <a:pt x="60275" y="170409"/>
                  </a:cubicBezTo>
                  <a:cubicBezTo>
                    <a:pt x="70197" y="182116"/>
                    <a:pt x="83095" y="187970"/>
                    <a:pt x="98970" y="187970"/>
                  </a:cubicBezTo>
                  <a:cubicBezTo>
                    <a:pt x="110678" y="187970"/>
                    <a:pt x="120749" y="184250"/>
                    <a:pt x="129182" y="176808"/>
                  </a:cubicBezTo>
                  <a:cubicBezTo>
                    <a:pt x="137616" y="169367"/>
                    <a:pt x="143668" y="157659"/>
                    <a:pt x="147339" y="141685"/>
                  </a:cubicBezTo>
                  <a:lnTo>
                    <a:pt x="190053" y="155228"/>
                  </a:lnTo>
                  <a:cubicBezTo>
                    <a:pt x="183505" y="179041"/>
                    <a:pt x="172615" y="196726"/>
                    <a:pt x="157385" y="208285"/>
                  </a:cubicBezTo>
                  <a:cubicBezTo>
                    <a:pt x="142155" y="219844"/>
                    <a:pt x="122832" y="225624"/>
                    <a:pt x="99417" y="225624"/>
                  </a:cubicBezTo>
                  <a:cubicBezTo>
                    <a:pt x="70445" y="225624"/>
                    <a:pt x="46632" y="215727"/>
                    <a:pt x="27979" y="195933"/>
                  </a:cubicBezTo>
                  <a:cubicBezTo>
                    <a:pt x="9326" y="176138"/>
                    <a:pt x="0" y="149077"/>
                    <a:pt x="0" y="114747"/>
                  </a:cubicBezTo>
                  <a:cubicBezTo>
                    <a:pt x="0" y="78433"/>
                    <a:pt x="9376" y="50230"/>
                    <a:pt x="28128" y="30138"/>
                  </a:cubicBezTo>
                  <a:cubicBezTo>
                    <a:pt x="46880" y="10046"/>
                    <a:pt x="71536" y="0"/>
                    <a:pt x="102096" y="0"/>
                  </a:cubicBez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103610"/>
              <a:endParaRPr lang="en-US" sz="2933" b="1" spc="-60">
                <a:solidFill>
                  <a:srgbClr val="8C9599">
                    <a:lumMod val="50000"/>
                  </a:srgbClr>
                </a:solidFill>
                <a:cs typeface="Arial"/>
              </a:endParaRPr>
            </a:p>
          </p:txBody>
        </p:sp>
        <p:sp>
          <p:nvSpPr>
            <p:cNvPr id="24" name="TextBox 23">
              <a:extLst>
                <a:ext uri="{FF2B5EF4-FFF2-40B4-BE49-F238E27FC236}">
                  <a16:creationId xmlns:a16="http://schemas.microsoft.com/office/drawing/2014/main" id="{585B8ADC-EA55-6544-906B-071EFDD2ADDC}"/>
                </a:ext>
              </a:extLst>
            </p:cNvPr>
            <p:cNvSpPr txBox="1"/>
            <p:nvPr userDrawn="1"/>
          </p:nvSpPr>
          <p:spPr>
            <a:xfrm>
              <a:off x="4221917" y="2237745"/>
              <a:ext cx="173980" cy="221903"/>
            </a:xfrm>
            <a:custGeom>
              <a:avLst/>
              <a:gdLst/>
              <a:ahLst/>
              <a:cxnLst/>
              <a:rect l="l" t="t" r="r" b="b"/>
              <a:pathLst>
                <a:path w="173980" h="221903">
                  <a:moveTo>
                    <a:pt x="0" y="0"/>
                  </a:moveTo>
                  <a:lnTo>
                    <a:pt x="44053" y="0"/>
                  </a:lnTo>
                  <a:lnTo>
                    <a:pt x="44053" y="118170"/>
                  </a:lnTo>
                  <a:cubicBezTo>
                    <a:pt x="44053" y="136922"/>
                    <a:pt x="44599" y="149076"/>
                    <a:pt x="45690" y="154633"/>
                  </a:cubicBezTo>
                  <a:cubicBezTo>
                    <a:pt x="47575" y="163562"/>
                    <a:pt x="52065" y="170731"/>
                    <a:pt x="59159" y="176138"/>
                  </a:cubicBezTo>
                  <a:cubicBezTo>
                    <a:pt x="66253" y="181546"/>
                    <a:pt x="75952" y="184249"/>
                    <a:pt x="88255" y="184249"/>
                  </a:cubicBezTo>
                  <a:cubicBezTo>
                    <a:pt x="100757" y="184249"/>
                    <a:pt x="110182" y="181694"/>
                    <a:pt x="116532" y="176585"/>
                  </a:cubicBezTo>
                  <a:cubicBezTo>
                    <a:pt x="122882" y="171475"/>
                    <a:pt x="126702" y="165199"/>
                    <a:pt x="127992" y="157758"/>
                  </a:cubicBezTo>
                  <a:cubicBezTo>
                    <a:pt x="129282" y="150316"/>
                    <a:pt x="129927" y="137964"/>
                    <a:pt x="129927" y="120700"/>
                  </a:cubicBezTo>
                  <a:lnTo>
                    <a:pt x="129927" y="0"/>
                  </a:lnTo>
                  <a:lnTo>
                    <a:pt x="173980" y="0"/>
                  </a:lnTo>
                  <a:lnTo>
                    <a:pt x="173980" y="114598"/>
                  </a:lnTo>
                  <a:cubicBezTo>
                    <a:pt x="173980" y="140791"/>
                    <a:pt x="172789" y="159296"/>
                    <a:pt x="170408" y="170111"/>
                  </a:cubicBezTo>
                  <a:cubicBezTo>
                    <a:pt x="168027" y="180925"/>
                    <a:pt x="163636" y="190054"/>
                    <a:pt x="157237" y="197495"/>
                  </a:cubicBezTo>
                  <a:cubicBezTo>
                    <a:pt x="150837" y="204936"/>
                    <a:pt x="142280" y="210865"/>
                    <a:pt x="131564" y="215280"/>
                  </a:cubicBezTo>
                  <a:cubicBezTo>
                    <a:pt x="120848" y="219695"/>
                    <a:pt x="106859" y="221903"/>
                    <a:pt x="89595" y="221903"/>
                  </a:cubicBezTo>
                  <a:cubicBezTo>
                    <a:pt x="68759" y="221903"/>
                    <a:pt x="52958" y="219497"/>
                    <a:pt x="42193" y="214685"/>
                  </a:cubicBezTo>
                  <a:cubicBezTo>
                    <a:pt x="31428" y="209873"/>
                    <a:pt x="22920" y="203622"/>
                    <a:pt x="16669" y="195932"/>
                  </a:cubicBezTo>
                  <a:cubicBezTo>
                    <a:pt x="10418" y="188243"/>
                    <a:pt x="6300" y="180181"/>
                    <a:pt x="4316" y="171748"/>
                  </a:cubicBezTo>
                  <a:cubicBezTo>
                    <a:pt x="1439" y="159246"/>
                    <a:pt x="0" y="140791"/>
                    <a:pt x="0" y="116384"/>
                  </a:cubicBezTo>
                  <a:lnTo>
                    <a:pt x="0" y="0"/>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103610"/>
              <a:endParaRPr lang="en-US" sz="2933" b="1" spc="-60">
                <a:solidFill>
                  <a:srgbClr val="8C9599">
                    <a:lumMod val="50000"/>
                  </a:srgbClr>
                </a:solidFill>
                <a:cs typeface="Arial"/>
              </a:endParaRPr>
            </a:p>
          </p:txBody>
        </p:sp>
        <p:sp>
          <p:nvSpPr>
            <p:cNvPr id="25" name="TextBox 24">
              <a:extLst>
                <a:ext uri="{FF2B5EF4-FFF2-40B4-BE49-F238E27FC236}">
                  <a16:creationId xmlns:a16="http://schemas.microsoft.com/office/drawing/2014/main" id="{DFC94635-322A-2C4E-94AC-588E33D0DB81}"/>
                </a:ext>
              </a:extLst>
            </p:cNvPr>
            <p:cNvSpPr txBox="1"/>
            <p:nvPr userDrawn="1"/>
          </p:nvSpPr>
          <p:spPr>
            <a:xfrm>
              <a:off x="4431913" y="2237744"/>
              <a:ext cx="174427" cy="218182"/>
            </a:xfrm>
            <a:custGeom>
              <a:avLst/>
              <a:gdLst/>
              <a:ahLst/>
              <a:cxnLst/>
              <a:rect l="l" t="t" r="r" b="b"/>
              <a:pathLst>
                <a:path w="174427" h="218182">
                  <a:moveTo>
                    <a:pt x="0" y="0"/>
                  </a:moveTo>
                  <a:lnTo>
                    <a:pt x="44054" y="0"/>
                  </a:lnTo>
                  <a:lnTo>
                    <a:pt x="44054" y="85874"/>
                  </a:lnTo>
                  <a:lnTo>
                    <a:pt x="130374" y="85874"/>
                  </a:lnTo>
                  <a:lnTo>
                    <a:pt x="130374" y="0"/>
                  </a:lnTo>
                  <a:lnTo>
                    <a:pt x="174427" y="0"/>
                  </a:lnTo>
                  <a:lnTo>
                    <a:pt x="174427" y="218182"/>
                  </a:lnTo>
                  <a:lnTo>
                    <a:pt x="130374" y="218182"/>
                  </a:lnTo>
                  <a:lnTo>
                    <a:pt x="130374" y="122783"/>
                  </a:lnTo>
                  <a:lnTo>
                    <a:pt x="44054" y="122783"/>
                  </a:lnTo>
                  <a:lnTo>
                    <a:pt x="44054" y="218182"/>
                  </a:lnTo>
                  <a:lnTo>
                    <a:pt x="0" y="218182"/>
                  </a:lnTo>
                  <a:lnTo>
                    <a:pt x="0" y="0"/>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103610"/>
              <a:endParaRPr lang="en-US" sz="2933" b="1" spc="-60">
                <a:solidFill>
                  <a:srgbClr val="8C9599">
                    <a:lumMod val="50000"/>
                  </a:srgbClr>
                </a:solidFill>
                <a:cs typeface="Arial"/>
              </a:endParaRPr>
            </a:p>
          </p:txBody>
        </p:sp>
        <p:sp>
          <p:nvSpPr>
            <p:cNvPr id="26" name="TextBox 25">
              <a:extLst>
                <a:ext uri="{FF2B5EF4-FFF2-40B4-BE49-F238E27FC236}">
                  <a16:creationId xmlns:a16="http://schemas.microsoft.com/office/drawing/2014/main" id="{36891785-D783-D04D-B092-61D9C04EA8EC}"/>
                </a:ext>
              </a:extLst>
            </p:cNvPr>
            <p:cNvSpPr txBox="1"/>
            <p:nvPr userDrawn="1"/>
          </p:nvSpPr>
          <p:spPr>
            <a:xfrm>
              <a:off x="4835238" y="2237744"/>
              <a:ext cx="173384" cy="218182"/>
            </a:xfrm>
            <a:custGeom>
              <a:avLst/>
              <a:gdLst/>
              <a:ahLst/>
              <a:cxnLst/>
              <a:rect l="l" t="t" r="r" b="b"/>
              <a:pathLst>
                <a:path w="173384" h="218182">
                  <a:moveTo>
                    <a:pt x="0" y="0"/>
                  </a:moveTo>
                  <a:lnTo>
                    <a:pt x="173384" y="0"/>
                  </a:lnTo>
                  <a:lnTo>
                    <a:pt x="173384" y="36909"/>
                  </a:lnTo>
                  <a:lnTo>
                    <a:pt x="108793" y="36909"/>
                  </a:lnTo>
                  <a:lnTo>
                    <a:pt x="108793" y="218182"/>
                  </a:lnTo>
                  <a:lnTo>
                    <a:pt x="64740" y="218182"/>
                  </a:lnTo>
                  <a:lnTo>
                    <a:pt x="64740" y="36909"/>
                  </a:lnTo>
                  <a:lnTo>
                    <a:pt x="0" y="36909"/>
                  </a:lnTo>
                  <a:lnTo>
                    <a:pt x="0" y="0"/>
                  </a:ln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103610"/>
              <a:endParaRPr lang="en-US" sz="2933" b="1" spc="-60">
                <a:solidFill>
                  <a:srgbClr val="8C9599">
                    <a:lumMod val="50000"/>
                  </a:srgbClr>
                </a:solidFill>
                <a:cs typeface="Arial"/>
              </a:endParaRPr>
            </a:p>
          </p:txBody>
        </p:sp>
        <p:sp>
          <p:nvSpPr>
            <p:cNvPr id="27" name="TextBox 26">
              <a:extLst>
                <a:ext uri="{FF2B5EF4-FFF2-40B4-BE49-F238E27FC236}">
                  <a16:creationId xmlns:a16="http://schemas.microsoft.com/office/drawing/2014/main" id="{43651B17-76E2-854A-9AE8-173330B26C25}"/>
                </a:ext>
              </a:extLst>
            </p:cNvPr>
            <p:cNvSpPr txBox="1"/>
            <p:nvPr userDrawn="1"/>
          </p:nvSpPr>
          <p:spPr>
            <a:xfrm>
              <a:off x="5336193" y="2237744"/>
              <a:ext cx="143917" cy="218182"/>
            </a:xfrm>
            <a:custGeom>
              <a:avLst/>
              <a:gdLst/>
              <a:ahLst/>
              <a:cxnLst/>
              <a:rect l="l" t="t" r="r" b="b"/>
              <a:pathLst>
                <a:path w="143917" h="218182">
                  <a:moveTo>
                    <a:pt x="0" y="0"/>
                  </a:moveTo>
                  <a:lnTo>
                    <a:pt x="41821" y="0"/>
                  </a:lnTo>
                  <a:lnTo>
                    <a:pt x="41821" y="80218"/>
                  </a:lnTo>
                  <a:cubicBezTo>
                    <a:pt x="55315" y="64443"/>
                    <a:pt x="71438" y="56555"/>
                    <a:pt x="90190" y="56555"/>
                  </a:cubicBezTo>
                  <a:cubicBezTo>
                    <a:pt x="99814" y="56555"/>
                    <a:pt x="108496" y="58341"/>
                    <a:pt x="116235" y="61913"/>
                  </a:cubicBezTo>
                  <a:cubicBezTo>
                    <a:pt x="123974" y="65484"/>
                    <a:pt x="129803" y="70049"/>
                    <a:pt x="133722" y="75605"/>
                  </a:cubicBezTo>
                  <a:cubicBezTo>
                    <a:pt x="137641" y="81161"/>
                    <a:pt x="140320" y="87313"/>
                    <a:pt x="141759" y="94059"/>
                  </a:cubicBezTo>
                  <a:cubicBezTo>
                    <a:pt x="143197" y="100806"/>
                    <a:pt x="143917" y="111274"/>
                    <a:pt x="143917" y="125462"/>
                  </a:cubicBezTo>
                  <a:lnTo>
                    <a:pt x="143917" y="218182"/>
                  </a:lnTo>
                  <a:lnTo>
                    <a:pt x="102096" y="218182"/>
                  </a:lnTo>
                  <a:lnTo>
                    <a:pt x="102096" y="134690"/>
                  </a:lnTo>
                  <a:cubicBezTo>
                    <a:pt x="102096" y="118120"/>
                    <a:pt x="101302" y="107603"/>
                    <a:pt x="99715" y="103138"/>
                  </a:cubicBezTo>
                  <a:cubicBezTo>
                    <a:pt x="98128" y="98673"/>
                    <a:pt x="95325" y="95126"/>
                    <a:pt x="91306" y="92497"/>
                  </a:cubicBezTo>
                  <a:cubicBezTo>
                    <a:pt x="87288" y="89867"/>
                    <a:pt x="82252" y="88553"/>
                    <a:pt x="76200" y="88553"/>
                  </a:cubicBezTo>
                  <a:cubicBezTo>
                    <a:pt x="69255" y="88553"/>
                    <a:pt x="63054" y="90240"/>
                    <a:pt x="57597" y="93613"/>
                  </a:cubicBezTo>
                  <a:cubicBezTo>
                    <a:pt x="52140" y="96986"/>
                    <a:pt x="48146" y="102071"/>
                    <a:pt x="45616" y="108868"/>
                  </a:cubicBezTo>
                  <a:cubicBezTo>
                    <a:pt x="43086" y="115664"/>
                    <a:pt x="41821" y="125710"/>
                    <a:pt x="41821" y="139006"/>
                  </a:cubicBezTo>
                  <a:lnTo>
                    <a:pt x="41821" y="218182"/>
                  </a:lnTo>
                  <a:lnTo>
                    <a:pt x="0" y="218182"/>
                  </a:lnTo>
                  <a:lnTo>
                    <a:pt x="0" y="0"/>
                  </a:ln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103610"/>
              <a:endParaRPr lang="en-US" sz="2933" b="1" spc="-60">
                <a:solidFill>
                  <a:srgbClr val="8C9599">
                    <a:lumMod val="50000"/>
                  </a:srgbClr>
                </a:solidFill>
                <a:cs typeface="Arial"/>
              </a:endParaRPr>
            </a:p>
          </p:txBody>
        </p:sp>
        <p:sp>
          <p:nvSpPr>
            <p:cNvPr id="28" name="TextBox 27">
              <a:extLst>
                <a:ext uri="{FF2B5EF4-FFF2-40B4-BE49-F238E27FC236}">
                  <a16:creationId xmlns:a16="http://schemas.microsoft.com/office/drawing/2014/main" id="{650B56E0-DBB7-1140-91A3-4BFC37341F76}"/>
                </a:ext>
              </a:extLst>
            </p:cNvPr>
            <p:cNvSpPr txBox="1"/>
            <p:nvPr userDrawn="1"/>
          </p:nvSpPr>
          <p:spPr>
            <a:xfrm>
              <a:off x="5879267" y="2237744"/>
              <a:ext cx="41821" cy="218182"/>
            </a:xfrm>
            <a:custGeom>
              <a:avLst/>
              <a:gdLst/>
              <a:ahLst/>
              <a:cxnLst/>
              <a:rect l="l" t="t" r="r" b="b"/>
              <a:pathLst>
                <a:path w="41821" h="218182">
                  <a:moveTo>
                    <a:pt x="0" y="0"/>
                  </a:moveTo>
                  <a:lnTo>
                    <a:pt x="41821" y="0"/>
                  </a:lnTo>
                  <a:lnTo>
                    <a:pt x="41821" y="218182"/>
                  </a:lnTo>
                  <a:lnTo>
                    <a:pt x="0" y="218182"/>
                  </a:lnTo>
                  <a:lnTo>
                    <a:pt x="0" y="0"/>
                  </a:ln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103610"/>
              <a:endParaRPr lang="en-US" sz="2933" b="1" spc="-60">
                <a:solidFill>
                  <a:srgbClr val="8C9599">
                    <a:lumMod val="50000"/>
                  </a:srgbClr>
                </a:solidFill>
                <a:cs typeface="Arial"/>
              </a:endParaRPr>
            </a:p>
          </p:txBody>
        </p:sp>
        <p:sp>
          <p:nvSpPr>
            <p:cNvPr id="29" name="TextBox 28">
              <a:extLst>
                <a:ext uri="{FF2B5EF4-FFF2-40B4-BE49-F238E27FC236}">
                  <a16:creationId xmlns:a16="http://schemas.microsoft.com/office/drawing/2014/main" id="{C1686D8C-3165-114E-97BD-E8628EC7F395}"/>
                </a:ext>
              </a:extLst>
            </p:cNvPr>
            <p:cNvSpPr txBox="1"/>
            <p:nvPr userDrawn="1"/>
          </p:nvSpPr>
          <p:spPr>
            <a:xfrm>
              <a:off x="5000288" y="2294300"/>
              <a:ext cx="147675" cy="165199"/>
            </a:xfrm>
            <a:custGeom>
              <a:avLst/>
              <a:gdLst/>
              <a:ahLst/>
              <a:cxnLst/>
              <a:rect l="l" t="t" r="r" b="b"/>
              <a:pathLst>
                <a:path w="147675" h="165199">
                  <a:moveTo>
                    <a:pt x="72479" y="0"/>
                  </a:moveTo>
                  <a:cubicBezTo>
                    <a:pt x="95994" y="0"/>
                    <a:pt x="114548" y="7764"/>
                    <a:pt x="128141" y="23291"/>
                  </a:cubicBezTo>
                  <a:cubicBezTo>
                    <a:pt x="141734" y="38819"/>
                    <a:pt x="148233" y="62607"/>
                    <a:pt x="147638" y="94654"/>
                  </a:cubicBezTo>
                  <a:lnTo>
                    <a:pt x="42863" y="94654"/>
                  </a:lnTo>
                  <a:cubicBezTo>
                    <a:pt x="43160" y="107057"/>
                    <a:pt x="46534" y="116706"/>
                    <a:pt x="52983" y="123602"/>
                  </a:cubicBezTo>
                  <a:cubicBezTo>
                    <a:pt x="59432" y="130497"/>
                    <a:pt x="67469" y="133945"/>
                    <a:pt x="77093" y="133945"/>
                  </a:cubicBezTo>
                  <a:cubicBezTo>
                    <a:pt x="83641" y="133945"/>
                    <a:pt x="89148" y="132159"/>
                    <a:pt x="93613" y="128587"/>
                  </a:cubicBezTo>
                  <a:cubicBezTo>
                    <a:pt x="98078" y="125015"/>
                    <a:pt x="101451" y="119261"/>
                    <a:pt x="103733" y="111323"/>
                  </a:cubicBezTo>
                  <a:lnTo>
                    <a:pt x="145405" y="118318"/>
                  </a:lnTo>
                  <a:cubicBezTo>
                    <a:pt x="140047" y="133598"/>
                    <a:pt x="131589" y="145231"/>
                    <a:pt x="120030" y="153218"/>
                  </a:cubicBezTo>
                  <a:cubicBezTo>
                    <a:pt x="108471" y="161205"/>
                    <a:pt x="94010" y="165199"/>
                    <a:pt x="76647" y="165199"/>
                  </a:cubicBezTo>
                  <a:cubicBezTo>
                    <a:pt x="49163" y="165199"/>
                    <a:pt x="28823" y="156220"/>
                    <a:pt x="15627" y="138261"/>
                  </a:cubicBezTo>
                  <a:cubicBezTo>
                    <a:pt x="5209" y="123874"/>
                    <a:pt x="0" y="105717"/>
                    <a:pt x="0" y="83790"/>
                  </a:cubicBezTo>
                  <a:cubicBezTo>
                    <a:pt x="0" y="57596"/>
                    <a:pt x="6846" y="37083"/>
                    <a:pt x="20538" y="22250"/>
                  </a:cubicBezTo>
                  <a:cubicBezTo>
                    <a:pt x="34231" y="7416"/>
                    <a:pt x="51544" y="0"/>
                    <a:pt x="72479" y="0"/>
                  </a:cubicBezTo>
                  <a:close/>
                  <a:moveTo>
                    <a:pt x="75009" y="31998"/>
                  </a:moveTo>
                  <a:cubicBezTo>
                    <a:pt x="65881" y="31998"/>
                    <a:pt x="58341" y="35322"/>
                    <a:pt x="52388" y="41969"/>
                  </a:cubicBezTo>
                  <a:cubicBezTo>
                    <a:pt x="46434" y="48617"/>
                    <a:pt x="43507" y="57646"/>
                    <a:pt x="43607" y="69056"/>
                  </a:cubicBezTo>
                  <a:lnTo>
                    <a:pt x="106114" y="69056"/>
                  </a:lnTo>
                  <a:cubicBezTo>
                    <a:pt x="105817" y="56951"/>
                    <a:pt x="102691" y="47749"/>
                    <a:pt x="96738" y="41448"/>
                  </a:cubicBezTo>
                  <a:cubicBezTo>
                    <a:pt x="90785" y="35148"/>
                    <a:pt x="83542" y="31998"/>
                    <a:pt x="75009" y="31998"/>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103610"/>
              <a:endParaRPr lang="en-US" sz="2933" b="1" spc="-60">
                <a:solidFill>
                  <a:srgbClr val="8C9599">
                    <a:lumMod val="50000"/>
                  </a:srgbClr>
                </a:solidFill>
                <a:cs typeface="Arial"/>
              </a:endParaRPr>
            </a:p>
          </p:txBody>
        </p:sp>
        <p:sp>
          <p:nvSpPr>
            <p:cNvPr id="30" name="TextBox 29">
              <a:extLst>
                <a:ext uri="{FF2B5EF4-FFF2-40B4-BE49-F238E27FC236}">
                  <a16:creationId xmlns:a16="http://schemas.microsoft.com/office/drawing/2014/main" id="{4285349C-A7B3-7645-B904-34B35CE09072}"/>
                </a:ext>
              </a:extLst>
            </p:cNvPr>
            <p:cNvSpPr txBox="1"/>
            <p:nvPr userDrawn="1"/>
          </p:nvSpPr>
          <p:spPr>
            <a:xfrm>
              <a:off x="5165190" y="2294300"/>
              <a:ext cx="149125" cy="165199"/>
            </a:xfrm>
            <a:custGeom>
              <a:avLst/>
              <a:gdLst/>
              <a:ahLst/>
              <a:cxnLst/>
              <a:rect l="l" t="t" r="r" b="b"/>
              <a:pathLst>
                <a:path w="149125" h="165199">
                  <a:moveTo>
                    <a:pt x="76646" y="0"/>
                  </a:moveTo>
                  <a:cubicBezTo>
                    <a:pt x="95894" y="0"/>
                    <a:pt x="111199" y="4142"/>
                    <a:pt x="122560" y="12427"/>
                  </a:cubicBezTo>
                  <a:cubicBezTo>
                    <a:pt x="133920" y="20712"/>
                    <a:pt x="142081" y="33337"/>
                    <a:pt x="147042" y="50304"/>
                  </a:cubicBezTo>
                  <a:lnTo>
                    <a:pt x="105816" y="57745"/>
                  </a:lnTo>
                  <a:cubicBezTo>
                    <a:pt x="104427" y="49510"/>
                    <a:pt x="101277" y="43309"/>
                    <a:pt x="96366" y="39142"/>
                  </a:cubicBezTo>
                  <a:cubicBezTo>
                    <a:pt x="91454" y="34974"/>
                    <a:pt x="85080" y="32891"/>
                    <a:pt x="77241" y="32891"/>
                  </a:cubicBezTo>
                  <a:cubicBezTo>
                    <a:pt x="66823" y="32891"/>
                    <a:pt x="58514" y="36487"/>
                    <a:pt x="52313" y="43681"/>
                  </a:cubicBezTo>
                  <a:cubicBezTo>
                    <a:pt x="46112" y="50874"/>
                    <a:pt x="43011" y="62904"/>
                    <a:pt x="43011" y="79772"/>
                  </a:cubicBezTo>
                  <a:cubicBezTo>
                    <a:pt x="43011" y="98524"/>
                    <a:pt x="46161" y="111770"/>
                    <a:pt x="52462" y="119509"/>
                  </a:cubicBezTo>
                  <a:cubicBezTo>
                    <a:pt x="58762" y="127248"/>
                    <a:pt x="67220" y="131117"/>
                    <a:pt x="77837" y="131117"/>
                  </a:cubicBezTo>
                  <a:cubicBezTo>
                    <a:pt x="85774" y="131117"/>
                    <a:pt x="92273" y="128860"/>
                    <a:pt x="97333" y="124346"/>
                  </a:cubicBezTo>
                  <a:cubicBezTo>
                    <a:pt x="102393" y="119831"/>
                    <a:pt x="105965" y="112067"/>
                    <a:pt x="108049" y="101054"/>
                  </a:cubicBezTo>
                  <a:lnTo>
                    <a:pt x="149125" y="108049"/>
                  </a:lnTo>
                  <a:cubicBezTo>
                    <a:pt x="144859" y="126901"/>
                    <a:pt x="136673" y="141138"/>
                    <a:pt x="124569" y="150763"/>
                  </a:cubicBezTo>
                  <a:cubicBezTo>
                    <a:pt x="112464" y="160387"/>
                    <a:pt x="96242" y="165199"/>
                    <a:pt x="75902" y="165199"/>
                  </a:cubicBezTo>
                  <a:cubicBezTo>
                    <a:pt x="52784" y="165199"/>
                    <a:pt x="34354" y="157906"/>
                    <a:pt x="20612" y="143321"/>
                  </a:cubicBezTo>
                  <a:cubicBezTo>
                    <a:pt x="6871" y="128736"/>
                    <a:pt x="0" y="108545"/>
                    <a:pt x="0" y="82748"/>
                  </a:cubicBezTo>
                  <a:cubicBezTo>
                    <a:pt x="0" y="56654"/>
                    <a:pt x="6895" y="36339"/>
                    <a:pt x="20687" y="21803"/>
                  </a:cubicBezTo>
                  <a:cubicBezTo>
                    <a:pt x="34478" y="7268"/>
                    <a:pt x="53131" y="0"/>
                    <a:pt x="76646"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103610"/>
              <a:endParaRPr lang="en-US" sz="2933" b="1" spc="-60">
                <a:solidFill>
                  <a:srgbClr val="8C9599">
                    <a:lumMod val="50000"/>
                  </a:srgbClr>
                </a:solidFill>
                <a:cs typeface="Arial"/>
              </a:endParaRPr>
            </a:p>
          </p:txBody>
        </p:sp>
        <p:sp>
          <p:nvSpPr>
            <p:cNvPr id="31" name="TextBox 30">
              <a:extLst>
                <a:ext uri="{FF2B5EF4-FFF2-40B4-BE49-F238E27FC236}">
                  <a16:creationId xmlns:a16="http://schemas.microsoft.com/office/drawing/2014/main" id="{87B7D536-858E-3042-939D-08F6CE80A072}"/>
                </a:ext>
              </a:extLst>
            </p:cNvPr>
            <p:cNvSpPr txBox="1"/>
            <p:nvPr userDrawn="1"/>
          </p:nvSpPr>
          <p:spPr>
            <a:xfrm>
              <a:off x="5517019" y="2294300"/>
              <a:ext cx="144066" cy="161627"/>
            </a:xfrm>
            <a:custGeom>
              <a:avLst/>
              <a:gdLst/>
              <a:ahLst/>
              <a:cxnLst/>
              <a:rect l="l" t="t" r="r" b="b"/>
              <a:pathLst>
                <a:path w="144066" h="161627">
                  <a:moveTo>
                    <a:pt x="90934" y="0"/>
                  </a:moveTo>
                  <a:cubicBezTo>
                    <a:pt x="100162" y="0"/>
                    <a:pt x="108595" y="1662"/>
                    <a:pt x="116235" y="4986"/>
                  </a:cubicBezTo>
                  <a:cubicBezTo>
                    <a:pt x="123875" y="8309"/>
                    <a:pt x="129654" y="12551"/>
                    <a:pt x="133574" y="17710"/>
                  </a:cubicBezTo>
                  <a:cubicBezTo>
                    <a:pt x="137493" y="22870"/>
                    <a:pt x="140221" y="28724"/>
                    <a:pt x="141759" y="35272"/>
                  </a:cubicBezTo>
                  <a:cubicBezTo>
                    <a:pt x="143297" y="41821"/>
                    <a:pt x="144066" y="51197"/>
                    <a:pt x="144066" y="63401"/>
                  </a:cubicBezTo>
                  <a:lnTo>
                    <a:pt x="144066" y="161627"/>
                  </a:lnTo>
                  <a:lnTo>
                    <a:pt x="102245" y="161627"/>
                  </a:lnTo>
                  <a:lnTo>
                    <a:pt x="102245" y="80962"/>
                  </a:lnTo>
                  <a:cubicBezTo>
                    <a:pt x="102245" y="63897"/>
                    <a:pt x="101352" y="52859"/>
                    <a:pt x="99566" y="47848"/>
                  </a:cubicBezTo>
                  <a:cubicBezTo>
                    <a:pt x="97780" y="42837"/>
                    <a:pt x="94878" y="38943"/>
                    <a:pt x="90860" y="36165"/>
                  </a:cubicBezTo>
                  <a:cubicBezTo>
                    <a:pt x="86841" y="33387"/>
                    <a:pt x="82005" y="31998"/>
                    <a:pt x="76349" y="31998"/>
                  </a:cubicBezTo>
                  <a:cubicBezTo>
                    <a:pt x="69106" y="31998"/>
                    <a:pt x="62607" y="33982"/>
                    <a:pt x="56853" y="37951"/>
                  </a:cubicBezTo>
                  <a:cubicBezTo>
                    <a:pt x="51098" y="41920"/>
                    <a:pt x="47154" y="47178"/>
                    <a:pt x="45021" y="53727"/>
                  </a:cubicBezTo>
                  <a:cubicBezTo>
                    <a:pt x="42887" y="60275"/>
                    <a:pt x="41821" y="72380"/>
                    <a:pt x="41821" y="90041"/>
                  </a:cubicBezTo>
                  <a:lnTo>
                    <a:pt x="41821" y="161627"/>
                  </a:lnTo>
                  <a:lnTo>
                    <a:pt x="0" y="161627"/>
                  </a:lnTo>
                  <a:lnTo>
                    <a:pt x="0" y="3572"/>
                  </a:lnTo>
                  <a:lnTo>
                    <a:pt x="38844" y="3572"/>
                  </a:lnTo>
                  <a:lnTo>
                    <a:pt x="38844" y="26789"/>
                  </a:lnTo>
                  <a:cubicBezTo>
                    <a:pt x="52636" y="8929"/>
                    <a:pt x="69999" y="0"/>
                    <a:pt x="90934"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103610"/>
              <a:endParaRPr lang="en-US" sz="2933" b="1" spc="-60">
                <a:solidFill>
                  <a:srgbClr val="8C9599">
                    <a:lumMod val="50000"/>
                  </a:srgbClr>
                </a:solidFill>
                <a:cs typeface="Arial"/>
              </a:endParaRPr>
            </a:p>
          </p:txBody>
        </p:sp>
        <p:sp>
          <p:nvSpPr>
            <p:cNvPr id="32" name="TextBox 31">
              <a:extLst>
                <a:ext uri="{FF2B5EF4-FFF2-40B4-BE49-F238E27FC236}">
                  <a16:creationId xmlns:a16="http://schemas.microsoft.com/office/drawing/2014/main" id="{75FF8F98-788B-C346-AEA6-89E493CA8DEA}"/>
                </a:ext>
              </a:extLst>
            </p:cNvPr>
            <p:cNvSpPr txBox="1"/>
            <p:nvPr userDrawn="1"/>
          </p:nvSpPr>
          <p:spPr>
            <a:xfrm>
              <a:off x="5688618" y="2294300"/>
              <a:ext cx="163116" cy="165199"/>
            </a:xfrm>
            <a:custGeom>
              <a:avLst/>
              <a:gdLst/>
              <a:ahLst/>
              <a:cxnLst/>
              <a:rect l="l" t="t" r="r" b="b"/>
              <a:pathLst>
                <a:path w="163116" h="165199">
                  <a:moveTo>
                    <a:pt x="81409" y="0"/>
                  </a:moveTo>
                  <a:cubicBezTo>
                    <a:pt x="105321" y="0"/>
                    <a:pt x="124916" y="7764"/>
                    <a:pt x="140196" y="23291"/>
                  </a:cubicBezTo>
                  <a:cubicBezTo>
                    <a:pt x="155476" y="38819"/>
                    <a:pt x="163116" y="58440"/>
                    <a:pt x="163116" y="82153"/>
                  </a:cubicBezTo>
                  <a:cubicBezTo>
                    <a:pt x="163116" y="106065"/>
                    <a:pt x="155401" y="125884"/>
                    <a:pt x="139973" y="141610"/>
                  </a:cubicBezTo>
                  <a:cubicBezTo>
                    <a:pt x="124544" y="157336"/>
                    <a:pt x="105122" y="165199"/>
                    <a:pt x="81707" y="165199"/>
                  </a:cubicBezTo>
                  <a:cubicBezTo>
                    <a:pt x="67221" y="165199"/>
                    <a:pt x="53405" y="161925"/>
                    <a:pt x="40258" y="155376"/>
                  </a:cubicBezTo>
                  <a:cubicBezTo>
                    <a:pt x="27112" y="148828"/>
                    <a:pt x="17115" y="139228"/>
                    <a:pt x="10269" y="126578"/>
                  </a:cubicBezTo>
                  <a:cubicBezTo>
                    <a:pt x="3423" y="113928"/>
                    <a:pt x="0" y="98524"/>
                    <a:pt x="0" y="80367"/>
                  </a:cubicBezTo>
                  <a:cubicBezTo>
                    <a:pt x="0" y="66476"/>
                    <a:pt x="3423" y="53032"/>
                    <a:pt x="10269" y="40035"/>
                  </a:cubicBezTo>
                  <a:cubicBezTo>
                    <a:pt x="17115" y="27037"/>
                    <a:pt x="26814" y="17115"/>
                    <a:pt x="39365" y="10269"/>
                  </a:cubicBezTo>
                  <a:cubicBezTo>
                    <a:pt x="51916" y="3423"/>
                    <a:pt x="65931" y="0"/>
                    <a:pt x="81409" y="0"/>
                  </a:cubicBezTo>
                  <a:close/>
                  <a:moveTo>
                    <a:pt x="81558" y="34081"/>
                  </a:moveTo>
                  <a:cubicBezTo>
                    <a:pt x="70644" y="34081"/>
                    <a:pt x="61466" y="38249"/>
                    <a:pt x="54025" y="46583"/>
                  </a:cubicBezTo>
                  <a:cubicBezTo>
                    <a:pt x="46583" y="54917"/>
                    <a:pt x="42863" y="66923"/>
                    <a:pt x="42863" y="82599"/>
                  </a:cubicBezTo>
                  <a:cubicBezTo>
                    <a:pt x="42863" y="98276"/>
                    <a:pt x="46583" y="110281"/>
                    <a:pt x="54025" y="118616"/>
                  </a:cubicBezTo>
                  <a:cubicBezTo>
                    <a:pt x="61466" y="126950"/>
                    <a:pt x="70644" y="131117"/>
                    <a:pt x="81558" y="131117"/>
                  </a:cubicBezTo>
                  <a:cubicBezTo>
                    <a:pt x="92472" y="131117"/>
                    <a:pt x="101625" y="126950"/>
                    <a:pt x="109017" y="118616"/>
                  </a:cubicBezTo>
                  <a:cubicBezTo>
                    <a:pt x="116408" y="110281"/>
                    <a:pt x="120104" y="98177"/>
                    <a:pt x="120104" y="82302"/>
                  </a:cubicBezTo>
                  <a:cubicBezTo>
                    <a:pt x="120104" y="66824"/>
                    <a:pt x="116408" y="54917"/>
                    <a:pt x="109017" y="46583"/>
                  </a:cubicBezTo>
                  <a:cubicBezTo>
                    <a:pt x="101625" y="38249"/>
                    <a:pt x="92472" y="34081"/>
                    <a:pt x="81558" y="34081"/>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103610"/>
              <a:endParaRPr lang="en-US" sz="2933" b="1" spc="-60">
                <a:solidFill>
                  <a:srgbClr val="8C9599">
                    <a:lumMod val="50000"/>
                  </a:srgbClr>
                </a:solidFill>
                <a:cs typeface="Arial"/>
              </a:endParaRPr>
            </a:p>
          </p:txBody>
        </p:sp>
        <p:sp>
          <p:nvSpPr>
            <p:cNvPr id="33" name="TextBox 32">
              <a:extLst>
                <a:ext uri="{FF2B5EF4-FFF2-40B4-BE49-F238E27FC236}">
                  <a16:creationId xmlns:a16="http://schemas.microsoft.com/office/drawing/2014/main" id="{F2960768-09EF-714E-810E-CDE100123881}"/>
                </a:ext>
              </a:extLst>
            </p:cNvPr>
            <p:cNvSpPr txBox="1"/>
            <p:nvPr userDrawn="1"/>
          </p:nvSpPr>
          <p:spPr>
            <a:xfrm>
              <a:off x="5945793" y="2294300"/>
              <a:ext cx="163116" cy="165199"/>
            </a:xfrm>
            <a:custGeom>
              <a:avLst/>
              <a:gdLst/>
              <a:ahLst/>
              <a:cxnLst/>
              <a:rect l="l" t="t" r="r" b="b"/>
              <a:pathLst>
                <a:path w="163116" h="165199">
                  <a:moveTo>
                    <a:pt x="81409" y="0"/>
                  </a:moveTo>
                  <a:cubicBezTo>
                    <a:pt x="105321" y="0"/>
                    <a:pt x="124916" y="7764"/>
                    <a:pt x="140196" y="23291"/>
                  </a:cubicBezTo>
                  <a:cubicBezTo>
                    <a:pt x="155476" y="38819"/>
                    <a:pt x="163116" y="58440"/>
                    <a:pt x="163116" y="82153"/>
                  </a:cubicBezTo>
                  <a:cubicBezTo>
                    <a:pt x="163116" y="106065"/>
                    <a:pt x="155401" y="125884"/>
                    <a:pt x="139973" y="141610"/>
                  </a:cubicBezTo>
                  <a:cubicBezTo>
                    <a:pt x="124544" y="157336"/>
                    <a:pt x="105122" y="165199"/>
                    <a:pt x="81707" y="165199"/>
                  </a:cubicBezTo>
                  <a:cubicBezTo>
                    <a:pt x="67221" y="165199"/>
                    <a:pt x="53405" y="161925"/>
                    <a:pt x="40258" y="155376"/>
                  </a:cubicBezTo>
                  <a:cubicBezTo>
                    <a:pt x="27112" y="148828"/>
                    <a:pt x="17115" y="139228"/>
                    <a:pt x="10269" y="126578"/>
                  </a:cubicBezTo>
                  <a:cubicBezTo>
                    <a:pt x="3423" y="113928"/>
                    <a:pt x="0" y="98524"/>
                    <a:pt x="0" y="80367"/>
                  </a:cubicBezTo>
                  <a:cubicBezTo>
                    <a:pt x="0" y="66476"/>
                    <a:pt x="3423" y="53032"/>
                    <a:pt x="10269" y="40035"/>
                  </a:cubicBezTo>
                  <a:cubicBezTo>
                    <a:pt x="17115" y="27037"/>
                    <a:pt x="26814" y="17115"/>
                    <a:pt x="39365" y="10269"/>
                  </a:cubicBezTo>
                  <a:cubicBezTo>
                    <a:pt x="51916" y="3423"/>
                    <a:pt x="65931" y="0"/>
                    <a:pt x="81409" y="0"/>
                  </a:cubicBezTo>
                  <a:close/>
                  <a:moveTo>
                    <a:pt x="81558" y="34081"/>
                  </a:moveTo>
                  <a:cubicBezTo>
                    <a:pt x="70644" y="34081"/>
                    <a:pt x="61466" y="38249"/>
                    <a:pt x="54025" y="46583"/>
                  </a:cubicBezTo>
                  <a:cubicBezTo>
                    <a:pt x="46583" y="54917"/>
                    <a:pt x="42863" y="66923"/>
                    <a:pt x="42863" y="82599"/>
                  </a:cubicBezTo>
                  <a:cubicBezTo>
                    <a:pt x="42863" y="98276"/>
                    <a:pt x="46583" y="110281"/>
                    <a:pt x="54025" y="118616"/>
                  </a:cubicBezTo>
                  <a:cubicBezTo>
                    <a:pt x="61466" y="126950"/>
                    <a:pt x="70644" y="131117"/>
                    <a:pt x="81558" y="131117"/>
                  </a:cubicBezTo>
                  <a:cubicBezTo>
                    <a:pt x="92472" y="131117"/>
                    <a:pt x="101625" y="126950"/>
                    <a:pt x="109017" y="118616"/>
                  </a:cubicBezTo>
                  <a:cubicBezTo>
                    <a:pt x="116408" y="110281"/>
                    <a:pt x="120104" y="98177"/>
                    <a:pt x="120104" y="82302"/>
                  </a:cubicBezTo>
                  <a:cubicBezTo>
                    <a:pt x="120104" y="66824"/>
                    <a:pt x="116408" y="54917"/>
                    <a:pt x="109017" y="46583"/>
                  </a:cubicBezTo>
                  <a:cubicBezTo>
                    <a:pt x="101625" y="38249"/>
                    <a:pt x="92472" y="34081"/>
                    <a:pt x="81558" y="34081"/>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103610"/>
              <a:endParaRPr lang="en-US" sz="2933" b="1" spc="-60">
                <a:solidFill>
                  <a:srgbClr val="8C9599">
                    <a:lumMod val="50000"/>
                  </a:srgbClr>
                </a:solidFill>
                <a:cs typeface="Arial"/>
              </a:endParaRPr>
            </a:p>
          </p:txBody>
        </p:sp>
        <p:sp>
          <p:nvSpPr>
            <p:cNvPr id="34" name="TextBox 33">
              <a:extLst>
                <a:ext uri="{FF2B5EF4-FFF2-40B4-BE49-F238E27FC236}">
                  <a16:creationId xmlns:a16="http://schemas.microsoft.com/office/drawing/2014/main" id="{3EA93E3B-566E-954B-B276-F34642446AE2}"/>
                </a:ext>
              </a:extLst>
            </p:cNvPr>
            <p:cNvSpPr txBox="1"/>
            <p:nvPr userDrawn="1"/>
          </p:nvSpPr>
          <p:spPr>
            <a:xfrm>
              <a:off x="6127066" y="2294299"/>
              <a:ext cx="154186" cy="225772"/>
            </a:xfrm>
            <a:custGeom>
              <a:avLst/>
              <a:gdLst/>
              <a:ahLst/>
              <a:cxnLst/>
              <a:rect l="l" t="t" r="r" b="b"/>
              <a:pathLst>
                <a:path w="154186" h="225772">
                  <a:moveTo>
                    <a:pt x="66675" y="0"/>
                  </a:moveTo>
                  <a:cubicBezTo>
                    <a:pt x="86221" y="0"/>
                    <a:pt x="102344" y="8582"/>
                    <a:pt x="115044" y="25747"/>
                  </a:cubicBezTo>
                  <a:lnTo>
                    <a:pt x="115044" y="3572"/>
                  </a:lnTo>
                  <a:lnTo>
                    <a:pt x="154186" y="3572"/>
                  </a:lnTo>
                  <a:lnTo>
                    <a:pt x="154186" y="145405"/>
                  </a:lnTo>
                  <a:cubicBezTo>
                    <a:pt x="154186" y="164058"/>
                    <a:pt x="152648" y="177998"/>
                    <a:pt x="149572" y="187226"/>
                  </a:cubicBezTo>
                  <a:cubicBezTo>
                    <a:pt x="146496" y="196453"/>
                    <a:pt x="142180" y="203696"/>
                    <a:pt x="136624" y="208954"/>
                  </a:cubicBezTo>
                  <a:cubicBezTo>
                    <a:pt x="131068" y="214213"/>
                    <a:pt x="123651" y="218331"/>
                    <a:pt x="114374" y="221307"/>
                  </a:cubicBezTo>
                  <a:cubicBezTo>
                    <a:pt x="105097" y="224284"/>
                    <a:pt x="93365" y="225772"/>
                    <a:pt x="79176" y="225772"/>
                  </a:cubicBezTo>
                  <a:cubicBezTo>
                    <a:pt x="52387" y="225772"/>
                    <a:pt x="33387" y="221183"/>
                    <a:pt x="22175" y="212005"/>
                  </a:cubicBezTo>
                  <a:cubicBezTo>
                    <a:pt x="10963" y="202828"/>
                    <a:pt x="5358" y="191194"/>
                    <a:pt x="5358" y="177105"/>
                  </a:cubicBezTo>
                  <a:cubicBezTo>
                    <a:pt x="5358" y="175716"/>
                    <a:pt x="5407" y="174029"/>
                    <a:pt x="5506" y="172045"/>
                  </a:cubicBezTo>
                  <a:lnTo>
                    <a:pt x="53280" y="177849"/>
                  </a:lnTo>
                  <a:cubicBezTo>
                    <a:pt x="54074" y="183406"/>
                    <a:pt x="55909" y="187226"/>
                    <a:pt x="58787" y="189309"/>
                  </a:cubicBezTo>
                  <a:cubicBezTo>
                    <a:pt x="62756" y="192286"/>
                    <a:pt x="69006" y="193774"/>
                    <a:pt x="77539" y="193774"/>
                  </a:cubicBezTo>
                  <a:cubicBezTo>
                    <a:pt x="88453" y="193774"/>
                    <a:pt x="96639" y="192137"/>
                    <a:pt x="102096" y="188863"/>
                  </a:cubicBezTo>
                  <a:cubicBezTo>
                    <a:pt x="105767" y="186680"/>
                    <a:pt x="108545" y="183158"/>
                    <a:pt x="110430" y="178296"/>
                  </a:cubicBezTo>
                  <a:cubicBezTo>
                    <a:pt x="111720" y="174823"/>
                    <a:pt x="112365" y="168424"/>
                    <a:pt x="112365" y="159097"/>
                  </a:cubicBezTo>
                  <a:lnTo>
                    <a:pt x="112365" y="136029"/>
                  </a:lnTo>
                  <a:cubicBezTo>
                    <a:pt x="99863" y="153094"/>
                    <a:pt x="84088" y="161627"/>
                    <a:pt x="65038" y="161627"/>
                  </a:cubicBezTo>
                  <a:cubicBezTo>
                    <a:pt x="43805" y="161627"/>
                    <a:pt x="26987" y="152648"/>
                    <a:pt x="14585" y="134689"/>
                  </a:cubicBezTo>
                  <a:cubicBezTo>
                    <a:pt x="4861" y="120501"/>
                    <a:pt x="0" y="102840"/>
                    <a:pt x="0" y="81706"/>
                  </a:cubicBezTo>
                  <a:cubicBezTo>
                    <a:pt x="0" y="55215"/>
                    <a:pt x="6375" y="34974"/>
                    <a:pt x="19124" y="20985"/>
                  </a:cubicBezTo>
                  <a:cubicBezTo>
                    <a:pt x="31874" y="6995"/>
                    <a:pt x="47724" y="0"/>
                    <a:pt x="66675" y="0"/>
                  </a:cubicBezTo>
                  <a:close/>
                  <a:moveTo>
                    <a:pt x="77390" y="31998"/>
                  </a:moveTo>
                  <a:cubicBezTo>
                    <a:pt x="67369" y="31998"/>
                    <a:pt x="59109" y="35892"/>
                    <a:pt x="52610" y="43681"/>
                  </a:cubicBezTo>
                  <a:cubicBezTo>
                    <a:pt x="46112" y="51470"/>
                    <a:pt x="42862" y="63351"/>
                    <a:pt x="42862" y="79325"/>
                  </a:cubicBezTo>
                  <a:cubicBezTo>
                    <a:pt x="42862" y="96093"/>
                    <a:pt x="46112" y="108371"/>
                    <a:pt x="52610" y="116160"/>
                  </a:cubicBezTo>
                  <a:cubicBezTo>
                    <a:pt x="59109" y="123949"/>
                    <a:pt x="67121" y="127843"/>
                    <a:pt x="76646" y="127843"/>
                  </a:cubicBezTo>
                  <a:cubicBezTo>
                    <a:pt x="86866" y="127843"/>
                    <a:pt x="95498" y="123850"/>
                    <a:pt x="102542" y="115862"/>
                  </a:cubicBezTo>
                  <a:cubicBezTo>
                    <a:pt x="109587" y="107875"/>
                    <a:pt x="113109" y="96044"/>
                    <a:pt x="113109" y="80367"/>
                  </a:cubicBezTo>
                  <a:cubicBezTo>
                    <a:pt x="113109" y="63996"/>
                    <a:pt x="109736" y="51842"/>
                    <a:pt x="102989" y="43904"/>
                  </a:cubicBezTo>
                  <a:cubicBezTo>
                    <a:pt x="96242" y="35967"/>
                    <a:pt x="87709" y="31998"/>
                    <a:pt x="77390" y="31998"/>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103610"/>
              <a:endParaRPr lang="en-US" sz="2933" b="1" spc="-60">
                <a:solidFill>
                  <a:srgbClr val="8C9599">
                    <a:lumMod val="50000"/>
                  </a:srgbClr>
                </a:solidFill>
                <a:cs typeface="Arial"/>
              </a:endParaRPr>
            </a:p>
          </p:txBody>
        </p:sp>
        <p:sp>
          <p:nvSpPr>
            <p:cNvPr id="35" name="TextBox 34">
              <a:extLst>
                <a:ext uri="{FF2B5EF4-FFF2-40B4-BE49-F238E27FC236}">
                  <a16:creationId xmlns:a16="http://schemas.microsoft.com/office/drawing/2014/main" id="{1E3E8253-2CAE-E147-8D81-B5BAA6E050F8}"/>
                </a:ext>
              </a:extLst>
            </p:cNvPr>
            <p:cNvSpPr txBox="1"/>
            <p:nvPr userDrawn="1"/>
          </p:nvSpPr>
          <p:spPr>
            <a:xfrm>
              <a:off x="6297623" y="2297871"/>
              <a:ext cx="162520" cy="222200"/>
            </a:xfrm>
            <a:custGeom>
              <a:avLst/>
              <a:gdLst/>
              <a:ahLst/>
              <a:cxnLst/>
              <a:rect l="l" t="t" r="r" b="b"/>
              <a:pathLst>
                <a:path w="162520" h="222200">
                  <a:moveTo>
                    <a:pt x="0" y="0"/>
                  </a:moveTo>
                  <a:lnTo>
                    <a:pt x="44499" y="0"/>
                  </a:lnTo>
                  <a:lnTo>
                    <a:pt x="82302" y="112216"/>
                  </a:lnTo>
                  <a:lnTo>
                    <a:pt x="119211" y="0"/>
                  </a:lnTo>
                  <a:lnTo>
                    <a:pt x="162520" y="0"/>
                  </a:lnTo>
                  <a:lnTo>
                    <a:pt x="106709" y="152102"/>
                  </a:lnTo>
                  <a:lnTo>
                    <a:pt x="96738" y="179635"/>
                  </a:lnTo>
                  <a:cubicBezTo>
                    <a:pt x="93067" y="188863"/>
                    <a:pt x="89569" y="195907"/>
                    <a:pt x="86246" y="200769"/>
                  </a:cubicBezTo>
                  <a:cubicBezTo>
                    <a:pt x="82922" y="205631"/>
                    <a:pt x="79102" y="209574"/>
                    <a:pt x="74786" y="212601"/>
                  </a:cubicBezTo>
                  <a:cubicBezTo>
                    <a:pt x="70470" y="215627"/>
                    <a:pt x="65162" y="217983"/>
                    <a:pt x="58861" y="219670"/>
                  </a:cubicBezTo>
                  <a:cubicBezTo>
                    <a:pt x="52561" y="221357"/>
                    <a:pt x="45442" y="222200"/>
                    <a:pt x="37504" y="222200"/>
                  </a:cubicBezTo>
                  <a:cubicBezTo>
                    <a:pt x="29468" y="222200"/>
                    <a:pt x="21580" y="221357"/>
                    <a:pt x="13841" y="219670"/>
                  </a:cubicBezTo>
                  <a:lnTo>
                    <a:pt x="10120" y="186928"/>
                  </a:lnTo>
                  <a:cubicBezTo>
                    <a:pt x="16668" y="188218"/>
                    <a:pt x="22572" y="188863"/>
                    <a:pt x="27831" y="188863"/>
                  </a:cubicBezTo>
                  <a:cubicBezTo>
                    <a:pt x="37554" y="188863"/>
                    <a:pt x="44747" y="186010"/>
                    <a:pt x="49411" y="180305"/>
                  </a:cubicBezTo>
                  <a:cubicBezTo>
                    <a:pt x="54074" y="174600"/>
                    <a:pt x="57646" y="167332"/>
                    <a:pt x="60126" y="158502"/>
                  </a:cubicBezTo>
                  <a:lnTo>
                    <a:pt x="0" y="0"/>
                  </a:ln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103610"/>
              <a:endParaRPr lang="en-US" sz="2933" b="1" spc="-60">
                <a:solidFill>
                  <a:srgbClr val="8C9599">
                    <a:lumMod val="50000"/>
                  </a:srgbClr>
                </a:solidFill>
                <a:cs typeface="Arial"/>
              </a:endParaRPr>
            </a:p>
          </p:txBody>
        </p:sp>
      </p:grpSp>
    </p:spTree>
    <p:extLst>
      <p:ext uri="{BB962C8B-B14F-4D97-AF65-F5344CB8AC3E}">
        <p14:creationId xmlns:p14="http://schemas.microsoft.com/office/powerpoint/2010/main" val="392574325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1371600"/>
            <a:ext cx="10515600" cy="4800600"/>
          </a:xfrm>
        </p:spPr>
        <p:txBody>
          <a:bodyPr>
            <a:noAutofit/>
          </a:bodyPr>
          <a:lstStyle>
            <a:lvl2pPr marL="414320" indent="-184143">
              <a:buFont typeface="Arial" panose="020B0604020202020204" pitchFamily="34" charset="0"/>
              <a:buChar char="-"/>
              <a:defRPr/>
            </a:lvl2pPr>
          </a:lstStyle>
          <a:p>
            <a:pPr lvl="0"/>
            <a:r>
              <a:rPr lang="en-US"/>
              <a:t>Click to edit Master text styles</a:t>
            </a:r>
          </a:p>
          <a:p>
            <a:pPr lvl="1"/>
            <a:r>
              <a:rPr lang="en-US"/>
              <a:t>Second level</a:t>
            </a:r>
          </a:p>
        </p:txBody>
      </p:sp>
      <p:sp>
        <p:nvSpPr>
          <p:cNvPr id="6" name="Slide Number Placeholder 5"/>
          <p:cNvSpPr>
            <a:spLocks noGrp="1"/>
          </p:cNvSpPr>
          <p:nvPr>
            <p:ph type="sldNum" sz="quarter" idx="12"/>
          </p:nvPr>
        </p:nvSpPr>
        <p:spPr>
          <a:xfrm>
            <a:off x="10160000" y="6538884"/>
            <a:ext cx="1422400" cy="167845"/>
          </a:xfrm>
        </p:spPr>
        <p:txBody>
          <a:bodyPr/>
          <a:lstStyle/>
          <a:p>
            <a:fld id="{90F9BDA0-AF0E-4BA8-B742-3B9C92A3E6FE}" type="slidenum">
              <a:rPr lang="en-US" smtClean="0">
                <a:solidFill>
                  <a:srgbClr val="8C9599"/>
                </a:solidFill>
              </a:rPr>
              <a:pPr/>
              <a:t>‹#›</a:t>
            </a:fld>
            <a:endParaRPr lang="en-US">
              <a:solidFill>
                <a:srgbClr val="8C9599"/>
              </a:solidFill>
            </a:endParaRPr>
          </a:p>
        </p:txBody>
      </p:sp>
      <p:sp>
        <p:nvSpPr>
          <p:cNvPr id="5" name="Title Placeholder 1">
            <a:extLst>
              <a:ext uri="{FF2B5EF4-FFF2-40B4-BE49-F238E27FC236}">
                <a16:creationId xmlns:a16="http://schemas.microsoft.com/office/drawing/2014/main" id="{21EAF9A4-A042-254F-8E1D-C5357A291498}"/>
              </a:ext>
            </a:extLst>
          </p:cNvPr>
          <p:cNvSpPr>
            <a:spLocks noGrp="1"/>
          </p:cNvSpPr>
          <p:nvPr>
            <p:ph type="title"/>
          </p:nvPr>
        </p:nvSpPr>
        <p:spPr>
          <a:xfrm>
            <a:off x="1066800" y="295808"/>
            <a:ext cx="7694245" cy="700425"/>
          </a:xfrm>
          <a:prstGeom prst="rect">
            <a:avLst/>
          </a:prstGeom>
        </p:spPr>
        <p:txBody>
          <a:bodyPr vert="horz" lIns="82868" tIns="41433" rIns="82868" bIns="41433" rtlCol="0" anchor="b">
            <a:normAutofit/>
          </a:bodyPr>
          <a:lstStyle/>
          <a:p>
            <a:r>
              <a:rPr lang="en-US"/>
              <a:t>Click to edit Master title style</a:t>
            </a:r>
          </a:p>
        </p:txBody>
      </p:sp>
    </p:spTree>
    <p:extLst>
      <p:ext uri="{BB962C8B-B14F-4D97-AF65-F5344CB8AC3E}">
        <p14:creationId xmlns:p14="http://schemas.microsoft.com/office/powerpoint/2010/main" val="123092878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CF815FE-B4CF-6A4A-B94A-CEF58EAFE6A1}"/>
              </a:ext>
            </a:extLst>
          </p:cNvPr>
          <p:cNvSpPr/>
          <p:nvPr/>
        </p:nvSpPr>
        <p:spPr>
          <a:xfrm>
            <a:off x="2989693" y="0"/>
            <a:ext cx="9202309" cy="5709424"/>
          </a:xfrm>
          <a:prstGeom prst="rect">
            <a:avLst/>
          </a:prstGeom>
          <a:pattFill prst="dkUpDi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lIns="110369" tIns="55183" rIns="110369" bIns="55183" rtlCol="0" anchor="ctr"/>
          <a:lstStyle/>
          <a:p>
            <a:pPr algn="ctr" defTabSz="1103610"/>
            <a:endParaRPr lang="en-US" sz="2267">
              <a:solidFill>
                <a:srgbClr val="FFFFFF"/>
              </a:solidFill>
            </a:endParaRPr>
          </a:p>
        </p:txBody>
      </p:sp>
      <p:sp>
        <p:nvSpPr>
          <p:cNvPr id="2" name="Title 1"/>
          <p:cNvSpPr>
            <a:spLocks noGrp="1"/>
          </p:cNvSpPr>
          <p:nvPr>
            <p:ph type="ctrTitle"/>
          </p:nvPr>
        </p:nvSpPr>
        <p:spPr>
          <a:xfrm>
            <a:off x="5486409" y="2389222"/>
            <a:ext cx="6080097" cy="735015"/>
          </a:xfrm>
        </p:spPr>
        <p:txBody>
          <a:bodyPr vert="horz" lIns="82777" tIns="41387" rIns="82777" bIns="41387" rtlCol="0" anchor="b">
            <a:noAutofit/>
          </a:bodyPr>
          <a:lstStyle>
            <a:lvl1pPr>
              <a:defRPr lang="en-US" sz="2933" spc="-60" baseline="0" dirty="0">
                <a:solidFill>
                  <a:schemeClr val="tx1">
                    <a:lumMod val="50000"/>
                  </a:schemeClr>
                </a:solidFill>
              </a:defRPr>
            </a:lvl1pPr>
          </a:lstStyle>
          <a:p>
            <a:pPr lvl="0"/>
            <a:r>
              <a:rPr lang="en-US"/>
              <a:t>Click to edit Master title style</a:t>
            </a:r>
          </a:p>
        </p:txBody>
      </p:sp>
      <p:sp>
        <p:nvSpPr>
          <p:cNvPr id="7" name="Rectangle 6"/>
          <p:cNvSpPr/>
          <p:nvPr/>
        </p:nvSpPr>
        <p:spPr bwMode="auto">
          <a:xfrm rot="10800000" flipH="1">
            <a:off x="1" y="1"/>
            <a:ext cx="304800" cy="6858000"/>
          </a:xfrm>
          <a:prstGeom prst="rect">
            <a:avLst/>
          </a:prstGeom>
          <a:solidFill>
            <a:srgbClr val="00A8F7"/>
          </a:solidFill>
          <a:ln>
            <a:noFill/>
          </a:ln>
          <a:effectLst/>
        </p:spPr>
        <p:txBody>
          <a:bodyPr vert="horz" wrap="square" lIns="110369" tIns="55183" rIns="110369" bIns="55183" numCol="1" rtlCol="0" anchor="ctr" anchorCtr="0" compatLnSpc="1">
            <a:prstTxWarp prst="textNoShape">
              <a:avLst/>
            </a:prstTxWarp>
          </a:bodyPr>
          <a:lstStyle/>
          <a:p>
            <a:pPr algn="ctr" defTabSz="1103610" fontAlgn="base">
              <a:spcBef>
                <a:spcPct val="0"/>
              </a:spcBef>
              <a:spcAft>
                <a:spcPct val="0"/>
              </a:spcAft>
            </a:pPr>
            <a:endParaRPr lang="en-US" sz="2667">
              <a:solidFill>
                <a:srgbClr val="00A8F7"/>
              </a:solidFill>
              <a:ea typeface="ＭＳ Ｐゴシック" pitchFamily="34" charset="-128"/>
            </a:endParaRPr>
          </a:p>
        </p:txBody>
      </p:sp>
      <p:pic>
        <p:nvPicPr>
          <p:cNvPr id="9" name="Picture 8">
            <a:extLst>
              <a:ext uri="{FF2B5EF4-FFF2-40B4-BE49-F238E27FC236}">
                <a16:creationId xmlns:a16="http://schemas.microsoft.com/office/drawing/2014/main" id="{DDDFD66A-0FEA-9E43-85A5-272F33EA954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22147" y="5808225"/>
            <a:ext cx="2012175" cy="631521"/>
          </a:xfrm>
          <a:prstGeom prst="rect">
            <a:avLst/>
          </a:prstGeom>
        </p:spPr>
      </p:pic>
      <p:grpSp>
        <p:nvGrpSpPr>
          <p:cNvPr id="10" name="Group 9">
            <a:extLst>
              <a:ext uri="{FF2B5EF4-FFF2-40B4-BE49-F238E27FC236}">
                <a16:creationId xmlns:a16="http://schemas.microsoft.com/office/drawing/2014/main" id="{8926EC48-BD49-014A-A1EC-F94585FABBA0}"/>
              </a:ext>
            </a:extLst>
          </p:cNvPr>
          <p:cNvGrpSpPr/>
          <p:nvPr/>
        </p:nvGrpSpPr>
        <p:grpSpPr>
          <a:xfrm>
            <a:off x="906054" y="3"/>
            <a:ext cx="5087397" cy="6859424"/>
            <a:chOff x="679539" y="1"/>
            <a:chExt cx="3815548" cy="5144568"/>
          </a:xfrm>
        </p:grpSpPr>
        <p:sp>
          <p:nvSpPr>
            <p:cNvPr id="11" name="Chevron 10">
              <a:extLst>
                <a:ext uri="{FF2B5EF4-FFF2-40B4-BE49-F238E27FC236}">
                  <a16:creationId xmlns:a16="http://schemas.microsoft.com/office/drawing/2014/main" id="{D574683D-4DBB-5249-AF45-F413E53A063F}"/>
                </a:ext>
              </a:extLst>
            </p:cNvPr>
            <p:cNvSpPr/>
            <p:nvPr/>
          </p:nvSpPr>
          <p:spPr>
            <a:xfrm>
              <a:off x="679539" y="1"/>
              <a:ext cx="3193569" cy="2999574"/>
            </a:xfrm>
            <a:prstGeom prst="chevron">
              <a:avLst>
                <a:gd name="adj" fmla="val 4614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03610"/>
              <a:endParaRPr lang="en-US" sz="2267">
                <a:solidFill>
                  <a:srgbClr val="8C9599"/>
                </a:solidFill>
              </a:endParaRPr>
            </a:p>
          </p:txBody>
        </p:sp>
        <p:sp>
          <p:nvSpPr>
            <p:cNvPr id="12" name="Chevron 11">
              <a:extLst>
                <a:ext uri="{FF2B5EF4-FFF2-40B4-BE49-F238E27FC236}">
                  <a16:creationId xmlns:a16="http://schemas.microsoft.com/office/drawing/2014/main" id="{2A6D0B0A-9FFE-5C41-849B-440463C5C464}"/>
                </a:ext>
              </a:extLst>
            </p:cNvPr>
            <p:cNvSpPr/>
            <p:nvPr/>
          </p:nvSpPr>
          <p:spPr>
            <a:xfrm>
              <a:off x="696634" y="1576855"/>
              <a:ext cx="3798453" cy="3567714"/>
            </a:xfrm>
            <a:prstGeom prst="chevron">
              <a:avLst>
                <a:gd name="adj" fmla="val 4614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03610"/>
              <a:endParaRPr lang="en-US" sz="2267">
                <a:solidFill>
                  <a:srgbClr val="8C9599"/>
                </a:solidFill>
              </a:endParaRPr>
            </a:p>
          </p:txBody>
        </p:sp>
        <p:sp>
          <p:nvSpPr>
            <p:cNvPr id="13" name="Chevron 12">
              <a:extLst>
                <a:ext uri="{FF2B5EF4-FFF2-40B4-BE49-F238E27FC236}">
                  <a16:creationId xmlns:a16="http://schemas.microsoft.com/office/drawing/2014/main" id="{9432091A-B9E0-5C4A-9F0C-8E699C05493C}"/>
                </a:ext>
              </a:extLst>
            </p:cNvPr>
            <p:cNvSpPr/>
            <p:nvPr/>
          </p:nvSpPr>
          <p:spPr>
            <a:xfrm>
              <a:off x="1500375" y="1166614"/>
              <a:ext cx="2488584" cy="2337414"/>
            </a:xfrm>
            <a:prstGeom prst="chevron">
              <a:avLst>
                <a:gd name="adj" fmla="val 4614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03610"/>
              <a:endParaRPr lang="en-US" sz="2267">
                <a:solidFill>
                  <a:srgbClr val="8C9599"/>
                </a:solidFill>
              </a:endParaRPr>
            </a:p>
          </p:txBody>
        </p:sp>
      </p:grpSp>
      <p:sp>
        <p:nvSpPr>
          <p:cNvPr id="16" name="Subtitle 2">
            <a:extLst>
              <a:ext uri="{FF2B5EF4-FFF2-40B4-BE49-F238E27FC236}">
                <a16:creationId xmlns:a16="http://schemas.microsoft.com/office/drawing/2014/main" id="{96A4AACE-0F03-3C4F-B453-5659CF3AE6D2}"/>
              </a:ext>
            </a:extLst>
          </p:cNvPr>
          <p:cNvSpPr>
            <a:spLocks noGrp="1"/>
          </p:cNvSpPr>
          <p:nvPr>
            <p:ph type="subTitle" idx="1"/>
          </p:nvPr>
        </p:nvSpPr>
        <p:spPr>
          <a:xfrm>
            <a:off x="5507017" y="3124204"/>
            <a:ext cx="6059480" cy="900904"/>
          </a:xfrm>
        </p:spPr>
        <p:txBody>
          <a:bodyPr>
            <a:noAutofit/>
          </a:bodyPr>
          <a:lstStyle>
            <a:lvl1pPr marL="0" indent="0" algn="l">
              <a:buNone/>
              <a:defRPr sz="2267" b="1" spc="-60" baseline="0">
                <a:solidFill>
                  <a:schemeClr val="accent3"/>
                </a:solidFill>
              </a:defRPr>
            </a:lvl1pPr>
            <a:lvl2pPr marL="551804" indent="0" algn="ctr">
              <a:buNone/>
              <a:defRPr>
                <a:solidFill>
                  <a:schemeClr val="tx1">
                    <a:tint val="75000"/>
                  </a:schemeClr>
                </a:solidFill>
              </a:defRPr>
            </a:lvl2pPr>
            <a:lvl3pPr marL="1103610" indent="0" algn="ctr">
              <a:buNone/>
              <a:defRPr>
                <a:solidFill>
                  <a:schemeClr val="tx1">
                    <a:tint val="75000"/>
                  </a:schemeClr>
                </a:solidFill>
              </a:defRPr>
            </a:lvl3pPr>
            <a:lvl4pPr marL="1655421" indent="0" algn="ctr">
              <a:buNone/>
              <a:defRPr>
                <a:solidFill>
                  <a:schemeClr val="tx1">
                    <a:tint val="75000"/>
                  </a:schemeClr>
                </a:solidFill>
              </a:defRPr>
            </a:lvl4pPr>
            <a:lvl5pPr marL="2207234" indent="0" algn="ctr">
              <a:buNone/>
              <a:defRPr>
                <a:solidFill>
                  <a:schemeClr val="tx1">
                    <a:tint val="75000"/>
                  </a:schemeClr>
                </a:solidFill>
              </a:defRPr>
            </a:lvl5pPr>
            <a:lvl6pPr marL="2759036" indent="0" algn="ctr">
              <a:buNone/>
              <a:defRPr>
                <a:solidFill>
                  <a:schemeClr val="tx1">
                    <a:tint val="75000"/>
                  </a:schemeClr>
                </a:solidFill>
              </a:defRPr>
            </a:lvl6pPr>
            <a:lvl7pPr marL="3310840" indent="0" algn="ctr">
              <a:buNone/>
              <a:defRPr>
                <a:solidFill>
                  <a:schemeClr val="tx1">
                    <a:tint val="75000"/>
                  </a:schemeClr>
                </a:solidFill>
              </a:defRPr>
            </a:lvl7pPr>
            <a:lvl8pPr marL="3862661" indent="0" algn="ctr">
              <a:buNone/>
              <a:defRPr>
                <a:solidFill>
                  <a:schemeClr val="tx1">
                    <a:tint val="75000"/>
                  </a:schemeClr>
                </a:solidFill>
              </a:defRPr>
            </a:lvl8pPr>
            <a:lvl9pPr marL="4414454" indent="0" algn="ctr">
              <a:buNone/>
              <a:defRPr>
                <a:solidFill>
                  <a:schemeClr val="tx1">
                    <a:tint val="75000"/>
                  </a:schemeClr>
                </a:solidFill>
              </a:defRPr>
            </a:lvl9pPr>
          </a:lstStyle>
          <a:p>
            <a:r>
              <a:rPr lang="en-US"/>
              <a:t>Click to edit Master subtitle style</a:t>
            </a:r>
          </a:p>
        </p:txBody>
      </p:sp>
      <p:grpSp>
        <p:nvGrpSpPr>
          <p:cNvPr id="24" name="Group 23">
            <a:extLst>
              <a:ext uri="{FF2B5EF4-FFF2-40B4-BE49-F238E27FC236}">
                <a16:creationId xmlns:a16="http://schemas.microsoft.com/office/drawing/2014/main" id="{8EC783B4-CAA9-3043-97CE-E88A30110BD7}"/>
              </a:ext>
            </a:extLst>
          </p:cNvPr>
          <p:cNvGrpSpPr/>
          <p:nvPr/>
        </p:nvGrpSpPr>
        <p:grpSpPr>
          <a:xfrm>
            <a:off x="5321193" y="6205170"/>
            <a:ext cx="3479121" cy="306732"/>
            <a:chOff x="744483" y="4848998"/>
            <a:chExt cx="2609341" cy="230049"/>
          </a:xfrm>
        </p:grpSpPr>
        <p:sp>
          <p:nvSpPr>
            <p:cNvPr id="25" name="TextBox 24">
              <a:extLst>
                <a:ext uri="{FF2B5EF4-FFF2-40B4-BE49-F238E27FC236}">
                  <a16:creationId xmlns:a16="http://schemas.microsoft.com/office/drawing/2014/main" id="{2C4A5DB9-461A-E340-AACF-9C2853D86132}"/>
                </a:ext>
              </a:extLst>
            </p:cNvPr>
            <p:cNvSpPr txBox="1"/>
            <p:nvPr userDrawn="1"/>
          </p:nvSpPr>
          <p:spPr>
            <a:xfrm>
              <a:off x="2184981" y="4879330"/>
              <a:ext cx="1168843" cy="153841"/>
            </a:xfrm>
            <a:prstGeom prst="rect">
              <a:avLst/>
            </a:prstGeom>
            <a:noFill/>
          </p:spPr>
          <p:txBody>
            <a:bodyPr wrap="square" lIns="0" tIns="0" rIns="0" bIns="0" rtlCol="0" anchor="ctr">
              <a:spAutoFit/>
            </a:bodyPr>
            <a:lstStyle/>
            <a:p>
              <a:pPr defTabSz="1103610"/>
              <a:r>
                <a:rPr lang="en-US" sz="1333" b="1">
                  <a:solidFill>
                    <a:srgbClr val="8C9599">
                      <a:lumMod val="50000"/>
                    </a:srgbClr>
                  </a:solidFill>
                  <a:cs typeface="Arial"/>
                </a:rPr>
                <a:t>Better Together</a:t>
              </a:r>
            </a:p>
          </p:txBody>
        </p:sp>
        <p:sp>
          <p:nvSpPr>
            <p:cNvPr id="26" name="Title 3">
              <a:extLst>
                <a:ext uri="{FF2B5EF4-FFF2-40B4-BE49-F238E27FC236}">
                  <a16:creationId xmlns:a16="http://schemas.microsoft.com/office/drawing/2014/main" id="{1BE5FF10-1BE6-9047-82EE-93D1BC6536CD}"/>
                </a:ext>
              </a:extLst>
            </p:cNvPr>
            <p:cNvSpPr txBox="1">
              <a:spLocks/>
            </p:cNvSpPr>
            <p:nvPr userDrawn="1"/>
          </p:nvSpPr>
          <p:spPr>
            <a:xfrm>
              <a:off x="744483" y="4848998"/>
              <a:ext cx="1342523" cy="230049"/>
            </a:xfrm>
            <a:prstGeom prst="rect">
              <a:avLst/>
            </a:prstGeom>
          </p:spPr>
          <p:txBody>
            <a:bodyPr anchor="ctr"/>
            <a:lstStyle>
              <a:lvl1pPr algn="l" defTabSz="914400" rtl="0" eaLnBrk="1" latinLnBrk="0" hangingPunct="1">
                <a:lnSpc>
                  <a:spcPct val="90000"/>
                </a:lnSpc>
                <a:spcBef>
                  <a:spcPct val="0"/>
                </a:spcBef>
                <a:buNone/>
                <a:defRPr sz="2400" b="1" kern="1200">
                  <a:solidFill>
                    <a:schemeClr val="tx1">
                      <a:lumMod val="50000"/>
                    </a:schemeClr>
                  </a:solidFill>
                  <a:latin typeface="+mj-lt"/>
                  <a:ea typeface="+mj-ea"/>
                  <a:cs typeface="+mj-cs"/>
                </a:defRPr>
              </a:lvl1pPr>
            </a:lstStyle>
            <a:p>
              <a:pPr algn="r"/>
              <a:r>
                <a:rPr lang="en-US" sz="1333">
                  <a:solidFill>
                    <a:srgbClr val="003DA1"/>
                  </a:solidFill>
                </a:rPr>
                <a:t>UHC</a:t>
              </a:r>
              <a:r>
                <a:rPr lang="en-US" sz="1333">
                  <a:solidFill>
                    <a:srgbClr val="FF5F0E"/>
                  </a:solidFill>
                </a:rPr>
                <a:t>Technology</a:t>
              </a:r>
            </a:p>
          </p:txBody>
        </p:sp>
        <p:cxnSp>
          <p:nvCxnSpPr>
            <p:cNvPr id="27" name="Straight Connector 26">
              <a:extLst>
                <a:ext uri="{FF2B5EF4-FFF2-40B4-BE49-F238E27FC236}">
                  <a16:creationId xmlns:a16="http://schemas.microsoft.com/office/drawing/2014/main" id="{191D7E35-E8BA-D447-A285-6C09E8673F3D}"/>
                </a:ext>
              </a:extLst>
            </p:cNvPr>
            <p:cNvCxnSpPr/>
            <p:nvPr userDrawn="1"/>
          </p:nvCxnSpPr>
          <p:spPr>
            <a:xfrm>
              <a:off x="2087006" y="4874877"/>
              <a:ext cx="0" cy="1814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0303275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1371600"/>
            <a:ext cx="10515600" cy="4800600"/>
          </a:xfrm>
        </p:spPr>
        <p:txBody>
          <a:bodyPr>
            <a:noAutofit/>
          </a:bodyPr>
          <a:lstStyle>
            <a:lvl2pPr marL="413852" indent="-183935">
              <a:buFont typeface="Arial" panose="020B0604020202020204" pitchFamily="34" charset="0"/>
              <a:buChar char="-"/>
              <a:defRPr/>
            </a:lvl2pPr>
          </a:lstStyle>
          <a:p>
            <a:pPr lvl="0"/>
            <a:r>
              <a:rPr lang="en-US"/>
              <a:t>Click to edit Master text styles</a:t>
            </a:r>
          </a:p>
          <a:p>
            <a:pPr lvl="1"/>
            <a:r>
              <a:rPr lang="en-US"/>
              <a:t>Second level</a:t>
            </a:r>
          </a:p>
        </p:txBody>
      </p:sp>
      <p:sp>
        <p:nvSpPr>
          <p:cNvPr id="6" name="Slide Number Placeholder 5"/>
          <p:cNvSpPr>
            <a:spLocks noGrp="1"/>
          </p:cNvSpPr>
          <p:nvPr>
            <p:ph type="sldNum" sz="quarter" idx="12"/>
          </p:nvPr>
        </p:nvSpPr>
        <p:spPr>
          <a:xfrm>
            <a:off x="10160000" y="6538884"/>
            <a:ext cx="1422400" cy="167845"/>
          </a:xfrm>
        </p:spPr>
        <p:txBody>
          <a:bodyPr/>
          <a:lstStyle/>
          <a:p>
            <a:fld id="{90F9BDA0-AF0E-4BA8-B742-3B9C92A3E6FE}" type="slidenum">
              <a:rPr lang="en-US" smtClean="0">
                <a:solidFill>
                  <a:srgbClr val="8C9599"/>
                </a:solidFill>
              </a:rPr>
              <a:pPr/>
              <a:t>‹#›</a:t>
            </a:fld>
            <a:endParaRPr lang="en-US">
              <a:solidFill>
                <a:srgbClr val="8C9599"/>
              </a:solidFill>
            </a:endParaRPr>
          </a:p>
        </p:txBody>
      </p:sp>
      <p:sp>
        <p:nvSpPr>
          <p:cNvPr id="5" name="Title Placeholder 1">
            <a:extLst>
              <a:ext uri="{FF2B5EF4-FFF2-40B4-BE49-F238E27FC236}">
                <a16:creationId xmlns:a16="http://schemas.microsoft.com/office/drawing/2014/main" id="{21EAF9A4-A042-254F-8E1D-C5357A291498}"/>
              </a:ext>
            </a:extLst>
          </p:cNvPr>
          <p:cNvSpPr>
            <a:spLocks noGrp="1"/>
          </p:cNvSpPr>
          <p:nvPr>
            <p:ph type="title"/>
          </p:nvPr>
        </p:nvSpPr>
        <p:spPr>
          <a:xfrm>
            <a:off x="1066800" y="295837"/>
            <a:ext cx="7694245" cy="700425"/>
          </a:xfrm>
          <a:prstGeom prst="rect">
            <a:avLst/>
          </a:prstGeom>
        </p:spPr>
        <p:txBody>
          <a:bodyPr vert="horz" lIns="82777" tIns="41387" rIns="82777" bIns="41387" rtlCol="0" anchor="b">
            <a:normAutofit/>
          </a:bodyPr>
          <a:lstStyle/>
          <a:p>
            <a:r>
              <a:rPr lang="en-US"/>
              <a:t>Click to edit Master title style</a:t>
            </a:r>
          </a:p>
        </p:txBody>
      </p:sp>
    </p:spTree>
    <p:extLst>
      <p:ext uri="{BB962C8B-B14F-4D97-AF65-F5344CB8AC3E}">
        <p14:creationId xmlns:p14="http://schemas.microsoft.com/office/powerpoint/2010/main" val="408642748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itle Content Photo">
    <p:spTree>
      <p:nvGrpSpPr>
        <p:cNvPr id="1" name=""/>
        <p:cNvGrpSpPr/>
        <p:nvPr/>
      </p:nvGrpSpPr>
      <p:grpSpPr>
        <a:xfrm>
          <a:off x="0" y="0"/>
          <a:ext cx="0" cy="0"/>
          <a:chOff x="0" y="0"/>
          <a:chExt cx="0" cy="0"/>
        </a:xfrm>
      </p:grpSpPr>
      <p:sp>
        <p:nvSpPr>
          <p:cNvPr id="7" name="Picture Placeholder 6"/>
          <p:cNvSpPr>
            <a:spLocks noGrp="1"/>
          </p:cNvSpPr>
          <p:nvPr>
            <p:ph type="pic" sz="quarter" idx="13" hasCustomPrompt="1"/>
          </p:nvPr>
        </p:nvSpPr>
        <p:spPr>
          <a:xfrm>
            <a:off x="8760930" y="996958"/>
            <a:ext cx="3431116" cy="5463116"/>
          </a:xfrm>
        </p:spPr>
        <p:txBody>
          <a:bodyPr anchor="ctr"/>
          <a:lstStyle>
            <a:lvl1pPr marL="0" indent="0" algn="ctr">
              <a:buNone/>
              <a:defRPr baseline="0"/>
            </a:lvl1pPr>
          </a:lstStyle>
          <a:p>
            <a:r>
              <a:rPr lang="en-US"/>
              <a:t>Add photo here</a:t>
            </a:r>
          </a:p>
        </p:txBody>
      </p:sp>
      <p:sp>
        <p:nvSpPr>
          <p:cNvPr id="3" name="Content Placeholder 2"/>
          <p:cNvSpPr>
            <a:spLocks noGrp="1"/>
          </p:cNvSpPr>
          <p:nvPr>
            <p:ph idx="1"/>
          </p:nvPr>
        </p:nvSpPr>
        <p:spPr>
          <a:xfrm>
            <a:off x="1066800" y="1371600"/>
            <a:ext cx="7694245" cy="4800600"/>
          </a:xfrm>
        </p:spPr>
        <p:txBody>
          <a:bodyPr>
            <a:noAutofit/>
          </a:bodyPr>
          <a:lstStyle>
            <a:lvl2pPr marL="413852" indent="-183935">
              <a:buFont typeface="Arial" panose="020B0604020202020204" pitchFamily="34" charset="0"/>
              <a:buChar char="-"/>
              <a:defRPr/>
            </a:lvl2pPr>
          </a:lstStyle>
          <a:p>
            <a:pPr lvl="0"/>
            <a:r>
              <a:rPr lang="en-US"/>
              <a:t>Click to edit Master text styles</a:t>
            </a:r>
          </a:p>
          <a:p>
            <a:pPr lvl="1"/>
            <a:r>
              <a:rPr lang="en-US"/>
              <a:t>Second level</a:t>
            </a:r>
          </a:p>
        </p:txBody>
      </p:sp>
      <p:sp>
        <p:nvSpPr>
          <p:cNvPr id="6" name="Slide Number Placeholder 5"/>
          <p:cNvSpPr>
            <a:spLocks noGrp="1"/>
          </p:cNvSpPr>
          <p:nvPr>
            <p:ph type="sldNum" sz="quarter" idx="12"/>
          </p:nvPr>
        </p:nvSpPr>
        <p:spPr/>
        <p:txBody>
          <a:bodyPr/>
          <a:lstStyle/>
          <a:p>
            <a:fld id="{90F9BDA0-AF0E-4BA8-B742-3B9C92A3E6FE}" type="slidenum">
              <a:rPr lang="en-US" smtClean="0">
                <a:solidFill>
                  <a:srgbClr val="8C9599"/>
                </a:solidFill>
              </a:rPr>
              <a:pPr/>
              <a:t>‹#›</a:t>
            </a:fld>
            <a:endParaRPr lang="en-US">
              <a:solidFill>
                <a:srgbClr val="8C9599"/>
              </a:solidFill>
            </a:endParaRPr>
          </a:p>
        </p:txBody>
      </p:sp>
      <p:sp>
        <p:nvSpPr>
          <p:cNvPr id="8" name="Title Placeholder 1">
            <a:extLst>
              <a:ext uri="{FF2B5EF4-FFF2-40B4-BE49-F238E27FC236}">
                <a16:creationId xmlns:a16="http://schemas.microsoft.com/office/drawing/2014/main" id="{C5E8B961-8F8E-6C40-AE35-177DF2727480}"/>
              </a:ext>
            </a:extLst>
          </p:cNvPr>
          <p:cNvSpPr>
            <a:spLocks noGrp="1"/>
          </p:cNvSpPr>
          <p:nvPr>
            <p:ph type="title"/>
          </p:nvPr>
        </p:nvSpPr>
        <p:spPr>
          <a:xfrm>
            <a:off x="1066800" y="295837"/>
            <a:ext cx="7694245" cy="700425"/>
          </a:xfrm>
          <a:prstGeom prst="rect">
            <a:avLst/>
          </a:prstGeom>
        </p:spPr>
        <p:txBody>
          <a:bodyPr vert="horz" lIns="82777" tIns="41387" rIns="82777" bIns="41387" rtlCol="0" anchor="b">
            <a:normAutofit/>
          </a:bodyPr>
          <a:lstStyle/>
          <a:p>
            <a:r>
              <a:rPr lang="en-US"/>
              <a:t>Click to edit Master title style</a:t>
            </a:r>
          </a:p>
        </p:txBody>
      </p:sp>
    </p:spTree>
    <p:extLst>
      <p:ext uri="{BB962C8B-B14F-4D97-AF65-F5344CB8AC3E}">
        <p14:creationId xmlns:p14="http://schemas.microsoft.com/office/powerpoint/2010/main" val="76239965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90F9BDA0-AF0E-4BA8-B742-3B9C92A3E6FE}" type="slidenum">
              <a:rPr lang="en-US" smtClean="0">
                <a:solidFill>
                  <a:srgbClr val="8C9599"/>
                </a:solidFill>
              </a:rPr>
              <a:pPr/>
              <a:t>‹#›</a:t>
            </a:fld>
            <a:endParaRPr lang="en-US">
              <a:solidFill>
                <a:srgbClr val="8C9599"/>
              </a:solidFill>
            </a:endParaRPr>
          </a:p>
        </p:txBody>
      </p:sp>
      <p:sp>
        <p:nvSpPr>
          <p:cNvPr id="4" name="Title Placeholder 1">
            <a:extLst>
              <a:ext uri="{FF2B5EF4-FFF2-40B4-BE49-F238E27FC236}">
                <a16:creationId xmlns:a16="http://schemas.microsoft.com/office/drawing/2014/main" id="{9CE6DDEF-F8BD-7042-9C50-A74152996EE1}"/>
              </a:ext>
            </a:extLst>
          </p:cNvPr>
          <p:cNvSpPr>
            <a:spLocks noGrp="1"/>
          </p:cNvSpPr>
          <p:nvPr>
            <p:ph type="title"/>
          </p:nvPr>
        </p:nvSpPr>
        <p:spPr>
          <a:xfrm>
            <a:off x="1066800" y="295837"/>
            <a:ext cx="7694245" cy="700425"/>
          </a:xfrm>
          <a:prstGeom prst="rect">
            <a:avLst/>
          </a:prstGeom>
        </p:spPr>
        <p:txBody>
          <a:bodyPr vert="horz" lIns="82777" tIns="41387" rIns="82777" bIns="41387" rtlCol="0" anchor="b">
            <a:normAutofit/>
          </a:bodyPr>
          <a:lstStyle/>
          <a:p>
            <a:r>
              <a:rPr lang="en-US"/>
              <a:t>Click to edit Master title style</a:t>
            </a:r>
          </a:p>
        </p:txBody>
      </p:sp>
    </p:spTree>
    <p:extLst>
      <p:ext uri="{BB962C8B-B14F-4D97-AF65-F5344CB8AC3E}">
        <p14:creationId xmlns:p14="http://schemas.microsoft.com/office/powerpoint/2010/main" val="156632236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Section Title 1">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56FB6AC-EF27-3A48-8C2A-ECD2232A383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374" t="11915" b="14209"/>
          <a:stretch/>
        </p:blipFill>
        <p:spPr>
          <a:xfrm>
            <a:off x="3332346" y="27"/>
            <a:ext cx="8859657" cy="4473932"/>
          </a:xfrm>
          <a:prstGeom prst="rect">
            <a:avLst/>
          </a:prstGeom>
        </p:spPr>
      </p:pic>
      <p:sp>
        <p:nvSpPr>
          <p:cNvPr id="2" name="Title 1"/>
          <p:cNvSpPr>
            <a:spLocks noGrp="1"/>
          </p:cNvSpPr>
          <p:nvPr>
            <p:ph type="ctrTitle"/>
          </p:nvPr>
        </p:nvSpPr>
        <p:spPr>
          <a:xfrm>
            <a:off x="5486419" y="4827014"/>
            <a:ext cx="6133108" cy="622532"/>
          </a:xfrm>
        </p:spPr>
        <p:txBody>
          <a:bodyPr anchor="b">
            <a:noAutofit/>
          </a:bodyPr>
          <a:lstStyle>
            <a:lvl1pPr>
              <a:defRPr sz="2667" spc="-60" baseline="0"/>
            </a:lvl1pPr>
          </a:lstStyle>
          <a:p>
            <a:r>
              <a:rPr lang="en-US"/>
              <a:t>Click to edit Master title style</a:t>
            </a:r>
          </a:p>
        </p:txBody>
      </p:sp>
      <p:sp>
        <p:nvSpPr>
          <p:cNvPr id="7" name="Rectangle 6"/>
          <p:cNvSpPr/>
          <p:nvPr/>
        </p:nvSpPr>
        <p:spPr bwMode="auto">
          <a:xfrm rot="10800000" flipH="1">
            <a:off x="1" y="1"/>
            <a:ext cx="304800" cy="6858000"/>
          </a:xfrm>
          <a:prstGeom prst="rect">
            <a:avLst/>
          </a:prstGeom>
          <a:solidFill>
            <a:srgbClr val="00A8F7"/>
          </a:solidFill>
          <a:ln>
            <a:noFill/>
          </a:ln>
          <a:effectLst/>
        </p:spPr>
        <p:txBody>
          <a:bodyPr vert="horz" wrap="square" lIns="110369" tIns="55183" rIns="110369" bIns="55183" numCol="1" rtlCol="0" anchor="ctr" anchorCtr="0" compatLnSpc="1">
            <a:prstTxWarp prst="textNoShape">
              <a:avLst/>
            </a:prstTxWarp>
          </a:bodyPr>
          <a:lstStyle/>
          <a:p>
            <a:pPr algn="ctr" defTabSz="1103610" fontAlgn="base">
              <a:spcBef>
                <a:spcPct val="0"/>
              </a:spcBef>
              <a:spcAft>
                <a:spcPct val="0"/>
              </a:spcAft>
            </a:pPr>
            <a:endParaRPr lang="en-US" sz="2667">
              <a:solidFill>
                <a:srgbClr val="00A8F7"/>
              </a:solidFill>
              <a:ea typeface="ＭＳ Ｐゴシック" pitchFamily="34" charset="-128"/>
            </a:endParaRPr>
          </a:p>
        </p:txBody>
      </p:sp>
      <p:grpSp>
        <p:nvGrpSpPr>
          <p:cNvPr id="4" name="Group 3">
            <a:extLst>
              <a:ext uri="{FF2B5EF4-FFF2-40B4-BE49-F238E27FC236}">
                <a16:creationId xmlns:a16="http://schemas.microsoft.com/office/drawing/2014/main" id="{1D6B91B2-FF25-B547-96EF-5961B0ED9545}"/>
              </a:ext>
            </a:extLst>
          </p:cNvPr>
          <p:cNvGrpSpPr/>
          <p:nvPr/>
        </p:nvGrpSpPr>
        <p:grpSpPr>
          <a:xfrm>
            <a:off x="906054" y="3"/>
            <a:ext cx="5087397" cy="6859424"/>
            <a:chOff x="679539" y="1"/>
            <a:chExt cx="3815548" cy="5144568"/>
          </a:xfrm>
        </p:grpSpPr>
        <p:sp>
          <p:nvSpPr>
            <p:cNvPr id="5" name="Chevron 4">
              <a:extLst>
                <a:ext uri="{FF2B5EF4-FFF2-40B4-BE49-F238E27FC236}">
                  <a16:creationId xmlns:a16="http://schemas.microsoft.com/office/drawing/2014/main" id="{DC18AE4F-7AF1-1E49-8E35-ACD12253F1DC}"/>
                </a:ext>
              </a:extLst>
            </p:cNvPr>
            <p:cNvSpPr/>
            <p:nvPr/>
          </p:nvSpPr>
          <p:spPr>
            <a:xfrm>
              <a:off x="679539" y="1"/>
              <a:ext cx="3193569" cy="2999574"/>
            </a:xfrm>
            <a:prstGeom prst="chevron">
              <a:avLst>
                <a:gd name="adj" fmla="val 4614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03610"/>
              <a:endParaRPr lang="en-US" sz="2267">
                <a:solidFill>
                  <a:srgbClr val="8C9599"/>
                </a:solidFill>
              </a:endParaRPr>
            </a:p>
          </p:txBody>
        </p:sp>
        <p:sp>
          <p:nvSpPr>
            <p:cNvPr id="6" name="Chevron 5">
              <a:extLst>
                <a:ext uri="{FF2B5EF4-FFF2-40B4-BE49-F238E27FC236}">
                  <a16:creationId xmlns:a16="http://schemas.microsoft.com/office/drawing/2014/main" id="{76D0D87F-CCC6-9E41-97FE-B4426F02A174}"/>
                </a:ext>
              </a:extLst>
            </p:cNvPr>
            <p:cNvSpPr/>
            <p:nvPr/>
          </p:nvSpPr>
          <p:spPr>
            <a:xfrm>
              <a:off x="696634" y="1576855"/>
              <a:ext cx="3798453" cy="3567714"/>
            </a:xfrm>
            <a:prstGeom prst="chevron">
              <a:avLst>
                <a:gd name="adj" fmla="val 4614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03610"/>
              <a:endParaRPr lang="en-US" sz="2267">
                <a:solidFill>
                  <a:srgbClr val="8C9599"/>
                </a:solidFill>
              </a:endParaRPr>
            </a:p>
          </p:txBody>
        </p:sp>
        <p:sp>
          <p:nvSpPr>
            <p:cNvPr id="8" name="Chevron 7">
              <a:extLst>
                <a:ext uri="{FF2B5EF4-FFF2-40B4-BE49-F238E27FC236}">
                  <a16:creationId xmlns:a16="http://schemas.microsoft.com/office/drawing/2014/main" id="{3A23CFCA-DE87-964F-9974-016A9D172A36}"/>
                </a:ext>
              </a:extLst>
            </p:cNvPr>
            <p:cNvSpPr/>
            <p:nvPr/>
          </p:nvSpPr>
          <p:spPr>
            <a:xfrm>
              <a:off x="1500375" y="1166614"/>
              <a:ext cx="2488584" cy="2337414"/>
            </a:xfrm>
            <a:prstGeom prst="chevron">
              <a:avLst>
                <a:gd name="adj" fmla="val 4614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03610"/>
              <a:endParaRPr lang="en-US" sz="2267">
                <a:solidFill>
                  <a:srgbClr val="8C9599"/>
                </a:solidFill>
              </a:endParaRPr>
            </a:p>
          </p:txBody>
        </p:sp>
      </p:grpSp>
      <p:sp>
        <p:nvSpPr>
          <p:cNvPr id="11" name="Subtitle 2">
            <a:extLst>
              <a:ext uri="{FF2B5EF4-FFF2-40B4-BE49-F238E27FC236}">
                <a16:creationId xmlns:a16="http://schemas.microsoft.com/office/drawing/2014/main" id="{26F5DBD2-37E9-4C46-9895-67278E0C99D9}"/>
              </a:ext>
            </a:extLst>
          </p:cNvPr>
          <p:cNvSpPr>
            <a:spLocks noGrp="1"/>
          </p:cNvSpPr>
          <p:nvPr>
            <p:ph type="subTitle" idx="1"/>
          </p:nvPr>
        </p:nvSpPr>
        <p:spPr>
          <a:xfrm>
            <a:off x="5486400" y="5463104"/>
            <a:ext cx="6059480" cy="900904"/>
          </a:xfrm>
        </p:spPr>
        <p:txBody>
          <a:bodyPr>
            <a:noAutofit/>
          </a:bodyPr>
          <a:lstStyle>
            <a:lvl1pPr marL="0" indent="0" algn="l">
              <a:buNone/>
              <a:defRPr sz="2267" b="1" spc="-60" baseline="0">
                <a:solidFill>
                  <a:schemeClr val="accent3"/>
                </a:solidFill>
              </a:defRPr>
            </a:lvl1pPr>
            <a:lvl2pPr marL="551804" indent="0" algn="ctr">
              <a:buNone/>
              <a:defRPr>
                <a:solidFill>
                  <a:schemeClr val="tx1">
                    <a:tint val="75000"/>
                  </a:schemeClr>
                </a:solidFill>
              </a:defRPr>
            </a:lvl2pPr>
            <a:lvl3pPr marL="1103610" indent="0" algn="ctr">
              <a:buNone/>
              <a:defRPr>
                <a:solidFill>
                  <a:schemeClr val="tx1">
                    <a:tint val="75000"/>
                  </a:schemeClr>
                </a:solidFill>
              </a:defRPr>
            </a:lvl3pPr>
            <a:lvl4pPr marL="1655421" indent="0" algn="ctr">
              <a:buNone/>
              <a:defRPr>
                <a:solidFill>
                  <a:schemeClr val="tx1">
                    <a:tint val="75000"/>
                  </a:schemeClr>
                </a:solidFill>
              </a:defRPr>
            </a:lvl4pPr>
            <a:lvl5pPr marL="2207234" indent="0" algn="ctr">
              <a:buNone/>
              <a:defRPr>
                <a:solidFill>
                  <a:schemeClr val="tx1">
                    <a:tint val="75000"/>
                  </a:schemeClr>
                </a:solidFill>
              </a:defRPr>
            </a:lvl5pPr>
            <a:lvl6pPr marL="2759036" indent="0" algn="ctr">
              <a:buNone/>
              <a:defRPr>
                <a:solidFill>
                  <a:schemeClr val="tx1">
                    <a:tint val="75000"/>
                  </a:schemeClr>
                </a:solidFill>
              </a:defRPr>
            </a:lvl6pPr>
            <a:lvl7pPr marL="3310840" indent="0" algn="ctr">
              <a:buNone/>
              <a:defRPr>
                <a:solidFill>
                  <a:schemeClr val="tx1">
                    <a:tint val="75000"/>
                  </a:schemeClr>
                </a:solidFill>
              </a:defRPr>
            </a:lvl7pPr>
            <a:lvl8pPr marL="3862661" indent="0" algn="ctr">
              <a:buNone/>
              <a:defRPr>
                <a:solidFill>
                  <a:schemeClr val="tx1">
                    <a:tint val="75000"/>
                  </a:schemeClr>
                </a:solidFill>
              </a:defRPr>
            </a:lvl8pPr>
            <a:lvl9pPr marL="4414454" indent="0" algn="ctr">
              <a:buNone/>
              <a:defRPr>
                <a:solidFill>
                  <a:schemeClr val="tx1">
                    <a:tint val="75000"/>
                  </a:schemeClr>
                </a:solidFill>
              </a:defRPr>
            </a:lvl9pPr>
          </a:lstStyle>
          <a:p>
            <a:r>
              <a:rPr lang="en-US"/>
              <a:t>Click to edit Master subtitle style</a:t>
            </a:r>
          </a:p>
        </p:txBody>
      </p:sp>
      <p:grpSp>
        <p:nvGrpSpPr>
          <p:cNvPr id="19" name="Group 18">
            <a:extLst>
              <a:ext uri="{FF2B5EF4-FFF2-40B4-BE49-F238E27FC236}">
                <a16:creationId xmlns:a16="http://schemas.microsoft.com/office/drawing/2014/main" id="{44C1B2AB-BBAD-E74D-900D-B1D6577B4EEF}"/>
              </a:ext>
            </a:extLst>
          </p:cNvPr>
          <p:cNvGrpSpPr/>
          <p:nvPr/>
        </p:nvGrpSpPr>
        <p:grpSpPr>
          <a:xfrm>
            <a:off x="5328416" y="6205170"/>
            <a:ext cx="3479121" cy="306732"/>
            <a:chOff x="744483" y="4848998"/>
            <a:chExt cx="2609341" cy="230049"/>
          </a:xfrm>
        </p:grpSpPr>
        <p:sp>
          <p:nvSpPr>
            <p:cNvPr id="20" name="TextBox 19">
              <a:extLst>
                <a:ext uri="{FF2B5EF4-FFF2-40B4-BE49-F238E27FC236}">
                  <a16:creationId xmlns:a16="http://schemas.microsoft.com/office/drawing/2014/main" id="{443370BE-5C48-5C43-90D3-FA8018A9022B}"/>
                </a:ext>
              </a:extLst>
            </p:cNvPr>
            <p:cNvSpPr txBox="1"/>
            <p:nvPr userDrawn="1"/>
          </p:nvSpPr>
          <p:spPr>
            <a:xfrm>
              <a:off x="2184981" y="4879330"/>
              <a:ext cx="1168843" cy="153841"/>
            </a:xfrm>
            <a:prstGeom prst="rect">
              <a:avLst/>
            </a:prstGeom>
            <a:noFill/>
          </p:spPr>
          <p:txBody>
            <a:bodyPr wrap="square" lIns="0" tIns="0" rIns="0" bIns="0" rtlCol="0" anchor="ctr">
              <a:spAutoFit/>
            </a:bodyPr>
            <a:lstStyle/>
            <a:p>
              <a:pPr defTabSz="1103610"/>
              <a:r>
                <a:rPr lang="en-US" sz="1333" b="1">
                  <a:solidFill>
                    <a:srgbClr val="8C9599">
                      <a:lumMod val="50000"/>
                    </a:srgbClr>
                  </a:solidFill>
                  <a:cs typeface="Arial"/>
                </a:rPr>
                <a:t>Better Together</a:t>
              </a:r>
            </a:p>
          </p:txBody>
        </p:sp>
        <p:sp>
          <p:nvSpPr>
            <p:cNvPr id="21" name="Title 3">
              <a:extLst>
                <a:ext uri="{FF2B5EF4-FFF2-40B4-BE49-F238E27FC236}">
                  <a16:creationId xmlns:a16="http://schemas.microsoft.com/office/drawing/2014/main" id="{EB7D1992-1891-A542-9135-2BA4EF7A2A57}"/>
                </a:ext>
              </a:extLst>
            </p:cNvPr>
            <p:cNvSpPr txBox="1">
              <a:spLocks/>
            </p:cNvSpPr>
            <p:nvPr userDrawn="1"/>
          </p:nvSpPr>
          <p:spPr>
            <a:xfrm>
              <a:off x="744483" y="4848998"/>
              <a:ext cx="1342523" cy="230049"/>
            </a:xfrm>
            <a:prstGeom prst="rect">
              <a:avLst/>
            </a:prstGeom>
          </p:spPr>
          <p:txBody>
            <a:bodyPr anchor="ctr"/>
            <a:lstStyle>
              <a:lvl1pPr algn="l" defTabSz="914400" rtl="0" eaLnBrk="1" latinLnBrk="0" hangingPunct="1">
                <a:lnSpc>
                  <a:spcPct val="90000"/>
                </a:lnSpc>
                <a:spcBef>
                  <a:spcPct val="0"/>
                </a:spcBef>
                <a:buNone/>
                <a:defRPr sz="2400" b="1" kern="1200">
                  <a:solidFill>
                    <a:schemeClr val="tx1">
                      <a:lumMod val="50000"/>
                    </a:schemeClr>
                  </a:solidFill>
                  <a:latin typeface="+mj-lt"/>
                  <a:ea typeface="+mj-ea"/>
                  <a:cs typeface="+mj-cs"/>
                </a:defRPr>
              </a:lvl1pPr>
            </a:lstStyle>
            <a:p>
              <a:pPr algn="r"/>
              <a:r>
                <a:rPr lang="en-US" sz="1333">
                  <a:solidFill>
                    <a:srgbClr val="003DA1"/>
                  </a:solidFill>
                </a:rPr>
                <a:t>UHC</a:t>
              </a:r>
              <a:r>
                <a:rPr lang="en-US" sz="1333">
                  <a:solidFill>
                    <a:srgbClr val="FF5F0E"/>
                  </a:solidFill>
                </a:rPr>
                <a:t>Technology</a:t>
              </a:r>
            </a:p>
          </p:txBody>
        </p:sp>
        <p:cxnSp>
          <p:nvCxnSpPr>
            <p:cNvPr id="22" name="Straight Connector 21">
              <a:extLst>
                <a:ext uri="{FF2B5EF4-FFF2-40B4-BE49-F238E27FC236}">
                  <a16:creationId xmlns:a16="http://schemas.microsoft.com/office/drawing/2014/main" id="{F92C6D60-2FE2-0842-BF79-2D19682FEC35}"/>
                </a:ext>
              </a:extLst>
            </p:cNvPr>
            <p:cNvCxnSpPr/>
            <p:nvPr userDrawn="1"/>
          </p:nvCxnSpPr>
          <p:spPr>
            <a:xfrm>
              <a:off x="2087006" y="4874877"/>
              <a:ext cx="0" cy="1814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0123138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4_Section Title 1">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AF41E83-83E3-824C-B05A-8A5546B4DFB3}"/>
              </a:ext>
            </a:extLst>
          </p:cNvPr>
          <p:cNvPicPr>
            <a:picLocks noChangeAspect="1"/>
          </p:cNvPicPr>
          <p:nvPr/>
        </p:nvPicPr>
        <p:blipFill rotWithShape="1">
          <a:blip r:embed="rId2">
            <a:extLst>
              <a:ext uri="{28A0092B-C50C-407E-A947-70E740481C1C}">
                <a14:useLocalDpi xmlns:a14="http://schemas.microsoft.com/office/drawing/2010/main" val="0"/>
              </a:ext>
            </a:extLst>
          </a:blip>
          <a:srcRect l="2271" t="12318" b="14800"/>
          <a:stretch/>
        </p:blipFill>
        <p:spPr>
          <a:xfrm>
            <a:off x="3231376" y="7"/>
            <a:ext cx="8960624" cy="4480949"/>
          </a:xfrm>
          <a:prstGeom prst="rect">
            <a:avLst/>
          </a:prstGeom>
        </p:spPr>
      </p:pic>
      <p:sp>
        <p:nvSpPr>
          <p:cNvPr id="7" name="Rectangle 6"/>
          <p:cNvSpPr/>
          <p:nvPr/>
        </p:nvSpPr>
        <p:spPr bwMode="auto">
          <a:xfrm rot="10800000" flipH="1">
            <a:off x="1" y="1"/>
            <a:ext cx="304800" cy="6858000"/>
          </a:xfrm>
          <a:prstGeom prst="rect">
            <a:avLst/>
          </a:prstGeom>
          <a:solidFill>
            <a:srgbClr val="00A8F7"/>
          </a:solidFill>
          <a:ln>
            <a:noFill/>
          </a:ln>
          <a:effectLst/>
        </p:spPr>
        <p:txBody>
          <a:bodyPr vert="horz" wrap="square" lIns="110369" tIns="55183" rIns="110369" bIns="55183" numCol="1" rtlCol="0" anchor="ctr" anchorCtr="0" compatLnSpc="1">
            <a:prstTxWarp prst="textNoShape">
              <a:avLst/>
            </a:prstTxWarp>
          </a:bodyPr>
          <a:lstStyle/>
          <a:p>
            <a:pPr algn="ctr" defTabSz="1103610" fontAlgn="base">
              <a:spcBef>
                <a:spcPct val="0"/>
              </a:spcBef>
              <a:spcAft>
                <a:spcPct val="0"/>
              </a:spcAft>
            </a:pPr>
            <a:endParaRPr lang="en-US" sz="2667">
              <a:solidFill>
                <a:srgbClr val="00A8F7"/>
              </a:solidFill>
              <a:ea typeface="ＭＳ Ｐゴシック" pitchFamily="34" charset="-128"/>
            </a:endParaRPr>
          </a:p>
        </p:txBody>
      </p:sp>
      <p:grpSp>
        <p:nvGrpSpPr>
          <p:cNvPr id="4" name="Group 3">
            <a:extLst>
              <a:ext uri="{FF2B5EF4-FFF2-40B4-BE49-F238E27FC236}">
                <a16:creationId xmlns:a16="http://schemas.microsoft.com/office/drawing/2014/main" id="{1D6B91B2-FF25-B547-96EF-5961B0ED9545}"/>
              </a:ext>
            </a:extLst>
          </p:cNvPr>
          <p:cNvGrpSpPr/>
          <p:nvPr/>
        </p:nvGrpSpPr>
        <p:grpSpPr>
          <a:xfrm>
            <a:off x="906054" y="3"/>
            <a:ext cx="5087397" cy="6859424"/>
            <a:chOff x="679539" y="1"/>
            <a:chExt cx="3815548" cy="5144568"/>
          </a:xfrm>
        </p:grpSpPr>
        <p:sp>
          <p:nvSpPr>
            <p:cNvPr id="5" name="Chevron 4">
              <a:extLst>
                <a:ext uri="{FF2B5EF4-FFF2-40B4-BE49-F238E27FC236}">
                  <a16:creationId xmlns:a16="http://schemas.microsoft.com/office/drawing/2014/main" id="{DC18AE4F-7AF1-1E49-8E35-ACD12253F1DC}"/>
                </a:ext>
              </a:extLst>
            </p:cNvPr>
            <p:cNvSpPr/>
            <p:nvPr/>
          </p:nvSpPr>
          <p:spPr>
            <a:xfrm>
              <a:off x="679539" y="1"/>
              <a:ext cx="3193569" cy="2999574"/>
            </a:xfrm>
            <a:prstGeom prst="chevron">
              <a:avLst>
                <a:gd name="adj" fmla="val 4614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03610"/>
              <a:endParaRPr lang="en-US" sz="2267">
                <a:solidFill>
                  <a:srgbClr val="8C9599"/>
                </a:solidFill>
              </a:endParaRPr>
            </a:p>
          </p:txBody>
        </p:sp>
        <p:sp>
          <p:nvSpPr>
            <p:cNvPr id="6" name="Chevron 5">
              <a:extLst>
                <a:ext uri="{FF2B5EF4-FFF2-40B4-BE49-F238E27FC236}">
                  <a16:creationId xmlns:a16="http://schemas.microsoft.com/office/drawing/2014/main" id="{76D0D87F-CCC6-9E41-97FE-B4426F02A174}"/>
                </a:ext>
              </a:extLst>
            </p:cNvPr>
            <p:cNvSpPr/>
            <p:nvPr/>
          </p:nvSpPr>
          <p:spPr>
            <a:xfrm>
              <a:off x="696634" y="1576855"/>
              <a:ext cx="3798453" cy="3567714"/>
            </a:xfrm>
            <a:prstGeom prst="chevron">
              <a:avLst>
                <a:gd name="adj" fmla="val 4614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03610"/>
              <a:endParaRPr lang="en-US" sz="2267">
                <a:solidFill>
                  <a:srgbClr val="8C9599"/>
                </a:solidFill>
              </a:endParaRPr>
            </a:p>
          </p:txBody>
        </p:sp>
        <p:sp>
          <p:nvSpPr>
            <p:cNvPr id="8" name="Chevron 7">
              <a:extLst>
                <a:ext uri="{FF2B5EF4-FFF2-40B4-BE49-F238E27FC236}">
                  <a16:creationId xmlns:a16="http://schemas.microsoft.com/office/drawing/2014/main" id="{3A23CFCA-DE87-964F-9974-016A9D172A36}"/>
                </a:ext>
              </a:extLst>
            </p:cNvPr>
            <p:cNvSpPr/>
            <p:nvPr/>
          </p:nvSpPr>
          <p:spPr>
            <a:xfrm>
              <a:off x="1500375" y="1166614"/>
              <a:ext cx="2488584" cy="2337414"/>
            </a:xfrm>
            <a:prstGeom prst="chevron">
              <a:avLst>
                <a:gd name="adj" fmla="val 4614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03610"/>
              <a:endParaRPr lang="en-US" sz="2267">
                <a:solidFill>
                  <a:srgbClr val="8C9599"/>
                </a:solidFill>
              </a:endParaRPr>
            </a:p>
          </p:txBody>
        </p:sp>
      </p:grpSp>
      <p:sp>
        <p:nvSpPr>
          <p:cNvPr id="12" name="Title 1">
            <a:extLst>
              <a:ext uri="{FF2B5EF4-FFF2-40B4-BE49-F238E27FC236}">
                <a16:creationId xmlns:a16="http://schemas.microsoft.com/office/drawing/2014/main" id="{F5DD42CD-EE00-1446-8F2A-C82DE4129864}"/>
              </a:ext>
            </a:extLst>
          </p:cNvPr>
          <p:cNvSpPr>
            <a:spLocks noGrp="1"/>
          </p:cNvSpPr>
          <p:nvPr>
            <p:ph type="ctrTitle"/>
          </p:nvPr>
        </p:nvSpPr>
        <p:spPr>
          <a:xfrm>
            <a:off x="5486419" y="4827014"/>
            <a:ext cx="6133108" cy="622532"/>
          </a:xfrm>
        </p:spPr>
        <p:txBody>
          <a:bodyPr anchor="b">
            <a:noAutofit/>
          </a:bodyPr>
          <a:lstStyle>
            <a:lvl1pPr>
              <a:defRPr sz="2667" spc="-60" baseline="0"/>
            </a:lvl1pPr>
          </a:lstStyle>
          <a:p>
            <a:r>
              <a:rPr lang="en-US"/>
              <a:t>Click to edit Master title style</a:t>
            </a:r>
          </a:p>
        </p:txBody>
      </p:sp>
      <p:sp>
        <p:nvSpPr>
          <p:cNvPr id="13" name="Subtitle 2">
            <a:extLst>
              <a:ext uri="{FF2B5EF4-FFF2-40B4-BE49-F238E27FC236}">
                <a16:creationId xmlns:a16="http://schemas.microsoft.com/office/drawing/2014/main" id="{5EFD8F51-BFFC-3841-A417-4C0A7270D0A4}"/>
              </a:ext>
            </a:extLst>
          </p:cNvPr>
          <p:cNvSpPr>
            <a:spLocks noGrp="1"/>
          </p:cNvSpPr>
          <p:nvPr>
            <p:ph type="subTitle" idx="1"/>
          </p:nvPr>
        </p:nvSpPr>
        <p:spPr>
          <a:xfrm>
            <a:off x="5486400" y="5463104"/>
            <a:ext cx="6059480" cy="900904"/>
          </a:xfrm>
        </p:spPr>
        <p:txBody>
          <a:bodyPr>
            <a:noAutofit/>
          </a:bodyPr>
          <a:lstStyle>
            <a:lvl1pPr marL="0" indent="0" algn="l">
              <a:buNone/>
              <a:defRPr sz="2267" b="1" spc="-60" baseline="0">
                <a:solidFill>
                  <a:schemeClr val="accent3"/>
                </a:solidFill>
              </a:defRPr>
            </a:lvl1pPr>
            <a:lvl2pPr marL="551804" indent="0" algn="ctr">
              <a:buNone/>
              <a:defRPr>
                <a:solidFill>
                  <a:schemeClr val="tx1">
                    <a:tint val="75000"/>
                  </a:schemeClr>
                </a:solidFill>
              </a:defRPr>
            </a:lvl2pPr>
            <a:lvl3pPr marL="1103610" indent="0" algn="ctr">
              <a:buNone/>
              <a:defRPr>
                <a:solidFill>
                  <a:schemeClr val="tx1">
                    <a:tint val="75000"/>
                  </a:schemeClr>
                </a:solidFill>
              </a:defRPr>
            </a:lvl3pPr>
            <a:lvl4pPr marL="1655421" indent="0" algn="ctr">
              <a:buNone/>
              <a:defRPr>
                <a:solidFill>
                  <a:schemeClr val="tx1">
                    <a:tint val="75000"/>
                  </a:schemeClr>
                </a:solidFill>
              </a:defRPr>
            </a:lvl4pPr>
            <a:lvl5pPr marL="2207234" indent="0" algn="ctr">
              <a:buNone/>
              <a:defRPr>
                <a:solidFill>
                  <a:schemeClr val="tx1">
                    <a:tint val="75000"/>
                  </a:schemeClr>
                </a:solidFill>
              </a:defRPr>
            </a:lvl5pPr>
            <a:lvl6pPr marL="2759036" indent="0" algn="ctr">
              <a:buNone/>
              <a:defRPr>
                <a:solidFill>
                  <a:schemeClr val="tx1">
                    <a:tint val="75000"/>
                  </a:schemeClr>
                </a:solidFill>
              </a:defRPr>
            </a:lvl6pPr>
            <a:lvl7pPr marL="3310840" indent="0" algn="ctr">
              <a:buNone/>
              <a:defRPr>
                <a:solidFill>
                  <a:schemeClr val="tx1">
                    <a:tint val="75000"/>
                  </a:schemeClr>
                </a:solidFill>
              </a:defRPr>
            </a:lvl7pPr>
            <a:lvl8pPr marL="3862661" indent="0" algn="ctr">
              <a:buNone/>
              <a:defRPr>
                <a:solidFill>
                  <a:schemeClr val="tx1">
                    <a:tint val="75000"/>
                  </a:schemeClr>
                </a:solidFill>
              </a:defRPr>
            </a:lvl8pPr>
            <a:lvl9pPr marL="4414454" indent="0" algn="ctr">
              <a:buNone/>
              <a:defRPr>
                <a:solidFill>
                  <a:schemeClr val="tx1">
                    <a:tint val="75000"/>
                  </a:schemeClr>
                </a:solidFill>
              </a:defRPr>
            </a:lvl9pPr>
          </a:lstStyle>
          <a:p>
            <a:r>
              <a:rPr lang="en-US"/>
              <a:t>Click to edit Master subtitle style</a:t>
            </a:r>
          </a:p>
        </p:txBody>
      </p:sp>
      <p:grpSp>
        <p:nvGrpSpPr>
          <p:cNvPr id="22" name="Group 21">
            <a:extLst>
              <a:ext uri="{FF2B5EF4-FFF2-40B4-BE49-F238E27FC236}">
                <a16:creationId xmlns:a16="http://schemas.microsoft.com/office/drawing/2014/main" id="{7B8822F6-18DD-0A4E-A8D7-ED719A9B245A}"/>
              </a:ext>
            </a:extLst>
          </p:cNvPr>
          <p:cNvGrpSpPr/>
          <p:nvPr/>
        </p:nvGrpSpPr>
        <p:grpSpPr>
          <a:xfrm>
            <a:off x="5328416" y="6205170"/>
            <a:ext cx="3479121" cy="306732"/>
            <a:chOff x="744483" y="4848998"/>
            <a:chExt cx="2609341" cy="230049"/>
          </a:xfrm>
        </p:grpSpPr>
        <p:sp>
          <p:nvSpPr>
            <p:cNvPr id="23" name="TextBox 22">
              <a:extLst>
                <a:ext uri="{FF2B5EF4-FFF2-40B4-BE49-F238E27FC236}">
                  <a16:creationId xmlns:a16="http://schemas.microsoft.com/office/drawing/2014/main" id="{9634D32D-7C09-EB4A-9EC5-DB5B33369ED0}"/>
                </a:ext>
              </a:extLst>
            </p:cNvPr>
            <p:cNvSpPr txBox="1"/>
            <p:nvPr userDrawn="1"/>
          </p:nvSpPr>
          <p:spPr>
            <a:xfrm>
              <a:off x="2184981" y="4879330"/>
              <a:ext cx="1168843" cy="153841"/>
            </a:xfrm>
            <a:prstGeom prst="rect">
              <a:avLst/>
            </a:prstGeom>
            <a:noFill/>
          </p:spPr>
          <p:txBody>
            <a:bodyPr wrap="square" lIns="0" tIns="0" rIns="0" bIns="0" rtlCol="0" anchor="ctr">
              <a:spAutoFit/>
            </a:bodyPr>
            <a:lstStyle/>
            <a:p>
              <a:pPr defTabSz="1103610"/>
              <a:r>
                <a:rPr lang="en-US" sz="1333" b="1">
                  <a:solidFill>
                    <a:srgbClr val="8C9599">
                      <a:lumMod val="50000"/>
                    </a:srgbClr>
                  </a:solidFill>
                  <a:cs typeface="Arial"/>
                </a:rPr>
                <a:t>Better Together</a:t>
              </a:r>
            </a:p>
          </p:txBody>
        </p:sp>
        <p:sp>
          <p:nvSpPr>
            <p:cNvPr id="24" name="Title 3">
              <a:extLst>
                <a:ext uri="{FF2B5EF4-FFF2-40B4-BE49-F238E27FC236}">
                  <a16:creationId xmlns:a16="http://schemas.microsoft.com/office/drawing/2014/main" id="{17BC5B71-5229-E648-A753-F08447F372D0}"/>
                </a:ext>
              </a:extLst>
            </p:cNvPr>
            <p:cNvSpPr txBox="1">
              <a:spLocks/>
            </p:cNvSpPr>
            <p:nvPr userDrawn="1"/>
          </p:nvSpPr>
          <p:spPr>
            <a:xfrm>
              <a:off x="744483" y="4848998"/>
              <a:ext cx="1342523" cy="230049"/>
            </a:xfrm>
            <a:prstGeom prst="rect">
              <a:avLst/>
            </a:prstGeom>
          </p:spPr>
          <p:txBody>
            <a:bodyPr anchor="ctr"/>
            <a:lstStyle>
              <a:lvl1pPr algn="l" defTabSz="914400" rtl="0" eaLnBrk="1" latinLnBrk="0" hangingPunct="1">
                <a:lnSpc>
                  <a:spcPct val="90000"/>
                </a:lnSpc>
                <a:spcBef>
                  <a:spcPct val="0"/>
                </a:spcBef>
                <a:buNone/>
                <a:defRPr sz="2400" b="1" kern="1200">
                  <a:solidFill>
                    <a:schemeClr val="tx1">
                      <a:lumMod val="50000"/>
                    </a:schemeClr>
                  </a:solidFill>
                  <a:latin typeface="+mj-lt"/>
                  <a:ea typeface="+mj-ea"/>
                  <a:cs typeface="+mj-cs"/>
                </a:defRPr>
              </a:lvl1pPr>
            </a:lstStyle>
            <a:p>
              <a:pPr algn="r"/>
              <a:r>
                <a:rPr lang="en-US" sz="1333">
                  <a:solidFill>
                    <a:srgbClr val="003DA1"/>
                  </a:solidFill>
                </a:rPr>
                <a:t>UHC</a:t>
              </a:r>
              <a:r>
                <a:rPr lang="en-US" sz="1333">
                  <a:solidFill>
                    <a:srgbClr val="FF5F0E"/>
                  </a:solidFill>
                </a:rPr>
                <a:t>Technology</a:t>
              </a:r>
            </a:p>
          </p:txBody>
        </p:sp>
        <p:cxnSp>
          <p:nvCxnSpPr>
            <p:cNvPr id="25" name="Straight Connector 24">
              <a:extLst>
                <a:ext uri="{FF2B5EF4-FFF2-40B4-BE49-F238E27FC236}">
                  <a16:creationId xmlns:a16="http://schemas.microsoft.com/office/drawing/2014/main" id="{8689C5A0-DA9D-4549-947B-FB5584F4750A}"/>
                </a:ext>
              </a:extLst>
            </p:cNvPr>
            <p:cNvCxnSpPr/>
            <p:nvPr userDrawn="1"/>
          </p:nvCxnSpPr>
          <p:spPr>
            <a:xfrm>
              <a:off x="2087006" y="4874877"/>
              <a:ext cx="0" cy="1814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6926723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1_Section Title 1">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BB74B01-997D-4342-8638-CC9D66A5B205}"/>
              </a:ext>
            </a:extLst>
          </p:cNvPr>
          <p:cNvPicPr>
            <a:picLocks noChangeAspect="1"/>
          </p:cNvPicPr>
          <p:nvPr/>
        </p:nvPicPr>
        <p:blipFill rotWithShape="1">
          <a:blip r:embed="rId2">
            <a:extLst>
              <a:ext uri="{28A0092B-C50C-407E-A947-70E740481C1C}">
                <a14:useLocalDpi xmlns:a14="http://schemas.microsoft.com/office/drawing/2010/main" val="0"/>
              </a:ext>
            </a:extLst>
          </a:blip>
          <a:srcRect l="5589" b="12293"/>
          <a:stretch/>
        </p:blipFill>
        <p:spPr>
          <a:xfrm>
            <a:off x="2983586" y="1"/>
            <a:ext cx="9208428" cy="4470400"/>
          </a:xfrm>
          <a:prstGeom prst="rect">
            <a:avLst/>
          </a:prstGeom>
        </p:spPr>
      </p:pic>
      <p:sp>
        <p:nvSpPr>
          <p:cNvPr id="7" name="Rectangle 6"/>
          <p:cNvSpPr/>
          <p:nvPr/>
        </p:nvSpPr>
        <p:spPr bwMode="auto">
          <a:xfrm rot="10800000" flipH="1">
            <a:off x="1" y="1"/>
            <a:ext cx="304800" cy="6858000"/>
          </a:xfrm>
          <a:prstGeom prst="rect">
            <a:avLst/>
          </a:prstGeom>
          <a:solidFill>
            <a:srgbClr val="00A8F7"/>
          </a:solidFill>
          <a:ln>
            <a:noFill/>
          </a:ln>
          <a:effectLst/>
        </p:spPr>
        <p:txBody>
          <a:bodyPr vert="horz" wrap="square" lIns="110369" tIns="55183" rIns="110369" bIns="55183" numCol="1" rtlCol="0" anchor="ctr" anchorCtr="0" compatLnSpc="1">
            <a:prstTxWarp prst="textNoShape">
              <a:avLst/>
            </a:prstTxWarp>
          </a:bodyPr>
          <a:lstStyle/>
          <a:p>
            <a:pPr algn="ctr" defTabSz="1103610" fontAlgn="base">
              <a:spcBef>
                <a:spcPct val="0"/>
              </a:spcBef>
              <a:spcAft>
                <a:spcPct val="0"/>
              </a:spcAft>
            </a:pPr>
            <a:endParaRPr lang="en-US" sz="2667">
              <a:solidFill>
                <a:srgbClr val="00A8F7"/>
              </a:solidFill>
              <a:ea typeface="ＭＳ Ｐゴシック" pitchFamily="34" charset="-128"/>
            </a:endParaRPr>
          </a:p>
        </p:txBody>
      </p:sp>
      <p:grpSp>
        <p:nvGrpSpPr>
          <p:cNvPr id="4" name="Group 3">
            <a:extLst>
              <a:ext uri="{FF2B5EF4-FFF2-40B4-BE49-F238E27FC236}">
                <a16:creationId xmlns:a16="http://schemas.microsoft.com/office/drawing/2014/main" id="{1D6B91B2-FF25-B547-96EF-5961B0ED9545}"/>
              </a:ext>
            </a:extLst>
          </p:cNvPr>
          <p:cNvGrpSpPr/>
          <p:nvPr/>
        </p:nvGrpSpPr>
        <p:grpSpPr>
          <a:xfrm>
            <a:off x="906054" y="3"/>
            <a:ext cx="5087397" cy="6859424"/>
            <a:chOff x="679539" y="1"/>
            <a:chExt cx="3815548" cy="5144568"/>
          </a:xfrm>
        </p:grpSpPr>
        <p:sp>
          <p:nvSpPr>
            <p:cNvPr id="5" name="Chevron 4">
              <a:extLst>
                <a:ext uri="{FF2B5EF4-FFF2-40B4-BE49-F238E27FC236}">
                  <a16:creationId xmlns:a16="http://schemas.microsoft.com/office/drawing/2014/main" id="{DC18AE4F-7AF1-1E49-8E35-ACD12253F1DC}"/>
                </a:ext>
              </a:extLst>
            </p:cNvPr>
            <p:cNvSpPr/>
            <p:nvPr/>
          </p:nvSpPr>
          <p:spPr>
            <a:xfrm>
              <a:off x="679539" y="1"/>
              <a:ext cx="3193569" cy="2999574"/>
            </a:xfrm>
            <a:prstGeom prst="chevron">
              <a:avLst>
                <a:gd name="adj" fmla="val 4614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03610"/>
              <a:endParaRPr lang="en-US" sz="2267">
                <a:solidFill>
                  <a:srgbClr val="8C9599"/>
                </a:solidFill>
              </a:endParaRPr>
            </a:p>
          </p:txBody>
        </p:sp>
        <p:sp>
          <p:nvSpPr>
            <p:cNvPr id="6" name="Chevron 5">
              <a:extLst>
                <a:ext uri="{FF2B5EF4-FFF2-40B4-BE49-F238E27FC236}">
                  <a16:creationId xmlns:a16="http://schemas.microsoft.com/office/drawing/2014/main" id="{76D0D87F-CCC6-9E41-97FE-B4426F02A174}"/>
                </a:ext>
              </a:extLst>
            </p:cNvPr>
            <p:cNvSpPr/>
            <p:nvPr/>
          </p:nvSpPr>
          <p:spPr>
            <a:xfrm>
              <a:off x="696634" y="1576855"/>
              <a:ext cx="3798453" cy="3567714"/>
            </a:xfrm>
            <a:prstGeom prst="chevron">
              <a:avLst>
                <a:gd name="adj" fmla="val 4614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03610"/>
              <a:endParaRPr lang="en-US" sz="2267">
                <a:solidFill>
                  <a:srgbClr val="8C9599"/>
                </a:solidFill>
              </a:endParaRPr>
            </a:p>
          </p:txBody>
        </p:sp>
        <p:sp>
          <p:nvSpPr>
            <p:cNvPr id="8" name="Chevron 7">
              <a:extLst>
                <a:ext uri="{FF2B5EF4-FFF2-40B4-BE49-F238E27FC236}">
                  <a16:creationId xmlns:a16="http://schemas.microsoft.com/office/drawing/2014/main" id="{3A23CFCA-DE87-964F-9974-016A9D172A36}"/>
                </a:ext>
              </a:extLst>
            </p:cNvPr>
            <p:cNvSpPr/>
            <p:nvPr/>
          </p:nvSpPr>
          <p:spPr>
            <a:xfrm>
              <a:off x="1500375" y="1166614"/>
              <a:ext cx="2488584" cy="2337414"/>
            </a:xfrm>
            <a:prstGeom prst="chevron">
              <a:avLst>
                <a:gd name="adj" fmla="val 4614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03610"/>
              <a:endParaRPr lang="en-US" sz="2267">
                <a:solidFill>
                  <a:srgbClr val="8C9599"/>
                </a:solidFill>
              </a:endParaRPr>
            </a:p>
          </p:txBody>
        </p:sp>
      </p:grpSp>
      <p:sp>
        <p:nvSpPr>
          <p:cNvPr id="10" name="Title 1">
            <a:extLst>
              <a:ext uri="{FF2B5EF4-FFF2-40B4-BE49-F238E27FC236}">
                <a16:creationId xmlns:a16="http://schemas.microsoft.com/office/drawing/2014/main" id="{B71D31DB-8BCA-7042-B94D-76954AEA48F2}"/>
              </a:ext>
            </a:extLst>
          </p:cNvPr>
          <p:cNvSpPr>
            <a:spLocks noGrp="1"/>
          </p:cNvSpPr>
          <p:nvPr>
            <p:ph type="ctrTitle"/>
          </p:nvPr>
        </p:nvSpPr>
        <p:spPr>
          <a:xfrm>
            <a:off x="5486419" y="4827014"/>
            <a:ext cx="6133108" cy="622532"/>
          </a:xfrm>
        </p:spPr>
        <p:txBody>
          <a:bodyPr anchor="b">
            <a:noAutofit/>
          </a:bodyPr>
          <a:lstStyle>
            <a:lvl1pPr>
              <a:defRPr sz="2667" spc="-60" baseline="0"/>
            </a:lvl1pPr>
          </a:lstStyle>
          <a:p>
            <a:r>
              <a:rPr lang="en-US"/>
              <a:t>Click to edit Master title style</a:t>
            </a:r>
          </a:p>
        </p:txBody>
      </p:sp>
      <p:sp>
        <p:nvSpPr>
          <p:cNvPr id="12" name="Subtitle 2">
            <a:extLst>
              <a:ext uri="{FF2B5EF4-FFF2-40B4-BE49-F238E27FC236}">
                <a16:creationId xmlns:a16="http://schemas.microsoft.com/office/drawing/2014/main" id="{5E37C1BC-8CB7-5F4C-9252-0CCB40049E11}"/>
              </a:ext>
            </a:extLst>
          </p:cNvPr>
          <p:cNvSpPr>
            <a:spLocks noGrp="1"/>
          </p:cNvSpPr>
          <p:nvPr>
            <p:ph type="subTitle" idx="1"/>
          </p:nvPr>
        </p:nvSpPr>
        <p:spPr>
          <a:xfrm>
            <a:off x="5486400" y="5463104"/>
            <a:ext cx="6059480" cy="900904"/>
          </a:xfrm>
        </p:spPr>
        <p:txBody>
          <a:bodyPr>
            <a:noAutofit/>
          </a:bodyPr>
          <a:lstStyle>
            <a:lvl1pPr marL="0" indent="0" algn="l">
              <a:buNone/>
              <a:defRPr sz="2267" b="1" spc="-60" baseline="0">
                <a:solidFill>
                  <a:schemeClr val="accent3"/>
                </a:solidFill>
              </a:defRPr>
            </a:lvl1pPr>
            <a:lvl2pPr marL="551804" indent="0" algn="ctr">
              <a:buNone/>
              <a:defRPr>
                <a:solidFill>
                  <a:schemeClr val="tx1">
                    <a:tint val="75000"/>
                  </a:schemeClr>
                </a:solidFill>
              </a:defRPr>
            </a:lvl2pPr>
            <a:lvl3pPr marL="1103610" indent="0" algn="ctr">
              <a:buNone/>
              <a:defRPr>
                <a:solidFill>
                  <a:schemeClr val="tx1">
                    <a:tint val="75000"/>
                  </a:schemeClr>
                </a:solidFill>
              </a:defRPr>
            </a:lvl3pPr>
            <a:lvl4pPr marL="1655421" indent="0" algn="ctr">
              <a:buNone/>
              <a:defRPr>
                <a:solidFill>
                  <a:schemeClr val="tx1">
                    <a:tint val="75000"/>
                  </a:schemeClr>
                </a:solidFill>
              </a:defRPr>
            </a:lvl4pPr>
            <a:lvl5pPr marL="2207234" indent="0" algn="ctr">
              <a:buNone/>
              <a:defRPr>
                <a:solidFill>
                  <a:schemeClr val="tx1">
                    <a:tint val="75000"/>
                  </a:schemeClr>
                </a:solidFill>
              </a:defRPr>
            </a:lvl5pPr>
            <a:lvl6pPr marL="2759036" indent="0" algn="ctr">
              <a:buNone/>
              <a:defRPr>
                <a:solidFill>
                  <a:schemeClr val="tx1">
                    <a:tint val="75000"/>
                  </a:schemeClr>
                </a:solidFill>
              </a:defRPr>
            </a:lvl6pPr>
            <a:lvl7pPr marL="3310840" indent="0" algn="ctr">
              <a:buNone/>
              <a:defRPr>
                <a:solidFill>
                  <a:schemeClr val="tx1">
                    <a:tint val="75000"/>
                  </a:schemeClr>
                </a:solidFill>
              </a:defRPr>
            </a:lvl7pPr>
            <a:lvl8pPr marL="3862661" indent="0" algn="ctr">
              <a:buNone/>
              <a:defRPr>
                <a:solidFill>
                  <a:schemeClr val="tx1">
                    <a:tint val="75000"/>
                  </a:schemeClr>
                </a:solidFill>
              </a:defRPr>
            </a:lvl8pPr>
            <a:lvl9pPr marL="4414454" indent="0" algn="ctr">
              <a:buNone/>
              <a:defRPr>
                <a:solidFill>
                  <a:schemeClr val="tx1">
                    <a:tint val="75000"/>
                  </a:schemeClr>
                </a:solidFill>
              </a:defRPr>
            </a:lvl9pPr>
          </a:lstStyle>
          <a:p>
            <a:r>
              <a:rPr lang="en-US"/>
              <a:t>Click to edit Master subtitle style</a:t>
            </a:r>
          </a:p>
        </p:txBody>
      </p:sp>
      <p:grpSp>
        <p:nvGrpSpPr>
          <p:cNvPr id="21" name="Group 20">
            <a:extLst>
              <a:ext uri="{FF2B5EF4-FFF2-40B4-BE49-F238E27FC236}">
                <a16:creationId xmlns:a16="http://schemas.microsoft.com/office/drawing/2014/main" id="{FD9F12B0-5D5F-2145-B861-AF9E8A85FB89}"/>
              </a:ext>
            </a:extLst>
          </p:cNvPr>
          <p:cNvGrpSpPr/>
          <p:nvPr/>
        </p:nvGrpSpPr>
        <p:grpSpPr>
          <a:xfrm>
            <a:off x="5328416" y="6205170"/>
            <a:ext cx="3479121" cy="306732"/>
            <a:chOff x="744483" y="4848998"/>
            <a:chExt cx="2609341" cy="230049"/>
          </a:xfrm>
        </p:grpSpPr>
        <p:sp>
          <p:nvSpPr>
            <p:cNvPr id="22" name="TextBox 21">
              <a:extLst>
                <a:ext uri="{FF2B5EF4-FFF2-40B4-BE49-F238E27FC236}">
                  <a16:creationId xmlns:a16="http://schemas.microsoft.com/office/drawing/2014/main" id="{D4FFD12B-A382-5844-A4D2-92C01109B222}"/>
                </a:ext>
              </a:extLst>
            </p:cNvPr>
            <p:cNvSpPr txBox="1"/>
            <p:nvPr userDrawn="1"/>
          </p:nvSpPr>
          <p:spPr>
            <a:xfrm>
              <a:off x="2184981" y="4879330"/>
              <a:ext cx="1168843" cy="153841"/>
            </a:xfrm>
            <a:prstGeom prst="rect">
              <a:avLst/>
            </a:prstGeom>
            <a:noFill/>
          </p:spPr>
          <p:txBody>
            <a:bodyPr wrap="square" lIns="0" tIns="0" rIns="0" bIns="0" rtlCol="0" anchor="ctr">
              <a:spAutoFit/>
            </a:bodyPr>
            <a:lstStyle/>
            <a:p>
              <a:pPr defTabSz="1103610"/>
              <a:r>
                <a:rPr lang="en-US" sz="1333" b="1">
                  <a:solidFill>
                    <a:srgbClr val="8C9599">
                      <a:lumMod val="50000"/>
                    </a:srgbClr>
                  </a:solidFill>
                  <a:cs typeface="Arial"/>
                </a:rPr>
                <a:t>Better Together</a:t>
              </a:r>
            </a:p>
          </p:txBody>
        </p:sp>
        <p:sp>
          <p:nvSpPr>
            <p:cNvPr id="23" name="Title 3">
              <a:extLst>
                <a:ext uri="{FF2B5EF4-FFF2-40B4-BE49-F238E27FC236}">
                  <a16:creationId xmlns:a16="http://schemas.microsoft.com/office/drawing/2014/main" id="{95B75683-1196-5948-9C0B-65AB17405A20}"/>
                </a:ext>
              </a:extLst>
            </p:cNvPr>
            <p:cNvSpPr txBox="1">
              <a:spLocks/>
            </p:cNvSpPr>
            <p:nvPr userDrawn="1"/>
          </p:nvSpPr>
          <p:spPr>
            <a:xfrm>
              <a:off x="744483" y="4848998"/>
              <a:ext cx="1342523" cy="230049"/>
            </a:xfrm>
            <a:prstGeom prst="rect">
              <a:avLst/>
            </a:prstGeom>
          </p:spPr>
          <p:txBody>
            <a:bodyPr anchor="ctr"/>
            <a:lstStyle>
              <a:lvl1pPr algn="l" defTabSz="914400" rtl="0" eaLnBrk="1" latinLnBrk="0" hangingPunct="1">
                <a:lnSpc>
                  <a:spcPct val="90000"/>
                </a:lnSpc>
                <a:spcBef>
                  <a:spcPct val="0"/>
                </a:spcBef>
                <a:buNone/>
                <a:defRPr sz="2400" b="1" kern="1200">
                  <a:solidFill>
                    <a:schemeClr val="tx1">
                      <a:lumMod val="50000"/>
                    </a:schemeClr>
                  </a:solidFill>
                  <a:latin typeface="+mj-lt"/>
                  <a:ea typeface="+mj-ea"/>
                  <a:cs typeface="+mj-cs"/>
                </a:defRPr>
              </a:lvl1pPr>
            </a:lstStyle>
            <a:p>
              <a:pPr algn="r"/>
              <a:r>
                <a:rPr lang="en-US" sz="1333">
                  <a:solidFill>
                    <a:srgbClr val="003DA1"/>
                  </a:solidFill>
                </a:rPr>
                <a:t>UHC</a:t>
              </a:r>
              <a:r>
                <a:rPr lang="en-US" sz="1333">
                  <a:solidFill>
                    <a:srgbClr val="FF5F0E"/>
                  </a:solidFill>
                </a:rPr>
                <a:t>Technology</a:t>
              </a:r>
            </a:p>
          </p:txBody>
        </p:sp>
        <p:cxnSp>
          <p:nvCxnSpPr>
            <p:cNvPr id="24" name="Straight Connector 23">
              <a:extLst>
                <a:ext uri="{FF2B5EF4-FFF2-40B4-BE49-F238E27FC236}">
                  <a16:creationId xmlns:a16="http://schemas.microsoft.com/office/drawing/2014/main" id="{650786FC-F9CF-0340-A9EB-A657DA3E5FF4}"/>
                </a:ext>
              </a:extLst>
            </p:cNvPr>
            <p:cNvCxnSpPr/>
            <p:nvPr userDrawn="1"/>
          </p:nvCxnSpPr>
          <p:spPr>
            <a:xfrm>
              <a:off x="2087006" y="4874877"/>
              <a:ext cx="0" cy="1814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475587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3_Section Title 1">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A5F41C1-ED0A-894A-B3CF-5F7CFFB84AEE}"/>
              </a:ext>
            </a:extLst>
          </p:cNvPr>
          <p:cNvPicPr>
            <a:picLocks noChangeAspect="1"/>
          </p:cNvPicPr>
          <p:nvPr/>
        </p:nvPicPr>
        <p:blipFill rotWithShape="1">
          <a:blip r:embed="rId2">
            <a:extLst>
              <a:ext uri="{28A0092B-C50C-407E-A947-70E740481C1C}">
                <a14:useLocalDpi xmlns:a14="http://schemas.microsoft.com/office/drawing/2010/main" val="0"/>
              </a:ext>
            </a:extLst>
          </a:blip>
          <a:srcRect l="11585" t="21323" b="11914"/>
          <a:stretch/>
        </p:blipFill>
        <p:spPr>
          <a:xfrm>
            <a:off x="3290855" y="0"/>
            <a:ext cx="8901151" cy="4460488"/>
          </a:xfrm>
          <a:prstGeom prst="rect">
            <a:avLst/>
          </a:prstGeom>
        </p:spPr>
      </p:pic>
      <p:sp>
        <p:nvSpPr>
          <p:cNvPr id="7" name="Rectangle 6"/>
          <p:cNvSpPr/>
          <p:nvPr/>
        </p:nvSpPr>
        <p:spPr bwMode="auto">
          <a:xfrm rot="10800000" flipH="1">
            <a:off x="1" y="1"/>
            <a:ext cx="304800" cy="6858000"/>
          </a:xfrm>
          <a:prstGeom prst="rect">
            <a:avLst/>
          </a:prstGeom>
          <a:solidFill>
            <a:srgbClr val="00A8F7"/>
          </a:solidFill>
          <a:ln>
            <a:noFill/>
          </a:ln>
          <a:effectLst/>
        </p:spPr>
        <p:txBody>
          <a:bodyPr vert="horz" wrap="square" lIns="110369" tIns="55183" rIns="110369" bIns="55183" numCol="1" rtlCol="0" anchor="ctr" anchorCtr="0" compatLnSpc="1">
            <a:prstTxWarp prst="textNoShape">
              <a:avLst/>
            </a:prstTxWarp>
          </a:bodyPr>
          <a:lstStyle/>
          <a:p>
            <a:pPr algn="ctr" defTabSz="1103610" fontAlgn="base">
              <a:spcBef>
                <a:spcPct val="0"/>
              </a:spcBef>
              <a:spcAft>
                <a:spcPct val="0"/>
              </a:spcAft>
            </a:pPr>
            <a:endParaRPr lang="en-US" sz="2667">
              <a:solidFill>
                <a:srgbClr val="00A8F7"/>
              </a:solidFill>
              <a:ea typeface="ＭＳ Ｐゴシック" pitchFamily="34" charset="-128"/>
            </a:endParaRPr>
          </a:p>
        </p:txBody>
      </p:sp>
      <p:grpSp>
        <p:nvGrpSpPr>
          <p:cNvPr id="4" name="Group 3">
            <a:extLst>
              <a:ext uri="{FF2B5EF4-FFF2-40B4-BE49-F238E27FC236}">
                <a16:creationId xmlns:a16="http://schemas.microsoft.com/office/drawing/2014/main" id="{1D6B91B2-FF25-B547-96EF-5961B0ED9545}"/>
              </a:ext>
            </a:extLst>
          </p:cNvPr>
          <p:cNvGrpSpPr/>
          <p:nvPr/>
        </p:nvGrpSpPr>
        <p:grpSpPr>
          <a:xfrm>
            <a:off x="906054" y="3"/>
            <a:ext cx="5087397" cy="6859424"/>
            <a:chOff x="679539" y="1"/>
            <a:chExt cx="3815548" cy="5144568"/>
          </a:xfrm>
        </p:grpSpPr>
        <p:sp>
          <p:nvSpPr>
            <p:cNvPr id="5" name="Chevron 4">
              <a:extLst>
                <a:ext uri="{FF2B5EF4-FFF2-40B4-BE49-F238E27FC236}">
                  <a16:creationId xmlns:a16="http://schemas.microsoft.com/office/drawing/2014/main" id="{DC18AE4F-7AF1-1E49-8E35-ACD12253F1DC}"/>
                </a:ext>
              </a:extLst>
            </p:cNvPr>
            <p:cNvSpPr/>
            <p:nvPr/>
          </p:nvSpPr>
          <p:spPr>
            <a:xfrm>
              <a:off x="679539" y="1"/>
              <a:ext cx="3193569" cy="2999574"/>
            </a:xfrm>
            <a:prstGeom prst="chevron">
              <a:avLst>
                <a:gd name="adj" fmla="val 4614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03610"/>
              <a:endParaRPr lang="en-US" sz="2267">
                <a:solidFill>
                  <a:srgbClr val="8C9599"/>
                </a:solidFill>
              </a:endParaRPr>
            </a:p>
          </p:txBody>
        </p:sp>
        <p:sp>
          <p:nvSpPr>
            <p:cNvPr id="6" name="Chevron 5">
              <a:extLst>
                <a:ext uri="{FF2B5EF4-FFF2-40B4-BE49-F238E27FC236}">
                  <a16:creationId xmlns:a16="http://schemas.microsoft.com/office/drawing/2014/main" id="{76D0D87F-CCC6-9E41-97FE-B4426F02A174}"/>
                </a:ext>
              </a:extLst>
            </p:cNvPr>
            <p:cNvSpPr/>
            <p:nvPr/>
          </p:nvSpPr>
          <p:spPr>
            <a:xfrm>
              <a:off x="696634" y="1576855"/>
              <a:ext cx="3798453" cy="3567714"/>
            </a:xfrm>
            <a:prstGeom prst="chevron">
              <a:avLst>
                <a:gd name="adj" fmla="val 4614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03610"/>
              <a:endParaRPr lang="en-US" sz="2267">
                <a:solidFill>
                  <a:srgbClr val="8C9599"/>
                </a:solidFill>
              </a:endParaRPr>
            </a:p>
          </p:txBody>
        </p:sp>
        <p:sp>
          <p:nvSpPr>
            <p:cNvPr id="8" name="Chevron 7">
              <a:extLst>
                <a:ext uri="{FF2B5EF4-FFF2-40B4-BE49-F238E27FC236}">
                  <a16:creationId xmlns:a16="http://schemas.microsoft.com/office/drawing/2014/main" id="{3A23CFCA-DE87-964F-9974-016A9D172A36}"/>
                </a:ext>
              </a:extLst>
            </p:cNvPr>
            <p:cNvSpPr/>
            <p:nvPr/>
          </p:nvSpPr>
          <p:spPr>
            <a:xfrm>
              <a:off x="1500375" y="1166614"/>
              <a:ext cx="2488584" cy="2337414"/>
            </a:xfrm>
            <a:prstGeom prst="chevron">
              <a:avLst>
                <a:gd name="adj" fmla="val 4614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03610"/>
              <a:endParaRPr lang="en-US" sz="2267">
                <a:solidFill>
                  <a:srgbClr val="8C9599"/>
                </a:solidFill>
              </a:endParaRPr>
            </a:p>
          </p:txBody>
        </p:sp>
      </p:grpSp>
      <p:sp>
        <p:nvSpPr>
          <p:cNvPr id="12" name="Title 1">
            <a:extLst>
              <a:ext uri="{FF2B5EF4-FFF2-40B4-BE49-F238E27FC236}">
                <a16:creationId xmlns:a16="http://schemas.microsoft.com/office/drawing/2014/main" id="{95672ECA-8BDB-C24D-A85A-A65E8F046F94}"/>
              </a:ext>
            </a:extLst>
          </p:cNvPr>
          <p:cNvSpPr>
            <a:spLocks noGrp="1"/>
          </p:cNvSpPr>
          <p:nvPr>
            <p:ph type="ctrTitle"/>
          </p:nvPr>
        </p:nvSpPr>
        <p:spPr>
          <a:xfrm>
            <a:off x="5486419" y="4827014"/>
            <a:ext cx="6133108" cy="622532"/>
          </a:xfrm>
        </p:spPr>
        <p:txBody>
          <a:bodyPr anchor="b">
            <a:noAutofit/>
          </a:bodyPr>
          <a:lstStyle>
            <a:lvl1pPr>
              <a:defRPr sz="2667" spc="-60" baseline="0"/>
            </a:lvl1pPr>
          </a:lstStyle>
          <a:p>
            <a:r>
              <a:rPr lang="en-US"/>
              <a:t>Click to edit Master title style</a:t>
            </a:r>
          </a:p>
        </p:txBody>
      </p:sp>
      <p:sp>
        <p:nvSpPr>
          <p:cNvPr id="13" name="Subtitle 2">
            <a:extLst>
              <a:ext uri="{FF2B5EF4-FFF2-40B4-BE49-F238E27FC236}">
                <a16:creationId xmlns:a16="http://schemas.microsoft.com/office/drawing/2014/main" id="{D8999BF5-F786-F14D-B7C2-C2BCC5AE8B41}"/>
              </a:ext>
            </a:extLst>
          </p:cNvPr>
          <p:cNvSpPr>
            <a:spLocks noGrp="1"/>
          </p:cNvSpPr>
          <p:nvPr>
            <p:ph type="subTitle" idx="1"/>
          </p:nvPr>
        </p:nvSpPr>
        <p:spPr>
          <a:xfrm>
            <a:off x="5486400" y="5463104"/>
            <a:ext cx="6059480" cy="900904"/>
          </a:xfrm>
        </p:spPr>
        <p:txBody>
          <a:bodyPr>
            <a:noAutofit/>
          </a:bodyPr>
          <a:lstStyle>
            <a:lvl1pPr marL="0" indent="0" algn="l">
              <a:buNone/>
              <a:defRPr sz="2267" b="1" spc="-60" baseline="0">
                <a:solidFill>
                  <a:schemeClr val="accent3"/>
                </a:solidFill>
              </a:defRPr>
            </a:lvl1pPr>
            <a:lvl2pPr marL="551804" indent="0" algn="ctr">
              <a:buNone/>
              <a:defRPr>
                <a:solidFill>
                  <a:schemeClr val="tx1">
                    <a:tint val="75000"/>
                  </a:schemeClr>
                </a:solidFill>
              </a:defRPr>
            </a:lvl2pPr>
            <a:lvl3pPr marL="1103610" indent="0" algn="ctr">
              <a:buNone/>
              <a:defRPr>
                <a:solidFill>
                  <a:schemeClr val="tx1">
                    <a:tint val="75000"/>
                  </a:schemeClr>
                </a:solidFill>
              </a:defRPr>
            </a:lvl3pPr>
            <a:lvl4pPr marL="1655421" indent="0" algn="ctr">
              <a:buNone/>
              <a:defRPr>
                <a:solidFill>
                  <a:schemeClr val="tx1">
                    <a:tint val="75000"/>
                  </a:schemeClr>
                </a:solidFill>
              </a:defRPr>
            </a:lvl4pPr>
            <a:lvl5pPr marL="2207234" indent="0" algn="ctr">
              <a:buNone/>
              <a:defRPr>
                <a:solidFill>
                  <a:schemeClr val="tx1">
                    <a:tint val="75000"/>
                  </a:schemeClr>
                </a:solidFill>
              </a:defRPr>
            </a:lvl5pPr>
            <a:lvl6pPr marL="2759036" indent="0" algn="ctr">
              <a:buNone/>
              <a:defRPr>
                <a:solidFill>
                  <a:schemeClr val="tx1">
                    <a:tint val="75000"/>
                  </a:schemeClr>
                </a:solidFill>
              </a:defRPr>
            </a:lvl6pPr>
            <a:lvl7pPr marL="3310840" indent="0" algn="ctr">
              <a:buNone/>
              <a:defRPr>
                <a:solidFill>
                  <a:schemeClr val="tx1">
                    <a:tint val="75000"/>
                  </a:schemeClr>
                </a:solidFill>
              </a:defRPr>
            </a:lvl7pPr>
            <a:lvl8pPr marL="3862661" indent="0" algn="ctr">
              <a:buNone/>
              <a:defRPr>
                <a:solidFill>
                  <a:schemeClr val="tx1">
                    <a:tint val="75000"/>
                  </a:schemeClr>
                </a:solidFill>
              </a:defRPr>
            </a:lvl8pPr>
            <a:lvl9pPr marL="4414454" indent="0" algn="ctr">
              <a:buNone/>
              <a:defRPr>
                <a:solidFill>
                  <a:schemeClr val="tx1">
                    <a:tint val="75000"/>
                  </a:schemeClr>
                </a:solidFill>
              </a:defRPr>
            </a:lvl9pPr>
          </a:lstStyle>
          <a:p>
            <a:r>
              <a:rPr lang="en-US"/>
              <a:t>Click to edit Master subtitle style</a:t>
            </a:r>
          </a:p>
        </p:txBody>
      </p:sp>
      <p:grpSp>
        <p:nvGrpSpPr>
          <p:cNvPr id="22" name="Group 21">
            <a:extLst>
              <a:ext uri="{FF2B5EF4-FFF2-40B4-BE49-F238E27FC236}">
                <a16:creationId xmlns:a16="http://schemas.microsoft.com/office/drawing/2014/main" id="{853885AB-AADA-2746-98D6-78E2B96B17F2}"/>
              </a:ext>
            </a:extLst>
          </p:cNvPr>
          <p:cNvGrpSpPr/>
          <p:nvPr/>
        </p:nvGrpSpPr>
        <p:grpSpPr>
          <a:xfrm>
            <a:off x="5328416" y="6205170"/>
            <a:ext cx="3479121" cy="306732"/>
            <a:chOff x="744483" y="4848998"/>
            <a:chExt cx="2609341" cy="230049"/>
          </a:xfrm>
        </p:grpSpPr>
        <p:sp>
          <p:nvSpPr>
            <p:cNvPr id="23" name="TextBox 22">
              <a:extLst>
                <a:ext uri="{FF2B5EF4-FFF2-40B4-BE49-F238E27FC236}">
                  <a16:creationId xmlns:a16="http://schemas.microsoft.com/office/drawing/2014/main" id="{A26DD190-D481-8245-8459-30F06A13D612}"/>
                </a:ext>
              </a:extLst>
            </p:cNvPr>
            <p:cNvSpPr txBox="1"/>
            <p:nvPr userDrawn="1"/>
          </p:nvSpPr>
          <p:spPr>
            <a:xfrm>
              <a:off x="2184981" y="4879330"/>
              <a:ext cx="1168843" cy="153841"/>
            </a:xfrm>
            <a:prstGeom prst="rect">
              <a:avLst/>
            </a:prstGeom>
            <a:noFill/>
          </p:spPr>
          <p:txBody>
            <a:bodyPr wrap="square" lIns="0" tIns="0" rIns="0" bIns="0" rtlCol="0" anchor="ctr">
              <a:spAutoFit/>
            </a:bodyPr>
            <a:lstStyle/>
            <a:p>
              <a:pPr defTabSz="1103610"/>
              <a:r>
                <a:rPr lang="en-US" sz="1333" b="1">
                  <a:solidFill>
                    <a:srgbClr val="8C9599">
                      <a:lumMod val="50000"/>
                    </a:srgbClr>
                  </a:solidFill>
                  <a:cs typeface="Arial"/>
                </a:rPr>
                <a:t>Better Together</a:t>
              </a:r>
            </a:p>
          </p:txBody>
        </p:sp>
        <p:sp>
          <p:nvSpPr>
            <p:cNvPr id="24" name="Title 3">
              <a:extLst>
                <a:ext uri="{FF2B5EF4-FFF2-40B4-BE49-F238E27FC236}">
                  <a16:creationId xmlns:a16="http://schemas.microsoft.com/office/drawing/2014/main" id="{08253C4F-2669-6C49-8F4E-00818047DE9F}"/>
                </a:ext>
              </a:extLst>
            </p:cNvPr>
            <p:cNvSpPr txBox="1">
              <a:spLocks/>
            </p:cNvSpPr>
            <p:nvPr userDrawn="1"/>
          </p:nvSpPr>
          <p:spPr>
            <a:xfrm>
              <a:off x="744483" y="4848998"/>
              <a:ext cx="1342523" cy="230049"/>
            </a:xfrm>
            <a:prstGeom prst="rect">
              <a:avLst/>
            </a:prstGeom>
          </p:spPr>
          <p:txBody>
            <a:bodyPr anchor="ctr"/>
            <a:lstStyle>
              <a:lvl1pPr algn="l" defTabSz="914400" rtl="0" eaLnBrk="1" latinLnBrk="0" hangingPunct="1">
                <a:lnSpc>
                  <a:spcPct val="90000"/>
                </a:lnSpc>
                <a:spcBef>
                  <a:spcPct val="0"/>
                </a:spcBef>
                <a:buNone/>
                <a:defRPr sz="2400" b="1" kern="1200">
                  <a:solidFill>
                    <a:schemeClr val="tx1">
                      <a:lumMod val="50000"/>
                    </a:schemeClr>
                  </a:solidFill>
                  <a:latin typeface="+mj-lt"/>
                  <a:ea typeface="+mj-ea"/>
                  <a:cs typeface="+mj-cs"/>
                </a:defRPr>
              </a:lvl1pPr>
            </a:lstStyle>
            <a:p>
              <a:pPr algn="r"/>
              <a:r>
                <a:rPr lang="en-US" sz="1333">
                  <a:solidFill>
                    <a:srgbClr val="003DA1"/>
                  </a:solidFill>
                </a:rPr>
                <a:t>UHC</a:t>
              </a:r>
              <a:r>
                <a:rPr lang="en-US" sz="1333">
                  <a:solidFill>
                    <a:srgbClr val="FF5F0E"/>
                  </a:solidFill>
                </a:rPr>
                <a:t>Technology</a:t>
              </a:r>
            </a:p>
          </p:txBody>
        </p:sp>
        <p:cxnSp>
          <p:nvCxnSpPr>
            <p:cNvPr id="25" name="Straight Connector 24">
              <a:extLst>
                <a:ext uri="{FF2B5EF4-FFF2-40B4-BE49-F238E27FC236}">
                  <a16:creationId xmlns:a16="http://schemas.microsoft.com/office/drawing/2014/main" id="{5A0B4BEC-A07A-3443-957E-21680C8E6C15}"/>
                </a:ext>
              </a:extLst>
            </p:cNvPr>
            <p:cNvCxnSpPr/>
            <p:nvPr userDrawn="1"/>
          </p:nvCxnSpPr>
          <p:spPr>
            <a:xfrm>
              <a:off x="2087006" y="4874877"/>
              <a:ext cx="0" cy="1814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4144864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2_Section Title 1">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28902BF-5D3A-9D49-BF43-9A572D0E62E4}"/>
              </a:ext>
            </a:extLst>
          </p:cNvPr>
          <p:cNvSpPr/>
          <p:nvPr/>
        </p:nvSpPr>
        <p:spPr>
          <a:xfrm>
            <a:off x="3292450" y="2706"/>
            <a:ext cx="8916063" cy="4490225"/>
          </a:xfrm>
          <a:prstGeom prst="rect">
            <a:avLst/>
          </a:prstGeom>
          <a:pattFill prst="dkUpDi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lIns="110369" tIns="55183" rIns="110369" bIns="55183" rtlCol="0" anchor="ctr"/>
          <a:lstStyle/>
          <a:p>
            <a:pPr algn="ctr" defTabSz="1103610"/>
            <a:endParaRPr lang="en-US" sz="2267">
              <a:solidFill>
                <a:srgbClr val="FFFFFF"/>
              </a:solidFill>
            </a:endParaRPr>
          </a:p>
        </p:txBody>
      </p:sp>
      <p:sp>
        <p:nvSpPr>
          <p:cNvPr id="2" name="Title 1"/>
          <p:cNvSpPr>
            <a:spLocks noGrp="1"/>
          </p:cNvSpPr>
          <p:nvPr>
            <p:ph type="ctrTitle"/>
          </p:nvPr>
        </p:nvSpPr>
        <p:spPr>
          <a:xfrm>
            <a:off x="5486419" y="5079622"/>
            <a:ext cx="6133108" cy="622532"/>
          </a:xfrm>
        </p:spPr>
        <p:txBody>
          <a:bodyPr anchor="b">
            <a:noAutofit/>
          </a:bodyPr>
          <a:lstStyle>
            <a:lvl1pPr>
              <a:defRPr sz="2667" spc="-60" baseline="0"/>
            </a:lvl1pPr>
          </a:lstStyle>
          <a:p>
            <a:r>
              <a:rPr lang="en-US"/>
              <a:t>Click to edit Master title style</a:t>
            </a:r>
          </a:p>
        </p:txBody>
      </p:sp>
      <p:sp>
        <p:nvSpPr>
          <p:cNvPr id="7" name="Rectangle 6"/>
          <p:cNvSpPr/>
          <p:nvPr/>
        </p:nvSpPr>
        <p:spPr bwMode="auto">
          <a:xfrm rot="10800000" flipH="1">
            <a:off x="1" y="1"/>
            <a:ext cx="304800" cy="6858000"/>
          </a:xfrm>
          <a:prstGeom prst="rect">
            <a:avLst/>
          </a:prstGeom>
          <a:solidFill>
            <a:srgbClr val="00A8F7"/>
          </a:solidFill>
          <a:ln>
            <a:noFill/>
          </a:ln>
          <a:effectLst/>
        </p:spPr>
        <p:txBody>
          <a:bodyPr vert="horz" wrap="square" lIns="110369" tIns="55183" rIns="110369" bIns="55183" numCol="1" rtlCol="0" anchor="ctr" anchorCtr="0" compatLnSpc="1">
            <a:prstTxWarp prst="textNoShape">
              <a:avLst/>
            </a:prstTxWarp>
          </a:bodyPr>
          <a:lstStyle/>
          <a:p>
            <a:pPr algn="ctr" defTabSz="1103610" fontAlgn="base">
              <a:spcBef>
                <a:spcPct val="0"/>
              </a:spcBef>
              <a:spcAft>
                <a:spcPct val="0"/>
              </a:spcAft>
            </a:pPr>
            <a:endParaRPr lang="en-US" sz="2667">
              <a:solidFill>
                <a:srgbClr val="00A8F7"/>
              </a:solidFill>
              <a:ea typeface="ＭＳ Ｐゴシック" pitchFamily="34" charset="-128"/>
            </a:endParaRPr>
          </a:p>
        </p:txBody>
      </p:sp>
      <p:grpSp>
        <p:nvGrpSpPr>
          <p:cNvPr id="4" name="Group 3">
            <a:extLst>
              <a:ext uri="{FF2B5EF4-FFF2-40B4-BE49-F238E27FC236}">
                <a16:creationId xmlns:a16="http://schemas.microsoft.com/office/drawing/2014/main" id="{1D6B91B2-FF25-B547-96EF-5961B0ED9545}"/>
              </a:ext>
            </a:extLst>
          </p:cNvPr>
          <p:cNvGrpSpPr/>
          <p:nvPr/>
        </p:nvGrpSpPr>
        <p:grpSpPr>
          <a:xfrm>
            <a:off x="906054" y="3"/>
            <a:ext cx="5087397" cy="6859424"/>
            <a:chOff x="679539" y="1"/>
            <a:chExt cx="3815548" cy="5144568"/>
          </a:xfrm>
        </p:grpSpPr>
        <p:sp>
          <p:nvSpPr>
            <p:cNvPr id="5" name="Chevron 4">
              <a:extLst>
                <a:ext uri="{FF2B5EF4-FFF2-40B4-BE49-F238E27FC236}">
                  <a16:creationId xmlns:a16="http://schemas.microsoft.com/office/drawing/2014/main" id="{DC18AE4F-7AF1-1E49-8E35-ACD12253F1DC}"/>
                </a:ext>
              </a:extLst>
            </p:cNvPr>
            <p:cNvSpPr/>
            <p:nvPr/>
          </p:nvSpPr>
          <p:spPr>
            <a:xfrm>
              <a:off x="679539" y="1"/>
              <a:ext cx="3193569" cy="2999574"/>
            </a:xfrm>
            <a:prstGeom prst="chevron">
              <a:avLst>
                <a:gd name="adj" fmla="val 4614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03610"/>
              <a:endParaRPr lang="en-US" sz="2267">
                <a:solidFill>
                  <a:srgbClr val="8C9599"/>
                </a:solidFill>
              </a:endParaRPr>
            </a:p>
          </p:txBody>
        </p:sp>
        <p:sp>
          <p:nvSpPr>
            <p:cNvPr id="6" name="Chevron 5">
              <a:extLst>
                <a:ext uri="{FF2B5EF4-FFF2-40B4-BE49-F238E27FC236}">
                  <a16:creationId xmlns:a16="http://schemas.microsoft.com/office/drawing/2014/main" id="{76D0D87F-CCC6-9E41-97FE-B4426F02A174}"/>
                </a:ext>
              </a:extLst>
            </p:cNvPr>
            <p:cNvSpPr/>
            <p:nvPr/>
          </p:nvSpPr>
          <p:spPr>
            <a:xfrm>
              <a:off x="696634" y="1576855"/>
              <a:ext cx="3798453" cy="3567714"/>
            </a:xfrm>
            <a:prstGeom prst="chevron">
              <a:avLst>
                <a:gd name="adj" fmla="val 4614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03610"/>
              <a:endParaRPr lang="en-US" sz="2267">
                <a:solidFill>
                  <a:srgbClr val="8C9599"/>
                </a:solidFill>
              </a:endParaRPr>
            </a:p>
          </p:txBody>
        </p:sp>
        <p:sp>
          <p:nvSpPr>
            <p:cNvPr id="8" name="Chevron 7">
              <a:extLst>
                <a:ext uri="{FF2B5EF4-FFF2-40B4-BE49-F238E27FC236}">
                  <a16:creationId xmlns:a16="http://schemas.microsoft.com/office/drawing/2014/main" id="{3A23CFCA-DE87-964F-9974-016A9D172A36}"/>
                </a:ext>
              </a:extLst>
            </p:cNvPr>
            <p:cNvSpPr/>
            <p:nvPr/>
          </p:nvSpPr>
          <p:spPr>
            <a:xfrm>
              <a:off x="1500375" y="1166614"/>
              <a:ext cx="2488584" cy="2337414"/>
            </a:xfrm>
            <a:prstGeom prst="chevron">
              <a:avLst>
                <a:gd name="adj" fmla="val 4614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03610"/>
              <a:endParaRPr lang="en-US" sz="2267">
                <a:solidFill>
                  <a:srgbClr val="8C9599"/>
                </a:solidFill>
              </a:endParaRPr>
            </a:p>
          </p:txBody>
        </p:sp>
      </p:grpSp>
      <p:sp>
        <p:nvSpPr>
          <p:cNvPr id="11" name="Subtitle 2">
            <a:extLst>
              <a:ext uri="{FF2B5EF4-FFF2-40B4-BE49-F238E27FC236}">
                <a16:creationId xmlns:a16="http://schemas.microsoft.com/office/drawing/2014/main" id="{26F5DBD2-37E9-4C46-9895-67278E0C99D9}"/>
              </a:ext>
            </a:extLst>
          </p:cNvPr>
          <p:cNvSpPr>
            <a:spLocks noGrp="1"/>
          </p:cNvSpPr>
          <p:nvPr>
            <p:ph type="subTitle" idx="1"/>
          </p:nvPr>
        </p:nvSpPr>
        <p:spPr>
          <a:xfrm>
            <a:off x="5486400" y="5715691"/>
            <a:ext cx="6059480" cy="900904"/>
          </a:xfrm>
        </p:spPr>
        <p:txBody>
          <a:bodyPr>
            <a:noAutofit/>
          </a:bodyPr>
          <a:lstStyle>
            <a:lvl1pPr marL="0" indent="0" algn="l">
              <a:buNone/>
              <a:defRPr sz="2267" b="1" spc="-60" baseline="0">
                <a:solidFill>
                  <a:schemeClr val="accent3"/>
                </a:solidFill>
              </a:defRPr>
            </a:lvl1pPr>
            <a:lvl2pPr marL="551804" indent="0" algn="ctr">
              <a:buNone/>
              <a:defRPr>
                <a:solidFill>
                  <a:schemeClr val="tx1">
                    <a:tint val="75000"/>
                  </a:schemeClr>
                </a:solidFill>
              </a:defRPr>
            </a:lvl2pPr>
            <a:lvl3pPr marL="1103610" indent="0" algn="ctr">
              <a:buNone/>
              <a:defRPr>
                <a:solidFill>
                  <a:schemeClr val="tx1">
                    <a:tint val="75000"/>
                  </a:schemeClr>
                </a:solidFill>
              </a:defRPr>
            </a:lvl3pPr>
            <a:lvl4pPr marL="1655421" indent="0" algn="ctr">
              <a:buNone/>
              <a:defRPr>
                <a:solidFill>
                  <a:schemeClr val="tx1">
                    <a:tint val="75000"/>
                  </a:schemeClr>
                </a:solidFill>
              </a:defRPr>
            </a:lvl4pPr>
            <a:lvl5pPr marL="2207234" indent="0" algn="ctr">
              <a:buNone/>
              <a:defRPr>
                <a:solidFill>
                  <a:schemeClr val="tx1">
                    <a:tint val="75000"/>
                  </a:schemeClr>
                </a:solidFill>
              </a:defRPr>
            </a:lvl5pPr>
            <a:lvl6pPr marL="2759036" indent="0" algn="ctr">
              <a:buNone/>
              <a:defRPr>
                <a:solidFill>
                  <a:schemeClr val="tx1">
                    <a:tint val="75000"/>
                  </a:schemeClr>
                </a:solidFill>
              </a:defRPr>
            </a:lvl6pPr>
            <a:lvl7pPr marL="3310840" indent="0" algn="ctr">
              <a:buNone/>
              <a:defRPr>
                <a:solidFill>
                  <a:schemeClr val="tx1">
                    <a:tint val="75000"/>
                  </a:schemeClr>
                </a:solidFill>
              </a:defRPr>
            </a:lvl7pPr>
            <a:lvl8pPr marL="3862661" indent="0" algn="ctr">
              <a:buNone/>
              <a:defRPr>
                <a:solidFill>
                  <a:schemeClr val="tx1">
                    <a:tint val="75000"/>
                  </a:schemeClr>
                </a:solidFill>
              </a:defRPr>
            </a:lvl8pPr>
            <a:lvl9pPr marL="4414454" indent="0" algn="ctr">
              <a:buNone/>
              <a:defRPr>
                <a:solidFill>
                  <a:schemeClr val="tx1">
                    <a:tint val="75000"/>
                  </a:schemeClr>
                </a:solidFill>
              </a:defRPr>
            </a:lvl9pPr>
          </a:lstStyle>
          <a:p>
            <a:r>
              <a:rPr lang="en-US"/>
              <a:t>Click to edit Master subtitle style</a:t>
            </a:r>
          </a:p>
        </p:txBody>
      </p:sp>
      <p:grpSp>
        <p:nvGrpSpPr>
          <p:cNvPr id="13" name="Group 12">
            <a:extLst>
              <a:ext uri="{FF2B5EF4-FFF2-40B4-BE49-F238E27FC236}">
                <a16:creationId xmlns:a16="http://schemas.microsoft.com/office/drawing/2014/main" id="{79DAAC04-46A3-9B4E-9CC6-921207BBC5C4}"/>
              </a:ext>
            </a:extLst>
          </p:cNvPr>
          <p:cNvGrpSpPr/>
          <p:nvPr/>
        </p:nvGrpSpPr>
        <p:grpSpPr>
          <a:xfrm>
            <a:off x="5629229" y="2899067"/>
            <a:ext cx="6493017" cy="479027"/>
            <a:chOff x="4221917" y="2174278"/>
            <a:chExt cx="4869763" cy="359269"/>
          </a:xfrm>
        </p:grpSpPr>
        <p:cxnSp>
          <p:nvCxnSpPr>
            <p:cNvPr id="19" name="Straight Connector 18">
              <a:extLst>
                <a:ext uri="{FF2B5EF4-FFF2-40B4-BE49-F238E27FC236}">
                  <a16:creationId xmlns:a16="http://schemas.microsoft.com/office/drawing/2014/main" id="{EAED680D-2C61-9D4B-9565-8D8D27789754}"/>
                </a:ext>
              </a:extLst>
            </p:cNvPr>
            <p:cNvCxnSpPr>
              <a:cxnSpLocks/>
            </p:cNvCxnSpPr>
            <p:nvPr userDrawn="1"/>
          </p:nvCxnSpPr>
          <p:spPr>
            <a:xfrm>
              <a:off x="6588671" y="2175160"/>
              <a:ext cx="0" cy="3583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02F97882-EB61-A348-82F0-BAE1DB338F22}"/>
                </a:ext>
              </a:extLst>
            </p:cNvPr>
            <p:cNvSpPr txBox="1"/>
            <p:nvPr userDrawn="1"/>
          </p:nvSpPr>
          <p:spPr>
            <a:xfrm>
              <a:off x="6708459" y="2174278"/>
              <a:ext cx="2383221" cy="338505"/>
            </a:xfrm>
            <a:prstGeom prst="rect">
              <a:avLst/>
            </a:prstGeom>
            <a:noFill/>
          </p:spPr>
          <p:txBody>
            <a:bodyPr wrap="square" lIns="0" tIns="0" rIns="0" bIns="0" rtlCol="0" anchor="ctr">
              <a:spAutoFit/>
            </a:bodyPr>
            <a:lstStyle/>
            <a:p>
              <a:pPr defTabSz="1103610"/>
              <a:r>
                <a:rPr lang="en-US" sz="2933" b="1" spc="-60">
                  <a:solidFill>
                    <a:srgbClr val="8C9599">
                      <a:lumMod val="50000"/>
                    </a:srgbClr>
                  </a:solidFill>
                </a:rPr>
                <a:t>Better Together</a:t>
              </a:r>
              <a:endParaRPr lang="en-US" sz="2933" b="1" spc="-60">
                <a:solidFill>
                  <a:srgbClr val="8C9599">
                    <a:lumMod val="50000"/>
                  </a:srgbClr>
                </a:solidFill>
                <a:cs typeface="Arial"/>
              </a:endParaRPr>
            </a:p>
          </p:txBody>
        </p:sp>
        <p:sp>
          <p:nvSpPr>
            <p:cNvPr id="38" name="TextBox 37">
              <a:extLst>
                <a:ext uri="{FF2B5EF4-FFF2-40B4-BE49-F238E27FC236}">
                  <a16:creationId xmlns:a16="http://schemas.microsoft.com/office/drawing/2014/main" id="{BE8895A3-93F5-7944-AEE5-FACB36E109ED}"/>
                </a:ext>
              </a:extLst>
            </p:cNvPr>
            <p:cNvSpPr txBox="1"/>
            <p:nvPr userDrawn="1"/>
          </p:nvSpPr>
          <p:spPr>
            <a:xfrm>
              <a:off x="4633576" y="2234023"/>
              <a:ext cx="190053" cy="225624"/>
            </a:xfrm>
            <a:custGeom>
              <a:avLst/>
              <a:gdLst/>
              <a:ahLst/>
              <a:cxnLst/>
              <a:rect l="l" t="t" r="r" b="b"/>
              <a:pathLst>
                <a:path w="190053" h="225624">
                  <a:moveTo>
                    <a:pt x="102096" y="0"/>
                  </a:moveTo>
                  <a:cubicBezTo>
                    <a:pt x="128785" y="0"/>
                    <a:pt x="150465" y="7888"/>
                    <a:pt x="167134" y="23664"/>
                  </a:cubicBezTo>
                  <a:cubicBezTo>
                    <a:pt x="177055" y="32991"/>
                    <a:pt x="184497" y="46385"/>
                    <a:pt x="189458" y="63848"/>
                  </a:cubicBezTo>
                  <a:lnTo>
                    <a:pt x="145851" y="74266"/>
                  </a:lnTo>
                  <a:cubicBezTo>
                    <a:pt x="143271" y="62955"/>
                    <a:pt x="137889" y="54025"/>
                    <a:pt x="129703" y="47477"/>
                  </a:cubicBezTo>
                  <a:cubicBezTo>
                    <a:pt x="121518" y="40928"/>
                    <a:pt x="111571" y="37654"/>
                    <a:pt x="99863" y="37654"/>
                  </a:cubicBezTo>
                  <a:cubicBezTo>
                    <a:pt x="83691" y="37654"/>
                    <a:pt x="70569" y="43458"/>
                    <a:pt x="60498" y="55067"/>
                  </a:cubicBezTo>
                  <a:cubicBezTo>
                    <a:pt x="50427" y="66675"/>
                    <a:pt x="45392" y="85477"/>
                    <a:pt x="45392" y="111473"/>
                  </a:cubicBezTo>
                  <a:cubicBezTo>
                    <a:pt x="45392" y="139055"/>
                    <a:pt x="50353" y="158701"/>
                    <a:pt x="60275" y="170409"/>
                  </a:cubicBezTo>
                  <a:cubicBezTo>
                    <a:pt x="70197" y="182116"/>
                    <a:pt x="83095" y="187970"/>
                    <a:pt x="98970" y="187970"/>
                  </a:cubicBezTo>
                  <a:cubicBezTo>
                    <a:pt x="110678" y="187970"/>
                    <a:pt x="120749" y="184250"/>
                    <a:pt x="129182" y="176808"/>
                  </a:cubicBezTo>
                  <a:cubicBezTo>
                    <a:pt x="137616" y="169367"/>
                    <a:pt x="143668" y="157659"/>
                    <a:pt x="147339" y="141685"/>
                  </a:cubicBezTo>
                  <a:lnTo>
                    <a:pt x="190053" y="155228"/>
                  </a:lnTo>
                  <a:cubicBezTo>
                    <a:pt x="183505" y="179041"/>
                    <a:pt x="172615" y="196726"/>
                    <a:pt x="157385" y="208285"/>
                  </a:cubicBezTo>
                  <a:cubicBezTo>
                    <a:pt x="142155" y="219844"/>
                    <a:pt x="122832" y="225624"/>
                    <a:pt x="99417" y="225624"/>
                  </a:cubicBezTo>
                  <a:cubicBezTo>
                    <a:pt x="70445" y="225624"/>
                    <a:pt x="46632" y="215727"/>
                    <a:pt x="27979" y="195933"/>
                  </a:cubicBezTo>
                  <a:cubicBezTo>
                    <a:pt x="9326" y="176138"/>
                    <a:pt x="0" y="149077"/>
                    <a:pt x="0" y="114747"/>
                  </a:cubicBezTo>
                  <a:cubicBezTo>
                    <a:pt x="0" y="78433"/>
                    <a:pt x="9376" y="50230"/>
                    <a:pt x="28128" y="30138"/>
                  </a:cubicBezTo>
                  <a:cubicBezTo>
                    <a:pt x="46880" y="10046"/>
                    <a:pt x="71536" y="0"/>
                    <a:pt x="102096" y="0"/>
                  </a:cubicBez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103610"/>
              <a:endParaRPr lang="en-US" sz="2933" b="1" spc="-60">
                <a:solidFill>
                  <a:srgbClr val="8C9599">
                    <a:lumMod val="50000"/>
                  </a:srgbClr>
                </a:solidFill>
                <a:cs typeface="Arial"/>
              </a:endParaRPr>
            </a:p>
          </p:txBody>
        </p:sp>
        <p:sp>
          <p:nvSpPr>
            <p:cNvPr id="37" name="TextBox 36">
              <a:extLst>
                <a:ext uri="{FF2B5EF4-FFF2-40B4-BE49-F238E27FC236}">
                  <a16:creationId xmlns:a16="http://schemas.microsoft.com/office/drawing/2014/main" id="{53059CF6-8D1F-9943-898B-158F304BF319}"/>
                </a:ext>
              </a:extLst>
            </p:cNvPr>
            <p:cNvSpPr txBox="1"/>
            <p:nvPr userDrawn="1"/>
          </p:nvSpPr>
          <p:spPr>
            <a:xfrm>
              <a:off x="4221917" y="2237745"/>
              <a:ext cx="173980" cy="221903"/>
            </a:xfrm>
            <a:custGeom>
              <a:avLst/>
              <a:gdLst/>
              <a:ahLst/>
              <a:cxnLst/>
              <a:rect l="l" t="t" r="r" b="b"/>
              <a:pathLst>
                <a:path w="173980" h="221903">
                  <a:moveTo>
                    <a:pt x="0" y="0"/>
                  </a:moveTo>
                  <a:lnTo>
                    <a:pt x="44053" y="0"/>
                  </a:lnTo>
                  <a:lnTo>
                    <a:pt x="44053" y="118170"/>
                  </a:lnTo>
                  <a:cubicBezTo>
                    <a:pt x="44053" y="136922"/>
                    <a:pt x="44599" y="149076"/>
                    <a:pt x="45690" y="154633"/>
                  </a:cubicBezTo>
                  <a:cubicBezTo>
                    <a:pt x="47575" y="163562"/>
                    <a:pt x="52065" y="170731"/>
                    <a:pt x="59159" y="176138"/>
                  </a:cubicBezTo>
                  <a:cubicBezTo>
                    <a:pt x="66253" y="181546"/>
                    <a:pt x="75952" y="184249"/>
                    <a:pt x="88255" y="184249"/>
                  </a:cubicBezTo>
                  <a:cubicBezTo>
                    <a:pt x="100757" y="184249"/>
                    <a:pt x="110182" y="181694"/>
                    <a:pt x="116532" y="176585"/>
                  </a:cubicBezTo>
                  <a:cubicBezTo>
                    <a:pt x="122882" y="171475"/>
                    <a:pt x="126702" y="165199"/>
                    <a:pt x="127992" y="157758"/>
                  </a:cubicBezTo>
                  <a:cubicBezTo>
                    <a:pt x="129282" y="150316"/>
                    <a:pt x="129927" y="137964"/>
                    <a:pt x="129927" y="120700"/>
                  </a:cubicBezTo>
                  <a:lnTo>
                    <a:pt x="129927" y="0"/>
                  </a:lnTo>
                  <a:lnTo>
                    <a:pt x="173980" y="0"/>
                  </a:lnTo>
                  <a:lnTo>
                    <a:pt x="173980" y="114598"/>
                  </a:lnTo>
                  <a:cubicBezTo>
                    <a:pt x="173980" y="140791"/>
                    <a:pt x="172789" y="159296"/>
                    <a:pt x="170408" y="170111"/>
                  </a:cubicBezTo>
                  <a:cubicBezTo>
                    <a:pt x="168027" y="180925"/>
                    <a:pt x="163636" y="190054"/>
                    <a:pt x="157237" y="197495"/>
                  </a:cubicBezTo>
                  <a:cubicBezTo>
                    <a:pt x="150837" y="204936"/>
                    <a:pt x="142280" y="210865"/>
                    <a:pt x="131564" y="215280"/>
                  </a:cubicBezTo>
                  <a:cubicBezTo>
                    <a:pt x="120848" y="219695"/>
                    <a:pt x="106859" y="221903"/>
                    <a:pt x="89595" y="221903"/>
                  </a:cubicBezTo>
                  <a:cubicBezTo>
                    <a:pt x="68759" y="221903"/>
                    <a:pt x="52958" y="219497"/>
                    <a:pt x="42193" y="214685"/>
                  </a:cubicBezTo>
                  <a:cubicBezTo>
                    <a:pt x="31428" y="209873"/>
                    <a:pt x="22920" y="203622"/>
                    <a:pt x="16669" y="195932"/>
                  </a:cubicBezTo>
                  <a:cubicBezTo>
                    <a:pt x="10418" y="188243"/>
                    <a:pt x="6300" y="180181"/>
                    <a:pt x="4316" y="171748"/>
                  </a:cubicBezTo>
                  <a:cubicBezTo>
                    <a:pt x="1439" y="159246"/>
                    <a:pt x="0" y="140791"/>
                    <a:pt x="0" y="116384"/>
                  </a:cubicBezTo>
                  <a:lnTo>
                    <a:pt x="0" y="0"/>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103610"/>
              <a:endParaRPr lang="en-US" sz="2933" b="1" spc="-60">
                <a:solidFill>
                  <a:srgbClr val="8C9599">
                    <a:lumMod val="50000"/>
                  </a:srgbClr>
                </a:solidFill>
                <a:cs typeface="Arial"/>
              </a:endParaRPr>
            </a:p>
          </p:txBody>
        </p:sp>
        <p:sp>
          <p:nvSpPr>
            <p:cNvPr id="36" name="TextBox 35">
              <a:extLst>
                <a:ext uri="{FF2B5EF4-FFF2-40B4-BE49-F238E27FC236}">
                  <a16:creationId xmlns:a16="http://schemas.microsoft.com/office/drawing/2014/main" id="{F5B04F91-35AA-8E4F-AAF0-95F37C9B2FA7}"/>
                </a:ext>
              </a:extLst>
            </p:cNvPr>
            <p:cNvSpPr txBox="1"/>
            <p:nvPr userDrawn="1"/>
          </p:nvSpPr>
          <p:spPr>
            <a:xfrm>
              <a:off x="4431913" y="2237744"/>
              <a:ext cx="174427" cy="218182"/>
            </a:xfrm>
            <a:custGeom>
              <a:avLst/>
              <a:gdLst/>
              <a:ahLst/>
              <a:cxnLst/>
              <a:rect l="l" t="t" r="r" b="b"/>
              <a:pathLst>
                <a:path w="174427" h="218182">
                  <a:moveTo>
                    <a:pt x="0" y="0"/>
                  </a:moveTo>
                  <a:lnTo>
                    <a:pt x="44054" y="0"/>
                  </a:lnTo>
                  <a:lnTo>
                    <a:pt x="44054" y="85874"/>
                  </a:lnTo>
                  <a:lnTo>
                    <a:pt x="130374" y="85874"/>
                  </a:lnTo>
                  <a:lnTo>
                    <a:pt x="130374" y="0"/>
                  </a:lnTo>
                  <a:lnTo>
                    <a:pt x="174427" y="0"/>
                  </a:lnTo>
                  <a:lnTo>
                    <a:pt x="174427" y="218182"/>
                  </a:lnTo>
                  <a:lnTo>
                    <a:pt x="130374" y="218182"/>
                  </a:lnTo>
                  <a:lnTo>
                    <a:pt x="130374" y="122783"/>
                  </a:lnTo>
                  <a:lnTo>
                    <a:pt x="44054" y="122783"/>
                  </a:lnTo>
                  <a:lnTo>
                    <a:pt x="44054" y="218182"/>
                  </a:lnTo>
                  <a:lnTo>
                    <a:pt x="0" y="218182"/>
                  </a:lnTo>
                  <a:lnTo>
                    <a:pt x="0" y="0"/>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103610"/>
              <a:endParaRPr lang="en-US" sz="2933" b="1" spc="-60">
                <a:solidFill>
                  <a:srgbClr val="8C9599">
                    <a:lumMod val="50000"/>
                  </a:srgbClr>
                </a:solidFill>
                <a:cs typeface="Arial"/>
              </a:endParaRPr>
            </a:p>
          </p:txBody>
        </p:sp>
        <p:sp>
          <p:nvSpPr>
            <p:cNvPr id="35" name="TextBox 34">
              <a:extLst>
                <a:ext uri="{FF2B5EF4-FFF2-40B4-BE49-F238E27FC236}">
                  <a16:creationId xmlns:a16="http://schemas.microsoft.com/office/drawing/2014/main" id="{39684C28-7525-724C-9EAB-7DC4FF5A56E0}"/>
                </a:ext>
              </a:extLst>
            </p:cNvPr>
            <p:cNvSpPr txBox="1"/>
            <p:nvPr userDrawn="1"/>
          </p:nvSpPr>
          <p:spPr>
            <a:xfrm>
              <a:off x="4835238" y="2237744"/>
              <a:ext cx="173384" cy="218182"/>
            </a:xfrm>
            <a:custGeom>
              <a:avLst/>
              <a:gdLst/>
              <a:ahLst/>
              <a:cxnLst/>
              <a:rect l="l" t="t" r="r" b="b"/>
              <a:pathLst>
                <a:path w="173384" h="218182">
                  <a:moveTo>
                    <a:pt x="0" y="0"/>
                  </a:moveTo>
                  <a:lnTo>
                    <a:pt x="173384" y="0"/>
                  </a:lnTo>
                  <a:lnTo>
                    <a:pt x="173384" y="36909"/>
                  </a:lnTo>
                  <a:lnTo>
                    <a:pt x="108793" y="36909"/>
                  </a:lnTo>
                  <a:lnTo>
                    <a:pt x="108793" y="218182"/>
                  </a:lnTo>
                  <a:lnTo>
                    <a:pt x="64740" y="218182"/>
                  </a:lnTo>
                  <a:lnTo>
                    <a:pt x="64740" y="36909"/>
                  </a:lnTo>
                  <a:lnTo>
                    <a:pt x="0" y="36909"/>
                  </a:lnTo>
                  <a:lnTo>
                    <a:pt x="0" y="0"/>
                  </a:ln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103610"/>
              <a:endParaRPr lang="en-US" sz="2933" b="1" spc="-60">
                <a:solidFill>
                  <a:srgbClr val="8C9599">
                    <a:lumMod val="50000"/>
                  </a:srgbClr>
                </a:solidFill>
                <a:cs typeface="Arial"/>
              </a:endParaRPr>
            </a:p>
          </p:txBody>
        </p:sp>
        <p:sp>
          <p:nvSpPr>
            <p:cNvPr id="34" name="TextBox 33">
              <a:extLst>
                <a:ext uri="{FF2B5EF4-FFF2-40B4-BE49-F238E27FC236}">
                  <a16:creationId xmlns:a16="http://schemas.microsoft.com/office/drawing/2014/main" id="{A61E7D71-4677-3545-983E-8A7D397B4458}"/>
                </a:ext>
              </a:extLst>
            </p:cNvPr>
            <p:cNvSpPr txBox="1"/>
            <p:nvPr userDrawn="1"/>
          </p:nvSpPr>
          <p:spPr>
            <a:xfrm>
              <a:off x="5336193" y="2237744"/>
              <a:ext cx="143917" cy="218182"/>
            </a:xfrm>
            <a:custGeom>
              <a:avLst/>
              <a:gdLst/>
              <a:ahLst/>
              <a:cxnLst/>
              <a:rect l="l" t="t" r="r" b="b"/>
              <a:pathLst>
                <a:path w="143917" h="218182">
                  <a:moveTo>
                    <a:pt x="0" y="0"/>
                  </a:moveTo>
                  <a:lnTo>
                    <a:pt x="41821" y="0"/>
                  </a:lnTo>
                  <a:lnTo>
                    <a:pt x="41821" y="80218"/>
                  </a:lnTo>
                  <a:cubicBezTo>
                    <a:pt x="55315" y="64443"/>
                    <a:pt x="71438" y="56555"/>
                    <a:pt x="90190" y="56555"/>
                  </a:cubicBezTo>
                  <a:cubicBezTo>
                    <a:pt x="99814" y="56555"/>
                    <a:pt x="108496" y="58341"/>
                    <a:pt x="116235" y="61913"/>
                  </a:cubicBezTo>
                  <a:cubicBezTo>
                    <a:pt x="123974" y="65484"/>
                    <a:pt x="129803" y="70049"/>
                    <a:pt x="133722" y="75605"/>
                  </a:cubicBezTo>
                  <a:cubicBezTo>
                    <a:pt x="137641" y="81161"/>
                    <a:pt x="140320" y="87313"/>
                    <a:pt x="141759" y="94059"/>
                  </a:cubicBezTo>
                  <a:cubicBezTo>
                    <a:pt x="143197" y="100806"/>
                    <a:pt x="143917" y="111274"/>
                    <a:pt x="143917" y="125462"/>
                  </a:cubicBezTo>
                  <a:lnTo>
                    <a:pt x="143917" y="218182"/>
                  </a:lnTo>
                  <a:lnTo>
                    <a:pt x="102096" y="218182"/>
                  </a:lnTo>
                  <a:lnTo>
                    <a:pt x="102096" y="134690"/>
                  </a:lnTo>
                  <a:cubicBezTo>
                    <a:pt x="102096" y="118120"/>
                    <a:pt x="101302" y="107603"/>
                    <a:pt x="99715" y="103138"/>
                  </a:cubicBezTo>
                  <a:cubicBezTo>
                    <a:pt x="98128" y="98673"/>
                    <a:pt x="95325" y="95126"/>
                    <a:pt x="91306" y="92497"/>
                  </a:cubicBezTo>
                  <a:cubicBezTo>
                    <a:pt x="87288" y="89867"/>
                    <a:pt x="82252" y="88553"/>
                    <a:pt x="76200" y="88553"/>
                  </a:cubicBezTo>
                  <a:cubicBezTo>
                    <a:pt x="69255" y="88553"/>
                    <a:pt x="63054" y="90240"/>
                    <a:pt x="57597" y="93613"/>
                  </a:cubicBezTo>
                  <a:cubicBezTo>
                    <a:pt x="52140" y="96986"/>
                    <a:pt x="48146" y="102071"/>
                    <a:pt x="45616" y="108868"/>
                  </a:cubicBezTo>
                  <a:cubicBezTo>
                    <a:pt x="43086" y="115664"/>
                    <a:pt x="41821" y="125710"/>
                    <a:pt x="41821" y="139006"/>
                  </a:cubicBezTo>
                  <a:lnTo>
                    <a:pt x="41821" y="218182"/>
                  </a:lnTo>
                  <a:lnTo>
                    <a:pt x="0" y="218182"/>
                  </a:lnTo>
                  <a:lnTo>
                    <a:pt x="0" y="0"/>
                  </a:ln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103610"/>
              <a:endParaRPr lang="en-US" sz="2933" b="1" spc="-60">
                <a:solidFill>
                  <a:srgbClr val="8C9599">
                    <a:lumMod val="50000"/>
                  </a:srgbClr>
                </a:solidFill>
                <a:cs typeface="Arial"/>
              </a:endParaRPr>
            </a:p>
          </p:txBody>
        </p:sp>
        <p:sp>
          <p:nvSpPr>
            <p:cNvPr id="33" name="TextBox 32">
              <a:extLst>
                <a:ext uri="{FF2B5EF4-FFF2-40B4-BE49-F238E27FC236}">
                  <a16:creationId xmlns:a16="http://schemas.microsoft.com/office/drawing/2014/main" id="{569B402F-C17E-CF41-85D9-62C73BC68667}"/>
                </a:ext>
              </a:extLst>
            </p:cNvPr>
            <p:cNvSpPr txBox="1"/>
            <p:nvPr userDrawn="1"/>
          </p:nvSpPr>
          <p:spPr>
            <a:xfrm>
              <a:off x="5879267" y="2237744"/>
              <a:ext cx="41821" cy="218182"/>
            </a:xfrm>
            <a:custGeom>
              <a:avLst/>
              <a:gdLst/>
              <a:ahLst/>
              <a:cxnLst/>
              <a:rect l="l" t="t" r="r" b="b"/>
              <a:pathLst>
                <a:path w="41821" h="218182">
                  <a:moveTo>
                    <a:pt x="0" y="0"/>
                  </a:moveTo>
                  <a:lnTo>
                    <a:pt x="41821" y="0"/>
                  </a:lnTo>
                  <a:lnTo>
                    <a:pt x="41821" y="218182"/>
                  </a:lnTo>
                  <a:lnTo>
                    <a:pt x="0" y="218182"/>
                  </a:lnTo>
                  <a:lnTo>
                    <a:pt x="0" y="0"/>
                  </a:ln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103610"/>
              <a:endParaRPr lang="en-US" sz="2933" b="1" spc="-60">
                <a:solidFill>
                  <a:srgbClr val="8C9599">
                    <a:lumMod val="50000"/>
                  </a:srgbClr>
                </a:solidFill>
                <a:cs typeface="Arial"/>
              </a:endParaRPr>
            </a:p>
          </p:txBody>
        </p:sp>
        <p:sp>
          <p:nvSpPr>
            <p:cNvPr id="32" name="TextBox 31">
              <a:extLst>
                <a:ext uri="{FF2B5EF4-FFF2-40B4-BE49-F238E27FC236}">
                  <a16:creationId xmlns:a16="http://schemas.microsoft.com/office/drawing/2014/main" id="{355E1ECD-3484-6846-B7EF-B0B83FDF788A}"/>
                </a:ext>
              </a:extLst>
            </p:cNvPr>
            <p:cNvSpPr txBox="1"/>
            <p:nvPr userDrawn="1"/>
          </p:nvSpPr>
          <p:spPr>
            <a:xfrm>
              <a:off x="5000288" y="2294300"/>
              <a:ext cx="147675" cy="165199"/>
            </a:xfrm>
            <a:custGeom>
              <a:avLst/>
              <a:gdLst/>
              <a:ahLst/>
              <a:cxnLst/>
              <a:rect l="l" t="t" r="r" b="b"/>
              <a:pathLst>
                <a:path w="147675" h="165199">
                  <a:moveTo>
                    <a:pt x="72479" y="0"/>
                  </a:moveTo>
                  <a:cubicBezTo>
                    <a:pt x="95994" y="0"/>
                    <a:pt x="114548" y="7764"/>
                    <a:pt x="128141" y="23291"/>
                  </a:cubicBezTo>
                  <a:cubicBezTo>
                    <a:pt x="141734" y="38819"/>
                    <a:pt x="148233" y="62607"/>
                    <a:pt x="147638" y="94654"/>
                  </a:cubicBezTo>
                  <a:lnTo>
                    <a:pt x="42863" y="94654"/>
                  </a:lnTo>
                  <a:cubicBezTo>
                    <a:pt x="43160" y="107057"/>
                    <a:pt x="46534" y="116706"/>
                    <a:pt x="52983" y="123602"/>
                  </a:cubicBezTo>
                  <a:cubicBezTo>
                    <a:pt x="59432" y="130497"/>
                    <a:pt x="67469" y="133945"/>
                    <a:pt x="77093" y="133945"/>
                  </a:cubicBezTo>
                  <a:cubicBezTo>
                    <a:pt x="83641" y="133945"/>
                    <a:pt x="89148" y="132159"/>
                    <a:pt x="93613" y="128587"/>
                  </a:cubicBezTo>
                  <a:cubicBezTo>
                    <a:pt x="98078" y="125015"/>
                    <a:pt x="101451" y="119261"/>
                    <a:pt x="103733" y="111323"/>
                  </a:cubicBezTo>
                  <a:lnTo>
                    <a:pt x="145405" y="118318"/>
                  </a:lnTo>
                  <a:cubicBezTo>
                    <a:pt x="140047" y="133598"/>
                    <a:pt x="131589" y="145231"/>
                    <a:pt x="120030" y="153218"/>
                  </a:cubicBezTo>
                  <a:cubicBezTo>
                    <a:pt x="108471" y="161205"/>
                    <a:pt x="94010" y="165199"/>
                    <a:pt x="76647" y="165199"/>
                  </a:cubicBezTo>
                  <a:cubicBezTo>
                    <a:pt x="49163" y="165199"/>
                    <a:pt x="28823" y="156220"/>
                    <a:pt x="15627" y="138261"/>
                  </a:cubicBezTo>
                  <a:cubicBezTo>
                    <a:pt x="5209" y="123874"/>
                    <a:pt x="0" y="105717"/>
                    <a:pt x="0" y="83790"/>
                  </a:cubicBezTo>
                  <a:cubicBezTo>
                    <a:pt x="0" y="57596"/>
                    <a:pt x="6846" y="37083"/>
                    <a:pt x="20538" y="22250"/>
                  </a:cubicBezTo>
                  <a:cubicBezTo>
                    <a:pt x="34231" y="7416"/>
                    <a:pt x="51544" y="0"/>
                    <a:pt x="72479" y="0"/>
                  </a:cubicBezTo>
                  <a:close/>
                  <a:moveTo>
                    <a:pt x="75009" y="31998"/>
                  </a:moveTo>
                  <a:cubicBezTo>
                    <a:pt x="65881" y="31998"/>
                    <a:pt x="58341" y="35322"/>
                    <a:pt x="52388" y="41969"/>
                  </a:cubicBezTo>
                  <a:cubicBezTo>
                    <a:pt x="46434" y="48617"/>
                    <a:pt x="43507" y="57646"/>
                    <a:pt x="43607" y="69056"/>
                  </a:cubicBezTo>
                  <a:lnTo>
                    <a:pt x="106114" y="69056"/>
                  </a:lnTo>
                  <a:cubicBezTo>
                    <a:pt x="105817" y="56951"/>
                    <a:pt x="102691" y="47749"/>
                    <a:pt x="96738" y="41448"/>
                  </a:cubicBezTo>
                  <a:cubicBezTo>
                    <a:pt x="90785" y="35148"/>
                    <a:pt x="83542" y="31998"/>
                    <a:pt x="75009" y="31998"/>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103610"/>
              <a:endParaRPr lang="en-US" sz="2933" b="1" spc="-60">
                <a:solidFill>
                  <a:srgbClr val="8C9599">
                    <a:lumMod val="50000"/>
                  </a:srgbClr>
                </a:solidFill>
                <a:cs typeface="Arial"/>
              </a:endParaRPr>
            </a:p>
          </p:txBody>
        </p:sp>
        <p:sp>
          <p:nvSpPr>
            <p:cNvPr id="31" name="TextBox 30">
              <a:extLst>
                <a:ext uri="{FF2B5EF4-FFF2-40B4-BE49-F238E27FC236}">
                  <a16:creationId xmlns:a16="http://schemas.microsoft.com/office/drawing/2014/main" id="{2A1FAAAC-2C46-7A45-A7DC-8F71137BBF70}"/>
                </a:ext>
              </a:extLst>
            </p:cNvPr>
            <p:cNvSpPr txBox="1"/>
            <p:nvPr userDrawn="1"/>
          </p:nvSpPr>
          <p:spPr>
            <a:xfrm>
              <a:off x="5165190" y="2294300"/>
              <a:ext cx="149125" cy="165199"/>
            </a:xfrm>
            <a:custGeom>
              <a:avLst/>
              <a:gdLst/>
              <a:ahLst/>
              <a:cxnLst/>
              <a:rect l="l" t="t" r="r" b="b"/>
              <a:pathLst>
                <a:path w="149125" h="165199">
                  <a:moveTo>
                    <a:pt x="76646" y="0"/>
                  </a:moveTo>
                  <a:cubicBezTo>
                    <a:pt x="95894" y="0"/>
                    <a:pt x="111199" y="4142"/>
                    <a:pt x="122560" y="12427"/>
                  </a:cubicBezTo>
                  <a:cubicBezTo>
                    <a:pt x="133920" y="20712"/>
                    <a:pt x="142081" y="33337"/>
                    <a:pt x="147042" y="50304"/>
                  </a:cubicBezTo>
                  <a:lnTo>
                    <a:pt x="105816" y="57745"/>
                  </a:lnTo>
                  <a:cubicBezTo>
                    <a:pt x="104427" y="49510"/>
                    <a:pt x="101277" y="43309"/>
                    <a:pt x="96366" y="39142"/>
                  </a:cubicBezTo>
                  <a:cubicBezTo>
                    <a:pt x="91454" y="34974"/>
                    <a:pt x="85080" y="32891"/>
                    <a:pt x="77241" y="32891"/>
                  </a:cubicBezTo>
                  <a:cubicBezTo>
                    <a:pt x="66823" y="32891"/>
                    <a:pt x="58514" y="36487"/>
                    <a:pt x="52313" y="43681"/>
                  </a:cubicBezTo>
                  <a:cubicBezTo>
                    <a:pt x="46112" y="50874"/>
                    <a:pt x="43011" y="62904"/>
                    <a:pt x="43011" y="79772"/>
                  </a:cubicBezTo>
                  <a:cubicBezTo>
                    <a:pt x="43011" y="98524"/>
                    <a:pt x="46161" y="111770"/>
                    <a:pt x="52462" y="119509"/>
                  </a:cubicBezTo>
                  <a:cubicBezTo>
                    <a:pt x="58762" y="127248"/>
                    <a:pt x="67220" y="131117"/>
                    <a:pt x="77837" y="131117"/>
                  </a:cubicBezTo>
                  <a:cubicBezTo>
                    <a:pt x="85774" y="131117"/>
                    <a:pt x="92273" y="128860"/>
                    <a:pt x="97333" y="124346"/>
                  </a:cubicBezTo>
                  <a:cubicBezTo>
                    <a:pt x="102393" y="119831"/>
                    <a:pt x="105965" y="112067"/>
                    <a:pt x="108049" y="101054"/>
                  </a:cubicBezTo>
                  <a:lnTo>
                    <a:pt x="149125" y="108049"/>
                  </a:lnTo>
                  <a:cubicBezTo>
                    <a:pt x="144859" y="126901"/>
                    <a:pt x="136673" y="141138"/>
                    <a:pt x="124569" y="150763"/>
                  </a:cubicBezTo>
                  <a:cubicBezTo>
                    <a:pt x="112464" y="160387"/>
                    <a:pt x="96242" y="165199"/>
                    <a:pt x="75902" y="165199"/>
                  </a:cubicBezTo>
                  <a:cubicBezTo>
                    <a:pt x="52784" y="165199"/>
                    <a:pt x="34354" y="157906"/>
                    <a:pt x="20612" y="143321"/>
                  </a:cubicBezTo>
                  <a:cubicBezTo>
                    <a:pt x="6871" y="128736"/>
                    <a:pt x="0" y="108545"/>
                    <a:pt x="0" y="82748"/>
                  </a:cubicBezTo>
                  <a:cubicBezTo>
                    <a:pt x="0" y="56654"/>
                    <a:pt x="6895" y="36339"/>
                    <a:pt x="20687" y="21803"/>
                  </a:cubicBezTo>
                  <a:cubicBezTo>
                    <a:pt x="34478" y="7268"/>
                    <a:pt x="53131" y="0"/>
                    <a:pt x="76646"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103610"/>
              <a:endParaRPr lang="en-US" sz="2933" b="1" spc="-60">
                <a:solidFill>
                  <a:srgbClr val="8C9599">
                    <a:lumMod val="50000"/>
                  </a:srgbClr>
                </a:solidFill>
                <a:cs typeface="Arial"/>
              </a:endParaRPr>
            </a:p>
          </p:txBody>
        </p:sp>
        <p:sp>
          <p:nvSpPr>
            <p:cNvPr id="30" name="TextBox 29">
              <a:extLst>
                <a:ext uri="{FF2B5EF4-FFF2-40B4-BE49-F238E27FC236}">
                  <a16:creationId xmlns:a16="http://schemas.microsoft.com/office/drawing/2014/main" id="{87C28EED-2DF9-1C4B-B18F-FA6112A46BBA}"/>
                </a:ext>
              </a:extLst>
            </p:cNvPr>
            <p:cNvSpPr txBox="1"/>
            <p:nvPr userDrawn="1"/>
          </p:nvSpPr>
          <p:spPr>
            <a:xfrm>
              <a:off x="5517019" y="2294300"/>
              <a:ext cx="144066" cy="161627"/>
            </a:xfrm>
            <a:custGeom>
              <a:avLst/>
              <a:gdLst/>
              <a:ahLst/>
              <a:cxnLst/>
              <a:rect l="l" t="t" r="r" b="b"/>
              <a:pathLst>
                <a:path w="144066" h="161627">
                  <a:moveTo>
                    <a:pt x="90934" y="0"/>
                  </a:moveTo>
                  <a:cubicBezTo>
                    <a:pt x="100162" y="0"/>
                    <a:pt x="108595" y="1662"/>
                    <a:pt x="116235" y="4986"/>
                  </a:cubicBezTo>
                  <a:cubicBezTo>
                    <a:pt x="123875" y="8309"/>
                    <a:pt x="129654" y="12551"/>
                    <a:pt x="133574" y="17710"/>
                  </a:cubicBezTo>
                  <a:cubicBezTo>
                    <a:pt x="137493" y="22870"/>
                    <a:pt x="140221" y="28724"/>
                    <a:pt x="141759" y="35272"/>
                  </a:cubicBezTo>
                  <a:cubicBezTo>
                    <a:pt x="143297" y="41821"/>
                    <a:pt x="144066" y="51197"/>
                    <a:pt x="144066" y="63401"/>
                  </a:cubicBezTo>
                  <a:lnTo>
                    <a:pt x="144066" y="161627"/>
                  </a:lnTo>
                  <a:lnTo>
                    <a:pt x="102245" y="161627"/>
                  </a:lnTo>
                  <a:lnTo>
                    <a:pt x="102245" y="80962"/>
                  </a:lnTo>
                  <a:cubicBezTo>
                    <a:pt x="102245" y="63897"/>
                    <a:pt x="101352" y="52859"/>
                    <a:pt x="99566" y="47848"/>
                  </a:cubicBezTo>
                  <a:cubicBezTo>
                    <a:pt x="97780" y="42837"/>
                    <a:pt x="94878" y="38943"/>
                    <a:pt x="90860" y="36165"/>
                  </a:cubicBezTo>
                  <a:cubicBezTo>
                    <a:pt x="86841" y="33387"/>
                    <a:pt x="82005" y="31998"/>
                    <a:pt x="76349" y="31998"/>
                  </a:cubicBezTo>
                  <a:cubicBezTo>
                    <a:pt x="69106" y="31998"/>
                    <a:pt x="62607" y="33982"/>
                    <a:pt x="56853" y="37951"/>
                  </a:cubicBezTo>
                  <a:cubicBezTo>
                    <a:pt x="51098" y="41920"/>
                    <a:pt x="47154" y="47178"/>
                    <a:pt x="45021" y="53727"/>
                  </a:cubicBezTo>
                  <a:cubicBezTo>
                    <a:pt x="42887" y="60275"/>
                    <a:pt x="41821" y="72380"/>
                    <a:pt x="41821" y="90041"/>
                  </a:cubicBezTo>
                  <a:lnTo>
                    <a:pt x="41821" y="161627"/>
                  </a:lnTo>
                  <a:lnTo>
                    <a:pt x="0" y="161627"/>
                  </a:lnTo>
                  <a:lnTo>
                    <a:pt x="0" y="3572"/>
                  </a:lnTo>
                  <a:lnTo>
                    <a:pt x="38844" y="3572"/>
                  </a:lnTo>
                  <a:lnTo>
                    <a:pt x="38844" y="26789"/>
                  </a:lnTo>
                  <a:cubicBezTo>
                    <a:pt x="52636" y="8929"/>
                    <a:pt x="69999" y="0"/>
                    <a:pt x="90934"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103610"/>
              <a:endParaRPr lang="en-US" sz="2933" b="1" spc="-60">
                <a:solidFill>
                  <a:srgbClr val="8C9599">
                    <a:lumMod val="50000"/>
                  </a:srgbClr>
                </a:solidFill>
                <a:cs typeface="Arial"/>
              </a:endParaRPr>
            </a:p>
          </p:txBody>
        </p:sp>
        <p:sp>
          <p:nvSpPr>
            <p:cNvPr id="29" name="TextBox 28">
              <a:extLst>
                <a:ext uri="{FF2B5EF4-FFF2-40B4-BE49-F238E27FC236}">
                  <a16:creationId xmlns:a16="http://schemas.microsoft.com/office/drawing/2014/main" id="{1E2C23FB-3FB0-1F48-9224-183CD40B520C}"/>
                </a:ext>
              </a:extLst>
            </p:cNvPr>
            <p:cNvSpPr txBox="1"/>
            <p:nvPr userDrawn="1"/>
          </p:nvSpPr>
          <p:spPr>
            <a:xfrm>
              <a:off x="5688618" y="2294300"/>
              <a:ext cx="163116" cy="165199"/>
            </a:xfrm>
            <a:custGeom>
              <a:avLst/>
              <a:gdLst/>
              <a:ahLst/>
              <a:cxnLst/>
              <a:rect l="l" t="t" r="r" b="b"/>
              <a:pathLst>
                <a:path w="163116" h="165199">
                  <a:moveTo>
                    <a:pt x="81409" y="0"/>
                  </a:moveTo>
                  <a:cubicBezTo>
                    <a:pt x="105321" y="0"/>
                    <a:pt x="124916" y="7764"/>
                    <a:pt x="140196" y="23291"/>
                  </a:cubicBezTo>
                  <a:cubicBezTo>
                    <a:pt x="155476" y="38819"/>
                    <a:pt x="163116" y="58440"/>
                    <a:pt x="163116" y="82153"/>
                  </a:cubicBezTo>
                  <a:cubicBezTo>
                    <a:pt x="163116" y="106065"/>
                    <a:pt x="155401" y="125884"/>
                    <a:pt x="139973" y="141610"/>
                  </a:cubicBezTo>
                  <a:cubicBezTo>
                    <a:pt x="124544" y="157336"/>
                    <a:pt x="105122" y="165199"/>
                    <a:pt x="81707" y="165199"/>
                  </a:cubicBezTo>
                  <a:cubicBezTo>
                    <a:pt x="67221" y="165199"/>
                    <a:pt x="53405" y="161925"/>
                    <a:pt x="40258" y="155376"/>
                  </a:cubicBezTo>
                  <a:cubicBezTo>
                    <a:pt x="27112" y="148828"/>
                    <a:pt x="17115" y="139228"/>
                    <a:pt x="10269" y="126578"/>
                  </a:cubicBezTo>
                  <a:cubicBezTo>
                    <a:pt x="3423" y="113928"/>
                    <a:pt x="0" y="98524"/>
                    <a:pt x="0" y="80367"/>
                  </a:cubicBezTo>
                  <a:cubicBezTo>
                    <a:pt x="0" y="66476"/>
                    <a:pt x="3423" y="53032"/>
                    <a:pt x="10269" y="40035"/>
                  </a:cubicBezTo>
                  <a:cubicBezTo>
                    <a:pt x="17115" y="27037"/>
                    <a:pt x="26814" y="17115"/>
                    <a:pt x="39365" y="10269"/>
                  </a:cubicBezTo>
                  <a:cubicBezTo>
                    <a:pt x="51916" y="3423"/>
                    <a:pt x="65931" y="0"/>
                    <a:pt x="81409" y="0"/>
                  </a:cubicBezTo>
                  <a:close/>
                  <a:moveTo>
                    <a:pt x="81558" y="34081"/>
                  </a:moveTo>
                  <a:cubicBezTo>
                    <a:pt x="70644" y="34081"/>
                    <a:pt x="61466" y="38249"/>
                    <a:pt x="54025" y="46583"/>
                  </a:cubicBezTo>
                  <a:cubicBezTo>
                    <a:pt x="46583" y="54917"/>
                    <a:pt x="42863" y="66923"/>
                    <a:pt x="42863" y="82599"/>
                  </a:cubicBezTo>
                  <a:cubicBezTo>
                    <a:pt x="42863" y="98276"/>
                    <a:pt x="46583" y="110281"/>
                    <a:pt x="54025" y="118616"/>
                  </a:cubicBezTo>
                  <a:cubicBezTo>
                    <a:pt x="61466" y="126950"/>
                    <a:pt x="70644" y="131117"/>
                    <a:pt x="81558" y="131117"/>
                  </a:cubicBezTo>
                  <a:cubicBezTo>
                    <a:pt x="92472" y="131117"/>
                    <a:pt x="101625" y="126950"/>
                    <a:pt x="109017" y="118616"/>
                  </a:cubicBezTo>
                  <a:cubicBezTo>
                    <a:pt x="116408" y="110281"/>
                    <a:pt x="120104" y="98177"/>
                    <a:pt x="120104" y="82302"/>
                  </a:cubicBezTo>
                  <a:cubicBezTo>
                    <a:pt x="120104" y="66824"/>
                    <a:pt x="116408" y="54917"/>
                    <a:pt x="109017" y="46583"/>
                  </a:cubicBezTo>
                  <a:cubicBezTo>
                    <a:pt x="101625" y="38249"/>
                    <a:pt x="92472" y="34081"/>
                    <a:pt x="81558" y="34081"/>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103610"/>
              <a:endParaRPr lang="en-US" sz="2933" b="1" spc="-60">
                <a:solidFill>
                  <a:srgbClr val="8C9599">
                    <a:lumMod val="50000"/>
                  </a:srgbClr>
                </a:solidFill>
                <a:cs typeface="Arial"/>
              </a:endParaRPr>
            </a:p>
          </p:txBody>
        </p:sp>
        <p:sp>
          <p:nvSpPr>
            <p:cNvPr id="28" name="TextBox 27">
              <a:extLst>
                <a:ext uri="{FF2B5EF4-FFF2-40B4-BE49-F238E27FC236}">
                  <a16:creationId xmlns:a16="http://schemas.microsoft.com/office/drawing/2014/main" id="{122C33C4-2EED-1B47-AE64-18CE95053628}"/>
                </a:ext>
              </a:extLst>
            </p:cNvPr>
            <p:cNvSpPr txBox="1"/>
            <p:nvPr userDrawn="1"/>
          </p:nvSpPr>
          <p:spPr>
            <a:xfrm>
              <a:off x="5945793" y="2294300"/>
              <a:ext cx="163116" cy="165199"/>
            </a:xfrm>
            <a:custGeom>
              <a:avLst/>
              <a:gdLst/>
              <a:ahLst/>
              <a:cxnLst/>
              <a:rect l="l" t="t" r="r" b="b"/>
              <a:pathLst>
                <a:path w="163116" h="165199">
                  <a:moveTo>
                    <a:pt x="81409" y="0"/>
                  </a:moveTo>
                  <a:cubicBezTo>
                    <a:pt x="105321" y="0"/>
                    <a:pt x="124916" y="7764"/>
                    <a:pt x="140196" y="23291"/>
                  </a:cubicBezTo>
                  <a:cubicBezTo>
                    <a:pt x="155476" y="38819"/>
                    <a:pt x="163116" y="58440"/>
                    <a:pt x="163116" y="82153"/>
                  </a:cubicBezTo>
                  <a:cubicBezTo>
                    <a:pt x="163116" y="106065"/>
                    <a:pt x="155401" y="125884"/>
                    <a:pt x="139973" y="141610"/>
                  </a:cubicBezTo>
                  <a:cubicBezTo>
                    <a:pt x="124544" y="157336"/>
                    <a:pt x="105122" y="165199"/>
                    <a:pt x="81707" y="165199"/>
                  </a:cubicBezTo>
                  <a:cubicBezTo>
                    <a:pt x="67221" y="165199"/>
                    <a:pt x="53405" y="161925"/>
                    <a:pt x="40258" y="155376"/>
                  </a:cubicBezTo>
                  <a:cubicBezTo>
                    <a:pt x="27112" y="148828"/>
                    <a:pt x="17115" y="139228"/>
                    <a:pt x="10269" y="126578"/>
                  </a:cubicBezTo>
                  <a:cubicBezTo>
                    <a:pt x="3423" y="113928"/>
                    <a:pt x="0" y="98524"/>
                    <a:pt x="0" y="80367"/>
                  </a:cubicBezTo>
                  <a:cubicBezTo>
                    <a:pt x="0" y="66476"/>
                    <a:pt x="3423" y="53032"/>
                    <a:pt x="10269" y="40035"/>
                  </a:cubicBezTo>
                  <a:cubicBezTo>
                    <a:pt x="17115" y="27037"/>
                    <a:pt x="26814" y="17115"/>
                    <a:pt x="39365" y="10269"/>
                  </a:cubicBezTo>
                  <a:cubicBezTo>
                    <a:pt x="51916" y="3423"/>
                    <a:pt x="65931" y="0"/>
                    <a:pt x="81409" y="0"/>
                  </a:cubicBezTo>
                  <a:close/>
                  <a:moveTo>
                    <a:pt x="81558" y="34081"/>
                  </a:moveTo>
                  <a:cubicBezTo>
                    <a:pt x="70644" y="34081"/>
                    <a:pt x="61466" y="38249"/>
                    <a:pt x="54025" y="46583"/>
                  </a:cubicBezTo>
                  <a:cubicBezTo>
                    <a:pt x="46583" y="54917"/>
                    <a:pt x="42863" y="66923"/>
                    <a:pt x="42863" y="82599"/>
                  </a:cubicBezTo>
                  <a:cubicBezTo>
                    <a:pt x="42863" y="98276"/>
                    <a:pt x="46583" y="110281"/>
                    <a:pt x="54025" y="118616"/>
                  </a:cubicBezTo>
                  <a:cubicBezTo>
                    <a:pt x="61466" y="126950"/>
                    <a:pt x="70644" y="131117"/>
                    <a:pt x="81558" y="131117"/>
                  </a:cubicBezTo>
                  <a:cubicBezTo>
                    <a:pt x="92472" y="131117"/>
                    <a:pt x="101625" y="126950"/>
                    <a:pt x="109017" y="118616"/>
                  </a:cubicBezTo>
                  <a:cubicBezTo>
                    <a:pt x="116408" y="110281"/>
                    <a:pt x="120104" y="98177"/>
                    <a:pt x="120104" y="82302"/>
                  </a:cubicBezTo>
                  <a:cubicBezTo>
                    <a:pt x="120104" y="66824"/>
                    <a:pt x="116408" y="54917"/>
                    <a:pt x="109017" y="46583"/>
                  </a:cubicBezTo>
                  <a:cubicBezTo>
                    <a:pt x="101625" y="38249"/>
                    <a:pt x="92472" y="34081"/>
                    <a:pt x="81558" y="34081"/>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103610"/>
              <a:endParaRPr lang="en-US" sz="2933" b="1" spc="-60">
                <a:solidFill>
                  <a:srgbClr val="8C9599">
                    <a:lumMod val="50000"/>
                  </a:srgbClr>
                </a:solidFill>
                <a:cs typeface="Arial"/>
              </a:endParaRPr>
            </a:p>
          </p:txBody>
        </p:sp>
        <p:sp>
          <p:nvSpPr>
            <p:cNvPr id="27" name="TextBox 26">
              <a:extLst>
                <a:ext uri="{FF2B5EF4-FFF2-40B4-BE49-F238E27FC236}">
                  <a16:creationId xmlns:a16="http://schemas.microsoft.com/office/drawing/2014/main" id="{D82FEC70-A84A-A843-95D5-2DEE5D0F34FB}"/>
                </a:ext>
              </a:extLst>
            </p:cNvPr>
            <p:cNvSpPr txBox="1"/>
            <p:nvPr userDrawn="1"/>
          </p:nvSpPr>
          <p:spPr>
            <a:xfrm>
              <a:off x="6127066" y="2294299"/>
              <a:ext cx="154186" cy="225772"/>
            </a:xfrm>
            <a:custGeom>
              <a:avLst/>
              <a:gdLst/>
              <a:ahLst/>
              <a:cxnLst/>
              <a:rect l="l" t="t" r="r" b="b"/>
              <a:pathLst>
                <a:path w="154186" h="225772">
                  <a:moveTo>
                    <a:pt x="66675" y="0"/>
                  </a:moveTo>
                  <a:cubicBezTo>
                    <a:pt x="86221" y="0"/>
                    <a:pt x="102344" y="8582"/>
                    <a:pt x="115044" y="25747"/>
                  </a:cubicBezTo>
                  <a:lnTo>
                    <a:pt x="115044" y="3572"/>
                  </a:lnTo>
                  <a:lnTo>
                    <a:pt x="154186" y="3572"/>
                  </a:lnTo>
                  <a:lnTo>
                    <a:pt x="154186" y="145405"/>
                  </a:lnTo>
                  <a:cubicBezTo>
                    <a:pt x="154186" y="164058"/>
                    <a:pt x="152648" y="177998"/>
                    <a:pt x="149572" y="187226"/>
                  </a:cubicBezTo>
                  <a:cubicBezTo>
                    <a:pt x="146496" y="196453"/>
                    <a:pt x="142180" y="203696"/>
                    <a:pt x="136624" y="208954"/>
                  </a:cubicBezTo>
                  <a:cubicBezTo>
                    <a:pt x="131068" y="214213"/>
                    <a:pt x="123651" y="218331"/>
                    <a:pt x="114374" y="221307"/>
                  </a:cubicBezTo>
                  <a:cubicBezTo>
                    <a:pt x="105097" y="224284"/>
                    <a:pt x="93365" y="225772"/>
                    <a:pt x="79176" y="225772"/>
                  </a:cubicBezTo>
                  <a:cubicBezTo>
                    <a:pt x="52387" y="225772"/>
                    <a:pt x="33387" y="221183"/>
                    <a:pt x="22175" y="212005"/>
                  </a:cubicBezTo>
                  <a:cubicBezTo>
                    <a:pt x="10963" y="202828"/>
                    <a:pt x="5358" y="191194"/>
                    <a:pt x="5358" y="177105"/>
                  </a:cubicBezTo>
                  <a:cubicBezTo>
                    <a:pt x="5358" y="175716"/>
                    <a:pt x="5407" y="174029"/>
                    <a:pt x="5506" y="172045"/>
                  </a:cubicBezTo>
                  <a:lnTo>
                    <a:pt x="53280" y="177849"/>
                  </a:lnTo>
                  <a:cubicBezTo>
                    <a:pt x="54074" y="183406"/>
                    <a:pt x="55909" y="187226"/>
                    <a:pt x="58787" y="189309"/>
                  </a:cubicBezTo>
                  <a:cubicBezTo>
                    <a:pt x="62756" y="192286"/>
                    <a:pt x="69006" y="193774"/>
                    <a:pt x="77539" y="193774"/>
                  </a:cubicBezTo>
                  <a:cubicBezTo>
                    <a:pt x="88453" y="193774"/>
                    <a:pt x="96639" y="192137"/>
                    <a:pt x="102096" y="188863"/>
                  </a:cubicBezTo>
                  <a:cubicBezTo>
                    <a:pt x="105767" y="186680"/>
                    <a:pt x="108545" y="183158"/>
                    <a:pt x="110430" y="178296"/>
                  </a:cubicBezTo>
                  <a:cubicBezTo>
                    <a:pt x="111720" y="174823"/>
                    <a:pt x="112365" y="168424"/>
                    <a:pt x="112365" y="159097"/>
                  </a:cubicBezTo>
                  <a:lnTo>
                    <a:pt x="112365" y="136029"/>
                  </a:lnTo>
                  <a:cubicBezTo>
                    <a:pt x="99863" y="153094"/>
                    <a:pt x="84088" y="161627"/>
                    <a:pt x="65038" y="161627"/>
                  </a:cubicBezTo>
                  <a:cubicBezTo>
                    <a:pt x="43805" y="161627"/>
                    <a:pt x="26987" y="152648"/>
                    <a:pt x="14585" y="134689"/>
                  </a:cubicBezTo>
                  <a:cubicBezTo>
                    <a:pt x="4861" y="120501"/>
                    <a:pt x="0" y="102840"/>
                    <a:pt x="0" y="81706"/>
                  </a:cubicBezTo>
                  <a:cubicBezTo>
                    <a:pt x="0" y="55215"/>
                    <a:pt x="6375" y="34974"/>
                    <a:pt x="19124" y="20985"/>
                  </a:cubicBezTo>
                  <a:cubicBezTo>
                    <a:pt x="31874" y="6995"/>
                    <a:pt x="47724" y="0"/>
                    <a:pt x="66675" y="0"/>
                  </a:cubicBezTo>
                  <a:close/>
                  <a:moveTo>
                    <a:pt x="77390" y="31998"/>
                  </a:moveTo>
                  <a:cubicBezTo>
                    <a:pt x="67369" y="31998"/>
                    <a:pt x="59109" y="35892"/>
                    <a:pt x="52610" y="43681"/>
                  </a:cubicBezTo>
                  <a:cubicBezTo>
                    <a:pt x="46112" y="51470"/>
                    <a:pt x="42862" y="63351"/>
                    <a:pt x="42862" y="79325"/>
                  </a:cubicBezTo>
                  <a:cubicBezTo>
                    <a:pt x="42862" y="96093"/>
                    <a:pt x="46112" y="108371"/>
                    <a:pt x="52610" y="116160"/>
                  </a:cubicBezTo>
                  <a:cubicBezTo>
                    <a:pt x="59109" y="123949"/>
                    <a:pt x="67121" y="127843"/>
                    <a:pt x="76646" y="127843"/>
                  </a:cubicBezTo>
                  <a:cubicBezTo>
                    <a:pt x="86866" y="127843"/>
                    <a:pt x="95498" y="123850"/>
                    <a:pt x="102542" y="115862"/>
                  </a:cubicBezTo>
                  <a:cubicBezTo>
                    <a:pt x="109587" y="107875"/>
                    <a:pt x="113109" y="96044"/>
                    <a:pt x="113109" y="80367"/>
                  </a:cubicBezTo>
                  <a:cubicBezTo>
                    <a:pt x="113109" y="63996"/>
                    <a:pt x="109736" y="51842"/>
                    <a:pt x="102989" y="43904"/>
                  </a:cubicBezTo>
                  <a:cubicBezTo>
                    <a:pt x="96242" y="35967"/>
                    <a:pt x="87709" y="31998"/>
                    <a:pt x="77390" y="31998"/>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103610"/>
              <a:endParaRPr lang="en-US" sz="2933" b="1" spc="-60">
                <a:solidFill>
                  <a:srgbClr val="8C9599">
                    <a:lumMod val="50000"/>
                  </a:srgbClr>
                </a:solidFill>
                <a:cs typeface="Arial"/>
              </a:endParaRPr>
            </a:p>
          </p:txBody>
        </p:sp>
        <p:sp>
          <p:nvSpPr>
            <p:cNvPr id="26" name="TextBox 25">
              <a:extLst>
                <a:ext uri="{FF2B5EF4-FFF2-40B4-BE49-F238E27FC236}">
                  <a16:creationId xmlns:a16="http://schemas.microsoft.com/office/drawing/2014/main" id="{72275691-F2D1-9240-A849-36C54E8F5AE4}"/>
                </a:ext>
              </a:extLst>
            </p:cNvPr>
            <p:cNvSpPr txBox="1"/>
            <p:nvPr userDrawn="1"/>
          </p:nvSpPr>
          <p:spPr>
            <a:xfrm>
              <a:off x="6297623" y="2297871"/>
              <a:ext cx="162520" cy="222200"/>
            </a:xfrm>
            <a:custGeom>
              <a:avLst/>
              <a:gdLst/>
              <a:ahLst/>
              <a:cxnLst/>
              <a:rect l="l" t="t" r="r" b="b"/>
              <a:pathLst>
                <a:path w="162520" h="222200">
                  <a:moveTo>
                    <a:pt x="0" y="0"/>
                  </a:moveTo>
                  <a:lnTo>
                    <a:pt x="44499" y="0"/>
                  </a:lnTo>
                  <a:lnTo>
                    <a:pt x="82302" y="112216"/>
                  </a:lnTo>
                  <a:lnTo>
                    <a:pt x="119211" y="0"/>
                  </a:lnTo>
                  <a:lnTo>
                    <a:pt x="162520" y="0"/>
                  </a:lnTo>
                  <a:lnTo>
                    <a:pt x="106709" y="152102"/>
                  </a:lnTo>
                  <a:lnTo>
                    <a:pt x="96738" y="179635"/>
                  </a:lnTo>
                  <a:cubicBezTo>
                    <a:pt x="93067" y="188863"/>
                    <a:pt x="89569" y="195907"/>
                    <a:pt x="86246" y="200769"/>
                  </a:cubicBezTo>
                  <a:cubicBezTo>
                    <a:pt x="82922" y="205631"/>
                    <a:pt x="79102" y="209574"/>
                    <a:pt x="74786" y="212601"/>
                  </a:cubicBezTo>
                  <a:cubicBezTo>
                    <a:pt x="70470" y="215627"/>
                    <a:pt x="65162" y="217983"/>
                    <a:pt x="58861" y="219670"/>
                  </a:cubicBezTo>
                  <a:cubicBezTo>
                    <a:pt x="52561" y="221357"/>
                    <a:pt x="45442" y="222200"/>
                    <a:pt x="37504" y="222200"/>
                  </a:cubicBezTo>
                  <a:cubicBezTo>
                    <a:pt x="29468" y="222200"/>
                    <a:pt x="21580" y="221357"/>
                    <a:pt x="13841" y="219670"/>
                  </a:cubicBezTo>
                  <a:lnTo>
                    <a:pt x="10120" y="186928"/>
                  </a:lnTo>
                  <a:cubicBezTo>
                    <a:pt x="16668" y="188218"/>
                    <a:pt x="22572" y="188863"/>
                    <a:pt x="27831" y="188863"/>
                  </a:cubicBezTo>
                  <a:cubicBezTo>
                    <a:pt x="37554" y="188863"/>
                    <a:pt x="44747" y="186010"/>
                    <a:pt x="49411" y="180305"/>
                  </a:cubicBezTo>
                  <a:cubicBezTo>
                    <a:pt x="54074" y="174600"/>
                    <a:pt x="57646" y="167332"/>
                    <a:pt x="60126" y="158502"/>
                  </a:cubicBezTo>
                  <a:lnTo>
                    <a:pt x="0" y="0"/>
                  </a:ln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1103610"/>
              <a:endParaRPr lang="en-US" sz="2933" b="1" spc="-60">
                <a:solidFill>
                  <a:srgbClr val="8C9599">
                    <a:lumMod val="50000"/>
                  </a:srgbClr>
                </a:solidFill>
                <a:cs typeface="Arial"/>
              </a:endParaRPr>
            </a:p>
          </p:txBody>
        </p:sp>
      </p:grpSp>
    </p:spTree>
    <p:extLst>
      <p:ext uri="{BB962C8B-B14F-4D97-AF65-F5344CB8AC3E}">
        <p14:creationId xmlns:p14="http://schemas.microsoft.com/office/powerpoint/2010/main" val="181126485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5_Section Title 1">
    <p:spTree>
      <p:nvGrpSpPr>
        <p:cNvPr id="1" name=""/>
        <p:cNvGrpSpPr/>
        <p:nvPr/>
      </p:nvGrpSpPr>
      <p:grpSpPr>
        <a:xfrm>
          <a:off x="0" y="0"/>
          <a:ext cx="0" cy="0"/>
          <a:chOff x="0" y="0"/>
          <a:chExt cx="0" cy="0"/>
        </a:xfrm>
      </p:grpSpPr>
      <p:sp>
        <p:nvSpPr>
          <p:cNvPr id="7" name="Rectangle 6"/>
          <p:cNvSpPr/>
          <p:nvPr/>
        </p:nvSpPr>
        <p:spPr bwMode="auto">
          <a:xfrm rot="10800000" flipH="1">
            <a:off x="1" y="1"/>
            <a:ext cx="304800" cy="6858000"/>
          </a:xfrm>
          <a:prstGeom prst="rect">
            <a:avLst/>
          </a:prstGeom>
          <a:solidFill>
            <a:srgbClr val="00A8F7"/>
          </a:solidFill>
          <a:ln>
            <a:noFill/>
          </a:ln>
          <a:effectLst/>
        </p:spPr>
        <p:txBody>
          <a:bodyPr vert="horz" wrap="square" lIns="110369" tIns="55183" rIns="110369" bIns="55183" numCol="1" rtlCol="0" anchor="ctr" anchorCtr="0" compatLnSpc="1">
            <a:prstTxWarp prst="textNoShape">
              <a:avLst/>
            </a:prstTxWarp>
          </a:bodyPr>
          <a:lstStyle/>
          <a:p>
            <a:pPr algn="ctr" defTabSz="1103610" fontAlgn="base">
              <a:spcBef>
                <a:spcPct val="0"/>
              </a:spcBef>
              <a:spcAft>
                <a:spcPct val="0"/>
              </a:spcAft>
            </a:pPr>
            <a:endParaRPr lang="en-US" sz="2667">
              <a:solidFill>
                <a:srgbClr val="00A8F7"/>
              </a:solidFill>
              <a:ea typeface="ＭＳ Ｐゴシック" pitchFamily="34" charset="-128"/>
            </a:endParaRPr>
          </a:p>
        </p:txBody>
      </p:sp>
      <p:grpSp>
        <p:nvGrpSpPr>
          <p:cNvPr id="4" name="Group 3">
            <a:extLst>
              <a:ext uri="{FF2B5EF4-FFF2-40B4-BE49-F238E27FC236}">
                <a16:creationId xmlns:a16="http://schemas.microsoft.com/office/drawing/2014/main" id="{1D6B91B2-FF25-B547-96EF-5961B0ED9545}"/>
              </a:ext>
            </a:extLst>
          </p:cNvPr>
          <p:cNvGrpSpPr/>
          <p:nvPr/>
        </p:nvGrpSpPr>
        <p:grpSpPr>
          <a:xfrm>
            <a:off x="379545" y="42496"/>
            <a:ext cx="914639" cy="1220625"/>
            <a:chOff x="679539" y="1"/>
            <a:chExt cx="3815548" cy="5144568"/>
          </a:xfrm>
        </p:grpSpPr>
        <p:sp>
          <p:nvSpPr>
            <p:cNvPr id="5" name="Chevron 4">
              <a:extLst>
                <a:ext uri="{FF2B5EF4-FFF2-40B4-BE49-F238E27FC236}">
                  <a16:creationId xmlns:a16="http://schemas.microsoft.com/office/drawing/2014/main" id="{DC18AE4F-7AF1-1E49-8E35-ACD12253F1DC}"/>
                </a:ext>
              </a:extLst>
            </p:cNvPr>
            <p:cNvSpPr/>
            <p:nvPr/>
          </p:nvSpPr>
          <p:spPr>
            <a:xfrm>
              <a:off x="679539" y="1"/>
              <a:ext cx="3193569" cy="2999574"/>
            </a:xfrm>
            <a:prstGeom prst="chevron">
              <a:avLst>
                <a:gd name="adj" fmla="val 4614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03610"/>
              <a:endParaRPr lang="en-US" sz="2267">
                <a:solidFill>
                  <a:srgbClr val="8C9599"/>
                </a:solidFill>
              </a:endParaRPr>
            </a:p>
          </p:txBody>
        </p:sp>
        <p:sp>
          <p:nvSpPr>
            <p:cNvPr id="6" name="Chevron 5">
              <a:extLst>
                <a:ext uri="{FF2B5EF4-FFF2-40B4-BE49-F238E27FC236}">
                  <a16:creationId xmlns:a16="http://schemas.microsoft.com/office/drawing/2014/main" id="{76D0D87F-CCC6-9E41-97FE-B4426F02A174}"/>
                </a:ext>
              </a:extLst>
            </p:cNvPr>
            <p:cNvSpPr/>
            <p:nvPr/>
          </p:nvSpPr>
          <p:spPr>
            <a:xfrm>
              <a:off x="696634" y="1576855"/>
              <a:ext cx="3798453" cy="3567714"/>
            </a:xfrm>
            <a:prstGeom prst="chevron">
              <a:avLst>
                <a:gd name="adj" fmla="val 4614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03610"/>
              <a:endParaRPr lang="en-US" sz="2267">
                <a:solidFill>
                  <a:srgbClr val="8C9599"/>
                </a:solidFill>
              </a:endParaRPr>
            </a:p>
          </p:txBody>
        </p:sp>
        <p:sp>
          <p:nvSpPr>
            <p:cNvPr id="8" name="Chevron 7">
              <a:extLst>
                <a:ext uri="{FF2B5EF4-FFF2-40B4-BE49-F238E27FC236}">
                  <a16:creationId xmlns:a16="http://schemas.microsoft.com/office/drawing/2014/main" id="{3A23CFCA-DE87-964F-9974-016A9D172A36}"/>
                </a:ext>
              </a:extLst>
            </p:cNvPr>
            <p:cNvSpPr/>
            <p:nvPr/>
          </p:nvSpPr>
          <p:spPr>
            <a:xfrm>
              <a:off x="1500375" y="1166614"/>
              <a:ext cx="2488584" cy="2337414"/>
            </a:xfrm>
            <a:prstGeom prst="chevron">
              <a:avLst>
                <a:gd name="adj" fmla="val 4614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03610"/>
              <a:endParaRPr lang="en-US" sz="2267">
                <a:solidFill>
                  <a:srgbClr val="8C9599"/>
                </a:solidFill>
              </a:endParaRPr>
            </a:p>
          </p:txBody>
        </p:sp>
      </p:grpSp>
      <p:sp>
        <p:nvSpPr>
          <p:cNvPr id="39" name="Title 1"/>
          <p:cNvSpPr>
            <a:spLocks noGrp="1"/>
          </p:cNvSpPr>
          <p:nvPr>
            <p:ph type="ctrTitle"/>
          </p:nvPr>
        </p:nvSpPr>
        <p:spPr>
          <a:xfrm>
            <a:off x="2971022" y="3117766"/>
            <a:ext cx="6133108" cy="622532"/>
          </a:xfrm>
        </p:spPr>
        <p:txBody>
          <a:bodyPr anchor="b">
            <a:noAutofit/>
          </a:bodyPr>
          <a:lstStyle>
            <a:lvl1pPr>
              <a:defRPr sz="2667" spc="-60" baseline="0"/>
            </a:lvl1pPr>
          </a:lstStyle>
          <a:p>
            <a:r>
              <a:rPr lang="en-US"/>
              <a:t>Click to edit Master title style</a:t>
            </a:r>
          </a:p>
        </p:txBody>
      </p:sp>
    </p:spTree>
    <p:extLst>
      <p:ext uri="{BB962C8B-B14F-4D97-AF65-F5344CB8AC3E}">
        <p14:creationId xmlns:p14="http://schemas.microsoft.com/office/powerpoint/2010/main" val="126692461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Content Photo">
    <p:spTree>
      <p:nvGrpSpPr>
        <p:cNvPr id="1" name=""/>
        <p:cNvGrpSpPr/>
        <p:nvPr/>
      </p:nvGrpSpPr>
      <p:grpSpPr>
        <a:xfrm>
          <a:off x="0" y="0"/>
          <a:ext cx="0" cy="0"/>
          <a:chOff x="0" y="0"/>
          <a:chExt cx="0" cy="0"/>
        </a:xfrm>
      </p:grpSpPr>
      <p:sp>
        <p:nvSpPr>
          <p:cNvPr id="7" name="Picture Placeholder 6"/>
          <p:cNvSpPr>
            <a:spLocks noGrp="1"/>
          </p:cNvSpPr>
          <p:nvPr>
            <p:ph type="pic" sz="quarter" idx="13" hasCustomPrompt="1"/>
          </p:nvPr>
        </p:nvSpPr>
        <p:spPr>
          <a:xfrm>
            <a:off x="8760919" y="996958"/>
            <a:ext cx="3431116" cy="5463116"/>
          </a:xfrm>
        </p:spPr>
        <p:txBody>
          <a:bodyPr anchor="ctr"/>
          <a:lstStyle>
            <a:lvl1pPr marL="0" indent="0" algn="ctr">
              <a:buNone/>
              <a:defRPr baseline="0"/>
            </a:lvl1pPr>
          </a:lstStyle>
          <a:p>
            <a:r>
              <a:rPr lang="en-US"/>
              <a:t>Add photo here</a:t>
            </a:r>
          </a:p>
        </p:txBody>
      </p:sp>
      <p:sp>
        <p:nvSpPr>
          <p:cNvPr id="3" name="Content Placeholder 2"/>
          <p:cNvSpPr>
            <a:spLocks noGrp="1"/>
          </p:cNvSpPr>
          <p:nvPr>
            <p:ph idx="1"/>
          </p:nvPr>
        </p:nvSpPr>
        <p:spPr>
          <a:xfrm>
            <a:off x="1066800" y="1371600"/>
            <a:ext cx="7694245" cy="4800600"/>
          </a:xfrm>
        </p:spPr>
        <p:txBody>
          <a:bodyPr>
            <a:noAutofit/>
          </a:bodyPr>
          <a:lstStyle>
            <a:lvl2pPr marL="414320" indent="-184143">
              <a:buFont typeface="Arial" panose="020B0604020202020204" pitchFamily="34" charset="0"/>
              <a:buChar char="-"/>
              <a:defRPr/>
            </a:lvl2pPr>
          </a:lstStyle>
          <a:p>
            <a:pPr lvl="0"/>
            <a:r>
              <a:rPr lang="en-US"/>
              <a:t>Click to edit Master text styles</a:t>
            </a:r>
          </a:p>
          <a:p>
            <a:pPr lvl="1"/>
            <a:r>
              <a:rPr lang="en-US"/>
              <a:t>Second level</a:t>
            </a:r>
          </a:p>
        </p:txBody>
      </p:sp>
      <p:sp>
        <p:nvSpPr>
          <p:cNvPr id="6" name="Slide Number Placeholder 5"/>
          <p:cNvSpPr>
            <a:spLocks noGrp="1"/>
          </p:cNvSpPr>
          <p:nvPr>
            <p:ph type="sldNum" sz="quarter" idx="12"/>
          </p:nvPr>
        </p:nvSpPr>
        <p:spPr/>
        <p:txBody>
          <a:bodyPr/>
          <a:lstStyle/>
          <a:p>
            <a:fld id="{90F9BDA0-AF0E-4BA8-B742-3B9C92A3E6FE}" type="slidenum">
              <a:rPr lang="en-US" smtClean="0">
                <a:solidFill>
                  <a:srgbClr val="8C9599"/>
                </a:solidFill>
              </a:rPr>
              <a:pPr/>
              <a:t>‹#›</a:t>
            </a:fld>
            <a:endParaRPr lang="en-US">
              <a:solidFill>
                <a:srgbClr val="8C9599"/>
              </a:solidFill>
            </a:endParaRPr>
          </a:p>
        </p:txBody>
      </p:sp>
      <p:sp>
        <p:nvSpPr>
          <p:cNvPr id="8" name="Title Placeholder 1">
            <a:extLst>
              <a:ext uri="{FF2B5EF4-FFF2-40B4-BE49-F238E27FC236}">
                <a16:creationId xmlns:a16="http://schemas.microsoft.com/office/drawing/2014/main" id="{C5E8B961-8F8E-6C40-AE35-177DF2727480}"/>
              </a:ext>
            </a:extLst>
          </p:cNvPr>
          <p:cNvSpPr>
            <a:spLocks noGrp="1"/>
          </p:cNvSpPr>
          <p:nvPr>
            <p:ph type="title"/>
          </p:nvPr>
        </p:nvSpPr>
        <p:spPr>
          <a:xfrm>
            <a:off x="1066800" y="295808"/>
            <a:ext cx="7694245" cy="700425"/>
          </a:xfrm>
          <a:prstGeom prst="rect">
            <a:avLst/>
          </a:prstGeom>
        </p:spPr>
        <p:txBody>
          <a:bodyPr vert="horz" lIns="82868" tIns="41433" rIns="82868" bIns="41433" rtlCol="0" anchor="b">
            <a:normAutofit/>
          </a:bodyPr>
          <a:lstStyle/>
          <a:p>
            <a:r>
              <a:rPr lang="en-US"/>
              <a:t>Click to edit Master title style</a:t>
            </a:r>
          </a:p>
        </p:txBody>
      </p:sp>
    </p:spTree>
    <p:extLst>
      <p:ext uri="{BB962C8B-B14F-4D97-AF65-F5344CB8AC3E}">
        <p14:creationId xmlns:p14="http://schemas.microsoft.com/office/powerpoint/2010/main" val="201182667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a:xfrm>
            <a:off x="10160000" y="6528284"/>
            <a:ext cx="1422400" cy="167845"/>
          </a:xfrm>
        </p:spPr>
        <p:txBody>
          <a:bodyPr/>
          <a:lstStyle/>
          <a:p>
            <a:fld id="{90F9BDA0-AF0E-4BA8-B742-3B9C92A3E6FE}" type="slidenum">
              <a:rPr lang="en-US" smtClean="0">
                <a:solidFill>
                  <a:srgbClr val="8C9599"/>
                </a:solidFill>
              </a:rPr>
              <a:pPr/>
              <a:t>‹#›</a:t>
            </a:fld>
            <a:endParaRPr lang="en-US">
              <a:solidFill>
                <a:srgbClr val="8C9599"/>
              </a:solidFill>
            </a:endParaRPr>
          </a:p>
        </p:txBody>
      </p:sp>
    </p:spTree>
    <p:extLst>
      <p:ext uri="{BB962C8B-B14F-4D97-AF65-F5344CB8AC3E}">
        <p14:creationId xmlns:p14="http://schemas.microsoft.com/office/powerpoint/2010/main" val="405928718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cSld name="Title or section divider - accent 1B">
    <p:spTree>
      <p:nvGrpSpPr>
        <p:cNvPr id="1" name=""/>
        <p:cNvGrpSpPr/>
        <p:nvPr/>
      </p:nvGrpSpPr>
      <p:grpSpPr>
        <a:xfrm>
          <a:off x="0" y="0"/>
          <a:ext cx="0" cy="0"/>
          <a:chOff x="0" y="0"/>
          <a:chExt cx="0" cy="0"/>
        </a:xfrm>
      </p:grpSpPr>
      <p:sp>
        <p:nvSpPr>
          <p:cNvPr id="13" name="Rectangle 12"/>
          <p:cNvSpPr/>
          <p:nvPr/>
        </p:nvSpPr>
        <p:spPr bwMode="auto">
          <a:xfrm>
            <a:off x="5994400" y="6412819"/>
            <a:ext cx="5689600" cy="29278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20735" tIns="176579" rIns="220735" bIns="176579" numCol="1" spcCol="0" rtlCol="0" fromWordArt="0" anchor="t" anchorCtr="0" forceAA="0" compatLnSpc="1">
            <a:prstTxWarp prst="textNoShape">
              <a:avLst/>
            </a:prstTxWarp>
            <a:noAutofit/>
          </a:bodyPr>
          <a:lstStyle/>
          <a:p>
            <a:pPr algn="ctr" defTabSz="1125427" fontAlgn="base">
              <a:lnSpc>
                <a:spcPct val="90000"/>
              </a:lnSpc>
              <a:spcBef>
                <a:spcPct val="0"/>
              </a:spcBef>
              <a:spcAft>
                <a:spcPct val="0"/>
              </a:spcAft>
            </a:pPr>
            <a:endParaRPr lang="en-US" sz="2933" err="1">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1" name="Rectangle 10"/>
          <p:cNvSpPr/>
          <p:nvPr/>
        </p:nvSpPr>
        <p:spPr bwMode="auto">
          <a:xfrm>
            <a:off x="7531027" y="-1"/>
            <a:ext cx="4660976" cy="685800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6403" tIns="173129" rIns="216403" bIns="173129" numCol="1" spcCol="0" rtlCol="0" fromWordArt="0" anchor="t" anchorCtr="0" forceAA="0" compatLnSpc="1">
            <a:prstTxWarp prst="textNoShape">
              <a:avLst/>
            </a:prstTxWarp>
            <a:noAutofit/>
          </a:bodyPr>
          <a:lstStyle/>
          <a:p>
            <a:pPr algn="ctr" defTabSz="1103363" fontAlgn="base">
              <a:lnSpc>
                <a:spcPct val="90000"/>
              </a:lnSpc>
              <a:spcBef>
                <a:spcPct val="0"/>
              </a:spcBef>
              <a:spcAft>
                <a:spcPct val="0"/>
              </a:spcAft>
            </a:pPr>
            <a:endParaRPr lang="en-US" sz="2933" err="1">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5" name="Text Placeholder 4"/>
          <p:cNvSpPr>
            <a:spLocks noGrp="1"/>
          </p:cNvSpPr>
          <p:nvPr>
            <p:ph type="body" sz="quarter" idx="12" hasCustomPrompt="1"/>
          </p:nvPr>
        </p:nvSpPr>
        <p:spPr>
          <a:xfrm>
            <a:off x="1191188" y="3877276"/>
            <a:ext cx="5819216" cy="1794661"/>
          </a:xfrm>
          <a:prstGeom prst="rect">
            <a:avLst/>
          </a:prstGeom>
          <a:noFill/>
        </p:spPr>
        <p:txBody>
          <a:bodyPr lIns="0" tIns="97379" rIns="0" bIns="97379">
            <a:noAutofit/>
          </a:bodyPr>
          <a:lstStyle>
            <a:lvl1pPr marL="0" indent="0">
              <a:spcBef>
                <a:spcPts val="0"/>
              </a:spcBef>
              <a:buNone/>
              <a:defRPr sz="3333" spc="0" baseline="0">
                <a:solidFill>
                  <a:schemeClr val="accent3"/>
                </a:solidFill>
                <a:latin typeface="+mj-lt"/>
              </a:defRPr>
            </a:lvl1pPr>
          </a:lstStyle>
          <a:p>
            <a:pPr lvl="0"/>
            <a:r>
              <a:rPr lang="en-US"/>
              <a:t>Speaker Name</a:t>
            </a:r>
          </a:p>
        </p:txBody>
      </p:sp>
      <p:sp>
        <p:nvSpPr>
          <p:cNvPr id="9" name="Title 1"/>
          <p:cNvSpPr>
            <a:spLocks noGrp="1"/>
          </p:cNvSpPr>
          <p:nvPr>
            <p:ph type="title" hasCustomPrompt="1"/>
          </p:nvPr>
        </p:nvSpPr>
        <p:spPr>
          <a:xfrm>
            <a:off x="1191188" y="1187623"/>
            <a:ext cx="5819216" cy="2689656"/>
          </a:xfrm>
          <a:noFill/>
        </p:spPr>
        <p:txBody>
          <a:bodyPr lIns="0" tIns="81151" rIns="0" bIns="81151" anchor="b" anchorCtr="0"/>
          <a:lstStyle>
            <a:lvl1pPr>
              <a:lnSpc>
                <a:spcPct val="90000"/>
              </a:lnSpc>
              <a:defRPr sz="5867" spc="0" baseline="0">
                <a:gradFill>
                  <a:gsLst>
                    <a:gs pos="72566">
                      <a:schemeClr val="tx2"/>
                    </a:gs>
                    <a:gs pos="35000">
                      <a:schemeClr val="tx2"/>
                    </a:gs>
                  </a:gsLst>
                  <a:lin ang="5400000" scaled="0"/>
                </a:gradFill>
              </a:defRPr>
            </a:lvl1pPr>
          </a:lstStyle>
          <a:p>
            <a:r>
              <a:rPr lang="en-US"/>
              <a:t>Presentation title</a:t>
            </a:r>
          </a:p>
        </p:txBody>
      </p:sp>
      <p:sp>
        <p:nvSpPr>
          <p:cNvPr id="2" name="Slide Number Placeholder 1"/>
          <p:cNvSpPr>
            <a:spLocks noGrp="1"/>
          </p:cNvSpPr>
          <p:nvPr>
            <p:ph type="sldNum" sz="quarter" idx="13"/>
          </p:nvPr>
        </p:nvSpPr>
        <p:spPr/>
        <p:txBody>
          <a:bodyPr/>
          <a:lstStyle>
            <a:lvl1pPr>
              <a:defRPr>
                <a:solidFill>
                  <a:schemeClr val="bg1"/>
                </a:solidFill>
              </a:defRPr>
            </a:lvl1pPr>
          </a:lstStyle>
          <a:p>
            <a:fld id="{F18F5FCC-583C-47C6-9953-2F6AD74D46AE}"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1485697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1_Title or section divider - accent 1B">
    <p:spTree>
      <p:nvGrpSpPr>
        <p:cNvPr id="1" name=""/>
        <p:cNvGrpSpPr/>
        <p:nvPr/>
      </p:nvGrpSpPr>
      <p:grpSpPr>
        <a:xfrm>
          <a:off x="0" y="0"/>
          <a:ext cx="0" cy="0"/>
          <a:chOff x="0" y="0"/>
          <a:chExt cx="0" cy="0"/>
        </a:xfrm>
      </p:grpSpPr>
      <p:sp>
        <p:nvSpPr>
          <p:cNvPr id="13" name="Rectangle 12"/>
          <p:cNvSpPr/>
          <p:nvPr/>
        </p:nvSpPr>
        <p:spPr bwMode="auto">
          <a:xfrm>
            <a:off x="5994400" y="6412819"/>
            <a:ext cx="5689600" cy="29278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20735" tIns="176579" rIns="220735" bIns="176579" numCol="1" spcCol="0" rtlCol="0" fromWordArt="0" anchor="t" anchorCtr="0" forceAA="0" compatLnSpc="1">
            <a:prstTxWarp prst="textNoShape">
              <a:avLst/>
            </a:prstTxWarp>
            <a:noAutofit/>
          </a:bodyPr>
          <a:lstStyle/>
          <a:p>
            <a:pPr algn="ctr" defTabSz="1125427" fontAlgn="base">
              <a:lnSpc>
                <a:spcPct val="90000"/>
              </a:lnSpc>
              <a:spcBef>
                <a:spcPct val="0"/>
              </a:spcBef>
              <a:spcAft>
                <a:spcPct val="0"/>
              </a:spcAft>
            </a:pPr>
            <a:endParaRPr lang="en-US" sz="2933" err="1">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1" name="Rectangle 10"/>
          <p:cNvSpPr/>
          <p:nvPr/>
        </p:nvSpPr>
        <p:spPr bwMode="auto">
          <a:xfrm>
            <a:off x="7531027" y="-1"/>
            <a:ext cx="4660976" cy="6858001"/>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6403" tIns="173129" rIns="216403" bIns="173129" numCol="1" spcCol="0" rtlCol="0" fromWordArt="0" anchor="t" anchorCtr="0" forceAA="0" compatLnSpc="1">
            <a:prstTxWarp prst="textNoShape">
              <a:avLst/>
            </a:prstTxWarp>
            <a:noAutofit/>
          </a:bodyPr>
          <a:lstStyle/>
          <a:p>
            <a:pPr algn="ctr" defTabSz="1103363" fontAlgn="base">
              <a:lnSpc>
                <a:spcPct val="90000"/>
              </a:lnSpc>
              <a:spcBef>
                <a:spcPct val="0"/>
              </a:spcBef>
              <a:spcAft>
                <a:spcPct val="0"/>
              </a:spcAft>
            </a:pPr>
            <a:endParaRPr lang="en-US" sz="2933" err="1">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5" name="Text Placeholder 4"/>
          <p:cNvSpPr>
            <a:spLocks noGrp="1"/>
          </p:cNvSpPr>
          <p:nvPr>
            <p:ph type="body" sz="quarter" idx="12" hasCustomPrompt="1"/>
          </p:nvPr>
        </p:nvSpPr>
        <p:spPr>
          <a:xfrm>
            <a:off x="1191188" y="3877276"/>
            <a:ext cx="5819216" cy="1794661"/>
          </a:xfrm>
          <a:prstGeom prst="rect">
            <a:avLst/>
          </a:prstGeom>
          <a:noFill/>
        </p:spPr>
        <p:txBody>
          <a:bodyPr lIns="0" tIns="97379" rIns="0" bIns="97379">
            <a:noAutofit/>
          </a:bodyPr>
          <a:lstStyle>
            <a:lvl1pPr marL="0" indent="0">
              <a:spcBef>
                <a:spcPts val="0"/>
              </a:spcBef>
              <a:buNone/>
              <a:defRPr sz="3333" spc="0" baseline="0">
                <a:solidFill>
                  <a:schemeClr val="accent3"/>
                </a:solidFill>
                <a:latin typeface="+mj-lt"/>
              </a:defRPr>
            </a:lvl1pPr>
          </a:lstStyle>
          <a:p>
            <a:pPr lvl="0"/>
            <a:r>
              <a:rPr lang="en-US"/>
              <a:t>Speaker Name</a:t>
            </a:r>
          </a:p>
        </p:txBody>
      </p:sp>
      <p:sp>
        <p:nvSpPr>
          <p:cNvPr id="9" name="Title 1"/>
          <p:cNvSpPr>
            <a:spLocks noGrp="1"/>
          </p:cNvSpPr>
          <p:nvPr>
            <p:ph type="title" hasCustomPrompt="1"/>
          </p:nvPr>
        </p:nvSpPr>
        <p:spPr>
          <a:xfrm>
            <a:off x="1191188" y="1187623"/>
            <a:ext cx="5819216" cy="2689656"/>
          </a:xfrm>
          <a:noFill/>
        </p:spPr>
        <p:txBody>
          <a:bodyPr lIns="0" tIns="81151" rIns="0" bIns="81151" anchor="b" anchorCtr="0"/>
          <a:lstStyle>
            <a:lvl1pPr>
              <a:lnSpc>
                <a:spcPct val="90000"/>
              </a:lnSpc>
              <a:defRPr sz="5867" spc="0" baseline="0">
                <a:gradFill>
                  <a:gsLst>
                    <a:gs pos="72566">
                      <a:schemeClr val="tx2"/>
                    </a:gs>
                    <a:gs pos="35000">
                      <a:schemeClr val="tx2"/>
                    </a:gs>
                  </a:gsLst>
                  <a:lin ang="5400000" scaled="0"/>
                </a:gradFill>
              </a:defRPr>
            </a:lvl1pPr>
          </a:lstStyle>
          <a:p>
            <a:r>
              <a:rPr lang="en-US"/>
              <a:t>Presentation title</a:t>
            </a:r>
          </a:p>
        </p:txBody>
      </p:sp>
      <p:sp>
        <p:nvSpPr>
          <p:cNvPr id="2" name="Slide Number Placeholder 1"/>
          <p:cNvSpPr>
            <a:spLocks noGrp="1"/>
          </p:cNvSpPr>
          <p:nvPr>
            <p:ph type="sldNum" sz="quarter" idx="13"/>
          </p:nvPr>
        </p:nvSpPr>
        <p:spPr/>
        <p:txBody>
          <a:bodyPr/>
          <a:lstStyle>
            <a:lvl1pPr>
              <a:defRPr>
                <a:solidFill>
                  <a:schemeClr val="bg1"/>
                </a:solidFill>
              </a:defRPr>
            </a:lvl1pPr>
          </a:lstStyle>
          <a:p>
            <a:fld id="{F18F5FCC-583C-47C6-9953-2F6AD74D46AE}"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8385017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78327" y="2378755"/>
            <a:ext cx="6349390" cy="1470025"/>
          </a:xfrm>
        </p:spPr>
        <p:txBody>
          <a:bodyPr anchor="ctr">
            <a:noAutofit/>
          </a:bodyPr>
          <a:lstStyle>
            <a:lvl1pPr>
              <a:defRPr sz="3214" spc="-51" baseline="0"/>
            </a:lvl1pPr>
          </a:lstStyle>
          <a:p>
            <a:r>
              <a:rPr lang="en-US"/>
              <a:t>Click to edit title style</a:t>
            </a:r>
          </a:p>
        </p:txBody>
      </p:sp>
      <p:sp>
        <p:nvSpPr>
          <p:cNvPr id="7" name="Rectangle 6"/>
          <p:cNvSpPr/>
          <p:nvPr/>
        </p:nvSpPr>
        <p:spPr bwMode="auto">
          <a:xfrm rot="10800000" flipH="1">
            <a:off x="1" y="1"/>
            <a:ext cx="304800" cy="6858000"/>
          </a:xfrm>
          <a:prstGeom prst="rect">
            <a:avLst/>
          </a:prstGeom>
          <a:solidFill>
            <a:srgbClr val="00A8F7"/>
          </a:solidFill>
          <a:ln>
            <a:noFill/>
          </a:ln>
          <a:effectLst/>
        </p:spPr>
        <p:txBody>
          <a:bodyPr vert="horz" wrap="square" lIns="92893" tIns="46446" rIns="92893" bIns="46446" numCol="1" rtlCol="0" anchor="ctr" anchorCtr="0" compatLnSpc="1">
            <a:prstTxWarp prst="textNoShape">
              <a:avLst/>
            </a:prstTxWarp>
          </a:bodyPr>
          <a:lstStyle/>
          <a:p>
            <a:pPr algn="ctr" defTabSz="928946" fontAlgn="base">
              <a:spcBef>
                <a:spcPct val="0"/>
              </a:spcBef>
              <a:spcAft>
                <a:spcPct val="0"/>
              </a:spcAft>
            </a:pPr>
            <a:endParaRPr lang="en-US" sz="2214">
              <a:solidFill>
                <a:srgbClr val="00A8F7"/>
              </a:solidFill>
              <a:ea typeface="ＭＳ Ｐゴシック" pitchFamily="34" charset="-128"/>
            </a:endParaRPr>
          </a:p>
        </p:txBody>
      </p:sp>
      <p:pic>
        <p:nvPicPr>
          <p:cNvPr id="6" name="Picture 5">
            <a:extLst>
              <a:ext uri="{FF2B5EF4-FFF2-40B4-BE49-F238E27FC236}">
                <a16:creationId xmlns:a16="http://schemas.microsoft.com/office/drawing/2014/main" id="{83C1CE73-A306-824E-AF5D-DFABDA223E9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22112" y="5808215"/>
            <a:ext cx="2012174" cy="631521"/>
          </a:xfrm>
          <a:prstGeom prst="rect">
            <a:avLst/>
          </a:prstGeom>
        </p:spPr>
      </p:pic>
      <p:grpSp>
        <p:nvGrpSpPr>
          <p:cNvPr id="13" name="Group 12">
            <a:extLst>
              <a:ext uri="{FF2B5EF4-FFF2-40B4-BE49-F238E27FC236}">
                <a16:creationId xmlns:a16="http://schemas.microsoft.com/office/drawing/2014/main" id="{26962A78-5F90-E849-926E-E27C20197959}"/>
              </a:ext>
            </a:extLst>
          </p:cNvPr>
          <p:cNvGrpSpPr/>
          <p:nvPr/>
        </p:nvGrpSpPr>
        <p:grpSpPr>
          <a:xfrm>
            <a:off x="906054" y="2"/>
            <a:ext cx="5087397" cy="6859424"/>
            <a:chOff x="679539" y="1"/>
            <a:chExt cx="3815548" cy="5144568"/>
          </a:xfrm>
        </p:grpSpPr>
        <p:sp>
          <p:nvSpPr>
            <p:cNvPr id="14" name="Chevron 13">
              <a:extLst>
                <a:ext uri="{FF2B5EF4-FFF2-40B4-BE49-F238E27FC236}">
                  <a16:creationId xmlns:a16="http://schemas.microsoft.com/office/drawing/2014/main" id="{673B59A0-63BC-0F46-8B19-44FD67D42D94}"/>
                </a:ext>
              </a:extLst>
            </p:cNvPr>
            <p:cNvSpPr/>
            <p:nvPr/>
          </p:nvSpPr>
          <p:spPr>
            <a:xfrm>
              <a:off x="679539" y="1"/>
              <a:ext cx="3193569" cy="2999574"/>
            </a:xfrm>
            <a:prstGeom prst="chevron">
              <a:avLst>
                <a:gd name="adj" fmla="val 4614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28946"/>
              <a:endParaRPr lang="en-US" sz="1929">
                <a:solidFill>
                  <a:srgbClr val="8C9599"/>
                </a:solidFill>
              </a:endParaRPr>
            </a:p>
          </p:txBody>
        </p:sp>
        <p:sp>
          <p:nvSpPr>
            <p:cNvPr id="15" name="Chevron 14">
              <a:extLst>
                <a:ext uri="{FF2B5EF4-FFF2-40B4-BE49-F238E27FC236}">
                  <a16:creationId xmlns:a16="http://schemas.microsoft.com/office/drawing/2014/main" id="{8DDFA2FC-9DC8-3D4B-8217-398D230F5C57}"/>
                </a:ext>
              </a:extLst>
            </p:cNvPr>
            <p:cNvSpPr/>
            <p:nvPr/>
          </p:nvSpPr>
          <p:spPr>
            <a:xfrm>
              <a:off x="696634" y="1576855"/>
              <a:ext cx="3798453" cy="3567714"/>
            </a:xfrm>
            <a:prstGeom prst="chevron">
              <a:avLst>
                <a:gd name="adj" fmla="val 4614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28946"/>
              <a:endParaRPr lang="en-US" sz="1929">
                <a:solidFill>
                  <a:srgbClr val="8C9599"/>
                </a:solidFill>
              </a:endParaRPr>
            </a:p>
          </p:txBody>
        </p:sp>
        <p:sp>
          <p:nvSpPr>
            <p:cNvPr id="16" name="Chevron 15">
              <a:extLst>
                <a:ext uri="{FF2B5EF4-FFF2-40B4-BE49-F238E27FC236}">
                  <a16:creationId xmlns:a16="http://schemas.microsoft.com/office/drawing/2014/main" id="{C54180A5-7756-E048-A966-59067574F7BA}"/>
                </a:ext>
              </a:extLst>
            </p:cNvPr>
            <p:cNvSpPr/>
            <p:nvPr/>
          </p:nvSpPr>
          <p:spPr>
            <a:xfrm>
              <a:off x="1500375" y="1166614"/>
              <a:ext cx="2488584" cy="2337414"/>
            </a:xfrm>
            <a:prstGeom prst="chevron">
              <a:avLst>
                <a:gd name="adj" fmla="val 4614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28946"/>
              <a:endParaRPr lang="en-US" sz="1929">
                <a:solidFill>
                  <a:srgbClr val="8C9599"/>
                </a:solidFill>
              </a:endParaRPr>
            </a:p>
          </p:txBody>
        </p:sp>
      </p:grpSp>
      <p:grpSp>
        <p:nvGrpSpPr>
          <p:cNvPr id="17" name="Group 16">
            <a:extLst>
              <a:ext uri="{FF2B5EF4-FFF2-40B4-BE49-F238E27FC236}">
                <a16:creationId xmlns:a16="http://schemas.microsoft.com/office/drawing/2014/main" id="{CB27F661-382B-BC47-B53A-37C814026FC3}"/>
              </a:ext>
            </a:extLst>
          </p:cNvPr>
          <p:cNvGrpSpPr/>
          <p:nvPr/>
        </p:nvGrpSpPr>
        <p:grpSpPr>
          <a:xfrm>
            <a:off x="5335599" y="6205143"/>
            <a:ext cx="3479121" cy="306732"/>
            <a:chOff x="744483" y="4848998"/>
            <a:chExt cx="2609341" cy="230049"/>
          </a:xfrm>
        </p:grpSpPr>
        <p:sp>
          <p:nvSpPr>
            <p:cNvPr id="18" name="TextBox 17">
              <a:extLst>
                <a:ext uri="{FF2B5EF4-FFF2-40B4-BE49-F238E27FC236}">
                  <a16:creationId xmlns:a16="http://schemas.microsoft.com/office/drawing/2014/main" id="{C24A353D-2250-8848-B6A0-16BF03C42779}"/>
                </a:ext>
              </a:extLst>
            </p:cNvPr>
            <p:cNvSpPr txBox="1"/>
            <p:nvPr userDrawn="1"/>
          </p:nvSpPr>
          <p:spPr>
            <a:xfrm>
              <a:off x="2184981" y="4890294"/>
              <a:ext cx="1168843" cy="131912"/>
            </a:xfrm>
            <a:prstGeom prst="rect">
              <a:avLst/>
            </a:prstGeom>
            <a:noFill/>
          </p:spPr>
          <p:txBody>
            <a:bodyPr wrap="square" lIns="0" tIns="0" rIns="0" bIns="0" rtlCol="0" anchor="ctr">
              <a:spAutoFit/>
            </a:bodyPr>
            <a:lstStyle/>
            <a:p>
              <a:pPr defTabSz="928946"/>
              <a:r>
                <a:rPr lang="en-US" sz="1143" b="1">
                  <a:solidFill>
                    <a:srgbClr val="8C9599">
                      <a:lumMod val="50000"/>
                    </a:srgbClr>
                  </a:solidFill>
                  <a:cs typeface="Arial"/>
                </a:rPr>
                <a:t>Better Together</a:t>
              </a:r>
            </a:p>
          </p:txBody>
        </p:sp>
        <p:sp>
          <p:nvSpPr>
            <p:cNvPr id="19" name="Title 3">
              <a:extLst>
                <a:ext uri="{FF2B5EF4-FFF2-40B4-BE49-F238E27FC236}">
                  <a16:creationId xmlns:a16="http://schemas.microsoft.com/office/drawing/2014/main" id="{64EB3198-E83E-A24B-AA77-090BB5B1A606}"/>
                </a:ext>
              </a:extLst>
            </p:cNvPr>
            <p:cNvSpPr txBox="1">
              <a:spLocks/>
            </p:cNvSpPr>
            <p:nvPr userDrawn="1"/>
          </p:nvSpPr>
          <p:spPr>
            <a:xfrm>
              <a:off x="744483" y="4848998"/>
              <a:ext cx="1342523" cy="230049"/>
            </a:xfrm>
            <a:prstGeom prst="rect">
              <a:avLst/>
            </a:prstGeom>
          </p:spPr>
          <p:txBody>
            <a:bodyPr anchor="ctr"/>
            <a:lstStyle>
              <a:lvl1pPr algn="l" defTabSz="914400" rtl="0" eaLnBrk="1" latinLnBrk="0" hangingPunct="1">
                <a:lnSpc>
                  <a:spcPct val="90000"/>
                </a:lnSpc>
                <a:spcBef>
                  <a:spcPct val="0"/>
                </a:spcBef>
                <a:buNone/>
                <a:defRPr sz="2400" b="1" kern="1200">
                  <a:solidFill>
                    <a:schemeClr val="tx1">
                      <a:lumMod val="50000"/>
                    </a:schemeClr>
                  </a:solidFill>
                  <a:latin typeface="+mj-lt"/>
                  <a:ea typeface="+mj-ea"/>
                  <a:cs typeface="+mj-cs"/>
                </a:defRPr>
              </a:lvl1pPr>
            </a:lstStyle>
            <a:p>
              <a:pPr algn="r"/>
              <a:r>
                <a:rPr lang="en-US" sz="1143">
                  <a:solidFill>
                    <a:srgbClr val="003DA1"/>
                  </a:solidFill>
                </a:rPr>
                <a:t>UHC</a:t>
              </a:r>
              <a:r>
                <a:rPr lang="en-US" sz="1143">
                  <a:solidFill>
                    <a:srgbClr val="FF5F0E"/>
                  </a:solidFill>
                </a:rPr>
                <a:t>Technology</a:t>
              </a:r>
            </a:p>
          </p:txBody>
        </p:sp>
        <p:cxnSp>
          <p:nvCxnSpPr>
            <p:cNvPr id="20" name="Straight Connector 19">
              <a:extLst>
                <a:ext uri="{FF2B5EF4-FFF2-40B4-BE49-F238E27FC236}">
                  <a16:creationId xmlns:a16="http://schemas.microsoft.com/office/drawing/2014/main" id="{A37B8663-024F-8F4F-82F1-488E09622219}"/>
                </a:ext>
              </a:extLst>
            </p:cNvPr>
            <p:cNvCxnSpPr/>
            <p:nvPr userDrawn="1"/>
          </p:nvCxnSpPr>
          <p:spPr>
            <a:xfrm>
              <a:off x="2087006" y="4874877"/>
              <a:ext cx="0" cy="1814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0231404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1_Title Slide 1">
    <p:spTree>
      <p:nvGrpSpPr>
        <p:cNvPr id="1" name=""/>
        <p:cNvGrpSpPr/>
        <p:nvPr/>
      </p:nvGrpSpPr>
      <p:grpSpPr>
        <a:xfrm>
          <a:off x="0" y="0"/>
          <a:ext cx="0" cy="0"/>
          <a:chOff x="0" y="0"/>
          <a:chExt cx="0" cy="0"/>
        </a:xfrm>
      </p:grpSpPr>
      <p:sp>
        <p:nvSpPr>
          <p:cNvPr id="7" name="Rectangle 6"/>
          <p:cNvSpPr/>
          <p:nvPr/>
        </p:nvSpPr>
        <p:spPr bwMode="auto">
          <a:xfrm rot="10800000" flipH="1">
            <a:off x="1" y="1"/>
            <a:ext cx="304800" cy="6858000"/>
          </a:xfrm>
          <a:prstGeom prst="rect">
            <a:avLst/>
          </a:prstGeom>
          <a:solidFill>
            <a:srgbClr val="00A8F7"/>
          </a:solidFill>
          <a:ln>
            <a:noFill/>
          </a:ln>
          <a:effectLst/>
        </p:spPr>
        <p:txBody>
          <a:bodyPr vert="horz" wrap="square" lIns="92893" tIns="46446" rIns="92893" bIns="46446" numCol="1" rtlCol="0" anchor="ctr" anchorCtr="0" compatLnSpc="1">
            <a:prstTxWarp prst="textNoShape">
              <a:avLst/>
            </a:prstTxWarp>
          </a:bodyPr>
          <a:lstStyle/>
          <a:p>
            <a:pPr algn="ctr" defTabSz="928946" fontAlgn="base">
              <a:spcBef>
                <a:spcPct val="0"/>
              </a:spcBef>
              <a:spcAft>
                <a:spcPct val="0"/>
              </a:spcAft>
            </a:pPr>
            <a:endParaRPr lang="en-US" sz="2214">
              <a:solidFill>
                <a:srgbClr val="00A8F7"/>
              </a:solidFill>
              <a:ea typeface="ＭＳ Ｐゴシック" pitchFamily="34" charset="-128"/>
            </a:endParaRPr>
          </a:p>
        </p:txBody>
      </p:sp>
      <p:pic>
        <p:nvPicPr>
          <p:cNvPr id="6" name="Picture 5">
            <a:extLst>
              <a:ext uri="{FF2B5EF4-FFF2-40B4-BE49-F238E27FC236}">
                <a16:creationId xmlns:a16="http://schemas.microsoft.com/office/drawing/2014/main" id="{83C1CE73-A306-824E-AF5D-DFABDA223E9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22112" y="5808215"/>
            <a:ext cx="2012174" cy="631521"/>
          </a:xfrm>
          <a:prstGeom prst="rect">
            <a:avLst/>
          </a:prstGeom>
        </p:spPr>
      </p:pic>
      <p:grpSp>
        <p:nvGrpSpPr>
          <p:cNvPr id="13" name="Group 12">
            <a:extLst>
              <a:ext uri="{FF2B5EF4-FFF2-40B4-BE49-F238E27FC236}">
                <a16:creationId xmlns:a16="http://schemas.microsoft.com/office/drawing/2014/main" id="{26962A78-5F90-E849-926E-E27C20197959}"/>
              </a:ext>
            </a:extLst>
          </p:cNvPr>
          <p:cNvGrpSpPr/>
          <p:nvPr/>
        </p:nvGrpSpPr>
        <p:grpSpPr>
          <a:xfrm>
            <a:off x="906054" y="2"/>
            <a:ext cx="5087397" cy="6859424"/>
            <a:chOff x="679539" y="1"/>
            <a:chExt cx="3815548" cy="5144568"/>
          </a:xfrm>
        </p:grpSpPr>
        <p:sp>
          <p:nvSpPr>
            <p:cNvPr id="14" name="Chevron 13">
              <a:extLst>
                <a:ext uri="{FF2B5EF4-FFF2-40B4-BE49-F238E27FC236}">
                  <a16:creationId xmlns:a16="http://schemas.microsoft.com/office/drawing/2014/main" id="{673B59A0-63BC-0F46-8B19-44FD67D42D94}"/>
                </a:ext>
              </a:extLst>
            </p:cNvPr>
            <p:cNvSpPr/>
            <p:nvPr/>
          </p:nvSpPr>
          <p:spPr>
            <a:xfrm>
              <a:off x="679539" y="1"/>
              <a:ext cx="3193569" cy="2999574"/>
            </a:xfrm>
            <a:prstGeom prst="chevron">
              <a:avLst>
                <a:gd name="adj" fmla="val 4614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28946"/>
              <a:endParaRPr lang="en-US" sz="1929">
                <a:solidFill>
                  <a:srgbClr val="8C9599"/>
                </a:solidFill>
              </a:endParaRPr>
            </a:p>
          </p:txBody>
        </p:sp>
        <p:sp>
          <p:nvSpPr>
            <p:cNvPr id="15" name="Chevron 14">
              <a:extLst>
                <a:ext uri="{FF2B5EF4-FFF2-40B4-BE49-F238E27FC236}">
                  <a16:creationId xmlns:a16="http://schemas.microsoft.com/office/drawing/2014/main" id="{8DDFA2FC-9DC8-3D4B-8217-398D230F5C57}"/>
                </a:ext>
              </a:extLst>
            </p:cNvPr>
            <p:cNvSpPr/>
            <p:nvPr/>
          </p:nvSpPr>
          <p:spPr>
            <a:xfrm>
              <a:off x="696634" y="1576855"/>
              <a:ext cx="3798453" cy="3567714"/>
            </a:xfrm>
            <a:prstGeom prst="chevron">
              <a:avLst>
                <a:gd name="adj" fmla="val 4614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28946"/>
              <a:endParaRPr lang="en-US" sz="1929">
                <a:solidFill>
                  <a:srgbClr val="8C9599"/>
                </a:solidFill>
              </a:endParaRPr>
            </a:p>
          </p:txBody>
        </p:sp>
        <p:sp>
          <p:nvSpPr>
            <p:cNvPr id="16" name="Chevron 15">
              <a:extLst>
                <a:ext uri="{FF2B5EF4-FFF2-40B4-BE49-F238E27FC236}">
                  <a16:creationId xmlns:a16="http://schemas.microsoft.com/office/drawing/2014/main" id="{C54180A5-7756-E048-A966-59067574F7BA}"/>
                </a:ext>
              </a:extLst>
            </p:cNvPr>
            <p:cNvSpPr/>
            <p:nvPr/>
          </p:nvSpPr>
          <p:spPr>
            <a:xfrm>
              <a:off x="1500375" y="1166614"/>
              <a:ext cx="2488584" cy="2337414"/>
            </a:xfrm>
            <a:prstGeom prst="chevron">
              <a:avLst>
                <a:gd name="adj" fmla="val 4614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28946"/>
              <a:endParaRPr lang="en-US" sz="1929">
                <a:solidFill>
                  <a:srgbClr val="8C9599"/>
                </a:solidFill>
              </a:endParaRPr>
            </a:p>
          </p:txBody>
        </p:sp>
      </p:grpSp>
      <p:grpSp>
        <p:nvGrpSpPr>
          <p:cNvPr id="17" name="Group 16">
            <a:extLst>
              <a:ext uri="{FF2B5EF4-FFF2-40B4-BE49-F238E27FC236}">
                <a16:creationId xmlns:a16="http://schemas.microsoft.com/office/drawing/2014/main" id="{6DDBE942-5C20-1049-963F-D9BDD4B704AD}"/>
              </a:ext>
            </a:extLst>
          </p:cNvPr>
          <p:cNvGrpSpPr/>
          <p:nvPr/>
        </p:nvGrpSpPr>
        <p:grpSpPr>
          <a:xfrm>
            <a:off x="5629226" y="2900213"/>
            <a:ext cx="6493017" cy="477851"/>
            <a:chOff x="4221917" y="2175160"/>
            <a:chExt cx="4869763" cy="358387"/>
          </a:xfrm>
        </p:grpSpPr>
        <p:cxnSp>
          <p:nvCxnSpPr>
            <p:cNvPr id="21" name="Straight Connector 20">
              <a:extLst>
                <a:ext uri="{FF2B5EF4-FFF2-40B4-BE49-F238E27FC236}">
                  <a16:creationId xmlns:a16="http://schemas.microsoft.com/office/drawing/2014/main" id="{94ABAC76-EE16-9C4A-A031-E26084E221A7}"/>
                </a:ext>
              </a:extLst>
            </p:cNvPr>
            <p:cNvCxnSpPr>
              <a:cxnSpLocks/>
            </p:cNvCxnSpPr>
            <p:nvPr userDrawn="1"/>
          </p:nvCxnSpPr>
          <p:spPr>
            <a:xfrm>
              <a:off x="6588671" y="2175160"/>
              <a:ext cx="0" cy="3583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3E8C3CA4-D98A-0649-BB27-B61F761535E4}"/>
                </a:ext>
              </a:extLst>
            </p:cNvPr>
            <p:cNvSpPr txBox="1"/>
            <p:nvPr userDrawn="1"/>
          </p:nvSpPr>
          <p:spPr>
            <a:xfrm>
              <a:off x="6708459" y="2203348"/>
              <a:ext cx="2383221" cy="280364"/>
            </a:xfrm>
            <a:prstGeom prst="rect">
              <a:avLst/>
            </a:prstGeom>
            <a:noFill/>
          </p:spPr>
          <p:txBody>
            <a:bodyPr wrap="square" lIns="0" tIns="0" rIns="0" bIns="0" rtlCol="0" anchor="ctr">
              <a:spAutoFit/>
            </a:bodyPr>
            <a:lstStyle/>
            <a:p>
              <a:pPr defTabSz="928946"/>
              <a:r>
                <a:rPr lang="en-US" sz="2429" b="1" spc="-51">
                  <a:solidFill>
                    <a:srgbClr val="8C9599">
                      <a:lumMod val="50000"/>
                    </a:srgbClr>
                  </a:solidFill>
                </a:rPr>
                <a:t>Better Together</a:t>
              </a:r>
              <a:endParaRPr lang="en-US" sz="2429" b="1" spc="-51">
                <a:solidFill>
                  <a:srgbClr val="8C9599">
                    <a:lumMod val="50000"/>
                  </a:srgbClr>
                </a:solidFill>
                <a:cs typeface="Arial"/>
              </a:endParaRPr>
            </a:p>
          </p:txBody>
        </p:sp>
        <p:sp>
          <p:nvSpPr>
            <p:cNvPr id="23" name="TextBox 22">
              <a:extLst>
                <a:ext uri="{FF2B5EF4-FFF2-40B4-BE49-F238E27FC236}">
                  <a16:creationId xmlns:a16="http://schemas.microsoft.com/office/drawing/2014/main" id="{73B7303F-E15F-E84C-8DB3-E150AE7EF477}"/>
                </a:ext>
              </a:extLst>
            </p:cNvPr>
            <p:cNvSpPr txBox="1"/>
            <p:nvPr userDrawn="1"/>
          </p:nvSpPr>
          <p:spPr>
            <a:xfrm>
              <a:off x="4633576" y="2234023"/>
              <a:ext cx="190053" cy="225624"/>
            </a:xfrm>
            <a:custGeom>
              <a:avLst/>
              <a:gdLst/>
              <a:ahLst/>
              <a:cxnLst/>
              <a:rect l="l" t="t" r="r" b="b"/>
              <a:pathLst>
                <a:path w="190053" h="225624">
                  <a:moveTo>
                    <a:pt x="102096" y="0"/>
                  </a:moveTo>
                  <a:cubicBezTo>
                    <a:pt x="128785" y="0"/>
                    <a:pt x="150465" y="7888"/>
                    <a:pt x="167134" y="23664"/>
                  </a:cubicBezTo>
                  <a:cubicBezTo>
                    <a:pt x="177055" y="32991"/>
                    <a:pt x="184497" y="46385"/>
                    <a:pt x="189458" y="63848"/>
                  </a:cubicBezTo>
                  <a:lnTo>
                    <a:pt x="145851" y="74266"/>
                  </a:lnTo>
                  <a:cubicBezTo>
                    <a:pt x="143271" y="62955"/>
                    <a:pt x="137889" y="54025"/>
                    <a:pt x="129703" y="47477"/>
                  </a:cubicBezTo>
                  <a:cubicBezTo>
                    <a:pt x="121518" y="40928"/>
                    <a:pt x="111571" y="37654"/>
                    <a:pt x="99863" y="37654"/>
                  </a:cubicBezTo>
                  <a:cubicBezTo>
                    <a:pt x="83691" y="37654"/>
                    <a:pt x="70569" y="43458"/>
                    <a:pt x="60498" y="55067"/>
                  </a:cubicBezTo>
                  <a:cubicBezTo>
                    <a:pt x="50427" y="66675"/>
                    <a:pt x="45392" y="85477"/>
                    <a:pt x="45392" y="111473"/>
                  </a:cubicBezTo>
                  <a:cubicBezTo>
                    <a:pt x="45392" y="139055"/>
                    <a:pt x="50353" y="158701"/>
                    <a:pt x="60275" y="170409"/>
                  </a:cubicBezTo>
                  <a:cubicBezTo>
                    <a:pt x="70197" y="182116"/>
                    <a:pt x="83095" y="187970"/>
                    <a:pt x="98970" y="187970"/>
                  </a:cubicBezTo>
                  <a:cubicBezTo>
                    <a:pt x="110678" y="187970"/>
                    <a:pt x="120749" y="184250"/>
                    <a:pt x="129182" y="176808"/>
                  </a:cubicBezTo>
                  <a:cubicBezTo>
                    <a:pt x="137616" y="169367"/>
                    <a:pt x="143668" y="157659"/>
                    <a:pt x="147339" y="141685"/>
                  </a:cubicBezTo>
                  <a:lnTo>
                    <a:pt x="190053" y="155228"/>
                  </a:lnTo>
                  <a:cubicBezTo>
                    <a:pt x="183505" y="179041"/>
                    <a:pt x="172615" y="196726"/>
                    <a:pt x="157385" y="208285"/>
                  </a:cubicBezTo>
                  <a:cubicBezTo>
                    <a:pt x="142155" y="219844"/>
                    <a:pt x="122832" y="225624"/>
                    <a:pt x="99417" y="225624"/>
                  </a:cubicBezTo>
                  <a:cubicBezTo>
                    <a:pt x="70445" y="225624"/>
                    <a:pt x="46632" y="215727"/>
                    <a:pt x="27979" y="195933"/>
                  </a:cubicBezTo>
                  <a:cubicBezTo>
                    <a:pt x="9326" y="176138"/>
                    <a:pt x="0" y="149077"/>
                    <a:pt x="0" y="114747"/>
                  </a:cubicBezTo>
                  <a:cubicBezTo>
                    <a:pt x="0" y="78433"/>
                    <a:pt x="9376" y="50230"/>
                    <a:pt x="28128" y="30138"/>
                  </a:cubicBezTo>
                  <a:cubicBezTo>
                    <a:pt x="46880" y="10046"/>
                    <a:pt x="71536" y="0"/>
                    <a:pt x="102096" y="0"/>
                  </a:cubicBez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28946"/>
              <a:endParaRPr lang="en-US" sz="2429" b="1" spc="-51">
                <a:solidFill>
                  <a:srgbClr val="8C9599">
                    <a:lumMod val="50000"/>
                  </a:srgbClr>
                </a:solidFill>
                <a:cs typeface="Arial"/>
              </a:endParaRPr>
            </a:p>
          </p:txBody>
        </p:sp>
        <p:sp>
          <p:nvSpPr>
            <p:cNvPr id="24" name="TextBox 23">
              <a:extLst>
                <a:ext uri="{FF2B5EF4-FFF2-40B4-BE49-F238E27FC236}">
                  <a16:creationId xmlns:a16="http://schemas.microsoft.com/office/drawing/2014/main" id="{585B8ADC-EA55-6544-906B-071EFDD2ADDC}"/>
                </a:ext>
              </a:extLst>
            </p:cNvPr>
            <p:cNvSpPr txBox="1"/>
            <p:nvPr userDrawn="1"/>
          </p:nvSpPr>
          <p:spPr>
            <a:xfrm>
              <a:off x="4221917" y="2237745"/>
              <a:ext cx="173980" cy="221903"/>
            </a:xfrm>
            <a:custGeom>
              <a:avLst/>
              <a:gdLst/>
              <a:ahLst/>
              <a:cxnLst/>
              <a:rect l="l" t="t" r="r" b="b"/>
              <a:pathLst>
                <a:path w="173980" h="221903">
                  <a:moveTo>
                    <a:pt x="0" y="0"/>
                  </a:moveTo>
                  <a:lnTo>
                    <a:pt x="44053" y="0"/>
                  </a:lnTo>
                  <a:lnTo>
                    <a:pt x="44053" y="118170"/>
                  </a:lnTo>
                  <a:cubicBezTo>
                    <a:pt x="44053" y="136922"/>
                    <a:pt x="44599" y="149076"/>
                    <a:pt x="45690" y="154633"/>
                  </a:cubicBezTo>
                  <a:cubicBezTo>
                    <a:pt x="47575" y="163562"/>
                    <a:pt x="52065" y="170731"/>
                    <a:pt x="59159" y="176138"/>
                  </a:cubicBezTo>
                  <a:cubicBezTo>
                    <a:pt x="66253" y="181546"/>
                    <a:pt x="75952" y="184249"/>
                    <a:pt x="88255" y="184249"/>
                  </a:cubicBezTo>
                  <a:cubicBezTo>
                    <a:pt x="100757" y="184249"/>
                    <a:pt x="110182" y="181694"/>
                    <a:pt x="116532" y="176585"/>
                  </a:cubicBezTo>
                  <a:cubicBezTo>
                    <a:pt x="122882" y="171475"/>
                    <a:pt x="126702" y="165199"/>
                    <a:pt x="127992" y="157758"/>
                  </a:cubicBezTo>
                  <a:cubicBezTo>
                    <a:pt x="129282" y="150316"/>
                    <a:pt x="129927" y="137964"/>
                    <a:pt x="129927" y="120700"/>
                  </a:cubicBezTo>
                  <a:lnTo>
                    <a:pt x="129927" y="0"/>
                  </a:lnTo>
                  <a:lnTo>
                    <a:pt x="173980" y="0"/>
                  </a:lnTo>
                  <a:lnTo>
                    <a:pt x="173980" y="114598"/>
                  </a:lnTo>
                  <a:cubicBezTo>
                    <a:pt x="173980" y="140791"/>
                    <a:pt x="172789" y="159296"/>
                    <a:pt x="170408" y="170111"/>
                  </a:cubicBezTo>
                  <a:cubicBezTo>
                    <a:pt x="168027" y="180925"/>
                    <a:pt x="163636" y="190054"/>
                    <a:pt x="157237" y="197495"/>
                  </a:cubicBezTo>
                  <a:cubicBezTo>
                    <a:pt x="150837" y="204936"/>
                    <a:pt x="142280" y="210865"/>
                    <a:pt x="131564" y="215280"/>
                  </a:cubicBezTo>
                  <a:cubicBezTo>
                    <a:pt x="120848" y="219695"/>
                    <a:pt x="106859" y="221903"/>
                    <a:pt x="89595" y="221903"/>
                  </a:cubicBezTo>
                  <a:cubicBezTo>
                    <a:pt x="68759" y="221903"/>
                    <a:pt x="52958" y="219497"/>
                    <a:pt x="42193" y="214685"/>
                  </a:cubicBezTo>
                  <a:cubicBezTo>
                    <a:pt x="31428" y="209873"/>
                    <a:pt x="22920" y="203622"/>
                    <a:pt x="16669" y="195932"/>
                  </a:cubicBezTo>
                  <a:cubicBezTo>
                    <a:pt x="10418" y="188243"/>
                    <a:pt x="6300" y="180181"/>
                    <a:pt x="4316" y="171748"/>
                  </a:cubicBezTo>
                  <a:cubicBezTo>
                    <a:pt x="1439" y="159246"/>
                    <a:pt x="0" y="140791"/>
                    <a:pt x="0" y="116384"/>
                  </a:cubicBezTo>
                  <a:lnTo>
                    <a:pt x="0" y="0"/>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28946"/>
              <a:endParaRPr lang="en-US" sz="2429" b="1" spc="-51">
                <a:solidFill>
                  <a:srgbClr val="8C9599">
                    <a:lumMod val="50000"/>
                  </a:srgbClr>
                </a:solidFill>
                <a:cs typeface="Arial"/>
              </a:endParaRPr>
            </a:p>
          </p:txBody>
        </p:sp>
        <p:sp>
          <p:nvSpPr>
            <p:cNvPr id="25" name="TextBox 24">
              <a:extLst>
                <a:ext uri="{FF2B5EF4-FFF2-40B4-BE49-F238E27FC236}">
                  <a16:creationId xmlns:a16="http://schemas.microsoft.com/office/drawing/2014/main" id="{DFC94635-322A-2C4E-94AC-588E33D0DB81}"/>
                </a:ext>
              </a:extLst>
            </p:cNvPr>
            <p:cNvSpPr txBox="1"/>
            <p:nvPr userDrawn="1"/>
          </p:nvSpPr>
          <p:spPr>
            <a:xfrm>
              <a:off x="4431913" y="2237744"/>
              <a:ext cx="174427" cy="218182"/>
            </a:xfrm>
            <a:custGeom>
              <a:avLst/>
              <a:gdLst/>
              <a:ahLst/>
              <a:cxnLst/>
              <a:rect l="l" t="t" r="r" b="b"/>
              <a:pathLst>
                <a:path w="174427" h="218182">
                  <a:moveTo>
                    <a:pt x="0" y="0"/>
                  </a:moveTo>
                  <a:lnTo>
                    <a:pt x="44054" y="0"/>
                  </a:lnTo>
                  <a:lnTo>
                    <a:pt x="44054" y="85874"/>
                  </a:lnTo>
                  <a:lnTo>
                    <a:pt x="130374" y="85874"/>
                  </a:lnTo>
                  <a:lnTo>
                    <a:pt x="130374" y="0"/>
                  </a:lnTo>
                  <a:lnTo>
                    <a:pt x="174427" y="0"/>
                  </a:lnTo>
                  <a:lnTo>
                    <a:pt x="174427" y="218182"/>
                  </a:lnTo>
                  <a:lnTo>
                    <a:pt x="130374" y="218182"/>
                  </a:lnTo>
                  <a:lnTo>
                    <a:pt x="130374" y="122783"/>
                  </a:lnTo>
                  <a:lnTo>
                    <a:pt x="44054" y="122783"/>
                  </a:lnTo>
                  <a:lnTo>
                    <a:pt x="44054" y="218182"/>
                  </a:lnTo>
                  <a:lnTo>
                    <a:pt x="0" y="218182"/>
                  </a:lnTo>
                  <a:lnTo>
                    <a:pt x="0" y="0"/>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28946"/>
              <a:endParaRPr lang="en-US" sz="2429" b="1" spc="-51">
                <a:solidFill>
                  <a:srgbClr val="8C9599">
                    <a:lumMod val="50000"/>
                  </a:srgbClr>
                </a:solidFill>
                <a:cs typeface="Arial"/>
              </a:endParaRPr>
            </a:p>
          </p:txBody>
        </p:sp>
        <p:sp>
          <p:nvSpPr>
            <p:cNvPr id="26" name="TextBox 25">
              <a:extLst>
                <a:ext uri="{FF2B5EF4-FFF2-40B4-BE49-F238E27FC236}">
                  <a16:creationId xmlns:a16="http://schemas.microsoft.com/office/drawing/2014/main" id="{36891785-D783-D04D-B092-61D9C04EA8EC}"/>
                </a:ext>
              </a:extLst>
            </p:cNvPr>
            <p:cNvSpPr txBox="1"/>
            <p:nvPr userDrawn="1"/>
          </p:nvSpPr>
          <p:spPr>
            <a:xfrm>
              <a:off x="4835238" y="2237744"/>
              <a:ext cx="173384" cy="218182"/>
            </a:xfrm>
            <a:custGeom>
              <a:avLst/>
              <a:gdLst/>
              <a:ahLst/>
              <a:cxnLst/>
              <a:rect l="l" t="t" r="r" b="b"/>
              <a:pathLst>
                <a:path w="173384" h="218182">
                  <a:moveTo>
                    <a:pt x="0" y="0"/>
                  </a:moveTo>
                  <a:lnTo>
                    <a:pt x="173384" y="0"/>
                  </a:lnTo>
                  <a:lnTo>
                    <a:pt x="173384" y="36909"/>
                  </a:lnTo>
                  <a:lnTo>
                    <a:pt x="108793" y="36909"/>
                  </a:lnTo>
                  <a:lnTo>
                    <a:pt x="108793" y="218182"/>
                  </a:lnTo>
                  <a:lnTo>
                    <a:pt x="64740" y="218182"/>
                  </a:lnTo>
                  <a:lnTo>
                    <a:pt x="64740" y="36909"/>
                  </a:lnTo>
                  <a:lnTo>
                    <a:pt x="0" y="36909"/>
                  </a:lnTo>
                  <a:lnTo>
                    <a:pt x="0" y="0"/>
                  </a:ln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28946"/>
              <a:endParaRPr lang="en-US" sz="2429" b="1" spc="-51">
                <a:solidFill>
                  <a:srgbClr val="8C9599">
                    <a:lumMod val="50000"/>
                  </a:srgbClr>
                </a:solidFill>
                <a:cs typeface="Arial"/>
              </a:endParaRPr>
            </a:p>
          </p:txBody>
        </p:sp>
        <p:sp>
          <p:nvSpPr>
            <p:cNvPr id="27" name="TextBox 26">
              <a:extLst>
                <a:ext uri="{FF2B5EF4-FFF2-40B4-BE49-F238E27FC236}">
                  <a16:creationId xmlns:a16="http://schemas.microsoft.com/office/drawing/2014/main" id="{43651B17-76E2-854A-9AE8-173330B26C25}"/>
                </a:ext>
              </a:extLst>
            </p:cNvPr>
            <p:cNvSpPr txBox="1"/>
            <p:nvPr userDrawn="1"/>
          </p:nvSpPr>
          <p:spPr>
            <a:xfrm>
              <a:off x="5336193" y="2237744"/>
              <a:ext cx="143917" cy="218182"/>
            </a:xfrm>
            <a:custGeom>
              <a:avLst/>
              <a:gdLst/>
              <a:ahLst/>
              <a:cxnLst/>
              <a:rect l="l" t="t" r="r" b="b"/>
              <a:pathLst>
                <a:path w="143917" h="218182">
                  <a:moveTo>
                    <a:pt x="0" y="0"/>
                  </a:moveTo>
                  <a:lnTo>
                    <a:pt x="41821" y="0"/>
                  </a:lnTo>
                  <a:lnTo>
                    <a:pt x="41821" y="80218"/>
                  </a:lnTo>
                  <a:cubicBezTo>
                    <a:pt x="55315" y="64443"/>
                    <a:pt x="71438" y="56555"/>
                    <a:pt x="90190" y="56555"/>
                  </a:cubicBezTo>
                  <a:cubicBezTo>
                    <a:pt x="99814" y="56555"/>
                    <a:pt x="108496" y="58341"/>
                    <a:pt x="116235" y="61913"/>
                  </a:cubicBezTo>
                  <a:cubicBezTo>
                    <a:pt x="123974" y="65484"/>
                    <a:pt x="129803" y="70049"/>
                    <a:pt x="133722" y="75605"/>
                  </a:cubicBezTo>
                  <a:cubicBezTo>
                    <a:pt x="137641" y="81161"/>
                    <a:pt x="140320" y="87313"/>
                    <a:pt x="141759" y="94059"/>
                  </a:cubicBezTo>
                  <a:cubicBezTo>
                    <a:pt x="143197" y="100806"/>
                    <a:pt x="143917" y="111274"/>
                    <a:pt x="143917" y="125462"/>
                  </a:cubicBezTo>
                  <a:lnTo>
                    <a:pt x="143917" y="218182"/>
                  </a:lnTo>
                  <a:lnTo>
                    <a:pt x="102096" y="218182"/>
                  </a:lnTo>
                  <a:lnTo>
                    <a:pt x="102096" y="134690"/>
                  </a:lnTo>
                  <a:cubicBezTo>
                    <a:pt x="102096" y="118120"/>
                    <a:pt x="101302" y="107603"/>
                    <a:pt x="99715" y="103138"/>
                  </a:cubicBezTo>
                  <a:cubicBezTo>
                    <a:pt x="98128" y="98673"/>
                    <a:pt x="95325" y="95126"/>
                    <a:pt x="91306" y="92497"/>
                  </a:cubicBezTo>
                  <a:cubicBezTo>
                    <a:pt x="87288" y="89867"/>
                    <a:pt x="82252" y="88553"/>
                    <a:pt x="76200" y="88553"/>
                  </a:cubicBezTo>
                  <a:cubicBezTo>
                    <a:pt x="69255" y="88553"/>
                    <a:pt x="63054" y="90240"/>
                    <a:pt x="57597" y="93613"/>
                  </a:cubicBezTo>
                  <a:cubicBezTo>
                    <a:pt x="52140" y="96986"/>
                    <a:pt x="48146" y="102071"/>
                    <a:pt x="45616" y="108868"/>
                  </a:cubicBezTo>
                  <a:cubicBezTo>
                    <a:pt x="43086" y="115664"/>
                    <a:pt x="41821" y="125710"/>
                    <a:pt x="41821" y="139006"/>
                  </a:cubicBezTo>
                  <a:lnTo>
                    <a:pt x="41821" y="218182"/>
                  </a:lnTo>
                  <a:lnTo>
                    <a:pt x="0" y="218182"/>
                  </a:lnTo>
                  <a:lnTo>
                    <a:pt x="0" y="0"/>
                  </a:ln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28946"/>
              <a:endParaRPr lang="en-US" sz="2429" b="1" spc="-51">
                <a:solidFill>
                  <a:srgbClr val="8C9599">
                    <a:lumMod val="50000"/>
                  </a:srgbClr>
                </a:solidFill>
                <a:cs typeface="Arial"/>
              </a:endParaRPr>
            </a:p>
          </p:txBody>
        </p:sp>
        <p:sp>
          <p:nvSpPr>
            <p:cNvPr id="28" name="TextBox 27">
              <a:extLst>
                <a:ext uri="{FF2B5EF4-FFF2-40B4-BE49-F238E27FC236}">
                  <a16:creationId xmlns:a16="http://schemas.microsoft.com/office/drawing/2014/main" id="{650B56E0-DBB7-1140-91A3-4BFC37341F76}"/>
                </a:ext>
              </a:extLst>
            </p:cNvPr>
            <p:cNvSpPr txBox="1"/>
            <p:nvPr userDrawn="1"/>
          </p:nvSpPr>
          <p:spPr>
            <a:xfrm>
              <a:off x="5879267" y="2237744"/>
              <a:ext cx="41821" cy="218182"/>
            </a:xfrm>
            <a:custGeom>
              <a:avLst/>
              <a:gdLst/>
              <a:ahLst/>
              <a:cxnLst/>
              <a:rect l="l" t="t" r="r" b="b"/>
              <a:pathLst>
                <a:path w="41821" h="218182">
                  <a:moveTo>
                    <a:pt x="0" y="0"/>
                  </a:moveTo>
                  <a:lnTo>
                    <a:pt x="41821" y="0"/>
                  </a:lnTo>
                  <a:lnTo>
                    <a:pt x="41821" y="218182"/>
                  </a:lnTo>
                  <a:lnTo>
                    <a:pt x="0" y="218182"/>
                  </a:lnTo>
                  <a:lnTo>
                    <a:pt x="0" y="0"/>
                  </a:ln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28946"/>
              <a:endParaRPr lang="en-US" sz="2429" b="1" spc="-51">
                <a:solidFill>
                  <a:srgbClr val="8C9599">
                    <a:lumMod val="50000"/>
                  </a:srgbClr>
                </a:solidFill>
                <a:cs typeface="Arial"/>
              </a:endParaRPr>
            </a:p>
          </p:txBody>
        </p:sp>
        <p:sp>
          <p:nvSpPr>
            <p:cNvPr id="29" name="TextBox 28">
              <a:extLst>
                <a:ext uri="{FF2B5EF4-FFF2-40B4-BE49-F238E27FC236}">
                  <a16:creationId xmlns:a16="http://schemas.microsoft.com/office/drawing/2014/main" id="{C1686D8C-3165-114E-97BD-E8628EC7F395}"/>
                </a:ext>
              </a:extLst>
            </p:cNvPr>
            <p:cNvSpPr txBox="1"/>
            <p:nvPr userDrawn="1"/>
          </p:nvSpPr>
          <p:spPr>
            <a:xfrm>
              <a:off x="5000288" y="2294300"/>
              <a:ext cx="147675" cy="165199"/>
            </a:xfrm>
            <a:custGeom>
              <a:avLst/>
              <a:gdLst/>
              <a:ahLst/>
              <a:cxnLst/>
              <a:rect l="l" t="t" r="r" b="b"/>
              <a:pathLst>
                <a:path w="147675" h="165199">
                  <a:moveTo>
                    <a:pt x="72479" y="0"/>
                  </a:moveTo>
                  <a:cubicBezTo>
                    <a:pt x="95994" y="0"/>
                    <a:pt x="114548" y="7764"/>
                    <a:pt x="128141" y="23291"/>
                  </a:cubicBezTo>
                  <a:cubicBezTo>
                    <a:pt x="141734" y="38819"/>
                    <a:pt x="148233" y="62607"/>
                    <a:pt x="147638" y="94654"/>
                  </a:cubicBezTo>
                  <a:lnTo>
                    <a:pt x="42863" y="94654"/>
                  </a:lnTo>
                  <a:cubicBezTo>
                    <a:pt x="43160" y="107057"/>
                    <a:pt x="46534" y="116706"/>
                    <a:pt x="52983" y="123602"/>
                  </a:cubicBezTo>
                  <a:cubicBezTo>
                    <a:pt x="59432" y="130497"/>
                    <a:pt x="67469" y="133945"/>
                    <a:pt x="77093" y="133945"/>
                  </a:cubicBezTo>
                  <a:cubicBezTo>
                    <a:pt x="83641" y="133945"/>
                    <a:pt x="89148" y="132159"/>
                    <a:pt x="93613" y="128587"/>
                  </a:cubicBezTo>
                  <a:cubicBezTo>
                    <a:pt x="98078" y="125015"/>
                    <a:pt x="101451" y="119261"/>
                    <a:pt x="103733" y="111323"/>
                  </a:cubicBezTo>
                  <a:lnTo>
                    <a:pt x="145405" y="118318"/>
                  </a:lnTo>
                  <a:cubicBezTo>
                    <a:pt x="140047" y="133598"/>
                    <a:pt x="131589" y="145231"/>
                    <a:pt x="120030" y="153218"/>
                  </a:cubicBezTo>
                  <a:cubicBezTo>
                    <a:pt x="108471" y="161205"/>
                    <a:pt x="94010" y="165199"/>
                    <a:pt x="76647" y="165199"/>
                  </a:cubicBezTo>
                  <a:cubicBezTo>
                    <a:pt x="49163" y="165199"/>
                    <a:pt x="28823" y="156220"/>
                    <a:pt x="15627" y="138261"/>
                  </a:cubicBezTo>
                  <a:cubicBezTo>
                    <a:pt x="5209" y="123874"/>
                    <a:pt x="0" y="105717"/>
                    <a:pt x="0" y="83790"/>
                  </a:cubicBezTo>
                  <a:cubicBezTo>
                    <a:pt x="0" y="57596"/>
                    <a:pt x="6846" y="37083"/>
                    <a:pt x="20538" y="22250"/>
                  </a:cubicBezTo>
                  <a:cubicBezTo>
                    <a:pt x="34231" y="7416"/>
                    <a:pt x="51544" y="0"/>
                    <a:pt x="72479" y="0"/>
                  </a:cubicBezTo>
                  <a:close/>
                  <a:moveTo>
                    <a:pt x="75009" y="31998"/>
                  </a:moveTo>
                  <a:cubicBezTo>
                    <a:pt x="65881" y="31998"/>
                    <a:pt x="58341" y="35322"/>
                    <a:pt x="52388" y="41969"/>
                  </a:cubicBezTo>
                  <a:cubicBezTo>
                    <a:pt x="46434" y="48617"/>
                    <a:pt x="43507" y="57646"/>
                    <a:pt x="43607" y="69056"/>
                  </a:cubicBezTo>
                  <a:lnTo>
                    <a:pt x="106114" y="69056"/>
                  </a:lnTo>
                  <a:cubicBezTo>
                    <a:pt x="105817" y="56951"/>
                    <a:pt x="102691" y="47749"/>
                    <a:pt x="96738" y="41448"/>
                  </a:cubicBezTo>
                  <a:cubicBezTo>
                    <a:pt x="90785" y="35148"/>
                    <a:pt x="83542" y="31998"/>
                    <a:pt x="75009" y="31998"/>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28946"/>
              <a:endParaRPr lang="en-US" sz="2429" b="1" spc="-51">
                <a:solidFill>
                  <a:srgbClr val="8C9599">
                    <a:lumMod val="50000"/>
                  </a:srgbClr>
                </a:solidFill>
                <a:cs typeface="Arial"/>
              </a:endParaRPr>
            </a:p>
          </p:txBody>
        </p:sp>
        <p:sp>
          <p:nvSpPr>
            <p:cNvPr id="30" name="TextBox 29">
              <a:extLst>
                <a:ext uri="{FF2B5EF4-FFF2-40B4-BE49-F238E27FC236}">
                  <a16:creationId xmlns:a16="http://schemas.microsoft.com/office/drawing/2014/main" id="{4285349C-A7B3-7645-B904-34B35CE09072}"/>
                </a:ext>
              </a:extLst>
            </p:cNvPr>
            <p:cNvSpPr txBox="1"/>
            <p:nvPr userDrawn="1"/>
          </p:nvSpPr>
          <p:spPr>
            <a:xfrm>
              <a:off x="5165190" y="2294300"/>
              <a:ext cx="149125" cy="165199"/>
            </a:xfrm>
            <a:custGeom>
              <a:avLst/>
              <a:gdLst/>
              <a:ahLst/>
              <a:cxnLst/>
              <a:rect l="l" t="t" r="r" b="b"/>
              <a:pathLst>
                <a:path w="149125" h="165199">
                  <a:moveTo>
                    <a:pt x="76646" y="0"/>
                  </a:moveTo>
                  <a:cubicBezTo>
                    <a:pt x="95894" y="0"/>
                    <a:pt x="111199" y="4142"/>
                    <a:pt x="122560" y="12427"/>
                  </a:cubicBezTo>
                  <a:cubicBezTo>
                    <a:pt x="133920" y="20712"/>
                    <a:pt x="142081" y="33337"/>
                    <a:pt x="147042" y="50304"/>
                  </a:cubicBezTo>
                  <a:lnTo>
                    <a:pt x="105816" y="57745"/>
                  </a:lnTo>
                  <a:cubicBezTo>
                    <a:pt x="104427" y="49510"/>
                    <a:pt x="101277" y="43309"/>
                    <a:pt x="96366" y="39142"/>
                  </a:cubicBezTo>
                  <a:cubicBezTo>
                    <a:pt x="91454" y="34974"/>
                    <a:pt x="85080" y="32891"/>
                    <a:pt x="77241" y="32891"/>
                  </a:cubicBezTo>
                  <a:cubicBezTo>
                    <a:pt x="66823" y="32891"/>
                    <a:pt x="58514" y="36487"/>
                    <a:pt x="52313" y="43681"/>
                  </a:cubicBezTo>
                  <a:cubicBezTo>
                    <a:pt x="46112" y="50874"/>
                    <a:pt x="43011" y="62904"/>
                    <a:pt x="43011" y="79772"/>
                  </a:cubicBezTo>
                  <a:cubicBezTo>
                    <a:pt x="43011" y="98524"/>
                    <a:pt x="46161" y="111770"/>
                    <a:pt x="52462" y="119509"/>
                  </a:cubicBezTo>
                  <a:cubicBezTo>
                    <a:pt x="58762" y="127248"/>
                    <a:pt x="67220" y="131117"/>
                    <a:pt x="77837" y="131117"/>
                  </a:cubicBezTo>
                  <a:cubicBezTo>
                    <a:pt x="85774" y="131117"/>
                    <a:pt x="92273" y="128860"/>
                    <a:pt x="97333" y="124346"/>
                  </a:cubicBezTo>
                  <a:cubicBezTo>
                    <a:pt x="102393" y="119831"/>
                    <a:pt x="105965" y="112067"/>
                    <a:pt x="108049" y="101054"/>
                  </a:cubicBezTo>
                  <a:lnTo>
                    <a:pt x="149125" y="108049"/>
                  </a:lnTo>
                  <a:cubicBezTo>
                    <a:pt x="144859" y="126901"/>
                    <a:pt x="136673" y="141138"/>
                    <a:pt x="124569" y="150763"/>
                  </a:cubicBezTo>
                  <a:cubicBezTo>
                    <a:pt x="112464" y="160387"/>
                    <a:pt x="96242" y="165199"/>
                    <a:pt x="75902" y="165199"/>
                  </a:cubicBezTo>
                  <a:cubicBezTo>
                    <a:pt x="52784" y="165199"/>
                    <a:pt x="34354" y="157906"/>
                    <a:pt x="20612" y="143321"/>
                  </a:cubicBezTo>
                  <a:cubicBezTo>
                    <a:pt x="6871" y="128736"/>
                    <a:pt x="0" y="108545"/>
                    <a:pt x="0" y="82748"/>
                  </a:cubicBezTo>
                  <a:cubicBezTo>
                    <a:pt x="0" y="56654"/>
                    <a:pt x="6895" y="36339"/>
                    <a:pt x="20687" y="21803"/>
                  </a:cubicBezTo>
                  <a:cubicBezTo>
                    <a:pt x="34478" y="7268"/>
                    <a:pt x="53131" y="0"/>
                    <a:pt x="76646"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28946"/>
              <a:endParaRPr lang="en-US" sz="2429" b="1" spc="-51">
                <a:solidFill>
                  <a:srgbClr val="8C9599">
                    <a:lumMod val="50000"/>
                  </a:srgbClr>
                </a:solidFill>
                <a:cs typeface="Arial"/>
              </a:endParaRPr>
            </a:p>
          </p:txBody>
        </p:sp>
        <p:sp>
          <p:nvSpPr>
            <p:cNvPr id="31" name="TextBox 30">
              <a:extLst>
                <a:ext uri="{FF2B5EF4-FFF2-40B4-BE49-F238E27FC236}">
                  <a16:creationId xmlns:a16="http://schemas.microsoft.com/office/drawing/2014/main" id="{87B7D536-858E-3042-939D-08F6CE80A072}"/>
                </a:ext>
              </a:extLst>
            </p:cNvPr>
            <p:cNvSpPr txBox="1"/>
            <p:nvPr userDrawn="1"/>
          </p:nvSpPr>
          <p:spPr>
            <a:xfrm>
              <a:off x="5517019" y="2294300"/>
              <a:ext cx="144066" cy="161627"/>
            </a:xfrm>
            <a:custGeom>
              <a:avLst/>
              <a:gdLst/>
              <a:ahLst/>
              <a:cxnLst/>
              <a:rect l="l" t="t" r="r" b="b"/>
              <a:pathLst>
                <a:path w="144066" h="161627">
                  <a:moveTo>
                    <a:pt x="90934" y="0"/>
                  </a:moveTo>
                  <a:cubicBezTo>
                    <a:pt x="100162" y="0"/>
                    <a:pt x="108595" y="1662"/>
                    <a:pt x="116235" y="4986"/>
                  </a:cubicBezTo>
                  <a:cubicBezTo>
                    <a:pt x="123875" y="8309"/>
                    <a:pt x="129654" y="12551"/>
                    <a:pt x="133574" y="17710"/>
                  </a:cubicBezTo>
                  <a:cubicBezTo>
                    <a:pt x="137493" y="22870"/>
                    <a:pt x="140221" y="28724"/>
                    <a:pt x="141759" y="35272"/>
                  </a:cubicBezTo>
                  <a:cubicBezTo>
                    <a:pt x="143297" y="41821"/>
                    <a:pt x="144066" y="51197"/>
                    <a:pt x="144066" y="63401"/>
                  </a:cubicBezTo>
                  <a:lnTo>
                    <a:pt x="144066" y="161627"/>
                  </a:lnTo>
                  <a:lnTo>
                    <a:pt x="102245" y="161627"/>
                  </a:lnTo>
                  <a:lnTo>
                    <a:pt x="102245" y="80962"/>
                  </a:lnTo>
                  <a:cubicBezTo>
                    <a:pt x="102245" y="63897"/>
                    <a:pt x="101352" y="52859"/>
                    <a:pt x="99566" y="47848"/>
                  </a:cubicBezTo>
                  <a:cubicBezTo>
                    <a:pt x="97780" y="42837"/>
                    <a:pt x="94878" y="38943"/>
                    <a:pt x="90860" y="36165"/>
                  </a:cubicBezTo>
                  <a:cubicBezTo>
                    <a:pt x="86841" y="33387"/>
                    <a:pt x="82005" y="31998"/>
                    <a:pt x="76349" y="31998"/>
                  </a:cubicBezTo>
                  <a:cubicBezTo>
                    <a:pt x="69106" y="31998"/>
                    <a:pt x="62607" y="33982"/>
                    <a:pt x="56853" y="37951"/>
                  </a:cubicBezTo>
                  <a:cubicBezTo>
                    <a:pt x="51098" y="41920"/>
                    <a:pt x="47154" y="47178"/>
                    <a:pt x="45021" y="53727"/>
                  </a:cubicBezTo>
                  <a:cubicBezTo>
                    <a:pt x="42887" y="60275"/>
                    <a:pt x="41821" y="72380"/>
                    <a:pt x="41821" y="90041"/>
                  </a:cubicBezTo>
                  <a:lnTo>
                    <a:pt x="41821" y="161627"/>
                  </a:lnTo>
                  <a:lnTo>
                    <a:pt x="0" y="161627"/>
                  </a:lnTo>
                  <a:lnTo>
                    <a:pt x="0" y="3572"/>
                  </a:lnTo>
                  <a:lnTo>
                    <a:pt x="38844" y="3572"/>
                  </a:lnTo>
                  <a:lnTo>
                    <a:pt x="38844" y="26789"/>
                  </a:lnTo>
                  <a:cubicBezTo>
                    <a:pt x="52636" y="8929"/>
                    <a:pt x="69999" y="0"/>
                    <a:pt x="90934"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28946"/>
              <a:endParaRPr lang="en-US" sz="2429" b="1" spc="-51">
                <a:solidFill>
                  <a:srgbClr val="8C9599">
                    <a:lumMod val="50000"/>
                  </a:srgbClr>
                </a:solidFill>
                <a:cs typeface="Arial"/>
              </a:endParaRPr>
            </a:p>
          </p:txBody>
        </p:sp>
        <p:sp>
          <p:nvSpPr>
            <p:cNvPr id="32" name="TextBox 31">
              <a:extLst>
                <a:ext uri="{FF2B5EF4-FFF2-40B4-BE49-F238E27FC236}">
                  <a16:creationId xmlns:a16="http://schemas.microsoft.com/office/drawing/2014/main" id="{75FF8F98-788B-C346-AEA6-89E493CA8DEA}"/>
                </a:ext>
              </a:extLst>
            </p:cNvPr>
            <p:cNvSpPr txBox="1"/>
            <p:nvPr userDrawn="1"/>
          </p:nvSpPr>
          <p:spPr>
            <a:xfrm>
              <a:off x="5688618" y="2294300"/>
              <a:ext cx="163116" cy="165199"/>
            </a:xfrm>
            <a:custGeom>
              <a:avLst/>
              <a:gdLst/>
              <a:ahLst/>
              <a:cxnLst/>
              <a:rect l="l" t="t" r="r" b="b"/>
              <a:pathLst>
                <a:path w="163116" h="165199">
                  <a:moveTo>
                    <a:pt x="81409" y="0"/>
                  </a:moveTo>
                  <a:cubicBezTo>
                    <a:pt x="105321" y="0"/>
                    <a:pt x="124916" y="7764"/>
                    <a:pt x="140196" y="23291"/>
                  </a:cubicBezTo>
                  <a:cubicBezTo>
                    <a:pt x="155476" y="38819"/>
                    <a:pt x="163116" y="58440"/>
                    <a:pt x="163116" y="82153"/>
                  </a:cubicBezTo>
                  <a:cubicBezTo>
                    <a:pt x="163116" y="106065"/>
                    <a:pt x="155401" y="125884"/>
                    <a:pt x="139973" y="141610"/>
                  </a:cubicBezTo>
                  <a:cubicBezTo>
                    <a:pt x="124544" y="157336"/>
                    <a:pt x="105122" y="165199"/>
                    <a:pt x="81707" y="165199"/>
                  </a:cubicBezTo>
                  <a:cubicBezTo>
                    <a:pt x="67221" y="165199"/>
                    <a:pt x="53405" y="161925"/>
                    <a:pt x="40258" y="155376"/>
                  </a:cubicBezTo>
                  <a:cubicBezTo>
                    <a:pt x="27112" y="148828"/>
                    <a:pt x="17115" y="139228"/>
                    <a:pt x="10269" y="126578"/>
                  </a:cubicBezTo>
                  <a:cubicBezTo>
                    <a:pt x="3423" y="113928"/>
                    <a:pt x="0" y="98524"/>
                    <a:pt x="0" y="80367"/>
                  </a:cubicBezTo>
                  <a:cubicBezTo>
                    <a:pt x="0" y="66476"/>
                    <a:pt x="3423" y="53032"/>
                    <a:pt x="10269" y="40035"/>
                  </a:cubicBezTo>
                  <a:cubicBezTo>
                    <a:pt x="17115" y="27037"/>
                    <a:pt x="26814" y="17115"/>
                    <a:pt x="39365" y="10269"/>
                  </a:cubicBezTo>
                  <a:cubicBezTo>
                    <a:pt x="51916" y="3423"/>
                    <a:pt x="65931" y="0"/>
                    <a:pt x="81409" y="0"/>
                  </a:cubicBezTo>
                  <a:close/>
                  <a:moveTo>
                    <a:pt x="81558" y="34081"/>
                  </a:moveTo>
                  <a:cubicBezTo>
                    <a:pt x="70644" y="34081"/>
                    <a:pt x="61466" y="38249"/>
                    <a:pt x="54025" y="46583"/>
                  </a:cubicBezTo>
                  <a:cubicBezTo>
                    <a:pt x="46583" y="54917"/>
                    <a:pt x="42863" y="66923"/>
                    <a:pt x="42863" y="82599"/>
                  </a:cubicBezTo>
                  <a:cubicBezTo>
                    <a:pt x="42863" y="98276"/>
                    <a:pt x="46583" y="110281"/>
                    <a:pt x="54025" y="118616"/>
                  </a:cubicBezTo>
                  <a:cubicBezTo>
                    <a:pt x="61466" y="126950"/>
                    <a:pt x="70644" y="131117"/>
                    <a:pt x="81558" y="131117"/>
                  </a:cubicBezTo>
                  <a:cubicBezTo>
                    <a:pt x="92472" y="131117"/>
                    <a:pt x="101625" y="126950"/>
                    <a:pt x="109017" y="118616"/>
                  </a:cubicBezTo>
                  <a:cubicBezTo>
                    <a:pt x="116408" y="110281"/>
                    <a:pt x="120104" y="98177"/>
                    <a:pt x="120104" y="82302"/>
                  </a:cubicBezTo>
                  <a:cubicBezTo>
                    <a:pt x="120104" y="66824"/>
                    <a:pt x="116408" y="54917"/>
                    <a:pt x="109017" y="46583"/>
                  </a:cubicBezTo>
                  <a:cubicBezTo>
                    <a:pt x="101625" y="38249"/>
                    <a:pt x="92472" y="34081"/>
                    <a:pt x="81558" y="34081"/>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28946"/>
              <a:endParaRPr lang="en-US" sz="2429" b="1" spc="-51">
                <a:solidFill>
                  <a:srgbClr val="8C9599">
                    <a:lumMod val="50000"/>
                  </a:srgbClr>
                </a:solidFill>
                <a:cs typeface="Arial"/>
              </a:endParaRPr>
            </a:p>
          </p:txBody>
        </p:sp>
        <p:sp>
          <p:nvSpPr>
            <p:cNvPr id="33" name="TextBox 32">
              <a:extLst>
                <a:ext uri="{FF2B5EF4-FFF2-40B4-BE49-F238E27FC236}">
                  <a16:creationId xmlns:a16="http://schemas.microsoft.com/office/drawing/2014/main" id="{F2960768-09EF-714E-810E-CDE100123881}"/>
                </a:ext>
              </a:extLst>
            </p:cNvPr>
            <p:cNvSpPr txBox="1"/>
            <p:nvPr userDrawn="1"/>
          </p:nvSpPr>
          <p:spPr>
            <a:xfrm>
              <a:off x="5945793" y="2294300"/>
              <a:ext cx="163116" cy="165199"/>
            </a:xfrm>
            <a:custGeom>
              <a:avLst/>
              <a:gdLst/>
              <a:ahLst/>
              <a:cxnLst/>
              <a:rect l="l" t="t" r="r" b="b"/>
              <a:pathLst>
                <a:path w="163116" h="165199">
                  <a:moveTo>
                    <a:pt x="81409" y="0"/>
                  </a:moveTo>
                  <a:cubicBezTo>
                    <a:pt x="105321" y="0"/>
                    <a:pt x="124916" y="7764"/>
                    <a:pt x="140196" y="23291"/>
                  </a:cubicBezTo>
                  <a:cubicBezTo>
                    <a:pt x="155476" y="38819"/>
                    <a:pt x="163116" y="58440"/>
                    <a:pt x="163116" y="82153"/>
                  </a:cubicBezTo>
                  <a:cubicBezTo>
                    <a:pt x="163116" y="106065"/>
                    <a:pt x="155401" y="125884"/>
                    <a:pt x="139973" y="141610"/>
                  </a:cubicBezTo>
                  <a:cubicBezTo>
                    <a:pt x="124544" y="157336"/>
                    <a:pt x="105122" y="165199"/>
                    <a:pt x="81707" y="165199"/>
                  </a:cubicBezTo>
                  <a:cubicBezTo>
                    <a:pt x="67221" y="165199"/>
                    <a:pt x="53405" y="161925"/>
                    <a:pt x="40258" y="155376"/>
                  </a:cubicBezTo>
                  <a:cubicBezTo>
                    <a:pt x="27112" y="148828"/>
                    <a:pt x="17115" y="139228"/>
                    <a:pt x="10269" y="126578"/>
                  </a:cubicBezTo>
                  <a:cubicBezTo>
                    <a:pt x="3423" y="113928"/>
                    <a:pt x="0" y="98524"/>
                    <a:pt x="0" y="80367"/>
                  </a:cubicBezTo>
                  <a:cubicBezTo>
                    <a:pt x="0" y="66476"/>
                    <a:pt x="3423" y="53032"/>
                    <a:pt x="10269" y="40035"/>
                  </a:cubicBezTo>
                  <a:cubicBezTo>
                    <a:pt x="17115" y="27037"/>
                    <a:pt x="26814" y="17115"/>
                    <a:pt x="39365" y="10269"/>
                  </a:cubicBezTo>
                  <a:cubicBezTo>
                    <a:pt x="51916" y="3423"/>
                    <a:pt x="65931" y="0"/>
                    <a:pt x="81409" y="0"/>
                  </a:cubicBezTo>
                  <a:close/>
                  <a:moveTo>
                    <a:pt x="81558" y="34081"/>
                  </a:moveTo>
                  <a:cubicBezTo>
                    <a:pt x="70644" y="34081"/>
                    <a:pt x="61466" y="38249"/>
                    <a:pt x="54025" y="46583"/>
                  </a:cubicBezTo>
                  <a:cubicBezTo>
                    <a:pt x="46583" y="54917"/>
                    <a:pt x="42863" y="66923"/>
                    <a:pt x="42863" y="82599"/>
                  </a:cubicBezTo>
                  <a:cubicBezTo>
                    <a:pt x="42863" y="98276"/>
                    <a:pt x="46583" y="110281"/>
                    <a:pt x="54025" y="118616"/>
                  </a:cubicBezTo>
                  <a:cubicBezTo>
                    <a:pt x="61466" y="126950"/>
                    <a:pt x="70644" y="131117"/>
                    <a:pt x="81558" y="131117"/>
                  </a:cubicBezTo>
                  <a:cubicBezTo>
                    <a:pt x="92472" y="131117"/>
                    <a:pt x="101625" y="126950"/>
                    <a:pt x="109017" y="118616"/>
                  </a:cubicBezTo>
                  <a:cubicBezTo>
                    <a:pt x="116408" y="110281"/>
                    <a:pt x="120104" y="98177"/>
                    <a:pt x="120104" y="82302"/>
                  </a:cubicBezTo>
                  <a:cubicBezTo>
                    <a:pt x="120104" y="66824"/>
                    <a:pt x="116408" y="54917"/>
                    <a:pt x="109017" y="46583"/>
                  </a:cubicBezTo>
                  <a:cubicBezTo>
                    <a:pt x="101625" y="38249"/>
                    <a:pt x="92472" y="34081"/>
                    <a:pt x="81558" y="34081"/>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28946"/>
              <a:endParaRPr lang="en-US" sz="2429" b="1" spc="-51">
                <a:solidFill>
                  <a:srgbClr val="8C9599">
                    <a:lumMod val="50000"/>
                  </a:srgbClr>
                </a:solidFill>
                <a:cs typeface="Arial"/>
              </a:endParaRPr>
            </a:p>
          </p:txBody>
        </p:sp>
        <p:sp>
          <p:nvSpPr>
            <p:cNvPr id="34" name="TextBox 33">
              <a:extLst>
                <a:ext uri="{FF2B5EF4-FFF2-40B4-BE49-F238E27FC236}">
                  <a16:creationId xmlns:a16="http://schemas.microsoft.com/office/drawing/2014/main" id="{3EA93E3B-566E-954B-B276-F34642446AE2}"/>
                </a:ext>
              </a:extLst>
            </p:cNvPr>
            <p:cNvSpPr txBox="1"/>
            <p:nvPr userDrawn="1"/>
          </p:nvSpPr>
          <p:spPr>
            <a:xfrm>
              <a:off x="6127066" y="2294299"/>
              <a:ext cx="154186" cy="225772"/>
            </a:xfrm>
            <a:custGeom>
              <a:avLst/>
              <a:gdLst/>
              <a:ahLst/>
              <a:cxnLst/>
              <a:rect l="l" t="t" r="r" b="b"/>
              <a:pathLst>
                <a:path w="154186" h="225772">
                  <a:moveTo>
                    <a:pt x="66675" y="0"/>
                  </a:moveTo>
                  <a:cubicBezTo>
                    <a:pt x="86221" y="0"/>
                    <a:pt x="102344" y="8582"/>
                    <a:pt x="115044" y="25747"/>
                  </a:cubicBezTo>
                  <a:lnTo>
                    <a:pt x="115044" y="3572"/>
                  </a:lnTo>
                  <a:lnTo>
                    <a:pt x="154186" y="3572"/>
                  </a:lnTo>
                  <a:lnTo>
                    <a:pt x="154186" y="145405"/>
                  </a:lnTo>
                  <a:cubicBezTo>
                    <a:pt x="154186" y="164058"/>
                    <a:pt x="152648" y="177998"/>
                    <a:pt x="149572" y="187226"/>
                  </a:cubicBezTo>
                  <a:cubicBezTo>
                    <a:pt x="146496" y="196453"/>
                    <a:pt x="142180" y="203696"/>
                    <a:pt x="136624" y="208954"/>
                  </a:cubicBezTo>
                  <a:cubicBezTo>
                    <a:pt x="131068" y="214213"/>
                    <a:pt x="123651" y="218331"/>
                    <a:pt x="114374" y="221307"/>
                  </a:cubicBezTo>
                  <a:cubicBezTo>
                    <a:pt x="105097" y="224284"/>
                    <a:pt x="93365" y="225772"/>
                    <a:pt x="79176" y="225772"/>
                  </a:cubicBezTo>
                  <a:cubicBezTo>
                    <a:pt x="52387" y="225772"/>
                    <a:pt x="33387" y="221183"/>
                    <a:pt x="22175" y="212005"/>
                  </a:cubicBezTo>
                  <a:cubicBezTo>
                    <a:pt x="10963" y="202828"/>
                    <a:pt x="5358" y="191194"/>
                    <a:pt x="5358" y="177105"/>
                  </a:cubicBezTo>
                  <a:cubicBezTo>
                    <a:pt x="5358" y="175716"/>
                    <a:pt x="5407" y="174029"/>
                    <a:pt x="5506" y="172045"/>
                  </a:cubicBezTo>
                  <a:lnTo>
                    <a:pt x="53280" y="177849"/>
                  </a:lnTo>
                  <a:cubicBezTo>
                    <a:pt x="54074" y="183406"/>
                    <a:pt x="55909" y="187226"/>
                    <a:pt x="58787" y="189309"/>
                  </a:cubicBezTo>
                  <a:cubicBezTo>
                    <a:pt x="62756" y="192286"/>
                    <a:pt x="69006" y="193774"/>
                    <a:pt x="77539" y="193774"/>
                  </a:cubicBezTo>
                  <a:cubicBezTo>
                    <a:pt x="88453" y="193774"/>
                    <a:pt x="96639" y="192137"/>
                    <a:pt x="102096" y="188863"/>
                  </a:cubicBezTo>
                  <a:cubicBezTo>
                    <a:pt x="105767" y="186680"/>
                    <a:pt x="108545" y="183158"/>
                    <a:pt x="110430" y="178296"/>
                  </a:cubicBezTo>
                  <a:cubicBezTo>
                    <a:pt x="111720" y="174823"/>
                    <a:pt x="112365" y="168424"/>
                    <a:pt x="112365" y="159097"/>
                  </a:cubicBezTo>
                  <a:lnTo>
                    <a:pt x="112365" y="136029"/>
                  </a:lnTo>
                  <a:cubicBezTo>
                    <a:pt x="99863" y="153094"/>
                    <a:pt x="84088" y="161627"/>
                    <a:pt x="65038" y="161627"/>
                  </a:cubicBezTo>
                  <a:cubicBezTo>
                    <a:pt x="43805" y="161627"/>
                    <a:pt x="26987" y="152648"/>
                    <a:pt x="14585" y="134689"/>
                  </a:cubicBezTo>
                  <a:cubicBezTo>
                    <a:pt x="4861" y="120501"/>
                    <a:pt x="0" y="102840"/>
                    <a:pt x="0" y="81706"/>
                  </a:cubicBezTo>
                  <a:cubicBezTo>
                    <a:pt x="0" y="55215"/>
                    <a:pt x="6375" y="34974"/>
                    <a:pt x="19124" y="20985"/>
                  </a:cubicBezTo>
                  <a:cubicBezTo>
                    <a:pt x="31874" y="6995"/>
                    <a:pt x="47724" y="0"/>
                    <a:pt x="66675" y="0"/>
                  </a:cubicBezTo>
                  <a:close/>
                  <a:moveTo>
                    <a:pt x="77390" y="31998"/>
                  </a:moveTo>
                  <a:cubicBezTo>
                    <a:pt x="67369" y="31998"/>
                    <a:pt x="59109" y="35892"/>
                    <a:pt x="52610" y="43681"/>
                  </a:cubicBezTo>
                  <a:cubicBezTo>
                    <a:pt x="46112" y="51470"/>
                    <a:pt x="42862" y="63351"/>
                    <a:pt x="42862" y="79325"/>
                  </a:cubicBezTo>
                  <a:cubicBezTo>
                    <a:pt x="42862" y="96093"/>
                    <a:pt x="46112" y="108371"/>
                    <a:pt x="52610" y="116160"/>
                  </a:cubicBezTo>
                  <a:cubicBezTo>
                    <a:pt x="59109" y="123949"/>
                    <a:pt x="67121" y="127843"/>
                    <a:pt x="76646" y="127843"/>
                  </a:cubicBezTo>
                  <a:cubicBezTo>
                    <a:pt x="86866" y="127843"/>
                    <a:pt x="95498" y="123850"/>
                    <a:pt x="102542" y="115862"/>
                  </a:cubicBezTo>
                  <a:cubicBezTo>
                    <a:pt x="109587" y="107875"/>
                    <a:pt x="113109" y="96044"/>
                    <a:pt x="113109" y="80367"/>
                  </a:cubicBezTo>
                  <a:cubicBezTo>
                    <a:pt x="113109" y="63996"/>
                    <a:pt x="109736" y="51842"/>
                    <a:pt x="102989" y="43904"/>
                  </a:cubicBezTo>
                  <a:cubicBezTo>
                    <a:pt x="96242" y="35967"/>
                    <a:pt x="87709" y="31998"/>
                    <a:pt x="77390" y="31998"/>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28946"/>
              <a:endParaRPr lang="en-US" sz="2429" b="1" spc="-51">
                <a:solidFill>
                  <a:srgbClr val="8C9599">
                    <a:lumMod val="50000"/>
                  </a:srgbClr>
                </a:solidFill>
                <a:cs typeface="Arial"/>
              </a:endParaRPr>
            </a:p>
          </p:txBody>
        </p:sp>
        <p:sp>
          <p:nvSpPr>
            <p:cNvPr id="35" name="TextBox 34">
              <a:extLst>
                <a:ext uri="{FF2B5EF4-FFF2-40B4-BE49-F238E27FC236}">
                  <a16:creationId xmlns:a16="http://schemas.microsoft.com/office/drawing/2014/main" id="{1E3E8253-2CAE-E147-8D81-B5BAA6E050F8}"/>
                </a:ext>
              </a:extLst>
            </p:cNvPr>
            <p:cNvSpPr txBox="1"/>
            <p:nvPr userDrawn="1"/>
          </p:nvSpPr>
          <p:spPr>
            <a:xfrm>
              <a:off x="6297623" y="2297871"/>
              <a:ext cx="162520" cy="222200"/>
            </a:xfrm>
            <a:custGeom>
              <a:avLst/>
              <a:gdLst/>
              <a:ahLst/>
              <a:cxnLst/>
              <a:rect l="l" t="t" r="r" b="b"/>
              <a:pathLst>
                <a:path w="162520" h="222200">
                  <a:moveTo>
                    <a:pt x="0" y="0"/>
                  </a:moveTo>
                  <a:lnTo>
                    <a:pt x="44499" y="0"/>
                  </a:lnTo>
                  <a:lnTo>
                    <a:pt x="82302" y="112216"/>
                  </a:lnTo>
                  <a:lnTo>
                    <a:pt x="119211" y="0"/>
                  </a:lnTo>
                  <a:lnTo>
                    <a:pt x="162520" y="0"/>
                  </a:lnTo>
                  <a:lnTo>
                    <a:pt x="106709" y="152102"/>
                  </a:lnTo>
                  <a:lnTo>
                    <a:pt x="96738" y="179635"/>
                  </a:lnTo>
                  <a:cubicBezTo>
                    <a:pt x="93067" y="188863"/>
                    <a:pt x="89569" y="195907"/>
                    <a:pt x="86246" y="200769"/>
                  </a:cubicBezTo>
                  <a:cubicBezTo>
                    <a:pt x="82922" y="205631"/>
                    <a:pt x="79102" y="209574"/>
                    <a:pt x="74786" y="212601"/>
                  </a:cubicBezTo>
                  <a:cubicBezTo>
                    <a:pt x="70470" y="215627"/>
                    <a:pt x="65162" y="217983"/>
                    <a:pt x="58861" y="219670"/>
                  </a:cubicBezTo>
                  <a:cubicBezTo>
                    <a:pt x="52561" y="221357"/>
                    <a:pt x="45442" y="222200"/>
                    <a:pt x="37504" y="222200"/>
                  </a:cubicBezTo>
                  <a:cubicBezTo>
                    <a:pt x="29468" y="222200"/>
                    <a:pt x="21580" y="221357"/>
                    <a:pt x="13841" y="219670"/>
                  </a:cubicBezTo>
                  <a:lnTo>
                    <a:pt x="10120" y="186928"/>
                  </a:lnTo>
                  <a:cubicBezTo>
                    <a:pt x="16668" y="188218"/>
                    <a:pt x="22572" y="188863"/>
                    <a:pt x="27831" y="188863"/>
                  </a:cubicBezTo>
                  <a:cubicBezTo>
                    <a:pt x="37554" y="188863"/>
                    <a:pt x="44747" y="186010"/>
                    <a:pt x="49411" y="180305"/>
                  </a:cubicBezTo>
                  <a:cubicBezTo>
                    <a:pt x="54074" y="174600"/>
                    <a:pt x="57646" y="167332"/>
                    <a:pt x="60126" y="158502"/>
                  </a:cubicBezTo>
                  <a:lnTo>
                    <a:pt x="0" y="0"/>
                  </a:ln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28946"/>
              <a:endParaRPr lang="en-US" sz="2429" b="1" spc="-51">
                <a:solidFill>
                  <a:srgbClr val="8C9599">
                    <a:lumMod val="50000"/>
                  </a:srgbClr>
                </a:solidFill>
                <a:cs typeface="Arial"/>
              </a:endParaRPr>
            </a:p>
          </p:txBody>
        </p:sp>
      </p:grpSp>
    </p:spTree>
    <p:extLst>
      <p:ext uri="{BB962C8B-B14F-4D97-AF65-F5344CB8AC3E}">
        <p14:creationId xmlns:p14="http://schemas.microsoft.com/office/powerpoint/2010/main" val="195463261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CF815FE-B4CF-6A4A-B94A-CEF58EAFE6A1}"/>
              </a:ext>
            </a:extLst>
          </p:cNvPr>
          <p:cNvSpPr/>
          <p:nvPr/>
        </p:nvSpPr>
        <p:spPr>
          <a:xfrm>
            <a:off x="2989691" y="0"/>
            <a:ext cx="9202310" cy="5709424"/>
          </a:xfrm>
          <a:prstGeom prst="rect">
            <a:avLst/>
          </a:prstGeom>
          <a:pattFill prst="dkUpDi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lIns="92893" tIns="46446" rIns="92893" bIns="46446" rtlCol="0" anchor="ctr"/>
          <a:lstStyle/>
          <a:p>
            <a:pPr algn="ctr" defTabSz="928946"/>
            <a:endParaRPr lang="en-US" sz="1929">
              <a:solidFill>
                <a:srgbClr val="FFFFFF"/>
              </a:solidFill>
            </a:endParaRPr>
          </a:p>
        </p:txBody>
      </p:sp>
      <p:sp>
        <p:nvSpPr>
          <p:cNvPr id="2" name="Title 1"/>
          <p:cNvSpPr>
            <a:spLocks noGrp="1"/>
          </p:cNvSpPr>
          <p:nvPr>
            <p:ph type="ctrTitle"/>
          </p:nvPr>
        </p:nvSpPr>
        <p:spPr>
          <a:xfrm>
            <a:off x="5486402" y="2389191"/>
            <a:ext cx="6080097" cy="735014"/>
          </a:xfrm>
        </p:spPr>
        <p:txBody>
          <a:bodyPr vert="horz" lIns="130050" tIns="65025" rIns="130050" bIns="65025" rtlCol="0" anchor="b">
            <a:noAutofit/>
          </a:bodyPr>
          <a:lstStyle>
            <a:lvl1pPr>
              <a:defRPr lang="en-US" sz="2429" spc="-51" baseline="0" dirty="0">
                <a:solidFill>
                  <a:schemeClr val="tx1">
                    <a:lumMod val="50000"/>
                  </a:schemeClr>
                </a:solidFill>
              </a:defRPr>
            </a:lvl1pPr>
          </a:lstStyle>
          <a:p>
            <a:pPr lvl="0"/>
            <a:r>
              <a:rPr lang="en-US"/>
              <a:t>Click to edit Master title style</a:t>
            </a:r>
          </a:p>
        </p:txBody>
      </p:sp>
      <p:sp>
        <p:nvSpPr>
          <p:cNvPr id="7" name="Rectangle 6"/>
          <p:cNvSpPr/>
          <p:nvPr/>
        </p:nvSpPr>
        <p:spPr bwMode="auto">
          <a:xfrm rot="10800000" flipH="1">
            <a:off x="1" y="1"/>
            <a:ext cx="304800" cy="6858000"/>
          </a:xfrm>
          <a:prstGeom prst="rect">
            <a:avLst/>
          </a:prstGeom>
          <a:solidFill>
            <a:srgbClr val="00A8F7"/>
          </a:solidFill>
          <a:ln>
            <a:noFill/>
          </a:ln>
          <a:effectLst/>
        </p:spPr>
        <p:txBody>
          <a:bodyPr vert="horz" wrap="square" lIns="92893" tIns="46446" rIns="92893" bIns="46446" numCol="1" rtlCol="0" anchor="ctr" anchorCtr="0" compatLnSpc="1">
            <a:prstTxWarp prst="textNoShape">
              <a:avLst/>
            </a:prstTxWarp>
          </a:bodyPr>
          <a:lstStyle/>
          <a:p>
            <a:pPr algn="ctr" defTabSz="928946" fontAlgn="base">
              <a:spcBef>
                <a:spcPct val="0"/>
              </a:spcBef>
              <a:spcAft>
                <a:spcPct val="0"/>
              </a:spcAft>
            </a:pPr>
            <a:endParaRPr lang="en-US" sz="2214">
              <a:solidFill>
                <a:srgbClr val="00A8F7"/>
              </a:solidFill>
              <a:ea typeface="ＭＳ Ｐゴシック" pitchFamily="34" charset="-128"/>
            </a:endParaRPr>
          </a:p>
        </p:txBody>
      </p:sp>
      <p:pic>
        <p:nvPicPr>
          <p:cNvPr id="9" name="Picture 8">
            <a:extLst>
              <a:ext uri="{FF2B5EF4-FFF2-40B4-BE49-F238E27FC236}">
                <a16:creationId xmlns:a16="http://schemas.microsoft.com/office/drawing/2014/main" id="{DDDFD66A-0FEA-9E43-85A5-272F33EA954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22112" y="5808215"/>
            <a:ext cx="2012174" cy="631521"/>
          </a:xfrm>
          <a:prstGeom prst="rect">
            <a:avLst/>
          </a:prstGeom>
        </p:spPr>
      </p:pic>
      <p:grpSp>
        <p:nvGrpSpPr>
          <p:cNvPr id="10" name="Group 9">
            <a:extLst>
              <a:ext uri="{FF2B5EF4-FFF2-40B4-BE49-F238E27FC236}">
                <a16:creationId xmlns:a16="http://schemas.microsoft.com/office/drawing/2014/main" id="{8926EC48-BD49-014A-A1EC-F94585FABBA0}"/>
              </a:ext>
            </a:extLst>
          </p:cNvPr>
          <p:cNvGrpSpPr/>
          <p:nvPr/>
        </p:nvGrpSpPr>
        <p:grpSpPr>
          <a:xfrm>
            <a:off x="906054" y="2"/>
            <a:ext cx="5087397" cy="6859424"/>
            <a:chOff x="679539" y="1"/>
            <a:chExt cx="3815548" cy="5144568"/>
          </a:xfrm>
        </p:grpSpPr>
        <p:sp>
          <p:nvSpPr>
            <p:cNvPr id="11" name="Chevron 10">
              <a:extLst>
                <a:ext uri="{FF2B5EF4-FFF2-40B4-BE49-F238E27FC236}">
                  <a16:creationId xmlns:a16="http://schemas.microsoft.com/office/drawing/2014/main" id="{D574683D-4DBB-5249-AF45-F413E53A063F}"/>
                </a:ext>
              </a:extLst>
            </p:cNvPr>
            <p:cNvSpPr/>
            <p:nvPr/>
          </p:nvSpPr>
          <p:spPr>
            <a:xfrm>
              <a:off x="679539" y="1"/>
              <a:ext cx="3193569" cy="2999574"/>
            </a:xfrm>
            <a:prstGeom prst="chevron">
              <a:avLst>
                <a:gd name="adj" fmla="val 4614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28946"/>
              <a:endParaRPr lang="en-US" sz="1929">
                <a:solidFill>
                  <a:srgbClr val="8C9599"/>
                </a:solidFill>
              </a:endParaRPr>
            </a:p>
          </p:txBody>
        </p:sp>
        <p:sp>
          <p:nvSpPr>
            <p:cNvPr id="12" name="Chevron 11">
              <a:extLst>
                <a:ext uri="{FF2B5EF4-FFF2-40B4-BE49-F238E27FC236}">
                  <a16:creationId xmlns:a16="http://schemas.microsoft.com/office/drawing/2014/main" id="{2A6D0B0A-9FFE-5C41-849B-440463C5C464}"/>
                </a:ext>
              </a:extLst>
            </p:cNvPr>
            <p:cNvSpPr/>
            <p:nvPr/>
          </p:nvSpPr>
          <p:spPr>
            <a:xfrm>
              <a:off x="696634" y="1576855"/>
              <a:ext cx="3798453" cy="3567714"/>
            </a:xfrm>
            <a:prstGeom prst="chevron">
              <a:avLst>
                <a:gd name="adj" fmla="val 4614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28946"/>
              <a:endParaRPr lang="en-US" sz="1929">
                <a:solidFill>
                  <a:srgbClr val="8C9599"/>
                </a:solidFill>
              </a:endParaRPr>
            </a:p>
          </p:txBody>
        </p:sp>
        <p:sp>
          <p:nvSpPr>
            <p:cNvPr id="13" name="Chevron 12">
              <a:extLst>
                <a:ext uri="{FF2B5EF4-FFF2-40B4-BE49-F238E27FC236}">
                  <a16:creationId xmlns:a16="http://schemas.microsoft.com/office/drawing/2014/main" id="{9432091A-B9E0-5C4A-9F0C-8E699C05493C}"/>
                </a:ext>
              </a:extLst>
            </p:cNvPr>
            <p:cNvSpPr/>
            <p:nvPr/>
          </p:nvSpPr>
          <p:spPr>
            <a:xfrm>
              <a:off x="1500375" y="1166614"/>
              <a:ext cx="2488584" cy="2337414"/>
            </a:xfrm>
            <a:prstGeom prst="chevron">
              <a:avLst>
                <a:gd name="adj" fmla="val 4614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28946"/>
              <a:endParaRPr lang="en-US" sz="1929">
                <a:solidFill>
                  <a:srgbClr val="8C9599"/>
                </a:solidFill>
              </a:endParaRPr>
            </a:p>
          </p:txBody>
        </p:sp>
      </p:grpSp>
      <p:sp>
        <p:nvSpPr>
          <p:cNvPr id="16" name="Subtitle 2">
            <a:extLst>
              <a:ext uri="{FF2B5EF4-FFF2-40B4-BE49-F238E27FC236}">
                <a16:creationId xmlns:a16="http://schemas.microsoft.com/office/drawing/2014/main" id="{96A4AACE-0F03-3C4F-B453-5659CF3AE6D2}"/>
              </a:ext>
            </a:extLst>
          </p:cNvPr>
          <p:cNvSpPr>
            <a:spLocks noGrp="1"/>
          </p:cNvSpPr>
          <p:nvPr>
            <p:ph type="subTitle" idx="1"/>
          </p:nvPr>
        </p:nvSpPr>
        <p:spPr>
          <a:xfrm>
            <a:off x="5507017" y="3124204"/>
            <a:ext cx="6059480" cy="900904"/>
          </a:xfrm>
        </p:spPr>
        <p:txBody>
          <a:bodyPr>
            <a:noAutofit/>
          </a:bodyPr>
          <a:lstStyle>
            <a:lvl1pPr marL="0" indent="0" algn="l">
              <a:buNone/>
              <a:defRPr sz="1929" b="1" spc="-51" baseline="0">
                <a:solidFill>
                  <a:schemeClr val="accent3"/>
                </a:solidFill>
              </a:defRPr>
            </a:lvl1pPr>
            <a:lvl2pPr marL="464472" indent="0" algn="ctr">
              <a:buNone/>
              <a:defRPr>
                <a:solidFill>
                  <a:schemeClr val="tx1">
                    <a:tint val="75000"/>
                  </a:schemeClr>
                </a:solidFill>
              </a:defRPr>
            </a:lvl2pPr>
            <a:lvl3pPr marL="928946" indent="0" algn="ctr">
              <a:buNone/>
              <a:defRPr>
                <a:solidFill>
                  <a:schemeClr val="tx1">
                    <a:tint val="75000"/>
                  </a:schemeClr>
                </a:solidFill>
              </a:defRPr>
            </a:lvl3pPr>
            <a:lvl4pPr marL="1393418" indent="0" algn="ctr">
              <a:buNone/>
              <a:defRPr>
                <a:solidFill>
                  <a:schemeClr val="tx1">
                    <a:tint val="75000"/>
                  </a:schemeClr>
                </a:solidFill>
              </a:defRPr>
            </a:lvl4pPr>
            <a:lvl5pPr marL="1857891" indent="0" algn="ctr">
              <a:buNone/>
              <a:defRPr>
                <a:solidFill>
                  <a:schemeClr val="tx1">
                    <a:tint val="75000"/>
                  </a:schemeClr>
                </a:solidFill>
              </a:defRPr>
            </a:lvl5pPr>
            <a:lvl6pPr marL="2322363" indent="0" algn="ctr">
              <a:buNone/>
              <a:defRPr>
                <a:solidFill>
                  <a:schemeClr val="tx1">
                    <a:tint val="75000"/>
                  </a:schemeClr>
                </a:solidFill>
              </a:defRPr>
            </a:lvl6pPr>
            <a:lvl7pPr marL="2786835" indent="0" algn="ctr">
              <a:buNone/>
              <a:defRPr>
                <a:solidFill>
                  <a:schemeClr val="tx1">
                    <a:tint val="75000"/>
                  </a:schemeClr>
                </a:solidFill>
              </a:defRPr>
            </a:lvl7pPr>
            <a:lvl8pPr marL="3251309" indent="0" algn="ctr">
              <a:buNone/>
              <a:defRPr>
                <a:solidFill>
                  <a:schemeClr val="tx1">
                    <a:tint val="75000"/>
                  </a:schemeClr>
                </a:solidFill>
              </a:defRPr>
            </a:lvl8pPr>
            <a:lvl9pPr marL="3715781" indent="0" algn="ctr">
              <a:buNone/>
              <a:defRPr>
                <a:solidFill>
                  <a:schemeClr val="tx1">
                    <a:tint val="75000"/>
                  </a:schemeClr>
                </a:solidFill>
              </a:defRPr>
            </a:lvl9pPr>
          </a:lstStyle>
          <a:p>
            <a:r>
              <a:rPr lang="en-US"/>
              <a:t>Click to edit Master subtitle style</a:t>
            </a:r>
          </a:p>
        </p:txBody>
      </p:sp>
      <p:grpSp>
        <p:nvGrpSpPr>
          <p:cNvPr id="24" name="Group 23">
            <a:extLst>
              <a:ext uri="{FF2B5EF4-FFF2-40B4-BE49-F238E27FC236}">
                <a16:creationId xmlns:a16="http://schemas.microsoft.com/office/drawing/2014/main" id="{8EC783B4-CAA9-3043-97CE-E88A30110BD7}"/>
              </a:ext>
            </a:extLst>
          </p:cNvPr>
          <p:cNvGrpSpPr/>
          <p:nvPr/>
        </p:nvGrpSpPr>
        <p:grpSpPr>
          <a:xfrm>
            <a:off x="5321169" y="6205143"/>
            <a:ext cx="3479121" cy="306732"/>
            <a:chOff x="744483" y="4848998"/>
            <a:chExt cx="2609341" cy="230049"/>
          </a:xfrm>
        </p:grpSpPr>
        <p:sp>
          <p:nvSpPr>
            <p:cNvPr id="25" name="TextBox 24">
              <a:extLst>
                <a:ext uri="{FF2B5EF4-FFF2-40B4-BE49-F238E27FC236}">
                  <a16:creationId xmlns:a16="http://schemas.microsoft.com/office/drawing/2014/main" id="{2C4A5DB9-461A-E340-AACF-9C2853D86132}"/>
                </a:ext>
              </a:extLst>
            </p:cNvPr>
            <p:cNvSpPr txBox="1"/>
            <p:nvPr userDrawn="1"/>
          </p:nvSpPr>
          <p:spPr>
            <a:xfrm>
              <a:off x="2184981" y="4890294"/>
              <a:ext cx="1168843" cy="131912"/>
            </a:xfrm>
            <a:prstGeom prst="rect">
              <a:avLst/>
            </a:prstGeom>
            <a:noFill/>
          </p:spPr>
          <p:txBody>
            <a:bodyPr wrap="square" lIns="0" tIns="0" rIns="0" bIns="0" rtlCol="0" anchor="ctr">
              <a:spAutoFit/>
            </a:bodyPr>
            <a:lstStyle/>
            <a:p>
              <a:pPr defTabSz="928946"/>
              <a:r>
                <a:rPr lang="en-US" sz="1143" b="1">
                  <a:solidFill>
                    <a:srgbClr val="8C9599">
                      <a:lumMod val="50000"/>
                    </a:srgbClr>
                  </a:solidFill>
                  <a:cs typeface="Arial"/>
                </a:rPr>
                <a:t>Better Together</a:t>
              </a:r>
            </a:p>
          </p:txBody>
        </p:sp>
        <p:sp>
          <p:nvSpPr>
            <p:cNvPr id="26" name="Title 3">
              <a:extLst>
                <a:ext uri="{FF2B5EF4-FFF2-40B4-BE49-F238E27FC236}">
                  <a16:creationId xmlns:a16="http://schemas.microsoft.com/office/drawing/2014/main" id="{1BE5FF10-1BE6-9047-82EE-93D1BC6536CD}"/>
                </a:ext>
              </a:extLst>
            </p:cNvPr>
            <p:cNvSpPr txBox="1">
              <a:spLocks/>
            </p:cNvSpPr>
            <p:nvPr userDrawn="1"/>
          </p:nvSpPr>
          <p:spPr>
            <a:xfrm>
              <a:off x="744483" y="4848998"/>
              <a:ext cx="1342523" cy="230049"/>
            </a:xfrm>
            <a:prstGeom prst="rect">
              <a:avLst/>
            </a:prstGeom>
          </p:spPr>
          <p:txBody>
            <a:bodyPr anchor="ctr"/>
            <a:lstStyle>
              <a:lvl1pPr algn="l" defTabSz="914400" rtl="0" eaLnBrk="1" latinLnBrk="0" hangingPunct="1">
                <a:lnSpc>
                  <a:spcPct val="90000"/>
                </a:lnSpc>
                <a:spcBef>
                  <a:spcPct val="0"/>
                </a:spcBef>
                <a:buNone/>
                <a:defRPr sz="2400" b="1" kern="1200">
                  <a:solidFill>
                    <a:schemeClr val="tx1">
                      <a:lumMod val="50000"/>
                    </a:schemeClr>
                  </a:solidFill>
                  <a:latin typeface="+mj-lt"/>
                  <a:ea typeface="+mj-ea"/>
                  <a:cs typeface="+mj-cs"/>
                </a:defRPr>
              </a:lvl1pPr>
            </a:lstStyle>
            <a:p>
              <a:pPr algn="r"/>
              <a:r>
                <a:rPr lang="en-US" sz="1143">
                  <a:solidFill>
                    <a:srgbClr val="003DA1"/>
                  </a:solidFill>
                </a:rPr>
                <a:t>UHC</a:t>
              </a:r>
              <a:r>
                <a:rPr lang="en-US" sz="1143">
                  <a:solidFill>
                    <a:srgbClr val="FF5F0E"/>
                  </a:solidFill>
                </a:rPr>
                <a:t>Technology</a:t>
              </a:r>
            </a:p>
          </p:txBody>
        </p:sp>
        <p:cxnSp>
          <p:nvCxnSpPr>
            <p:cNvPr id="27" name="Straight Connector 26">
              <a:extLst>
                <a:ext uri="{FF2B5EF4-FFF2-40B4-BE49-F238E27FC236}">
                  <a16:creationId xmlns:a16="http://schemas.microsoft.com/office/drawing/2014/main" id="{191D7E35-E8BA-D447-A285-6C09E8673F3D}"/>
                </a:ext>
              </a:extLst>
            </p:cNvPr>
            <p:cNvCxnSpPr/>
            <p:nvPr userDrawn="1"/>
          </p:nvCxnSpPr>
          <p:spPr>
            <a:xfrm>
              <a:off x="2087006" y="4874877"/>
              <a:ext cx="0" cy="1814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247284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1371600"/>
            <a:ext cx="10515600" cy="4800600"/>
          </a:xfrm>
        </p:spPr>
        <p:txBody>
          <a:bodyPr>
            <a:noAutofit/>
          </a:bodyPr>
          <a:lstStyle>
            <a:lvl2pPr marL="348355" indent="-154825">
              <a:buFont typeface="Arial" panose="020B0604020202020204" pitchFamily="34" charset="0"/>
              <a:buChar char="-"/>
              <a:defRPr/>
            </a:lvl2pPr>
          </a:lstStyle>
          <a:p>
            <a:pPr lvl="0"/>
            <a:r>
              <a:rPr lang="en-US"/>
              <a:t>Click to edit Master text styles</a:t>
            </a:r>
          </a:p>
          <a:p>
            <a:pPr lvl="1"/>
            <a:r>
              <a:rPr lang="en-US"/>
              <a:t>Second level</a:t>
            </a:r>
          </a:p>
        </p:txBody>
      </p:sp>
      <p:sp>
        <p:nvSpPr>
          <p:cNvPr id="6" name="Slide Number Placeholder 5"/>
          <p:cNvSpPr>
            <a:spLocks noGrp="1"/>
          </p:cNvSpPr>
          <p:nvPr>
            <p:ph type="sldNum" sz="quarter" idx="12"/>
          </p:nvPr>
        </p:nvSpPr>
        <p:spPr>
          <a:xfrm>
            <a:off x="10160000" y="6538884"/>
            <a:ext cx="1422400" cy="167846"/>
          </a:xfrm>
        </p:spPr>
        <p:txBody>
          <a:bodyPr/>
          <a:lstStyle/>
          <a:p>
            <a:fld id="{90F9BDA0-AF0E-4BA8-B742-3B9C92A3E6FE}" type="slidenum">
              <a:rPr lang="en-US" smtClean="0">
                <a:solidFill>
                  <a:srgbClr val="8C9599"/>
                </a:solidFill>
              </a:rPr>
              <a:pPr/>
              <a:t>‹#›</a:t>
            </a:fld>
            <a:endParaRPr lang="en-US">
              <a:solidFill>
                <a:srgbClr val="8C9599"/>
              </a:solidFill>
            </a:endParaRPr>
          </a:p>
        </p:txBody>
      </p:sp>
      <p:sp>
        <p:nvSpPr>
          <p:cNvPr id="5" name="Title Placeholder 1">
            <a:extLst>
              <a:ext uri="{FF2B5EF4-FFF2-40B4-BE49-F238E27FC236}">
                <a16:creationId xmlns:a16="http://schemas.microsoft.com/office/drawing/2014/main" id="{21EAF9A4-A042-254F-8E1D-C5357A291498}"/>
              </a:ext>
            </a:extLst>
          </p:cNvPr>
          <p:cNvSpPr>
            <a:spLocks noGrp="1"/>
          </p:cNvSpPr>
          <p:nvPr>
            <p:ph type="title"/>
          </p:nvPr>
        </p:nvSpPr>
        <p:spPr>
          <a:xfrm>
            <a:off x="1066800" y="295805"/>
            <a:ext cx="7694246" cy="700425"/>
          </a:xfrm>
          <a:prstGeom prst="rect">
            <a:avLst/>
          </a:prstGeom>
        </p:spPr>
        <p:txBody>
          <a:bodyPr vert="horz" lIns="130050" tIns="65025" rIns="130050" bIns="65025" rtlCol="0" anchor="b">
            <a:normAutofit/>
          </a:bodyPr>
          <a:lstStyle/>
          <a:p>
            <a:r>
              <a:rPr lang="en-US"/>
              <a:t>Click to edit Master title style</a:t>
            </a:r>
          </a:p>
        </p:txBody>
      </p:sp>
    </p:spTree>
    <p:extLst>
      <p:ext uri="{BB962C8B-B14F-4D97-AF65-F5344CB8AC3E}">
        <p14:creationId xmlns:p14="http://schemas.microsoft.com/office/powerpoint/2010/main" val="140989353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Content Photo">
    <p:spTree>
      <p:nvGrpSpPr>
        <p:cNvPr id="1" name=""/>
        <p:cNvGrpSpPr/>
        <p:nvPr/>
      </p:nvGrpSpPr>
      <p:grpSpPr>
        <a:xfrm>
          <a:off x="0" y="0"/>
          <a:ext cx="0" cy="0"/>
          <a:chOff x="0" y="0"/>
          <a:chExt cx="0" cy="0"/>
        </a:xfrm>
      </p:grpSpPr>
      <p:sp>
        <p:nvSpPr>
          <p:cNvPr id="7" name="Picture Placeholder 6"/>
          <p:cNvSpPr>
            <a:spLocks noGrp="1"/>
          </p:cNvSpPr>
          <p:nvPr>
            <p:ph type="pic" sz="quarter" idx="13" hasCustomPrompt="1"/>
          </p:nvPr>
        </p:nvSpPr>
        <p:spPr>
          <a:xfrm>
            <a:off x="8760919" y="996953"/>
            <a:ext cx="3431116" cy="5463116"/>
          </a:xfrm>
        </p:spPr>
        <p:txBody>
          <a:bodyPr anchor="ctr"/>
          <a:lstStyle>
            <a:lvl1pPr marL="0" indent="0" algn="ctr">
              <a:buNone/>
              <a:defRPr baseline="0"/>
            </a:lvl1pPr>
          </a:lstStyle>
          <a:p>
            <a:r>
              <a:rPr lang="en-US"/>
              <a:t>Add photo here</a:t>
            </a:r>
          </a:p>
        </p:txBody>
      </p:sp>
      <p:sp>
        <p:nvSpPr>
          <p:cNvPr id="3" name="Content Placeholder 2"/>
          <p:cNvSpPr>
            <a:spLocks noGrp="1"/>
          </p:cNvSpPr>
          <p:nvPr>
            <p:ph idx="1"/>
          </p:nvPr>
        </p:nvSpPr>
        <p:spPr>
          <a:xfrm>
            <a:off x="1066800" y="1371600"/>
            <a:ext cx="7694246" cy="4800600"/>
          </a:xfrm>
        </p:spPr>
        <p:txBody>
          <a:bodyPr>
            <a:noAutofit/>
          </a:bodyPr>
          <a:lstStyle>
            <a:lvl2pPr marL="348355" indent="-154825">
              <a:buFont typeface="Arial" panose="020B0604020202020204" pitchFamily="34" charset="0"/>
              <a:buChar char="-"/>
              <a:defRPr/>
            </a:lvl2pPr>
          </a:lstStyle>
          <a:p>
            <a:pPr lvl="0"/>
            <a:r>
              <a:rPr lang="en-US"/>
              <a:t>Click to edit Master text styles</a:t>
            </a:r>
          </a:p>
          <a:p>
            <a:pPr lvl="1"/>
            <a:r>
              <a:rPr lang="en-US"/>
              <a:t>Second level</a:t>
            </a:r>
          </a:p>
        </p:txBody>
      </p:sp>
      <p:sp>
        <p:nvSpPr>
          <p:cNvPr id="6" name="Slide Number Placeholder 5"/>
          <p:cNvSpPr>
            <a:spLocks noGrp="1"/>
          </p:cNvSpPr>
          <p:nvPr>
            <p:ph type="sldNum" sz="quarter" idx="12"/>
          </p:nvPr>
        </p:nvSpPr>
        <p:spPr/>
        <p:txBody>
          <a:bodyPr/>
          <a:lstStyle/>
          <a:p>
            <a:fld id="{90F9BDA0-AF0E-4BA8-B742-3B9C92A3E6FE}" type="slidenum">
              <a:rPr lang="en-US" smtClean="0">
                <a:solidFill>
                  <a:srgbClr val="8C9599"/>
                </a:solidFill>
              </a:rPr>
              <a:pPr/>
              <a:t>‹#›</a:t>
            </a:fld>
            <a:endParaRPr lang="en-US">
              <a:solidFill>
                <a:srgbClr val="8C9599"/>
              </a:solidFill>
            </a:endParaRPr>
          </a:p>
        </p:txBody>
      </p:sp>
      <p:sp>
        <p:nvSpPr>
          <p:cNvPr id="8" name="Title Placeholder 1">
            <a:extLst>
              <a:ext uri="{FF2B5EF4-FFF2-40B4-BE49-F238E27FC236}">
                <a16:creationId xmlns:a16="http://schemas.microsoft.com/office/drawing/2014/main" id="{C5E8B961-8F8E-6C40-AE35-177DF2727480}"/>
              </a:ext>
            </a:extLst>
          </p:cNvPr>
          <p:cNvSpPr>
            <a:spLocks noGrp="1"/>
          </p:cNvSpPr>
          <p:nvPr>
            <p:ph type="title"/>
          </p:nvPr>
        </p:nvSpPr>
        <p:spPr>
          <a:xfrm>
            <a:off x="1066800" y="295805"/>
            <a:ext cx="7694246" cy="700425"/>
          </a:xfrm>
          <a:prstGeom prst="rect">
            <a:avLst/>
          </a:prstGeom>
        </p:spPr>
        <p:txBody>
          <a:bodyPr vert="horz" lIns="130050" tIns="65025" rIns="130050" bIns="65025" rtlCol="0" anchor="b">
            <a:normAutofit/>
          </a:bodyPr>
          <a:lstStyle/>
          <a:p>
            <a:r>
              <a:rPr lang="en-US"/>
              <a:t>Click to edit Master title style</a:t>
            </a:r>
          </a:p>
        </p:txBody>
      </p:sp>
    </p:spTree>
    <p:extLst>
      <p:ext uri="{BB962C8B-B14F-4D97-AF65-F5344CB8AC3E}">
        <p14:creationId xmlns:p14="http://schemas.microsoft.com/office/powerpoint/2010/main" val="155124587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90F9BDA0-AF0E-4BA8-B742-3B9C92A3E6FE}" type="slidenum">
              <a:rPr lang="en-US" smtClean="0">
                <a:solidFill>
                  <a:srgbClr val="8C9599"/>
                </a:solidFill>
              </a:rPr>
              <a:pPr/>
              <a:t>‹#›</a:t>
            </a:fld>
            <a:endParaRPr lang="en-US">
              <a:solidFill>
                <a:srgbClr val="8C9599"/>
              </a:solidFill>
            </a:endParaRPr>
          </a:p>
        </p:txBody>
      </p:sp>
      <p:sp>
        <p:nvSpPr>
          <p:cNvPr id="4" name="Title Placeholder 1">
            <a:extLst>
              <a:ext uri="{FF2B5EF4-FFF2-40B4-BE49-F238E27FC236}">
                <a16:creationId xmlns:a16="http://schemas.microsoft.com/office/drawing/2014/main" id="{9CE6DDEF-F8BD-7042-9C50-A74152996EE1}"/>
              </a:ext>
            </a:extLst>
          </p:cNvPr>
          <p:cNvSpPr>
            <a:spLocks noGrp="1"/>
          </p:cNvSpPr>
          <p:nvPr>
            <p:ph type="title"/>
          </p:nvPr>
        </p:nvSpPr>
        <p:spPr>
          <a:xfrm>
            <a:off x="1066800" y="295805"/>
            <a:ext cx="7694246" cy="700425"/>
          </a:xfrm>
          <a:prstGeom prst="rect">
            <a:avLst/>
          </a:prstGeom>
        </p:spPr>
        <p:txBody>
          <a:bodyPr vert="horz" lIns="130050" tIns="65025" rIns="130050" bIns="65025" rtlCol="0" anchor="b">
            <a:normAutofit/>
          </a:bodyPr>
          <a:lstStyle/>
          <a:p>
            <a:r>
              <a:rPr lang="en-US"/>
              <a:t>Click to edit Master title style</a:t>
            </a:r>
          </a:p>
        </p:txBody>
      </p:sp>
    </p:spTree>
    <p:extLst>
      <p:ext uri="{BB962C8B-B14F-4D97-AF65-F5344CB8AC3E}">
        <p14:creationId xmlns:p14="http://schemas.microsoft.com/office/powerpoint/2010/main" val="169889784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p:cSld name="Section Title 1">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56FB6AC-EF27-3A48-8C2A-ECD2232A383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374" t="11915" b="14209"/>
          <a:stretch/>
        </p:blipFill>
        <p:spPr>
          <a:xfrm>
            <a:off x="3332346" y="4"/>
            <a:ext cx="8859657" cy="4473932"/>
          </a:xfrm>
          <a:prstGeom prst="rect">
            <a:avLst/>
          </a:prstGeom>
        </p:spPr>
      </p:pic>
      <p:sp>
        <p:nvSpPr>
          <p:cNvPr id="2" name="Title 1"/>
          <p:cNvSpPr>
            <a:spLocks noGrp="1"/>
          </p:cNvSpPr>
          <p:nvPr>
            <p:ph type="ctrTitle"/>
          </p:nvPr>
        </p:nvSpPr>
        <p:spPr>
          <a:xfrm>
            <a:off x="5486400" y="4827009"/>
            <a:ext cx="6133107" cy="622532"/>
          </a:xfrm>
        </p:spPr>
        <p:txBody>
          <a:bodyPr anchor="b">
            <a:noAutofit/>
          </a:bodyPr>
          <a:lstStyle>
            <a:lvl1pPr>
              <a:defRPr sz="2214" spc="-51" baseline="0"/>
            </a:lvl1pPr>
          </a:lstStyle>
          <a:p>
            <a:r>
              <a:rPr lang="en-US"/>
              <a:t>Click to edit Master title style</a:t>
            </a:r>
          </a:p>
        </p:txBody>
      </p:sp>
      <p:sp>
        <p:nvSpPr>
          <p:cNvPr id="7" name="Rectangle 6"/>
          <p:cNvSpPr/>
          <p:nvPr/>
        </p:nvSpPr>
        <p:spPr bwMode="auto">
          <a:xfrm rot="10800000" flipH="1">
            <a:off x="1" y="1"/>
            <a:ext cx="304800" cy="6858000"/>
          </a:xfrm>
          <a:prstGeom prst="rect">
            <a:avLst/>
          </a:prstGeom>
          <a:solidFill>
            <a:srgbClr val="00A8F7"/>
          </a:solidFill>
          <a:ln>
            <a:noFill/>
          </a:ln>
          <a:effectLst/>
        </p:spPr>
        <p:txBody>
          <a:bodyPr vert="horz" wrap="square" lIns="92893" tIns="46446" rIns="92893" bIns="46446" numCol="1" rtlCol="0" anchor="ctr" anchorCtr="0" compatLnSpc="1">
            <a:prstTxWarp prst="textNoShape">
              <a:avLst/>
            </a:prstTxWarp>
          </a:bodyPr>
          <a:lstStyle/>
          <a:p>
            <a:pPr algn="ctr" defTabSz="928946" fontAlgn="base">
              <a:spcBef>
                <a:spcPct val="0"/>
              </a:spcBef>
              <a:spcAft>
                <a:spcPct val="0"/>
              </a:spcAft>
            </a:pPr>
            <a:endParaRPr lang="en-US" sz="2214">
              <a:solidFill>
                <a:srgbClr val="00A8F7"/>
              </a:solidFill>
              <a:ea typeface="ＭＳ Ｐゴシック" pitchFamily="34" charset="-128"/>
            </a:endParaRPr>
          </a:p>
        </p:txBody>
      </p:sp>
      <p:grpSp>
        <p:nvGrpSpPr>
          <p:cNvPr id="4" name="Group 3">
            <a:extLst>
              <a:ext uri="{FF2B5EF4-FFF2-40B4-BE49-F238E27FC236}">
                <a16:creationId xmlns:a16="http://schemas.microsoft.com/office/drawing/2014/main" id="{1D6B91B2-FF25-B547-96EF-5961B0ED9545}"/>
              </a:ext>
            </a:extLst>
          </p:cNvPr>
          <p:cNvGrpSpPr/>
          <p:nvPr/>
        </p:nvGrpSpPr>
        <p:grpSpPr>
          <a:xfrm>
            <a:off x="906054" y="2"/>
            <a:ext cx="5087397" cy="6859424"/>
            <a:chOff x="679539" y="1"/>
            <a:chExt cx="3815548" cy="5144568"/>
          </a:xfrm>
        </p:grpSpPr>
        <p:sp>
          <p:nvSpPr>
            <p:cNvPr id="5" name="Chevron 4">
              <a:extLst>
                <a:ext uri="{FF2B5EF4-FFF2-40B4-BE49-F238E27FC236}">
                  <a16:creationId xmlns:a16="http://schemas.microsoft.com/office/drawing/2014/main" id="{DC18AE4F-7AF1-1E49-8E35-ACD12253F1DC}"/>
                </a:ext>
              </a:extLst>
            </p:cNvPr>
            <p:cNvSpPr/>
            <p:nvPr/>
          </p:nvSpPr>
          <p:spPr>
            <a:xfrm>
              <a:off x="679539" y="1"/>
              <a:ext cx="3193569" cy="2999574"/>
            </a:xfrm>
            <a:prstGeom prst="chevron">
              <a:avLst>
                <a:gd name="adj" fmla="val 4614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28946"/>
              <a:endParaRPr lang="en-US" sz="1929">
                <a:solidFill>
                  <a:srgbClr val="8C9599"/>
                </a:solidFill>
              </a:endParaRPr>
            </a:p>
          </p:txBody>
        </p:sp>
        <p:sp>
          <p:nvSpPr>
            <p:cNvPr id="6" name="Chevron 5">
              <a:extLst>
                <a:ext uri="{FF2B5EF4-FFF2-40B4-BE49-F238E27FC236}">
                  <a16:creationId xmlns:a16="http://schemas.microsoft.com/office/drawing/2014/main" id="{76D0D87F-CCC6-9E41-97FE-B4426F02A174}"/>
                </a:ext>
              </a:extLst>
            </p:cNvPr>
            <p:cNvSpPr/>
            <p:nvPr/>
          </p:nvSpPr>
          <p:spPr>
            <a:xfrm>
              <a:off x="696634" y="1576855"/>
              <a:ext cx="3798453" cy="3567714"/>
            </a:xfrm>
            <a:prstGeom prst="chevron">
              <a:avLst>
                <a:gd name="adj" fmla="val 4614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28946"/>
              <a:endParaRPr lang="en-US" sz="1929">
                <a:solidFill>
                  <a:srgbClr val="8C9599"/>
                </a:solidFill>
              </a:endParaRPr>
            </a:p>
          </p:txBody>
        </p:sp>
        <p:sp>
          <p:nvSpPr>
            <p:cNvPr id="8" name="Chevron 7">
              <a:extLst>
                <a:ext uri="{FF2B5EF4-FFF2-40B4-BE49-F238E27FC236}">
                  <a16:creationId xmlns:a16="http://schemas.microsoft.com/office/drawing/2014/main" id="{3A23CFCA-DE87-964F-9974-016A9D172A36}"/>
                </a:ext>
              </a:extLst>
            </p:cNvPr>
            <p:cNvSpPr/>
            <p:nvPr/>
          </p:nvSpPr>
          <p:spPr>
            <a:xfrm>
              <a:off x="1500375" y="1166614"/>
              <a:ext cx="2488584" cy="2337414"/>
            </a:xfrm>
            <a:prstGeom prst="chevron">
              <a:avLst>
                <a:gd name="adj" fmla="val 4614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28946"/>
              <a:endParaRPr lang="en-US" sz="1929">
                <a:solidFill>
                  <a:srgbClr val="8C9599"/>
                </a:solidFill>
              </a:endParaRPr>
            </a:p>
          </p:txBody>
        </p:sp>
      </p:grpSp>
      <p:sp>
        <p:nvSpPr>
          <p:cNvPr id="11" name="Subtitle 2">
            <a:extLst>
              <a:ext uri="{FF2B5EF4-FFF2-40B4-BE49-F238E27FC236}">
                <a16:creationId xmlns:a16="http://schemas.microsoft.com/office/drawing/2014/main" id="{26F5DBD2-37E9-4C46-9895-67278E0C99D9}"/>
              </a:ext>
            </a:extLst>
          </p:cNvPr>
          <p:cNvSpPr>
            <a:spLocks noGrp="1"/>
          </p:cNvSpPr>
          <p:nvPr>
            <p:ph type="subTitle" idx="1"/>
          </p:nvPr>
        </p:nvSpPr>
        <p:spPr>
          <a:xfrm>
            <a:off x="5486400" y="5463104"/>
            <a:ext cx="6059480" cy="900904"/>
          </a:xfrm>
        </p:spPr>
        <p:txBody>
          <a:bodyPr>
            <a:noAutofit/>
          </a:bodyPr>
          <a:lstStyle>
            <a:lvl1pPr marL="0" indent="0" algn="l">
              <a:buNone/>
              <a:defRPr sz="1929" b="1" spc="-51" baseline="0">
                <a:solidFill>
                  <a:schemeClr val="accent3"/>
                </a:solidFill>
              </a:defRPr>
            </a:lvl1pPr>
            <a:lvl2pPr marL="464472" indent="0" algn="ctr">
              <a:buNone/>
              <a:defRPr>
                <a:solidFill>
                  <a:schemeClr val="tx1">
                    <a:tint val="75000"/>
                  </a:schemeClr>
                </a:solidFill>
              </a:defRPr>
            </a:lvl2pPr>
            <a:lvl3pPr marL="928946" indent="0" algn="ctr">
              <a:buNone/>
              <a:defRPr>
                <a:solidFill>
                  <a:schemeClr val="tx1">
                    <a:tint val="75000"/>
                  </a:schemeClr>
                </a:solidFill>
              </a:defRPr>
            </a:lvl3pPr>
            <a:lvl4pPr marL="1393418" indent="0" algn="ctr">
              <a:buNone/>
              <a:defRPr>
                <a:solidFill>
                  <a:schemeClr val="tx1">
                    <a:tint val="75000"/>
                  </a:schemeClr>
                </a:solidFill>
              </a:defRPr>
            </a:lvl4pPr>
            <a:lvl5pPr marL="1857891" indent="0" algn="ctr">
              <a:buNone/>
              <a:defRPr>
                <a:solidFill>
                  <a:schemeClr val="tx1">
                    <a:tint val="75000"/>
                  </a:schemeClr>
                </a:solidFill>
              </a:defRPr>
            </a:lvl5pPr>
            <a:lvl6pPr marL="2322363" indent="0" algn="ctr">
              <a:buNone/>
              <a:defRPr>
                <a:solidFill>
                  <a:schemeClr val="tx1">
                    <a:tint val="75000"/>
                  </a:schemeClr>
                </a:solidFill>
              </a:defRPr>
            </a:lvl6pPr>
            <a:lvl7pPr marL="2786835" indent="0" algn="ctr">
              <a:buNone/>
              <a:defRPr>
                <a:solidFill>
                  <a:schemeClr val="tx1">
                    <a:tint val="75000"/>
                  </a:schemeClr>
                </a:solidFill>
              </a:defRPr>
            </a:lvl7pPr>
            <a:lvl8pPr marL="3251309" indent="0" algn="ctr">
              <a:buNone/>
              <a:defRPr>
                <a:solidFill>
                  <a:schemeClr val="tx1">
                    <a:tint val="75000"/>
                  </a:schemeClr>
                </a:solidFill>
              </a:defRPr>
            </a:lvl8pPr>
            <a:lvl9pPr marL="3715781" indent="0" algn="ctr">
              <a:buNone/>
              <a:defRPr>
                <a:solidFill>
                  <a:schemeClr val="tx1">
                    <a:tint val="75000"/>
                  </a:schemeClr>
                </a:solidFill>
              </a:defRPr>
            </a:lvl9pPr>
          </a:lstStyle>
          <a:p>
            <a:r>
              <a:rPr lang="en-US"/>
              <a:t>Click to edit Master subtitle style</a:t>
            </a:r>
          </a:p>
        </p:txBody>
      </p:sp>
      <p:grpSp>
        <p:nvGrpSpPr>
          <p:cNvPr id="19" name="Group 18">
            <a:extLst>
              <a:ext uri="{FF2B5EF4-FFF2-40B4-BE49-F238E27FC236}">
                <a16:creationId xmlns:a16="http://schemas.microsoft.com/office/drawing/2014/main" id="{44C1B2AB-BBAD-E74D-900D-B1D6577B4EEF}"/>
              </a:ext>
            </a:extLst>
          </p:cNvPr>
          <p:cNvGrpSpPr/>
          <p:nvPr/>
        </p:nvGrpSpPr>
        <p:grpSpPr>
          <a:xfrm>
            <a:off x="5328384" y="6205143"/>
            <a:ext cx="3479121" cy="306732"/>
            <a:chOff x="744483" y="4848998"/>
            <a:chExt cx="2609341" cy="230049"/>
          </a:xfrm>
        </p:grpSpPr>
        <p:sp>
          <p:nvSpPr>
            <p:cNvPr id="20" name="TextBox 19">
              <a:extLst>
                <a:ext uri="{FF2B5EF4-FFF2-40B4-BE49-F238E27FC236}">
                  <a16:creationId xmlns:a16="http://schemas.microsoft.com/office/drawing/2014/main" id="{443370BE-5C48-5C43-90D3-FA8018A9022B}"/>
                </a:ext>
              </a:extLst>
            </p:cNvPr>
            <p:cNvSpPr txBox="1"/>
            <p:nvPr userDrawn="1"/>
          </p:nvSpPr>
          <p:spPr>
            <a:xfrm>
              <a:off x="2184981" y="4890294"/>
              <a:ext cx="1168843" cy="131912"/>
            </a:xfrm>
            <a:prstGeom prst="rect">
              <a:avLst/>
            </a:prstGeom>
            <a:noFill/>
          </p:spPr>
          <p:txBody>
            <a:bodyPr wrap="square" lIns="0" tIns="0" rIns="0" bIns="0" rtlCol="0" anchor="ctr">
              <a:spAutoFit/>
            </a:bodyPr>
            <a:lstStyle/>
            <a:p>
              <a:pPr defTabSz="928946"/>
              <a:r>
                <a:rPr lang="en-US" sz="1143" b="1">
                  <a:solidFill>
                    <a:srgbClr val="8C9599">
                      <a:lumMod val="50000"/>
                    </a:srgbClr>
                  </a:solidFill>
                  <a:cs typeface="Arial"/>
                </a:rPr>
                <a:t>Better Together</a:t>
              </a:r>
            </a:p>
          </p:txBody>
        </p:sp>
        <p:sp>
          <p:nvSpPr>
            <p:cNvPr id="21" name="Title 3">
              <a:extLst>
                <a:ext uri="{FF2B5EF4-FFF2-40B4-BE49-F238E27FC236}">
                  <a16:creationId xmlns:a16="http://schemas.microsoft.com/office/drawing/2014/main" id="{EB7D1992-1891-A542-9135-2BA4EF7A2A57}"/>
                </a:ext>
              </a:extLst>
            </p:cNvPr>
            <p:cNvSpPr txBox="1">
              <a:spLocks/>
            </p:cNvSpPr>
            <p:nvPr userDrawn="1"/>
          </p:nvSpPr>
          <p:spPr>
            <a:xfrm>
              <a:off x="744483" y="4848998"/>
              <a:ext cx="1342523" cy="230049"/>
            </a:xfrm>
            <a:prstGeom prst="rect">
              <a:avLst/>
            </a:prstGeom>
          </p:spPr>
          <p:txBody>
            <a:bodyPr anchor="ctr"/>
            <a:lstStyle>
              <a:lvl1pPr algn="l" defTabSz="914400" rtl="0" eaLnBrk="1" latinLnBrk="0" hangingPunct="1">
                <a:lnSpc>
                  <a:spcPct val="90000"/>
                </a:lnSpc>
                <a:spcBef>
                  <a:spcPct val="0"/>
                </a:spcBef>
                <a:buNone/>
                <a:defRPr sz="2400" b="1" kern="1200">
                  <a:solidFill>
                    <a:schemeClr val="tx1">
                      <a:lumMod val="50000"/>
                    </a:schemeClr>
                  </a:solidFill>
                  <a:latin typeface="+mj-lt"/>
                  <a:ea typeface="+mj-ea"/>
                  <a:cs typeface="+mj-cs"/>
                </a:defRPr>
              </a:lvl1pPr>
            </a:lstStyle>
            <a:p>
              <a:pPr algn="r"/>
              <a:r>
                <a:rPr lang="en-US" sz="1143">
                  <a:solidFill>
                    <a:srgbClr val="003DA1"/>
                  </a:solidFill>
                </a:rPr>
                <a:t>UHC</a:t>
              </a:r>
              <a:r>
                <a:rPr lang="en-US" sz="1143">
                  <a:solidFill>
                    <a:srgbClr val="FF5F0E"/>
                  </a:solidFill>
                </a:rPr>
                <a:t>Technology</a:t>
              </a:r>
            </a:p>
          </p:txBody>
        </p:sp>
        <p:cxnSp>
          <p:nvCxnSpPr>
            <p:cNvPr id="22" name="Straight Connector 21">
              <a:extLst>
                <a:ext uri="{FF2B5EF4-FFF2-40B4-BE49-F238E27FC236}">
                  <a16:creationId xmlns:a16="http://schemas.microsoft.com/office/drawing/2014/main" id="{F92C6D60-2FE2-0842-BF79-2D19682FEC35}"/>
                </a:ext>
              </a:extLst>
            </p:cNvPr>
            <p:cNvCxnSpPr/>
            <p:nvPr userDrawn="1"/>
          </p:nvCxnSpPr>
          <p:spPr>
            <a:xfrm>
              <a:off x="2087006" y="4874877"/>
              <a:ext cx="0" cy="1814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9581102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90F9BDA0-AF0E-4BA8-B742-3B9C92A3E6FE}" type="slidenum">
              <a:rPr lang="en-US" smtClean="0">
                <a:solidFill>
                  <a:srgbClr val="8C9599"/>
                </a:solidFill>
              </a:rPr>
              <a:pPr/>
              <a:t>‹#›</a:t>
            </a:fld>
            <a:endParaRPr lang="en-US">
              <a:solidFill>
                <a:srgbClr val="8C9599"/>
              </a:solidFill>
            </a:endParaRPr>
          </a:p>
        </p:txBody>
      </p:sp>
      <p:sp>
        <p:nvSpPr>
          <p:cNvPr id="4" name="Title Placeholder 1">
            <a:extLst>
              <a:ext uri="{FF2B5EF4-FFF2-40B4-BE49-F238E27FC236}">
                <a16:creationId xmlns:a16="http://schemas.microsoft.com/office/drawing/2014/main" id="{9CE6DDEF-F8BD-7042-9C50-A74152996EE1}"/>
              </a:ext>
            </a:extLst>
          </p:cNvPr>
          <p:cNvSpPr>
            <a:spLocks noGrp="1"/>
          </p:cNvSpPr>
          <p:nvPr>
            <p:ph type="title"/>
          </p:nvPr>
        </p:nvSpPr>
        <p:spPr>
          <a:xfrm>
            <a:off x="1066800" y="295808"/>
            <a:ext cx="7694245" cy="700425"/>
          </a:xfrm>
          <a:prstGeom prst="rect">
            <a:avLst/>
          </a:prstGeom>
        </p:spPr>
        <p:txBody>
          <a:bodyPr vert="horz" lIns="82868" tIns="41433" rIns="82868" bIns="41433" rtlCol="0" anchor="b">
            <a:normAutofit/>
          </a:bodyPr>
          <a:lstStyle/>
          <a:p>
            <a:r>
              <a:rPr lang="en-US"/>
              <a:t>Click to edit Master title style</a:t>
            </a:r>
          </a:p>
        </p:txBody>
      </p:sp>
    </p:spTree>
    <p:extLst>
      <p:ext uri="{BB962C8B-B14F-4D97-AF65-F5344CB8AC3E}">
        <p14:creationId xmlns:p14="http://schemas.microsoft.com/office/powerpoint/2010/main" val="788903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p:cSld name="4_Section Title 1">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AF41E83-83E3-824C-B05A-8A5546B4DFB3}"/>
              </a:ext>
            </a:extLst>
          </p:cNvPr>
          <p:cNvPicPr>
            <a:picLocks noChangeAspect="1"/>
          </p:cNvPicPr>
          <p:nvPr/>
        </p:nvPicPr>
        <p:blipFill rotWithShape="1">
          <a:blip r:embed="rId2">
            <a:extLst>
              <a:ext uri="{28A0092B-C50C-407E-A947-70E740481C1C}">
                <a14:useLocalDpi xmlns:a14="http://schemas.microsoft.com/office/drawing/2010/main" val="0"/>
              </a:ext>
            </a:extLst>
          </a:blip>
          <a:srcRect l="2271" t="12318" b="14800"/>
          <a:stretch/>
        </p:blipFill>
        <p:spPr>
          <a:xfrm>
            <a:off x="3231377" y="5"/>
            <a:ext cx="8960624" cy="4480949"/>
          </a:xfrm>
          <a:prstGeom prst="rect">
            <a:avLst/>
          </a:prstGeom>
        </p:spPr>
      </p:pic>
      <p:sp>
        <p:nvSpPr>
          <p:cNvPr id="7" name="Rectangle 6"/>
          <p:cNvSpPr/>
          <p:nvPr/>
        </p:nvSpPr>
        <p:spPr bwMode="auto">
          <a:xfrm rot="10800000" flipH="1">
            <a:off x="1" y="1"/>
            <a:ext cx="304800" cy="6858000"/>
          </a:xfrm>
          <a:prstGeom prst="rect">
            <a:avLst/>
          </a:prstGeom>
          <a:solidFill>
            <a:srgbClr val="00A8F7"/>
          </a:solidFill>
          <a:ln>
            <a:noFill/>
          </a:ln>
          <a:effectLst/>
        </p:spPr>
        <p:txBody>
          <a:bodyPr vert="horz" wrap="square" lIns="92893" tIns="46446" rIns="92893" bIns="46446" numCol="1" rtlCol="0" anchor="ctr" anchorCtr="0" compatLnSpc="1">
            <a:prstTxWarp prst="textNoShape">
              <a:avLst/>
            </a:prstTxWarp>
          </a:bodyPr>
          <a:lstStyle/>
          <a:p>
            <a:pPr algn="ctr" defTabSz="928946" fontAlgn="base">
              <a:spcBef>
                <a:spcPct val="0"/>
              </a:spcBef>
              <a:spcAft>
                <a:spcPct val="0"/>
              </a:spcAft>
            </a:pPr>
            <a:endParaRPr lang="en-US" sz="2214">
              <a:solidFill>
                <a:srgbClr val="00A8F7"/>
              </a:solidFill>
              <a:ea typeface="ＭＳ Ｐゴシック" pitchFamily="34" charset="-128"/>
            </a:endParaRPr>
          </a:p>
        </p:txBody>
      </p:sp>
      <p:grpSp>
        <p:nvGrpSpPr>
          <p:cNvPr id="4" name="Group 3">
            <a:extLst>
              <a:ext uri="{FF2B5EF4-FFF2-40B4-BE49-F238E27FC236}">
                <a16:creationId xmlns:a16="http://schemas.microsoft.com/office/drawing/2014/main" id="{1D6B91B2-FF25-B547-96EF-5961B0ED9545}"/>
              </a:ext>
            </a:extLst>
          </p:cNvPr>
          <p:cNvGrpSpPr/>
          <p:nvPr/>
        </p:nvGrpSpPr>
        <p:grpSpPr>
          <a:xfrm>
            <a:off x="906054" y="2"/>
            <a:ext cx="5087397" cy="6859424"/>
            <a:chOff x="679539" y="1"/>
            <a:chExt cx="3815548" cy="5144568"/>
          </a:xfrm>
        </p:grpSpPr>
        <p:sp>
          <p:nvSpPr>
            <p:cNvPr id="5" name="Chevron 4">
              <a:extLst>
                <a:ext uri="{FF2B5EF4-FFF2-40B4-BE49-F238E27FC236}">
                  <a16:creationId xmlns:a16="http://schemas.microsoft.com/office/drawing/2014/main" id="{DC18AE4F-7AF1-1E49-8E35-ACD12253F1DC}"/>
                </a:ext>
              </a:extLst>
            </p:cNvPr>
            <p:cNvSpPr/>
            <p:nvPr/>
          </p:nvSpPr>
          <p:spPr>
            <a:xfrm>
              <a:off x="679539" y="1"/>
              <a:ext cx="3193569" cy="2999574"/>
            </a:xfrm>
            <a:prstGeom prst="chevron">
              <a:avLst>
                <a:gd name="adj" fmla="val 4614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28946"/>
              <a:endParaRPr lang="en-US" sz="1929">
                <a:solidFill>
                  <a:srgbClr val="8C9599"/>
                </a:solidFill>
              </a:endParaRPr>
            </a:p>
          </p:txBody>
        </p:sp>
        <p:sp>
          <p:nvSpPr>
            <p:cNvPr id="6" name="Chevron 5">
              <a:extLst>
                <a:ext uri="{FF2B5EF4-FFF2-40B4-BE49-F238E27FC236}">
                  <a16:creationId xmlns:a16="http://schemas.microsoft.com/office/drawing/2014/main" id="{76D0D87F-CCC6-9E41-97FE-B4426F02A174}"/>
                </a:ext>
              </a:extLst>
            </p:cNvPr>
            <p:cNvSpPr/>
            <p:nvPr/>
          </p:nvSpPr>
          <p:spPr>
            <a:xfrm>
              <a:off x="696634" y="1576855"/>
              <a:ext cx="3798453" cy="3567714"/>
            </a:xfrm>
            <a:prstGeom prst="chevron">
              <a:avLst>
                <a:gd name="adj" fmla="val 4614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28946"/>
              <a:endParaRPr lang="en-US" sz="1929">
                <a:solidFill>
                  <a:srgbClr val="8C9599"/>
                </a:solidFill>
              </a:endParaRPr>
            </a:p>
          </p:txBody>
        </p:sp>
        <p:sp>
          <p:nvSpPr>
            <p:cNvPr id="8" name="Chevron 7">
              <a:extLst>
                <a:ext uri="{FF2B5EF4-FFF2-40B4-BE49-F238E27FC236}">
                  <a16:creationId xmlns:a16="http://schemas.microsoft.com/office/drawing/2014/main" id="{3A23CFCA-DE87-964F-9974-016A9D172A36}"/>
                </a:ext>
              </a:extLst>
            </p:cNvPr>
            <p:cNvSpPr/>
            <p:nvPr/>
          </p:nvSpPr>
          <p:spPr>
            <a:xfrm>
              <a:off x="1500375" y="1166614"/>
              <a:ext cx="2488584" cy="2337414"/>
            </a:xfrm>
            <a:prstGeom prst="chevron">
              <a:avLst>
                <a:gd name="adj" fmla="val 4614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28946"/>
              <a:endParaRPr lang="en-US" sz="1929">
                <a:solidFill>
                  <a:srgbClr val="8C9599"/>
                </a:solidFill>
              </a:endParaRPr>
            </a:p>
          </p:txBody>
        </p:sp>
      </p:grpSp>
      <p:sp>
        <p:nvSpPr>
          <p:cNvPr id="12" name="Title 1">
            <a:extLst>
              <a:ext uri="{FF2B5EF4-FFF2-40B4-BE49-F238E27FC236}">
                <a16:creationId xmlns:a16="http://schemas.microsoft.com/office/drawing/2014/main" id="{F5DD42CD-EE00-1446-8F2A-C82DE4129864}"/>
              </a:ext>
            </a:extLst>
          </p:cNvPr>
          <p:cNvSpPr>
            <a:spLocks noGrp="1"/>
          </p:cNvSpPr>
          <p:nvPr>
            <p:ph type="ctrTitle"/>
          </p:nvPr>
        </p:nvSpPr>
        <p:spPr>
          <a:xfrm>
            <a:off x="5486400" y="4827009"/>
            <a:ext cx="6133107" cy="622532"/>
          </a:xfrm>
        </p:spPr>
        <p:txBody>
          <a:bodyPr anchor="b">
            <a:noAutofit/>
          </a:bodyPr>
          <a:lstStyle>
            <a:lvl1pPr>
              <a:defRPr sz="2214" spc="-51" baseline="0"/>
            </a:lvl1pPr>
          </a:lstStyle>
          <a:p>
            <a:r>
              <a:rPr lang="en-US"/>
              <a:t>Click to edit Master title style</a:t>
            </a:r>
          </a:p>
        </p:txBody>
      </p:sp>
      <p:sp>
        <p:nvSpPr>
          <p:cNvPr id="13" name="Subtitle 2">
            <a:extLst>
              <a:ext uri="{FF2B5EF4-FFF2-40B4-BE49-F238E27FC236}">
                <a16:creationId xmlns:a16="http://schemas.microsoft.com/office/drawing/2014/main" id="{5EFD8F51-BFFC-3841-A417-4C0A7270D0A4}"/>
              </a:ext>
            </a:extLst>
          </p:cNvPr>
          <p:cNvSpPr>
            <a:spLocks noGrp="1"/>
          </p:cNvSpPr>
          <p:nvPr>
            <p:ph type="subTitle" idx="1"/>
          </p:nvPr>
        </p:nvSpPr>
        <p:spPr>
          <a:xfrm>
            <a:off x="5486400" y="5463104"/>
            <a:ext cx="6059480" cy="900904"/>
          </a:xfrm>
        </p:spPr>
        <p:txBody>
          <a:bodyPr>
            <a:noAutofit/>
          </a:bodyPr>
          <a:lstStyle>
            <a:lvl1pPr marL="0" indent="0" algn="l">
              <a:buNone/>
              <a:defRPr sz="1929" b="1" spc="-51" baseline="0">
                <a:solidFill>
                  <a:schemeClr val="accent3"/>
                </a:solidFill>
              </a:defRPr>
            </a:lvl1pPr>
            <a:lvl2pPr marL="464472" indent="0" algn="ctr">
              <a:buNone/>
              <a:defRPr>
                <a:solidFill>
                  <a:schemeClr val="tx1">
                    <a:tint val="75000"/>
                  </a:schemeClr>
                </a:solidFill>
              </a:defRPr>
            </a:lvl2pPr>
            <a:lvl3pPr marL="928946" indent="0" algn="ctr">
              <a:buNone/>
              <a:defRPr>
                <a:solidFill>
                  <a:schemeClr val="tx1">
                    <a:tint val="75000"/>
                  </a:schemeClr>
                </a:solidFill>
              </a:defRPr>
            </a:lvl3pPr>
            <a:lvl4pPr marL="1393418" indent="0" algn="ctr">
              <a:buNone/>
              <a:defRPr>
                <a:solidFill>
                  <a:schemeClr val="tx1">
                    <a:tint val="75000"/>
                  </a:schemeClr>
                </a:solidFill>
              </a:defRPr>
            </a:lvl4pPr>
            <a:lvl5pPr marL="1857891" indent="0" algn="ctr">
              <a:buNone/>
              <a:defRPr>
                <a:solidFill>
                  <a:schemeClr val="tx1">
                    <a:tint val="75000"/>
                  </a:schemeClr>
                </a:solidFill>
              </a:defRPr>
            </a:lvl5pPr>
            <a:lvl6pPr marL="2322363" indent="0" algn="ctr">
              <a:buNone/>
              <a:defRPr>
                <a:solidFill>
                  <a:schemeClr val="tx1">
                    <a:tint val="75000"/>
                  </a:schemeClr>
                </a:solidFill>
              </a:defRPr>
            </a:lvl6pPr>
            <a:lvl7pPr marL="2786835" indent="0" algn="ctr">
              <a:buNone/>
              <a:defRPr>
                <a:solidFill>
                  <a:schemeClr val="tx1">
                    <a:tint val="75000"/>
                  </a:schemeClr>
                </a:solidFill>
              </a:defRPr>
            </a:lvl7pPr>
            <a:lvl8pPr marL="3251309" indent="0" algn="ctr">
              <a:buNone/>
              <a:defRPr>
                <a:solidFill>
                  <a:schemeClr val="tx1">
                    <a:tint val="75000"/>
                  </a:schemeClr>
                </a:solidFill>
              </a:defRPr>
            </a:lvl8pPr>
            <a:lvl9pPr marL="3715781" indent="0" algn="ctr">
              <a:buNone/>
              <a:defRPr>
                <a:solidFill>
                  <a:schemeClr val="tx1">
                    <a:tint val="75000"/>
                  </a:schemeClr>
                </a:solidFill>
              </a:defRPr>
            </a:lvl9pPr>
          </a:lstStyle>
          <a:p>
            <a:r>
              <a:rPr lang="en-US"/>
              <a:t>Click to edit Master subtitle style</a:t>
            </a:r>
          </a:p>
        </p:txBody>
      </p:sp>
      <p:grpSp>
        <p:nvGrpSpPr>
          <p:cNvPr id="22" name="Group 21">
            <a:extLst>
              <a:ext uri="{FF2B5EF4-FFF2-40B4-BE49-F238E27FC236}">
                <a16:creationId xmlns:a16="http://schemas.microsoft.com/office/drawing/2014/main" id="{7B8822F6-18DD-0A4E-A8D7-ED719A9B245A}"/>
              </a:ext>
            </a:extLst>
          </p:cNvPr>
          <p:cNvGrpSpPr/>
          <p:nvPr/>
        </p:nvGrpSpPr>
        <p:grpSpPr>
          <a:xfrm>
            <a:off x="5328384" y="6205143"/>
            <a:ext cx="3479121" cy="306732"/>
            <a:chOff x="744483" y="4848998"/>
            <a:chExt cx="2609341" cy="230049"/>
          </a:xfrm>
        </p:grpSpPr>
        <p:sp>
          <p:nvSpPr>
            <p:cNvPr id="23" name="TextBox 22">
              <a:extLst>
                <a:ext uri="{FF2B5EF4-FFF2-40B4-BE49-F238E27FC236}">
                  <a16:creationId xmlns:a16="http://schemas.microsoft.com/office/drawing/2014/main" id="{9634D32D-7C09-EB4A-9EC5-DB5B33369ED0}"/>
                </a:ext>
              </a:extLst>
            </p:cNvPr>
            <p:cNvSpPr txBox="1"/>
            <p:nvPr userDrawn="1"/>
          </p:nvSpPr>
          <p:spPr>
            <a:xfrm>
              <a:off x="2184981" y="4890294"/>
              <a:ext cx="1168843" cy="131912"/>
            </a:xfrm>
            <a:prstGeom prst="rect">
              <a:avLst/>
            </a:prstGeom>
            <a:noFill/>
          </p:spPr>
          <p:txBody>
            <a:bodyPr wrap="square" lIns="0" tIns="0" rIns="0" bIns="0" rtlCol="0" anchor="ctr">
              <a:spAutoFit/>
            </a:bodyPr>
            <a:lstStyle/>
            <a:p>
              <a:pPr defTabSz="928946"/>
              <a:r>
                <a:rPr lang="en-US" sz="1143" b="1">
                  <a:solidFill>
                    <a:srgbClr val="8C9599">
                      <a:lumMod val="50000"/>
                    </a:srgbClr>
                  </a:solidFill>
                  <a:cs typeface="Arial"/>
                </a:rPr>
                <a:t>Better Together</a:t>
              </a:r>
            </a:p>
          </p:txBody>
        </p:sp>
        <p:sp>
          <p:nvSpPr>
            <p:cNvPr id="24" name="Title 3">
              <a:extLst>
                <a:ext uri="{FF2B5EF4-FFF2-40B4-BE49-F238E27FC236}">
                  <a16:creationId xmlns:a16="http://schemas.microsoft.com/office/drawing/2014/main" id="{17BC5B71-5229-E648-A753-F08447F372D0}"/>
                </a:ext>
              </a:extLst>
            </p:cNvPr>
            <p:cNvSpPr txBox="1">
              <a:spLocks/>
            </p:cNvSpPr>
            <p:nvPr userDrawn="1"/>
          </p:nvSpPr>
          <p:spPr>
            <a:xfrm>
              <a:off x="744483" y="4848998"/>
              <a:ext cx="1342523" cy="230049"/>
            </a:xfrm>
            <a:prstGeom prst="rect">
              <a:avLst/>
            </a:prstGeom>
          </p:spPr>
          <p:txBody>
            <a:bodyPr anchor="ctr"/>
            <a:lstStyle>
              <a:lvl1pPr algn="l" defTabSz="914400" rtl="0" eaLnBrk="1" latinLnBrk="0" hangingPunct="1">
                <a:lnSpc>
                  <a:spcPct val="90000"/>
                </a:lnSpc>
                <a:spcBef>
                  <a:spcPct val="0"/>
                </a:spcBef>
                <a:buNone/>
                <a:defRPr sz="2400" b="1" kern="1200">
                  <a:solidFill>
                    <a:schemeClr val="tx1">
                      <a:lumMod val="50000"/>
                    </a:schemeClr>
                  </a:solidFill>
                  <a:latin typeface="+mj-lt"/>
                  <a:ea typeface="+mj-ea"/>
                  <a:cs typeface="+mj-cs"/>
                </a:defRPr>
              </a:lvl1pPr>
            </a:lstStyle>
            <a:p>
              <a:pPr algn="r"/>
              <a:r>
                <a:rPr lang="en-US" sz="1143">
                  <a:solidFill>
                    <a:srgbClr val="003DA1"/>
                  </a:solidFill>
                </a:rPr>
                <a:t>UHC</a:t>
              </a:r>
              <a:r>
                <a:rPr lang="en-US" sz="1143">
                  <a:solidFill>
                    <a:srgbClr val="FF5F0E"/>
                  </a:solidFill>
                </a:rPr>
                <a:t>Technology</a:t>
              </a:r>
            </a:p>
          </p:txBody>
        </p:sp>
        <p:cxnSp>
          <p:nvCxnSpPr>
            <p:cNvPr id="25" name="Straight Connector 24">
              <a:extLst>
                <a:ext uri="{FF2B5EF4-FFF2-40B4-BE49-F238E27FC236}">
                  <a16:creationId xmlns:a16="http://schemas.microsoft.com/office/drawing/2014/main" id="{8689C5A0-DA9D-4549-947B-FB5584F4750A}"/>
                </a:ext>
              </a:extLst>
            </p:cNvPr>
            <p:cNvCxnSpPr/>
            <p:nvPr userDrawn="1"/>
          </p:nvCxnSpPr>
          <p:spPr>
            <a:xfrm>
              <a:off x="2087006" y="4874877"/>
              <a:ext cx="0" cy="1814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8002607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1_Section Title 1">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BB74B01-997D-4342-8638-CC9D66A5B205}"/>
              </a:ext>
            </a:extLst>
          </p:cNvPr>
          <p:cNvPicPr>
            <a:picLocks noChangeAspect="1"/>
          </p:cNvPicPr>
          <p:nvPr/>
        </p:nvPicPr>
        <p:blipFill rotWithShape="1">
          <a:blip r:embed="rId2">
            <a:extLst>
              <a:ext uri="{28A0092B-C50C-407E-A947-70E740481C1C}">
                <a14:useLocalDpi xmlns:a14="http://schemas.microsoft.com/office/drawing/2010/main" val="0"/>
              </a:ext>
            </a:extLst>
          </a:blip>
          <a:srcRect l="5589" b="12293"/>
          <a:stretch/>
        </p:blipFill>
        <p:spPr>
          <a:xfrm>
            <a:off x="2983571" y="1"/>
            <a:ext cx="9208430" cy="4470400"/>
          </a:xfrm>
          <a:prstGeom prst="rect">
            <a:avLst/>
          </a:prstGeom>
        </p:spPr>
      </p:pic>
      <p:sp>
        <p:nvSpPr>
          <p:cNvPr id="7" name="Rectangle 6"/>
          <p:cNvSpPr/>
          <p:nvPr/>
        </p:nvSpPr>
        <p:spPr bwMode="auto">
          <a:xfrm rot="10800000" flipH="1">
            <a:off x="1" y="1"/>
            <a:ext cx="304800" cy="6858000"/>
          </a:xfrm>
          <a:prstGeom prst="rect">
            <a:avLst/>
          </a:prstGeom>
          <a:solidFill>
            <a:srgbClr val="00A8F7"/>
          </a:solidFill>
          <a:ln>
            <a:noFill/>
          </a:ln>
          <a:effectLst/>
        </p:spPr>
        <p:txBody>
          <a:bodyPr vert="horz" wrap="square" lIns="92893" tIns="46446" rIns="92893" bIns="46446" numCol="1" rtlCol="0" anchor="ctr" anchorCtr="0" compatLnSpc="1">
            <a:prstTxWarp prst="textNoShape">
              <a:avLst/>
            </a:prstTxWarp>
          </a:bodyPr>
          <a:lstStyle/>
          <a:p>
            <a:pPr algn="ctr" defTabSz="928946" fontAlgn="base">
              <a:spcBef>
                <a:spcPct val="0"/>
              </a:spcBef>
              <a:spcAft>
                <a:spcPct val="0"/>
              </a:spcAft>
            </a:pPr>
            <a:endParaRPr lang="en-US" sz="2214">
              <a:solidFill>
                <a:srgbClr val="00A8F7"/>
              </a:solidFill>
              <a:ea typeface="ＭＳ Ｐゴシック" pitchFamily="34" charset="-128"/>
            </a:endParaRPr>
          </a:p>
        </p:txBody>
      </p:sp>
      <p:grpSp>
        <p:nvGrpSpPr>
          <p:cNvPr id="4" name="Group 3">
            <a:extLst>
              <a:ext uri="{FF2B5EF4-FFF2-40B4-BE49-F238E27FC236}">
                <a16:creationId xmlns:a16="http://schemas.microsoft.com/office/drawing/2014/main" id="{1D6B91B2-FF25-B547-96EF-5961B0ED9545}"/>
              </a:ext>
            </a:extLst>
          </p:cNvPr>
          <p:cNvGrpSpPr/>
          <p:nvPr/>
        </p:nvGrpSpPr>
        <p:grpSpPr>
          <a:xfrm>
            <a:off x="906054" y="2"/>
            <a:ext cx="5087397" cy="6859424"/>
            <a:chOff x="679539" y="1"/>
            <a:chExt cx="3815548" cy="5144568"/>
          </a:xfrm>
        </p:grpSpPr>
        <p:sp>
          <p:nvSpPr>
            <p:cNvPr id="5" name="Chevron 4">
              <a:extLst>
                <a:ext uri="{FF2B5EF4-FFF2-40B4-BE49-F238E27FC236}">
                  <a16:creationId xmlns:a16="http://schemas.microsoft.com/office/drawing/2014/main" id="{DC18AE4F-7AF1-1E49-8E35-ACD12253F1DC}"/>
                </a:ext>
              </a:extLst>
            </p:cNvPr>
            <p:cNvSpPr/>
            <p:nvPr/>
          </p:nvSpPr>
          <p:spPr>
            <a:xfrm>
              <a:off x="679539" y="1"/>
              <a:ext cx="3193569" cy="2999574"/>
            </a:xfrm>
            <a:prstGeom prst="chevron">
              <a:avLst>
                <a:gd name="adj" fmla="val 4614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28946"/>
              <a:endParaRPr lang="en-US" sz="1929">
                <a:solidFill>
                  <a:srgbClr val="8C9599"/>
                </a:solidFill>
              </a:endParaRPr>
            </a:p>
          </p:txBody>
        </p:sp>
        <p:sp>
          <p:nvSpPr>
            <p:cNvPr id="6" name="Chevron 5">
              <a:extLst>
                <a:ext uri="{FF2B5EF4-FFF2-40B4-BE49-F238E27FC236}">
                  <a16:creationId xmlns:a16="http://schemas.microsoft.com/office/drawing/2014/main" id="{76D0D87F-CCC6-9E41-97FE-B4426F02A174}"/>
                </a:ext>
              </a:extLst>
            </p:cNvPr>
            <p:cNvSpPr/>
            <p:nvPr/>
          </p:nvSpPr>
          <p:spPr>
            <a:xfrm>
              <a:off x="696634" y="1576855"/>
              <a:ext cx="3798453" cy="3567714"/>
            </a:xfrm>
            <a:prstGeom prst="chevron">
              <a:avLst>
                <a:gd name="adj" fmla="val 4614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28946"/>
              <a:endParaRPr lang="en-US" sz="1929">
                <a:solidFill>
                  <a:srgbClr val="8C9599"/>
                </a:solidFill>
              </a:endParaRPr>
            </a:p>
          </p:txBody>
        </p:sp>
        <p:sp>
          <p:nvSpPr>
            <p:cNvPr id="8" name="Chevron 7">
              <a:extLst>
                <a:ext uri="{FF2B5EF4-FFF2-40B4-BE49-F238E27FC236}">
                  <a16:creationId xmlns:a16="http://schemas.microsoft.com/office/drawing/2014/main" id="{3A23CFCA-DE87-964F-9974-016A9D172A36}"/>
                </a:ext>
              </a:extLst>
            </p:cNvPr>
            <p:cNvSpPr/>
            <p:nvPr/>
          </p:nvSpPr>
          <p:spPr>
            <a:xfrm>
              <a:off x="1500375" y="1166614"/>
              <a:ext cx="2488584" cy="2337414"/>
            </a:xfrm>
            <a:prstGeom prst="chevron">
              <a:avLst>
                <a:gd name="adj" fmla="val 4614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28946"/>
              <a:endParaRPr lang="en-US" sz="1929">
                <a:solidFill>
                  <a:srgbClr val="8C9599"/>
                </a:solidFill>
              </a:endParaRPr>
            </a:p>
          </p:txBody>
        </p:sp>
      </p:grpSp>
      <p:sp>
        <p:nvSpPr>
          <p:cNvPr id="10" name="Title 1">
            <a:extLst>
              <a:ext uri="{FF2B5EF4-FFF2-40B4-BE49-F238E27FC236}">
                <a16:creationId xmlns:a16="http://schemas.microsoft.com/office/drawing/2014/main" id="{B71D31DB-8BCA-7042-B94D-76954AEA48F2}"/>
              </a:ext>
            </a:extLst>
          </p:cNvPr>
          <p:cNvSpPr>
            <a:spLocks noGrp="1"/>
          </p:cNvSpPr>
          <p:nvPr>
            <p:ph type="ctrTitle"/>
          </p:nvPr>
        </p:nvSpPr>
        <p:spPr>
          <a:xfrm>
            <a:off x="5486400" y="4827009"/>
            <a:ext cx="6133107" cy="622532"/>
          </a:xfrm>
        </p:spPr>
        <p:txBody>
          <a:bodyPr anchor="b">
            <a:noAutofit/>
          </a:bodyPr>
          <a:lstStyle>
            <a:lvl1pPr>
              <a:defRPr sz="2214" spc="-51" baseline="0"/>
            </a:lvl1pPr>
          </a:lstStyle>
          <a:p>
            <a:r>
              <a:rPr lang="en-US"/>
              <a:t>Click to edit Master title style</a:t>
            </a:r>
          </a:p>
        </p:txBody>
      </p:sp>
      <p:sp>
        <p:nvSpPr>
          <p:cNvPr id="12" name="Subtitle 2">
            <a:extLst>
              <a:ext uri="{FF2B5EF4-FFF2-40B4-BE49-F238E27FC236}">
                <a16:creationId xmlns:a16="http://schemas.microsoft.com/office/drawing/2014/main" id="{5E37C1BC-8CB7-5F4C-9252-0CCB40049E11}"/>
              </a:ext>
            </a:extLst>
          </p:cNvPr>
          <p:cNvSpPr>
            <a:spLocks noGrp="1"/>
          </p:cNvSpPr>
          <p:nvPr>
            <p:ph type="subTitle" idx="1"/>
          </p:nvPr>
        </p:nvSpPr>
        <p:spPr>
          <a:xfrm>
            <a:off x="5486400" y="5463104"/>
            <a:ext cx="6059480" cy="900904"/>
          </a:xfrm>
        </p:spPr>
        <p:txBody>
          <a:bodyPr>
            <a:noAutofit/>
          </a:bodyPr>
          <a:lstStyle>
            <a:lvl1pPr marL="0" indent="0" algn="l">
              <a:buNone/>
              <a:defRPr sz="1929" b="1" spc="-51" baseline="0">
                <a:solidFill>
                  <a:schemeClr val="accent3"/>
                </a:solidFill>
              </a:defRPr>
            </a:lvl1pPr>
            <a:lvl2pPr marL="464472" indent="0" algn="ctr">
              <a:buNone/>
              <a:defRPr>
                <a:solidFill>
                  <a:schemeClr val="tx1">
                    <a:tint val="75000"/>
                  </a:schemeClr>
                </a:solidFill>
              </a:defRPr>
            </a:lvl2pPr>
            <a:lvl3pPr marL="928946" indent="0" algn="ctr">
              <a:buNone/>
              <a:defRPr>
                <a:solidFill>
                  <a:schemeClr val="tx1">
                    <a:tint val="75000"/>
                  </a:schemeClr>
                </a:solidFill>
              </a:defRPr>
            </a:lvl3pPr>
            <a:lvl4pPr marL="1393418" indent="0" algn="ctr">
              <a:buNone/>
              <a:defRPr>
                <a:solidFill>
                  <a:schemeClr val="tx1">
                    <a:tint val="75000"/>
                  </a:schemeClr>
                </a:solidFill>
              </a:defRPr>
            </a:lvl4pPr>
            <a:lvl5pPr marL="1857891" indent="0" algn="ctr">
              <a:buNone/>
              <a:defRPr>
                <a:solidFill>
                  <a:schemeClr val="tx1">
                    <a:tint val="75000"/>
                  </a:schemeClr>
                </a:solidFill>
              </a:defRPr>
            </a:lvl5pPr>
            <a:lvl6pPr marL="2322363" indent="0" algn="ctr">
              <a:buNone/>
              <a:defRPr>
                <a:solidFill>
                  <a:schemeClr val="tx1">
                    <a:tint val="75000"/>
                  </a:schemeClr>
                </a:solidFill>
              </a:defRPr>
            </a:lvl6pPr>
            <a:lvl7pPr marL="2786835" indent="0" algn="ctr">
              <a:buNone/>
              <a:defRPr>
                <a:solidFill>
                  <a:schemeClr val="tx1">
                    <a:tint val="75000"/>
                  </a:schemeClr>
                </a:solidFill>
              </a:defRPr>
            </a:lvl7pPr>
            <a:lvl8pPr marL="3251309" indent="0" algn="ctr">
              <a:buNone/>
              <a:defRPr>
                <a:solidFill>
                  <a:schemeClr val="tx1">
                    <a:tint val="75000"/>
                  </a:schemeClr>
                </a:solidFill>
              </a:defRPr>
            </a:lvl8pPr>
            <a:lvl9pPr marL="3715781" indent="0" algn="ctr">
              <a:buNone/>
              <a:defRPr>
                <a:solidFill>
                  <a:schemeClr val="tx1">
                    <a:tint val="75000"/>
                  </a:schemeClr>
                </a:solidFill>
              </a:defRPr>
            </a:lvl9pPr>
          </a:lstStyle>
          <a:p>
            <a:r>
              <a:rPr lang="en-US"/>
              <a:t>Click to edit Master subtitle style</a:t>
            </a:r>
          </a:p>
        </p:txBody>
      </p:sp>
      <p:grpSp>
        <p:nvGrpSpPr>
          <p:cNvPr id="21" name="Group 20">
            <a:extLst>
              <a:ext uri="{FF2B5EF4-FFF2-40B4-BE49-F238E27FC236}">
                <a16:creationId xmlns:a16="http://schemas.microsoft.com/office/drawing/2014/main" id="{FD9F12B0-5D5F-2145-B861-AF9E8A85FB89}"/>
              </a:ext>
            </a:extLst>
          </p:cNvPr>
          <p:cNvGrpSpPr/>
          <p:nvPr/>
        </p:nvGrpSpPr>
        <p:grpSpPr>
          <a:xfrm>
            <a:off x="5328384" y="6205143"/>
            <a:ext cx="3479121" cy="306732"/>
            <a:chOff x="744483" y="4848998"/>
            <a:chExt cx="2609341" cy="230049"/>
          </a:xfrm>
        </p:grpSpPr>
        <p:sp>
          <p:nvSpPr>
            <p:cNvPr id="22" name="TextBox 21">
              <a:extLst>
                <a:ext uri="{FF2B5EF4-FFF2-40B4-BE49-F238E27FC236}">
                  <a16:creationId xmlns:a16="http://schemas.microsoft.com/office/drawing/2014/main" id="{D4FFD12B-A382-5844-A4D2-92C01109B222}"/>
                </a:ext>
              </a:extLst>
            </p:cNvPr>
            <p:cNvSpPr txBox="1"/>
            <p:nvPr userDrawn="1"/>
          </p:nvSpPr>
          <p:spPr>
            <a:xfrm>
              <a:off x="2184981" y="4890294"/>
              <a:ext cx="1168843" cy="131912"/>
            </a:xfrm>
            <a:prstGeom prst="rect">
              <a:avLst/>
            </a:prstGeom>
            <a:noFill/>
          </p:spPr>
          <p:txBody>
            <a:bodyPr wrap="square" lIns="0" tIns="0" rIns="0" bIns="0" rtlCol="0" anchor="ctr">
              <a:spAutoFit/>
            </a:bodyPr>
            <a:lstStyle/>
            <a:p>
              <a:pPr defTabSz="928946"/>
              <a:r>
                <a:rPr lang="en-US" sz="1143" b="1">
                  <a:solidFill>
                    <a:srgbClr val="8C9599">
                      <a:lumMod val="50000"/>
                    </a:srgbClr>
                  </a:solidFill>
                  <a:cs typeface="Arial"/>
                </a:rPr>
                <a:t>Better Together</a:t>
              </a:r>
            </a:p>
          </p:txBody>
        </p:sp>
        <p:sp>
          <p:nvSpPr>
            <p:cNvPr id="23" name="Title 3">
              <a:extLst>
                <a:ext uri="{FF2B5EF4-FFF2-40B4-BE49-F238E27FC236}">
                  <a16:creationId xmlns:a16="http://schemas.microsoft.com/office/drawing/2014/main" id="{95B75683-1196-5948-9C0B-65AB17405A20}"/>
                </a:ext>
              </a:extLst>
            </p:cNvPr>
            <p:cNvSpPr txBox="1">
              <a:spLocks/>
            </p:cNvSpPr>
            <p:nvPr userDrawn="1"/>
          </p:nvSpPr>
          <p:spPr>
            <a:xfrm>
              <a:off x="744483" y="4848998"/>
              <a:ext cx="1342523" cy="230049"/>
            </a:xfrm>
            <a:prstGeom prst="rect">
              <a:avLst/>
            </a:prstGeom>
          </p:spPr>
          <p:txBody>
            <a:bodyPr anchor="ctr"/>
            <a:lstStyle>
              <a:lvl1pPr algn="l" defTabSz="914400" rtl="0" eaLnBrk="1" latinLnBrk="0" hangingPunct="1">
                <a:lnSpc>
                  <a:spcPct val="90000"/>
                </a:lnSpc>
                <a:spcBef>
                  <a:spcPct val="0"/>
                </a:spcBef>
                <a:buNone/>
                <a:defRPr sz="2400" b="1" kern="1200">
                  <a:solidFill>
                    <a:schemeClr val="tx1">
                      <a:lumMod val="50000"/>
                    </a:schemeClr>
                  </a:solidFill>
                  <a:latin typeface="+mj-lt"/>
                  <a:ea typeface="+mj-ea"/>
                  <a:cs typeface="+mj-cs"/>
                </a:defRPr>
              </a:lvl1pPr>
            </a:lstStyle>
            <a:p>
              <a:pPr algn="r"/>
              <a:r>
                <a:rPr lang="en-US" sz="1143">
                  <a:solidFill>
                    <a:srgbClr val="003DA1"/>
                  </a:solidFill>
                </a:rPr>
                <a:t>UHC</a:t>
              </a:r>
              <a:r>
                <a:rPr lang="en-US" sz="1143">
                  <a:solidFill>
                    <a:srgbClr val="FF5F0E"/>
                  </a:solidFill>
                </a:rPr>
                <a:t>Technology</a:t>
              </a:r>
            </a:p>
          </p:txBody>
        </p:sp>
        <p:cxnSp>
          <p:nvCxnSpPr>
            <p:cNvPr id="24" name="Straight Connector 23">
              <a:extLst>
                <a:ext uri="{FF2B5EF4-FFF2-40B4-BE49-F238E27FC236}">
                  <a16:creationId xmlns:a16="http://schemas.microsoft.com/office/drawing/2014/main" id="{650786FC-F9CF-0340-A9EB-A657DA3E5FF4}"/>
                </a:ext>
              </a:extLst>
            </p:cNvPr>
            <p:cNvCxnSpPr/>
            <p:nvPr userDrawn="1"/>
          </p:nvCxnSpPr>
          <p:spPr>
            <a:xfrm>
              <a:off x="2087006" y="4874877"/>
              <a:ext cx="0" cy="1814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1671251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3_Section Title 1">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A5F41C1-ED0A-894A-B3CF-5F7CFFB84AEE}"/>
              </a:ext>
            </a:extLst>
          </p:cNvPr>
          <p:cNvPicPr>
            <a:picLocks noChangeAspect="1"/>
          </p:cNvPicPr>
          <p:nvPr/>
        </p:nvPicPr>
        <p:blipFill rotWithShape="1">
          <a:blip r:embed="rId2">
            <a:extLst>
              <a:ext uri="{28A0092B-C50C-407E-A947-70E740481C1C}">
                <a14:useLocalDpi xmlns:a14="http://schemas.microsoft.com/office/drawing/2010/main" val="0"/>
              </a:ext>
            </a:extLst>
          </a:blip>
          <a:srcRect l="11585" t="21323" b="11914"/>
          <a:stretch/>
        </p:blipFill>
        <p:spPr>
          <a:xfrm>
            <a:off x="3290855" y="0"/>
            <a:ext cx="8901150" cy="4460488"/>
          </a:xfrm>
          <a:prstGeom prst="rect">
            <a:avLst/>
          </a:prstGeom>
        </p:spPr>
      </p:pic>
      <p:sp>
        <p:nvSpPr>
          <p:cNvPr id="7" name="Rectangle 6"/>
          <p:cNvSpPr/>
          <p:nvPr/>
        </p:nvSpPr>
        <p:spPr bwMode="auto">
          <a:xfrm rot="10800000" flipH="1">
            <a:off x="1" y="1"/>
            <a:ext cx="304800" cy="6858000"/>
          </a:xfrm>
          <a:prstGeom prst="rect">
            <a:avLst/>
          </a:prstGeom>
          <a:solidFill>
            <a:srgbClr val="00A8F7"/>
          </a:solidFill>
          <a:ln>
            <a:noFill/>
          </a:ln>
          <a:effectLst/>
        </p:spPr>
        <p:txBody>
          <a:bodyPr vert="horz" wrap="square" lIns="92893" tIns="46446" rIns="92893" bIns="46446" numCol="1" rtlCol="0" anchor="ctr" anchorCtr="0" compatLnSpc="1">
            <a:prstTxWarp prst="textNoShape">
              <a:avLst/>
            </a:prstTxWarp>
          </a:bodyPr>
          <a:lstStyle/>
          <a:p>
            <a:pPr algn="ctr" defTabSz="928946" fontAlgn="base">
              <a:spcBef>
                <a:spcPct val="0"/>
              </a:spcBef>
              <a:spcAft>
                <a:spcPct val="0"/>
              </a:spcAft>
            </a:pPr>
            <a:endParaRPr lang="en-US" sz="2214">
              <a:solidFill>
                <a:srgbClr val="00A8F7"/>
              </a:solidFill>
              <a:ea typeface="ＭＳ Ｐゴシック" pitchFamily="34" charset="-128"/>
            </a:endParaRPr>
          </a:p>
        </p:txBody>
      </p:sp>
      <p:grpSp>
        <p:nvGrpSpPr>
          <p:cNvPr id="4" name="Group 3">
            <a:extLst>
              <a:ext uri="{FF2B5EF4-FFF2-40B4-BE49-F238E27FC236}">
                <a16:creationId xmlns:a16="http://schemas.microsoft.com/office/drawing/2014/main" id="{1D6B91B2-FF25-B547-96EF-5961B0ED9545}"/>
              </a:ext>
            </a:extLst>
          </p:cNvPr>
          <p:cNvGrpSpPr/>
          <p:nvPr/>
        </p:nvGrpSpPr>
        <p:grpSpPr>
          <a:xfrm>
            <a:off x="906054" y="2"/>
            <a:ext cx="5087397" cy="6859424"/>
            <a:chOff x="679539" y="1"/>
            <a:chExt cx="3815548" cy="5144568"/>
          </a:xfrm>
        </p:grpSpPr>
        <p:sp>
          <p:nvSpPr>
            <p:cNvPr id="5" name="Chevron 4">
              <a:extLst>
                <a:ext uri="{FF2B5EF4-FFF2-40B4-BE49-F238E27FC236}">
                  <a16:creationId xmlns:a16="http://schemas.microsoft.com/office/drawing/2014/main" id="{DC18AE4F-7AF1-1E49-8E35-ACD12253F1DC}"/>
                </a:ext>
              </a:extLst>
            </p:cNvPr>
            <p:cNvSpPr/>
            <p:nvPr/>
          </p:nvSpPr>
          <p:spPr>
            <a:xfrm>
              <a:off x="679539" y="1"/>
              <a:ext cx="3193569" cy="2999574"/>
            </a:xfrm>
            <a:prstGeom prst="chevron">
              <a:avLst>
                <a:gd name="adj" fmla="val 4614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28946"/>
              <a:endParaRPr lang="en-US" sz="1929">
                <a:solidFill>
                  <a:srgbClr val="8C9599"/>
                </a:solidFill>
              </a:endParaRPr>
            </a:p>
          </p:txBody>
        </p:sp>
        <p:sp>
          <p:nvSpPr>
            <p:cNvPr id="6" name="Chevron 5">
              <a:extLst>
                <a:ext uri="{FF2B5EF4-FFF2-40B4-BE49-F238E27FC236}">
                  <a16:creationId xmlns:a16="http://schemas.microsoft.com/office/drawing/2014/main" id="{76D0D87F-CCC6-9E41-97FE-B4426F02A174}"/>
                </a:ext>
              </a:extLst>
            </p:cNvPr>
            <p:cNvSpPr/>
            <p:nvPr/>
          </p:nvSpPr>
          <p:spPr>
            <a:xfrm>
              <a:off x="696634" y="1576855"/>
              <a:ext cx="3798453" cy="3567714"/>
            </a:xfrm>
            <a:prstGeom prst="chevron">
              <a:avLst>
                <a:gd name="adj" fmla="val 4614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28946"/>
              <a:endParaRPr lang="en-US" sz="1929">
                <a:solidFill>
                  <a:srgbClr val="8C9599"/>
                </a:solidFill>
              </a:endParaRPr>
            </a:p>
          </p:txBody>
        </p:sp>
        <p:sp>
          <p:nvSpPr>
            <p:cNvPr id="8" name="Chevron 7">
              <a:extLst>
                <a:ext uri="{FF2B5EF4-FFF2-40B4-BE49-F238E27FC236}">
                  <a16:creationId xmlns:a16="http://schemas.microsoft.com/office/drawing/2014/main" id="{3A23CFCA-DE87-964F-9974-016A9D172A36}"/>
                </a:ext>
              </a:extLst>
            </p:cNvPr>
            <p:cNvSpPr/>
            <p:nvPr/>
          </p:nvSpPr>
          <p:spPr>
            <a:xfrm>
              <a:off x="1500375" y="1166614"/>
              <a:ext cx="2488584" cy="2337414"/>
            </a:xfrm>
            <a:prstGeom prst="chevron">
              <a:avLst>
                <a:gd name="adj" fmla="val 4614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28946"/>
              <a:endParaRPr lang="en-US" sz="1929">
                <a:solidFill>
                  <a:srgbClr val="8C9599"/>
                </a:solidFill>
              </a:endParaRPr>
            </a:p>
          </p:txBody>
        </p:sp>
      </p:grpSp>
      <p:sp>
        <p:nvSpPr>
          <p:cNvPr id="12" name="Title 1">
            <a:extLst>
              <a:ext uri="{FF2B5EF4-FFF2-40B4-BE49-F238E27FC236}">
                <a16:creationId xmlns:a16="http://schemas.microsoft.com/office/drawing/2014/main" id="{95672ECA-8BDB-C24D-A85A-A65E8F046F94}"/>
              </a:ext>
            </a:extLst>
          </p:cNvPr>
          <p:cNvSpPr>
            <a:spLocks noGrp="1"/>
          </p:cNvSpPr>
          <p:nvPr>
            <p:ph type="ctrTitle"/>
          </p:nvPr>
        </p:nvSpPr>
        <p:spPr>
          <a:xfrm>
            <a:off x="5486400" y="4827009"/>
            <a:ext cx="6133107" cy="622532"/>
          </a:xfrm>
        </p:spPr>
        <p:txBody>
          <a:bodyPr anchor="b">
            <a:noAutofit/>
          </a:bodyPr>
          <a:lstStyle>
            <a:lvl1pPr>
              <a:defRPr sz="2214" spc="-51" baseline="0"/>
            </a:lvl1pPr>
          </a:lstStyle>
          <a:p>
            <a:r>
              <a:rPr lang="en-US"/>
              <a:t>Click to edit Master title style</a:t>
            </a:r>
          </a:p>
        </p:txBody>
      </p:sp>
      <p:sp>
        <p:nvSpPr>
          <p:cNvPr id="13" name="Subtitle 2">
            <a:extLst>
              <a:ext uri="{FF2B5EF4-FFF2-40B4-BE49-F238E27FC236}">
                <a16:creationId xmlns:a16="http://schemas.microsoft.com/office/drawing/2014/main" id="{D8999BF5-F786-F14D-B7C2-C2BCC5AE8B41}"/>
              </a:ext>
            </a:extLst>
          </p:cNvPr>
          <p:cNvSpPr>
            <a:spLocks noGrp="1"/>
          </p:cNvSpPr>
          <p:nvPr>
            <p:ph type="subTitle" idx="1"/>
          </p:nvPr>
        </p:nvSpPr>
        <p:spPr>
          <a:xfrm>
            <a:off x="5486400" y="5463104"/>
            <a:ext cx="6059480" cy="900904"/>
          </a:xfrm>
        </p:spPr>
        <p:txBody>
          <a:bodyPr>
            <a:noAutofit/>
          </a:bodyPr>
          <a:lstStyle>
            <a:lvl1pPr marL="0" indent="0" algn="l">
              <a:buNone/>
              <a:defRPr sz="1929" b="1" spc="-51" baseline="0">
                <a:solidFill>
                  <a:schemeClr val="accent3"/>
                </a:solidFill>
              </a:defRPr>
            </a:lvl1pPr>
            <a:lvl2pPr marL="464472" indent="0" algn="ctr">
              <a:buNone/>
              <a:defRPr>
                <a:solidFill>
                  <a:schemeClr val="tx1">
                    <a:tint val="75000"/>
                  </a:schemeClr>
                </a:solidFill>
              </a:defRPr>
            </a:lvl2pPr>
            <a:lvl3pPr marL="928946" indent="0" algn="ctr">
              <a:buNone/>
              <a:defRPr>
                <a:solidFill>
                  <a:schemeClr val="tx1">
                    <a:tint val="75000"/>
                  </a:schemeClr>
                </a:solidFill>
              </a:defRPr>
            </a:lvl3pPr>
            <a:lvl4pPr marL="1393418" indent="0" algn="ctr">
              <a:buNone/>
              <a:defRPr>
                <a:solidFill>
                  <a:schemeClr val="tx1">
                    <a:tint val="75000"/>
                  </a:schemeClr>
                </a:solidFill>
              </a:defRPr>
            </a:lvl4pPr>
            <a:lvl5pPr marL="1857891" indent="0" algn="ctr">
              <a:buNone/>
              <a:defRPr>
                <a:solidFill>
                  <a:schemeClr val="tx1">
                    <a:tint val="75000"/>
                  </a:schemeClr>
                </a:solidFill>
              </a:defRPr>
            </a:lvl5pPr>
            <a:lvl6pPr marL="2322363" indent="0" algn="ctr">
              <a:buNone/>
              <a:defRPr>
                <a:solidFill>
                  <a:schemeClr val="tx1">
                    <a:tint val="75000"/>
                  </a:schemeClr>
                </a:solidFill>
              </a:defRPr>
            </a:lvl6pPr>
            <a:lvl7pPr marL="2786835" indent="0" algn="ctr">
              <a:buNone/>
              <a:defRPr>
                <a:solidFill>
                  <a:schemeClr val="tx1">
                    <a:tint val="75000"/>
                  </a:schemeClr>
                </a:solidFill>
              </a:defRPr>
            </a:lvl7pPr>
            <a:lvl8pPr marL="3251309" indent="0" algn="ctr">
              <a:buNone/>
              <a:defRPr>
                <a:solidFill>
                  <a:schemeClr val="tx1">
                    <a:tint val="75000"/>
                  </a:schemeClr>
                </a:solidFill>
              </a:defRPr>
            </a:lvl8pPr>
            <a:lvl9pPr marL="3715781" indent="0" algn="ctr">
              <a:buNone/>
              <a:defRPr>
                <a:solidFill>
                  <a:schemeClr val="tx1">
                    <a:tint val="75000"/>
                  </a:schemeClr>
                </a:solidFill>
              </a:defRPr>
            </a:lvl9pPr>
          </a:lstStyle>
          <a:p>
            <a:r>
              <a:rPr lang="en-US"/>
              <a:t>Click to edit Master subtitle style</a:t>
            </a:r>
          </a:p>
        </p:txBody>
      </p:sp>
      <p:grpSp>
        <p:nvGrpSpPr>
          <p:cNvPr id="22" name="Group 21">
            <a:extLst>
              <a:ext uri="{FF2B5EF4-FFF2-40B4-BE49-F238E27FC236}">
                <a16:creationId xmlns:a16="http://schemas.microsoft.com/office/drawing/2014/main" id="{853885AB-AADA-2746-98D6-78E2B96B17F2}"/>
              </a:ext>
            </a:extLst>
          </p:cNvPr>
          <p:cNvGrpSpPr/>
          <p:nvPr/>
        </p:nvGrpSpPr>
        <p:grpSpPr>
          <a:xfrm>
            <a:off x="5328384" y="6205143"/>
            <a:ext cx="3479121" cy="306732"/>
            <a:chOff x="744483" y="4848998"/>
            <a:chExt cx="2609341" cy="230049"/>
          </a:xfrm>
        </p:grpSpPr>
        <p:sp>
          <p:nvSpPr>
            <p:cNvPr id="23" name="TextBox 22">
              <a:extLst>
                <a:ext uri="{FF2B5EF4-FFF2-40B4-BE49-F238E27FC236}">
                  <a16:creationId xmlns:a16="http://schemas.microsoft.com/office/drawing/2014/main" id="{A26DD190-D481-8245-8459-30F06A13D612}"/>
                </a:ext>
              </a:extLst>
            </p:cNvPr>
            <p:cNvSpPr txBox="1"/>
            <p:nvPr userDrawn="1"/>
          </p:nvSpPr>
          <p:spPr>
            <a:xfrm>
              <a:off x="2184981" y="4890294"/>
              <a:ext cx="1168843" cy="131912"/>
            </a:xfrm>
            <a:prstGeom prst="rect">
              <a:avLst/>
            </a:prstGeom>
            <a:noFill/>
          </p:spPr>
          <p:txBody>
            <a:bodyPr wrap="square" lIns="0" tIns="0" rIns="0" bIns="0" rtlCol="0" anchor="ctr">
              <a:spAutoFit/>
            </a:bodyPr>
            <a:lstStyle/>
            <a:p>
              <a:pPr defTabSz="928946"/>
              <a:r>
                <a:rPr lang="en-US" sz="1143" b="1">
                  <a:solidFill>
                    <a:srgbClr val="8C9599">
                      <a:lumMod val="50000"/>
                    </a:srgbClr>
                  </a:solidFill>
                  <a:cs typeface="Arial"/>
                </a:rPr>
                <a:t>Better Together</a:t>
              </a:r>
            </a:p>
          </p:txBody>
        </p:sp>
        <p:sp>
          <p:nvSpPr>
            <p:cNvPr id="24" name="Title 3">
              <a:extLst>
                <a:ext uri="{FF2B5EF4-FFF2-40B4-BE49-F238E27FC236}">
                  <a16:creationId xmlns:a16="http://schemas.microsoft.com/office/drawing/2014/main" id="{08253C4F-2669-6C49-8F4E-00818047DE9F}"/>
                </a:ext>
              </a:extLst>
            </p:cNvPr>
            <p:cNvSpPr txBox="1">
              <a:spLocks/>
            </p:cNvSpPr>
            <p:nvPr userDrawn="1"/>
          </p:nvSpPr>
          <p:spPr>
            <a:xfrm>
              <a:off x="744483" y="4848998"/>
              <a:ext cx="1342523" cy="230049"/>
            </a:xfrm>
            <a:prstGeom prst="rect">
              <a:avLst/>
            </a:prstGeom>
          </p:spPr>
          <p:txBody>
            <a:bodyPr anchor="ctr"/>
            <a:lstStyle>
              <a:lvl1pPr algn="l" defTabSz="914400" rtl="0" eaLnBrk="1" latinLnBrk="0" hangingPunct="1">
                <a:lnSpc>
                  <a:spcPct val="90000"/>
                </a:lnSpc>
                <a:spcBef>
                  <a:spcPct val="0"/>
                </a:spcBef>
                <a:buNone/>
                <a:defRPr sz="2400" b="1" kern="1200">
                  <a:solidFill>
                    <a:schemeClr val="tx1">
                      <a:lumMod val="50000"/>
                    </a:schemeClr>
                  </a:solidFill>
                  <a:latin typeface="+mj-lt"/>
                  <a:ea typeface="+mj-ea"/>
                  <a:cs typeface="+mj-cs"/>
                </a:defRPr>
              </a:lvl1pPr>
            </a:lstStyle>
            <a:p>
              <a:pPr algn="r"/>
              <a:r>
                <a:rPr lang="en-US" sz="1143">
                  <a:solidFill>
                    <a:srgbClr val="003DA1"/>
                  </a:solidFill>
                </a:rPr>
                <a:t>UHC</a:t>
              </a:r>
              <a:r>
                <a:rPr lang="en-US" sz="1143">
                  <a:solidFill>
                    <a:srgbClr val="FF5F0E"/>
                  </a:solidFill>
                </a:rPr>
                <a:t>Technology</a:t>
              </a:r>
            </a:p>
          </p:txBody>
        </p:sp>
        <p:cxnSp>
          <p:nvCxnSpPr>
            <p:cNvPr id="25" name="Straight Connector 24">
              <a:extLst>
                <a:ext uri="{FF2B5EF4-FFF2-40B4-BE49-F238E27FC236}">
                  <a16:creationId xmlns:a16="http://schemas.microsoft.com/office/drawing/2014/main" id="{5A0B4BEC-A07A-3443-957E-21680C8E6C15}"/>
                </a:ext>
              </a:extLst>
            </p:cNvPr>
            <p:cNvCxnSpPr/>
            <p:nvPr userDrawn="1"/>
          </p:nvCxnSpPr>
          <p:spPr>
            <a:xfrm>
              <a:off x="2087006" y="4874877"/>
              <a:ext cx="0" cy="1814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7292305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p:cSld name="2_Section Title 1">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28902BF-5D3A-9D49-BF43-9A572D0E62E4}"/>
              </a:ext>
            </a:extLst>
          </p:cNvPr>
          <p:cNvSpPr/>
          <p:nvPr/>
        </p:nvSpPr>
        <p:spPr>
          <a:xfrm>
            <a:off x="3292446" y="2676"/>
            <a:ext cx="8916063" cy="4490225"/>
          </a:xfrm>
          <a:prstGeom prst="rect">
            <a:avLst/>
          </a:prstGeom>
          <a:pattFill prst="dkUpDi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lIns="92893" tIns="46446" rIns="92893" bIns="46446" rtlCol="0" anchor="ctr"/>
          <a:lstStyle/>
          <a:p>
            <a:pPr algn="ctr" defTabSz="928946"/>
            <a:endParaRPr lang="en-US" sz="1929">
              <a:solidFill>
                <a:srgbClr val="FFFFFF"/>
              </a:solidFill>
            </a:endParaRPr>
          </a:p>
        </p:txBody>
      </p:sp>
      <p:sp>
        <p:nvSpPr>
          <p:cNvPr id="2" name="Title 1"/>
          <p:cNvSpPr>
            <a:spLocks noGrp="1"/>
          </p:cNvSpPr>
          <p:nvPr>
            <p:ph type="ctrTitle"/>
          </p:nvPr>
        </p:nvSpPr>
        <p:spPr>
          <a:xfrm>
            <a:off x="5486400" y="5079592"/>
            <a:ext cx="6133107" cy="622532"/>
          </a:xfrm>
        </p:spPr>
        <p:txBody>
          <a:bodyPr anchor="b">
            <a:noAutofit/>
          </a:bodyPr>
          <a:lstStyle>
            <a:lvl1pPr>
              <a:defRPr sz="2214" spc="-51" baseline="0"/>
            </a:lvl1pPr>
          </a:lstStyle>
          <a:p>
            <a:r>
              <a:rPr lang="en-US"/>
              <a:t>Click to edit Master title style</a:t>
            </a:r>
          </a:p>
        </p:txBody>
      </p:sp>
      <p:sp>
        <p:nvSpPr>
          <p:cNvPr id="7" name="Rectangle 6"/>
          <p:cNvSpPr/>
          <p:nvPr/>
        </p:nvSpPr>
        <p:spPr bwMode="auto">
          <a:xfrm rot="10800000" flipH="1">
            <a:off x="1" y="1"/>
            <a:ext cx="304800" cy="6858000"/>
          </a:xfrm>
          <a:prstGeom prst="rect">
            <a:avLst/>
          </a:prstGeom>
          <a:solidFill>
            <a:srgbClr val="00A8F7"/>
          </a:solidFill>
          <a:ln>
            <a:noFill/>
          </a:ln>
          <a:effectLst/>
        </p:spPr>
        <p:txBody>
          <a:bodyPr vert="horz" wrap="square" lIns="92893" tIns="46446" rIns="92893" bIns="46446" numCol="1" rtlCol="0" anchor="ctr" anchorCtr="0" compatLnSpc="1">
            <a:prstTxWarp prst="textNoShape">
              <a:avLst/>
            </a:prstTxWarp>
          </a:bodyPr>
          <a:lstStyle/>
          <a:p>
            <a:pPr algn="ctr" defTabSz="928946" fontAlgn="base">
              <a:spcBef>
                <a:spcPct val="0"/>
              </a:spcBef>
              <a:spcAft>
                <a:spcPct val="0"/>
              </a:spcAft>
            </a:pPr>
            <a:endParaRPr lang="en-US" sz="2214">
              <a:solidFill>
                <a:srgbClr val="00A8F7"/>
              </a:solidFill>
              <a:ea typeface="ＭＳ Ｐゴシック" pitchFamily="34" charset="-128"/>
            </a:endParaRPr>
          </a:p>
        </p:txBody>
      </p:sp>
      <p:grpSp>
        <p:nvGrpSpPr>
          <p:cNvPr id="4" name="Group 3">
            <a:extLst>
              <a:ext uri="{FF2B5EF4-FFF2-40B4-BE49-F238E27FC236}">
                <a16:creationId xmlns:a16="http://schemas.microsoft.com/office/drawing/2014/main" id="{1D6B91B2-FF25-B547-96EF-5961B0ED9545}"/>
              </a:ext>
            </a:extLst>
          </p:cNvPr>
          <p:cNvGrpSpPr/>
          <p:nvPr/>
        </p:nvGrpSpPr>
        <p:grpSpPr>
          <a:xfrm>
            <a:off x="906054" y="2"/>
            <a:ext cx="5087397" cy="6859424"/>
            <a:chOff x="679539" y="1"/>
            <a:chExt cx="3815548" cy="5144568"/>
          </a:xfrm>
        </p:grpSpPr>
        <p:sp>
          <p:nvSpPr>
            <p:cNvPr id="5" name="Chevron 4">
              <a:extLst>
                <a:ext uri="{FF2B5EF4-FFF2-40B4-BE49-F238E27FC236}">
                  <a16:creationId xmlns:a16="http://schemas.microsoft.com/office/drawing/2014/main" id="{DC18AE4F-7AF1-1E49-8E35-ACD12253F1DC}"/>
                </a:ext>
              </a:extLst>
            </p:cNvPr>
            <p:cNvSpPr/>
            <p:nvPr/>
          </p:nvSpPr>
          <p:spPr>
            <a:xfrm>
              <a:off x="679539" y="1"/>
              <a:ext cx="3193569" cy="2999574"/>
            </a:xfrm>
            <a:prstGeom prst="chevron">
              <a:avLst>
                <a:gd name="adj" fmla="val 4614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28946"/>
              <a:endParaRPr lang="en-US" sz="1929">
                <a:solidFill>
                  <a:srgbClr val="8C9599"/>
                </a:solidFill>
              </a:endParaRPr>
            </a:p>
          </p:txBody>
        </p:sp>
        <p:sp>
          <p:nvSpPr>
            <p:cNvPr id="6" name="Chevron 5">
              <a:extLst>
                <a:ext uri="{FF2B5EF4-FFF2-40B4-BE49-F238E27FC236}">
                  <a16:creationId xmlns:a16="http://schemas.microsoft.com/office/drawing/2014/main" id="{76D0D87F-CCC6-9E41-97FE-B4426F02A174}"/>
                </a:ext>
              </a:extLst>
            </p:cNvPr>
            <p:cNvSpPr/>
            <p:nvPr/>
          </p:nvSpPr>
          <p:spPr>
            <a:xfrm>
              <a:off x="696634" y="1576855"/>
              <a:ext cx="3798453" cy="3567714"/>
            </a:xfrm>
            <a:prstGeom prst="chevron">
              <a:avLst>
                <a:gd name="adj" fmla="val 4614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28946"/>
              <a:endParaRPr lang="en-US" sz="1929">
                <a:solidFill>
                  <a:srgbClr val="8C9599"/>
                </a:solidFill>
              </a:endParaRPr>
            </a:p>
          </p:txBody>
        </p:sp>
        <p:sp>
          <p:nvSpPr>
            <p:cNvPr id="8" name="Chevron 7">
              <a:extLst>
                <a:ext uri="{FF2B5EF4-FFF2-40B4-BE49-F238E27FC236}">
                  <a16:creationId xmlns:a16="http://schemas.microsoft.com/office/drawing/2014/main" id="{3A23CFCA-DE87-964F-9974-016A9D172A36}"/>
                </a:ext>
              </a:extLst>
            </p:cNvPr>
            <p:cNvSpPr/>
            <p:nvPr/>
          </p:nvSpPr>
          <p:spPr>
            <a:xfrm>
              <a:off x="1500375" y="1166614"/>
              <a:ext cx="2488584" cy="2337414"/>
            </a:xfrm>
            <a:prstGeom prst="chevron">
              <a:avLst>
                <a:gd name="adj" fmla="val 4614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28946"/>
              <a:endParaRPr lang="en-US" sz="1929">
                <a:solidFill>
                  <a:srgbClr val="8C9599"/>
                </a:solidFill>
              </a:endParaRPr>
            </a:p>
          </p:txBody>
        </p:sp>
      </p:grpSp>
      <p:sp>
        <p:nvSpPr>
          <p:cNvPr id="11" name="Subtitle 2">
            <a:extLst>
              <a:ext uri="{FF2B5EF4-FFF2-40B4-BE49-F238E27FC236}">
                <a16:creationId xmlns:a16="http://schemas.microsoft.com/office/drawing/2014/main" id="{26F5DBD2-37E9-4C46-9895-67278E0C99D9}"/>
              </a:ext>
            </a:extLst>
          </p:cNvPr>
          <p:cNvSpPr>
            <a:spLocks noGrp="1"/>
          </p:cNvSpPr>
          <p:nvPr>
            <p:ph type="subTitle" idx="1"/>
          </p:nvPr>
        </p:nvSpPr>
        <p:spPr>
          <a:xfrm>
            <a:off x="5486400" y="5715691"/>
            <a:ext cx="6059480" cy="900904"/>
          </a:xfrm>
        </p:spPr>
        <p:txBody>
          <a:bodyPr>
            <a:noAutofit/>
          </a:bodyPr>
          <a:lstStyle>
            <a:lvl1pPr marL="0" indent="0" algn="l">
              <a:buNone/>
              <a:defRPr sz="1929" b="1" spc="-51" baseline="0">
                <a:solidFill>
                  <a:schemeClr val="accent3"/>
                </a:solidFill>
              </a:defRPr>
            </a:lvl1pPr>
            <a:lvl2pPr marL="464472" indent="0" algn="ctr">
              <a:buNone/>
              <a:defRPr>
                <a:solidFill>
                  <a:schemeClr val="tx1">
                    <a:tint val="75000"/>
                  </a:schemeClr>
                </a:solidFill>
              </a:defRPr>
            </a:lvl2pPr>
            <a:lvl3pPr marL="928946" indent="0" algn="ctr">
              <a:buNone/>
              <a:defRPr>
                <a:solidFill>
                  <a:schemeClr val="tx1">
                    <a:tint val="75000"/>
                  </a:schemeClr>
                </a:solidFill>
              </a:defRPr>
            </a:lvl3pPr>
            <a:lvl4pPr marL="1393418" indent="0" algn="ctr">
              <a:buNone/>
              <a:defRPr>
                <a:solidFill>
                  <a:schemeClr val="tx1">
                    <a:tint val="75000"/>
                  </a:schemeClr>
                </a:solidFill>
              </a:defRPr>
            </a:lvl4pPr>
            <a:lvl5pPr marL="1857891" indent="0" algn="ctr">
              <a:buNone/>
              <a:defRPr>
                <a:solidFill>
                  <a:schemeClr val="tx1">
                    <a:tint val="75000"/>
                  </a:schemeClr>
                </a:solidFill>
              </a:defRPr>
            </a:lvl5pPr>
            <a:lvl6pPr marL="2322363" indent="0" algn="ctr">
              <a:buNone/>
              <a:defRPr>
                <a:solidFill>
                  <a:schemeClr val="tx1">
                    <a:tint val="75000"/>
                  </a:schemeClr>
                </a:solidFill>
              </a:defRPr>
            </a:lvl6pPr>
            <a:lvl7pPr marL="2786835" indent="0" algn="ctr">
              <a:buNone/>
              <a:defRPr>
                <a:solidFill>
                  <a:schemeClr val="tx1">
                    <a:tint val="75000"/>
                  </a:schemeClr>
                </a:solidFill>
              </a:defRPr>
            </a:lvl7pPr>
            <a:lvl8pPr marL="3251309" indent="0" algn="ctr">
              <a:buNone/>
              <a:defRPr>
                <a:solidFill>
                  <a:schemeClr val="tx1">
                    <a:tint val="75000"/>
                  </a:schemeClr>
                </a:solidFill>
              </a:defRPr>
            </a:lvl8pPr>
            <a:lvl9pPr marL="3715781" indent="0" algn="ctr">
              <a:buNone/>
              <a:defRPr>
                <a:solidFill>
                  <a:schemeClr val="tx1">
                    <a:tint val="75000"/>
                  </a:schemeClr>
                </a:solidFill>
              </a:defRPr>
            </a:lvl9pPr>
          </a:lstStyle>
          <a:p>
            <a:r>
              <a:rPr lang="en-US"/>
              <a:t>Click to edit Master subtitle style</a:t>
            </a:r>
          </a:p>
        </p:txBody>
      </p:sp>
      <p:grpSp>
        <p:nvGrpSpPr>
          <p:cNvPr id="13" name="Group 12">
            <a:extLst>
              <a:ext uri="{FF2B5EF4-FFF2-40B4-BE49-F238E27FC236}">
                <a16:creationId xmlns:a16="http://schemas.microsoft.com/office/drawing/2014/main" id="{79DAAC04-46A3-9B4E-9CC6-921207BBC5C4}"/>
              </a:ext>
            </a:extLst>
          </p:cNvPr>
          <p:cNvGrpSpPr/>
          <p:nvPr/>
        </p:nvGrpSpPr>
        <p:grpSpPr>
          <a:xfrm>
            <a:off x="5629226" y="2900213"/>
            <a:ext cx="6493017" cy="477851"/>
            <a:chOff x="4221917" y="2175160"/>
            <a:chExt cx="4869763" cy="358387"/>
          </a:xfrm>
        </p:grpSpPr>
        <p:cxnSp>
          <p:nvCxnSpPr>
            <p:cNvPr id="19" name="Straight Connector 18">
              <a:extLst>
                <a:ext uri="{FF2B5EF4-FFF2-40B4-BE49-F238E27FC236}">
                  <a16:creationId xmlns:a16="http://schemas.microsoft.com/office/drawing/2014/main" id="{EAED680D-2C61-9D4B-9565-8D8D27789754}"/>
                </a:ext>
              </a:extLst>
            </p:cNvPr>
            <p:cNvCxnSpPr>
              <a:cxnSpLocks/>
            </p:cNvCxnSpPr>
            <p:nvPr userDrawn="1"/>
          </p:nvCxnSpPr>
          <p:spPr>
            <a:xfrm>
              <a:off x="6588671" y="2175160"/>
              <a:ext cx="0" cy="3583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02F97882-EB61-A348-82F0-BAE1DB338F22}"/>
                </a:ext>
              </a:extLst>
            </p:cNvPr>
            <p:cNvSpPr txBox="1"/>
            <p:nvPr userDrawn="1"/>
          </p:nvSpPr>
          <p:spPr>
            <a:xfrm>
              <a:off x="6708459" y="2203348"/>
              <a:ext cx="2383221" cy="280364"/>
            </a:xfrm>
            <a:prstGeom prst="rect">
              <a:avLst/>
            </a:prstGeom>
            <a:noFill/>
          </p:spPr>
          <p:txBody>
            <a:bodyPr wrap="square" lIns="0" tIns="0" rIns="0" bIns="0" rtlCol="0" anchor="ctr">
              <a:spAutoFit/>
            </a:bodyPr>
            <a:lstStyle/>
            <a:p>
              <a:pPr defTabSz="928946"/>
              <a:r>
                <a:rPr lang="en-US" sz="2429" b="1" spc="-51">
                  <a:solidFill>
                    <a:srgbClr val="8C9599">
                      <a:lumMod val="50000"/>
                    </a:srgbClr>
                  </a:solidFill>
                </a:rPr>
                <a:t>Better Together</a:t>
              </a:r>
              <a:endParaRPr lang="en-US" sz="2429" b="1" spc="-51">
                <a:solidFill>
                  <a:srgbClr val="8C9599">
                    <a:lumMod val="50000"/>
                  </a:srgbClr>
                </a:solidFill>
                <a:cs typeface="Arial"/>
              </a:endParaRPr>
            </a:p>
          </p:txBody>
        </p:sp>
        <p:sp>
          <p:nvSpPr>
            <p:cNvPr id="38" name="TextBox 37">
              <a:extLst>
                <a:ext uri="{FF2B5EF4-FFF2-40B4-BE49-F238E27FC236}">
                  <a16:creationId xmlns:a16="http://schemas.microsoft.com/office/drawing/2014/main" id="{BE8895A3-93F5-7944-AEE5-FACB36E109ED}"/>
                </a:ext>
              </a:extLst>
            </p:cNvPr>
            <p:cNvSpPr txBox="1"/>
            <p:nvPr userDrawn="1"/>
          </p:nvSpPr>
          <p:spPr>
            <a:xfrm>
              <a:off x="4633576" y="2234023"/>
              <a:ext cx="190053" cy="225624"/>
            </a:xfrm>
            <a:custGeom>
              <a:avLst/>
              <a:gdLst/>
              <a:ahLst/>
              <a:cxnLst/>
              <a:rect l="l" t="t" r="r" b="b"/>
              <a:pathLst>
                <a:path w="190053" h="225624">
                  <a:moveTo>
                    <a:pt x="102096" y="0"/>
                  </a:moveTo>
                  <a:cubicBezTo>
                    <a:pt x="128785" y="0"/>
                    <a:pt x="150465" y="7888"/>
                    <a:pt x="167134" y="23664"/>
                  </a:cubicBezTo>
                  <a:cubicBezTo>
                    <a:pt x="177055" y="32991"/>
                    <a:pt x="184497" y="46385"/>
                    <a:pt x="189458" y="63848"/>
                  </a:cubicBezTo>
                  <a:lnTo>
                    <a:pt x="145851" y="74266"/>
                  </a:lnTo>
                  <a:cubicBezTo>
                    <a:pt x="143271" y="62955"/>
                    <a:pt x="137889" y="54025"/>
                    <a:pt x="129703" y="47477"/>
                  </a:cubicBezTo>
                  <a:cubicBezTo>
                    <a:pt x="121518" y="40928"/>
                    <a:pt x="111571" y="37654"/>
                    <a:pt x="99863" y="37654"/>
                  </a:cubicBezTo>
                  <a:cubicBezTo>
                    <a:pt x="83691" y="37654"/>
                    <a:pt x="70569" y="43458"/>
                    <a:pt x="60498" y="55067"/>
                  </a:cubicBezTo>
                  <a:cubicBezTo>
                    <a:pt x="50427" y="66675"/>
                    <a:pt x="45392" y="85477"/>
                    <a:pt x="45392" y="111473"/>
                  </a:cubicBezTo>
                  <a:cubicBezTo>
                    <a:pt x="45392" y="139055"/>
                    <a:pt x="50353" y="158701"/>
                    <a:pt x="60275" y="170409"/>
                  </a:cubicBezTo>
                  <a:cubicBezTo>
                    <a:pt x="70197" y="182116"/>
                    <a:pt x="83095" y="187970"/>
                    <a:pt x="98970" y="187970"/>
                  </a:cubicBezTo>
                  <a:cubicBezTo>
                    <a:pt x="110678" y="187970"/>
                    <a:pt x="120749" y="184250"/>
                    <a:pt x="129182" y="176808"/>
                  </a:cubicBezTo>
                  <a:cubicBezTo>
                    <a:pt x="137616" y="169367"/>
                    <a:pt x="143668" y="157659"/>
                    <a:pt x="147339" y="141685"/>
                  </a:cubicBezTo>
                  <a:lnTo>
                    <a:pt x="190053" y="155228"/>
                  </a:lnTo>
                  <a:cubicBezTo>
                    <a:pt x="183505" y="179041"/>
                    <a:pt x="172615" y="196726"/>
                    <a:pt x="157385" y="208285"/>
                  </a:cubicBezTo>
                  <a:cubicBezTo>
                    <a:pt x="142155" y="219844"/>
                    <a:pt x="122832" y="225624"/>
                    <a:pt x="99417" y="225624"/>
                  </a:cubicBezTo>
                  <a:cubicBezTo>
                    <a:pt x="70445" y="225624"/>
                    <a:pt x="46632" y="215727"/>
                    <a:pt x="27979" y="195933"/>
                  </a:cubicBezTo>
                  <a:cubicBezTo>
                    <a:pt x="9326" y="176138"/>
                    <a:pt x="0" y="149077"/>
                    <a:pt x="0" y="114747"/>
                  </a:cubicBezTo>
                  <a:cubicBezTo>
                    <a:pt x="0" y="78433"/>
                    <a:pt x="9376" y="50230"/>
                    <a:pt x="28128" y="30138"/>
                  </a:cubicBezTo>
                  <a:cubicBezTo>
                    <a:pt x="46880" y="10046"/>
                    <a:pt x="71536" y="0"/>
                    <a:pt x="102096" y="0"/>
                  </a:cubicBez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28946"/>
              <a:endParaRPr lang="en-US" sz="2429" b="1" spc="-51">
                <a:solidFill>
                  <a:srgbClr val="8C9599">
                    <a:lumMod val="50000"/>
                  </a:srgbClr>
                </a:solidFill>
                <a:cs typeface="Arial"/>
              </a:endParaRPr>
            </a:p>
          </p:txBody>
        </p:sp>
        <p:sp>
          <p:nvSpPr>
            <p:cNvPr id="37" name="TextBox 36">
              <a:extLst>
                <a:ext uri="{FF2B5EF4-FFF2-40B4-BE49-F238E27FC236}">
                  <a16:creationId xmlns:a16="http://schemas.microsoft.com/office/drawing/2014/main" id="{53059CF6-8D1F-9943-898B-158F304BF319}"/>
                </a:ext>
              </a:extLst>
            </p:cNvPr>
            <p:cNvSpPr txBox="1"/>
            <p:nvPr userDrawn="1"/>
          </p:nvSpPr>
          <p:spPr>
            <a:xfrm>
              <a:off x="4221917" y="2237745"/>
              <a:ext cx="173980" cy="221903"/>
            </a:xfrm>
            <a:custGeom>
              <a:avLst/>
              <a:gdLst/>
              <a:ahLst/>
              <a:cxnLst/>
              <a:rect l="l" t="t" r="r" b="b"/>
              <a:pathLst>
                <a:path w="173980" h="221903">
                  <a:moveTo>
                    <a:pt x="0" y="0"/>
                  </a:moveTo>
                  <a:lnTo>
                    <a:pt x="44053" y="0"/>
                  </a:lnTo>
                  <a:lnTo>
                    <a:pt x="44053" y="118170"/>
                  </a:lnTo>
                  <a:cubicBezTo>
                    <a:pt x="44053" y="136922"/>
                    <a:pt x="44599" y="149076"/>
                    <a:pt x="45690" y="154633"/>
                  </a:cubicBezTo>
                  <a:cubicBezTo>
                    <a:pt x="47575" y="163562"/>
                    <a:pt x="52065" y="170731"/>
                    <a:pt x="59159" y="176138"/>
                  </a:cubicBezTo>
                  <a:cubicBezTo>
                    <a:pt x="66253" y="181546"/>
                    <a:pt x="75952" y="184249"/>
                    <a:pt x="88255" y="184249"/>
                  </a:cubicBezTo>
                  <a:cubicBezTo>
                    <a:pt x="100757" y="184249"/>
                    <a:pt x="110182" y="181694"/>
                    <a:pt x="116532" y="176585"/>
                  </a:cubicBezTo>
                  <a:cubicBezTo>
                    <a:pt x="122882" y="171475"/>
                    <a:pt x="126702" y="165199"/>
                    <a:pt x="127992" y="157758"/>
                  </a:cubicBezTo>
                  <a:cubicBezTo>
                    <a:pt x="129282" y="150316"/>
                    <a:pt x="129927" y="137964"/>
                    <a:pt x="129927" y="120700"/>
                  </a:cubicBezTo>
                  <a:lnTo>
                    <a:pt x="129927" y="0"/>
                  </a:lnTo>
                  <a:lnTo>
                    <a:pt x="173980" y="0"/>
                  </a:lnTo>
                  <a:lnTo>
                    <a:pt x="173980" y="114598"/>
                  </a:lnTo>
                  <a:cubicBezTo>
                    <a:pt x="173980" y="140791"/>
                    <a:pt x="172789" y="159296"/>
                    <a:pt x="170408" y="170111"/>
                  </a:cubicBezTo>
                  <a:cubicBezTo>
                    <a:pt x="168027" y="180925"/>
                    <a:pt x="163636" y="190054"/>
                    <a:pt x="157237" y="197495"/>
                  </a:cubicBezTo>
                  <a:cubicBezTo>
                    <a:pt x="150837" y="204936"/>
                    <a:pt x="142280" y="210865"/>
                    <a:pt x="131564" y="215280"/>
                  </a:cubicBezTo>
                  <a:cubicBezTo>
                    <a:pt x="120848" y="219695"/>
                    <a:pt x="106859" y="221903"/>
                    <a:pt x="89595" y="221903"/>
                  </a:cubicBezTo>
                  <a:cubicBezTo>
                    <a:pt x="68759" y="221903"/>
                    <a:pt x="52958" y="219497"/>
                    <a:pt x="42193" y="214685"/>
                  </a:cubicBezTo>
                  <a:cubicBezTo>
                    <a:pt x="31428" y="209873"/>
                    <a:pt x="22920" y="203622"/>
                    <a:pt x="16669" y="195932"/>
                  </a:cubicBezTo>
                  <a:cubicBezTo>
                    <a:pt x="10418" y="188243"/>
                    <a:pt x="6300" y="180181"/>
                    <a:pt x="4316" y="171748"/>
                  </a:cubicBezTo>
                  <a:cubicBezTo>
                    <a:pt x="1439" y="159246"/>
                    <a:pt x="0" y="140791"/>
                    <a:pt x="0" y="116384"/>
                  </a:cubicBezTo>
                  <a:lnTo>
                    <a:pt x="0" y="0"/>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28946"/>
              <a:endParaRPr lang="en-US" sz="2429" b="1" spc="-51">
                <a:solidFill>
                  <a:srgbClr val="8C9599">
                    <a:lumMod val="50000"/>
                  </a:srgbClr>
                </a:solidFill>
                <a:cs typeface="Arial"/>
              </a:endParaRPr>
            </a:p>
          </p:txBody>
        </p:sp>
        <p:sp>
          <p:nvSpPr>
            <p:cNvPr id="36" name="TextBox 35">
              <a:extLst>
                <a:ext uri="{FF2B5EF4-FFF2-40B4-BE49-F238E27FC236}">
                  <a16:creationId xmlns:a16="http://schemas.microsoft.com/office/drawing/2014/main" id="{F5B04F91-35AA-8E4F-AAF0-95F37C9B2FA7}"/>
                </a:ext>
              </a:extLst>
            </p:cNvPr>
            <p:cNvSpPr txBox="1"/>
            <p:nvPr userDrawn="1"/>
          </p:nvSpPr>
          <p:spPr>
            <a:xfrm>
              <a:off x="4431913" y="2237744"/>
              <a:ext cx="174427" cy="218182"/>
            </a:xfrm>
            <a:custGeom>
              <a:avLst/>
              <a:gdLst/>
              <a:ahLst/>
              <a:cxnLst/>
              <a:rect l="l" t="t" r="r" b="b"/>
              <a:pathLst>
                <a:path w="174427" h="218182">
                  <a:moveTo>
                    <a:pt x="0" y="0"/>
                  </a:moveTo>
                  <a:lnTo>
                    <a:pt x="44054" y="0"/>
                  </a:lnTo>
                  <a:lnTo>
                    <a:pt x="44054" y="85874"/>
                  </a:lnTo>
                  <a:lnTo>
                    <a:pt x="130374" y="85874"/>
                  </a:lnTo>
                  <a:lnTo>
                    <a:pt x="130374" y="0"/>
                  </a:lnTo>
                  <a:lnTo>
                    <a:pt x="174427" y="0"/>
                  </a:lnTo>
                  <a:lnTo>
                    <a:pt x="174427" y="218182"/>
                  </a:lnTo>
                  <a:lnTo>
                    <a:pt x="130374" y="218182"/>
                  </a:lnTo>
                  <a:lnTo>
                    <a:pt x="130374" y="122783"/>
                  </a:lnTo>
                  <a:lnTo>
                    <a:pt x="44054" y="122783"/>
                  </a:lnTo>
                  <a:lnTo>
                    <a:pt x="44054" y="218182"/>
                  </a:lnTo>
                  <a:lnTo>
                    <a:pt x="0" y="218182"/>
                  </a:lnTo>
                  <a:lnTo>
                    <a:pt x="0" y="0"/>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28946"/>
              <a:endParaRPr lang="en-US" sz="2429" b="1" spc="-51">
                <a:solidFill>
                  <a:srgbClr val="8C9599">
                    <a:lumMod val="50000"/>
                  </a:srgbClr>
                </a:solidFill>
                <a:cs typeface="Arial"/>
              </a:endParaRPr>
            </a:p>
          </p:txBody>
        </p:sp>
        <p:sp>
          <p:nvSpPr>
            <p:cNvPr id="35" name="TextBox 34">
              <a:extLst>
                <a:ext uri="{FF2B5EF4-FFF2-40B4-BE49-F238E27FC236}">
                  <a16:creationId xmlns:a16="http://schemas.microsoft.com/office/drawing/2014/main" id="{39684C28-7525-724C-9EAB-7DC4FF5A56E0}"/>
                </a:ext>
              </a:extLst>
            </p:cNvPr>
            <p:cNvSpPr txBox="1"/>
            <p:nvPr userDrawn="1"/>
          </p:nvSpPr>
          <p:spPr>
            <a:xfrm>
              <a:off x="4835238" y="2237744"/>
              <a:ext cx="173384" cy="218182"/>
            </a:xfrm>
            <a:custGeom>
              <a:avLst/>
              <a:gdLst/>
              <a:ahLst/>
              <a:cxnLst/>
              <a:rect l="l" t="t" r="r" b="b"/>
              <a:pathLst>
                <a:path w="173384" h="218182">
                  <a:moveTo>
                    <a:pt x="0" y="0"/>
                  </a:moveTo>
                  <a:lnTo>
                    <a:pt x="173384" y="0"/>
                  </a:lnTo>
                  <a:lnTo>
                    <a:pt x="173384" y="36909"/>
                  </a:lnTo>
                  <a:lnTo>
                    <a:pt x="108793" y="36909"/>
                  </a:lnTo>
                  <a:lnTo>
                    <a:pt x="108793" y="218182"/>
                  </a:lnTo>
                  <a:lnTo>
                    <a:pt x="64740" y="218182"/>
                  </a:lnTo>
                  <a:lnTo>
                    <a:pt x="64740" y="36909"/>
                  </a:lnTo>
                  <a:lnTo>
                    <a:pt x="0" y="36909"/>
                  </a:lnTo>
                  <a:lnTo>
                    <a:pt x="0" y="0"/>
                  </a:ln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28946"/>
              <a:endParaRPr lang="en-US" sz="2429" b="1" spc="-51">
                <a:solidFill>
                  <a:srgbClr val="8C9599">
                    <a:lumMod val="50000"/>
                  </a:srgbClr>
                </a:solidFill>
                <a:cs typeface="Arial"/>
              </a:endParaRPr>
            </a:p>
          </p:txBody>
        </p:sp>
        <p:sp>
          <p:nvSpPr>
            <p:cNvPr id="34" name="TextBox 33">
              <a:extLst>
                <a:ext uri="{FF2B5EF4-FFF2-40B4-BE49-F238E27FC236}">
                  <a16:creationId xmlns:a16="http://schemas.microsoft.com/office/drawing/2014/main" id="{A61E7D71-4677-3545-983E-8A7D397B4458}"/>
                </a:ext>
              </a:extLst>
            </p:cNvPr>
            <p:cNvSpPr txBox="1"/>
            <p:nvPr userDrawn="1"/>
          </p:nvSpPr>
          <p:spPr>
            <a:xfrm>
              <a:off x="5336193" y="2237744"/>
              <a:ext cx="143917" cy="218182"/>
            </a:xfrm>
            <a:custGeom>
              <a:avLst/>
              <a:gdLst/>
              <a:ahLst/>
              <a:cxnLst/>
              <a:rect l="l" t="t" r="r" b="b"/>
              <a:pathLst>
                <a:path w="143917" h="218182">
                  <a:moveTo>
                    <a:pt x="0" y="0"/>
                  </a:moveTo>
                  <a:lnTo>
                    <a:pt x="41821" y="0"/>
                  </a:lnTo>
                  <a:lnTo>
                    <a:pt x="41821" y="80218"/>
                  </a:lnTo>
                  <a:cubicBezTo>
                    <a:pt x="55315" y="64443"/>
                    <a:pt x="71438" y="56555"/>
                    <a:pt x="90190" y="56555"/>
                  </a:cubicBezTo>
                  <a:cubicBezTo>
                    <a:pt x="99814" y="56555"/>
                    <a:pt x="108496" y="58341"/>
                    <a:pt x="116235" y="61913"/>
                  </a:cubicBezTo>
                  <a:cubicBezTo>
                    <a:pt x="123974" y="65484"/>
                    <a:pt x="129803" y="70049"/>
                    <a:pt x="133722" y="75605"/>
                  </a:cubicBezTo>
                  <a:cubicBezTo>
                    <a:pt x="137641" y="81161"/>
                    <a:pt x="140320" y="87313"/>
                    <a:pt x="141759" y="94059"/>
                  </a:cubicBezTo>
                  <a:cubicBezTo>
                    <a:pt x="143197" y="100806"/>
                    <a:pt x="143917" y="111274"/>
                    <a:pt x="143917" y="125462"/>
                  </a:cubicBezTo>
                  <a:lnTo>
                    <a:pt x="143917" y="218182"/>
                  </a:lnTo>
                  <a:lnTo>
                    <a:pt x="102096" y="218182"/>
                  </a:lnTo>
                  <a:lnTo>
                    <a:pt x="102096" y="134690"/>
                  </a:lnTo>
                  <a:cubicBezTo>
                    <a:pt x="102096" y="118120"/>
                    <a:pt x="101302" y="107603"/>
                    <a:pt x="99715" y="103138"/>
                  </a:cubicBezTo>
                  <a:cubicBezTo>
                    <a:pt x="98128" y="98673"/>
                    <a:pt x="95325" y="95126"/>
                    <a:pt x="91306" y="92497"/>
                  </a:cubicBezTo>
                  <a:cubicBezTo>
                    <a:pt x="87288" y="89867"/>
                    <a:pt x="82252" y="88553"/>
                    <a:pt x="76200" y="88553"/>
                  </a:cubicBezTo>
                  <a:cubicBezTo>
                    <a:pt x="69255" y="88553"/>
                    <a:pt x="63054" y="90240"/>
                    <a:pt x="57597" y="93613"/>
                  </a:cubicBezTo>
                  <a:cubicBezTo>
                    <a:pt x="52140" y="96986"/>
                    <a:pt x="48146" y="102071"/>
                    <a:pt x="45616" y="108868"/>
                  </a:cubicBezTo>
                  <a:cubicBezTo>
                    <a:pt x="43086" y="115664"/>
                    <a:pt x="41821" y="125710"/>
                    <a:pt x="41821" y="139006"/>
                  </a:cubicBezTo>
                  <a:lnTo>
                    <a:pt x="41821" y="218182"/>
                  </a:lnTo>
                  <a:lnTo>
                    <a:pt x="0" y="218182"/>
                  </a:lnTo>
                  <a:lnTo>
                    <a:pt x="0" y="0"/>
                  </a:ln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28946"/>
              <a:endParaRPr lang="en-US" sz="2429" b="1" spc="-51">
                <a:solidFill>
                  <a:srgbClr val="8C9599">
                    <a:lumMod val="50000"/>
                  </a:srgbClr>
                </a:solidFill>
                <a:cs typeface="Arial"/>
              </a:endParaRPr>
            </a:p>
          </p:txBody>
        </p:sp>
        <p:sp>
          <p:nvSpPr>
            <p:cNvPr id="33" name="TextBox 32">
              <a:extLst>
                <a:ext uri="{FF2B5EF4-FFF2-40B4-BE49-F238E27FC236}">
                  <a16:creationId xmlns:a16="http://schemas.microsoft.com/office/drawing/2014/main" id="{569B402F-C17E-CF41-85D9-62C73BC68667}"/>
                </a:ext>
              </a:extLst>
            </p:cNvPr>
            <p:cNvSpPr txBox="1"/>
            <p:nvPr userDrawn="1"/>
          </p:nvSpPr>
          <p:spPr>
            <a:xfrm>
              <a:off x="5879267" y="2237744"/>
              <a:ext cx="41821" cy="218182"/>
            </a:xfrm>
            <a:custGeom>
              <a:avLst/>
              <a:gdLst/>
              <a:ahLst/>
              <a:cxnLst/>
              <a:rect l="l" t="t" r="r" b="b"/>
              <a:pathLst>
                <a:path w="41821" h="218182">
                  <a:moveTo>
                    <a:pt x="0" y="0"/>
                  </a:moveTo>
                  <a:lnTo>
                    <a:pt x="41821" y="0"/>
                  </a:lnTo>
                  <a:lnTo>
                    <a:pt x="41821" y="218182"/>
                  </a:lnTo>
                  <a:lnTo>
                    <a:pt x="0" y="218182"/>
                  </a:lnTo>
                  <a:lnTo>
                    <a:pt x="0" y="0"/>
                  </a:ln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28946"/>
              <a:endParaRPr lang="en-US" sz="2429" b="1" spc="-51">
                <a:solidFill>
                  <a:srgbClr val="8C9599">
                    <a:lumMod val="50000"/>
                  </a:srgbClr>
                </a:solidFill>
                <a:cs typeface="Arial"/>
              </a:endParaRPr>
            </a:p>
          </p:txBody>
        </p:sp>
        <p:sp>
          <p:nvSpPr>
            <p:cNvPr id="32" name="TextBox 31">
              <a:extLst>
                <a:ext uri="{FF2B5EF4-FFF2-40B4-BE49-F238E27FC236}">
                  <a16:creationId xmlns:a16="http://schemas.microsoft.com/office/drawing/2014/main" id="{355E1ECD-3484-6846-B7EF-B0B83FDF788A}"/>
                </a:ext>
              </a:extLst>
            </p:cNvPr>
            <p:cNvSpPr txBox="1"/>
            <p:nvPr userDrawn="1"/>
          </p:nvSpPr>
          <p:spPr>
            <a:xfrm>
              <a:off x="5000288" y="2294300"/>
              <a:ext cx="147675" cy="165199"/>
            </a:xfrm>
            <a:custGeom>
              <a:avLst/>
              <a:gdLst/>
              <a:ahLst/>
              <a:cxnLst/>
              <a:rect l="l" t="t" r="r" b="b"/>
              <a:pathLst>
                <a:path w="147675" h="165199">
                  <a:moveTo>
                    <a:pt x="72479" y="0"/>
                  </a:moveTo>
                  <a:cubicBezTo>
                    <a:pt x="95994" y="0"/>
                    <a:pt x="114548" y="7764"/>
                    <a:pt x="128141" y="23291"/>
                  </a:cubicBezTo>
                  <a:cubicBezTo>
                    <a:pt x="141734" y="38819"/>
                    <a:pt x="148233" y="62607"/>
                    <a:pt x="147638" y="94654"/>
                  </a:cubicBezTo>
                  <a:lnTo>
                    <a:pt x="42863" y="94654"/>
                  </a:lnTo>
                  <a:cubicBezTo>
                    <a:pt x="43160" y="107057"/>
                    <a:pt x="46534" y="116706"/>
                    <a:pt x="52983" y="123602"/>
                  </a:cubicBezTo>
                  <a:cubicBezTo>
                    <a:pt x="59432" y="130497"/>
                    <a:pt x="67469" y="133945"/>
                    <a:pt x="77093" y="133945"/>
                  </a:cubicBezTo>
                  <a:cubicBezTo>
                    <a:pt x="83641" y="133945"/>
                    <a:pt x="89148" y="132159"/>
                    <a:pt x="93613" y="128587"/>
                  </a:cubicBezTo>
                  <a:cubicBezTo>
                    <a:pt x="98078" y="125015"/>
                    <a:pt x="101451" y="119261"/>
                    <a:pt x="103733" y="111323"/>
                  </a:cubicBezTo>
                  <a:lnTo>
                    <a:pt x="145405" y="118318"/>
                  </a:lnTo>
                  <a:cubicBezTo>
                    <a:pt x="140047" y="133598"/>
                    <a:pt x="131589" y="145231"/>
                    <a:pt x="120030" y="153218"/>
                  </a:cubicBezTo>
                  <a:cubicBezTo>
                    <a:pt x="108471" y="161205"/>
                    <a:pt x="94010" y="165199"/>
                    <a:pt x="76647" y="165199"/>
                  </a:cubicBezTo>
                  <a:cubicBezTo>
                    <a:pt x="49163" y="165199"/>
                    <a:pt x="28823" y="156220"/>
                    <a:pt x="15627" y="138261"/>
                  </a:cubicBezTo>
                  <a:cubicBezTo>
                    <a:pt x="5209" y="123874"/>
                    <a:pt x="0" y="105717"/>
                    <a:pt x="0" y="83790"/>
                  </a:cubicBezTo>
                  <a:cubicBezTo>
                    <a:pt x="0" y="57596"/>
                    <a:pt x="6846" y="37083"/>
                    <a:pt x="20538" y="22250"/>
                  </a:cubicBezTo>
                  <a:cubicBezTo>
                    <a:pt x="34231" y="7416"/>
                    <a:pt x="51544" y="0"/>
                    <a:pt x="72479" y="0"/>
                  </a:cubicBezTo>
                  <a:close/>
                  <a:moveTo>
                    <a:pt x="75009" y="31998"/>
                  </a:moveTo>
                  <a:cubicBezTo>
                    <a:pt x="65881" y="31998"/>
                    <a:pt x="58341" y="35322"/>
                    <a:pt x="52388" y="41969"/>
                  </a:cubicBezTo>
                  <a:cubicBezTo>
                    <a:pt x="46434" y="48617"/>
                    <a:pt x="43507" y="57646"/>
                    <a:pt x="43607" y="69056"/>
                  </a:cubicBezTo>
                  <a:lnTo>
                    <a:pt x="106114" y="69056"/>
                  </a:lnTo>
                  <a:cubicBezTo>
                    <a:pt x="105817" y="56951"/>
                    <a:pt x="102691" y="47749"/>
                    <a:pt x="96738" y="41448"/>
                  </a:cubicBezTo>
                  <a:cubicBezTo>
                    <a:pt x="90785" y="35148"/>
                    <a:pt x="83542" y="31998"/>
                    <a:pt x="75009" y="31998"/>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28946"/>
              <a:endParaRPr lang="en-US" sz="2429" b="1" spc="-51">
                <a:solidFill>
                  <a:srgbClr val="8C9599">
                    <a:lumMod val="50000"/>
                  </a:srgbClr>
                </a:solidFill>
                <a:cs typeface="Arial"/>
              </a:endParaRPr>
            </a:p>
          </p:txBody>
        </p:sp>
        <p:sp>
          <p:nvSpPr>
            <p:cNvPr id="31" name="TextBox 30">
              <a:extLst>
                <a:ext uri="{FF2B5EF4-FFF2-40B4-BE49-F238E27FC236}">
                  <a16:creationId xmlns:a16="http://schemas.microsoft.com/office/drawing/2014/main" id="{2A1FAAAC-2C46-7A45-A7DC-8F71137BBF70}"/>
                </a:ext>
              </a:extLst>
            </p:cNvPr>
            <p:cNvSpPr txBox="1"/>
            <p:nvPr userDrawn="1"/>
          </p:nvSpPr>
          <p:spPr>
            <a:xfrm>
              <a:off x="5165190" y="2294300"/>
              <a:ext cx="149125" cy="165199"/>
            </a:xfrm>
            <a:custGeom>
              <a:avLst/>
              <a:gdLst/>
              <a:ahLst/>
              <a:cxnLst/>
              <a:rect l="l" t="t" r="r" b="b"/>
              <a:pathLst>
                <a:path w="149125" h="165199">
                  <a:moveTo>
                    <a:pt x="76646" y="0"/>
                  </a:moveTo>
                  <a:cubicBezTo>
                    <a:pt x="95894" y="0"/>
                    <a:pt x="111199" y="4142"/>
                    <a:pt x="122560" y="12427"/>
                  </a:cubicBezTo>
                  <a:cubicBezTo>
                    <a:pt x="133920" y="20712"/>
                    <a:pt x="142081" y="33337"/>
                    <a:pt x="147042" y="50304"/>
                  </a:cubicBezTo>
                  <a:lnTo>
                    <a:pt x="105816" y="57745"/>
                  </a:lnTo>
                  <a:cubicBezTo>
                    <a:pt x="104427" y="49510"/>
                    <a:pt x="101277" y="43309"/>
                    <a:pt x="96366" y="39142"/>
                  </a:cubicBezTo>
                  <a:cubicBezTo>
                    <a:pt x="91454" y="34974"/>
                    <a:pt x="85080" y="32891"/>
                    <a:pt x="77241" y="32891"/>
                  </a:cubicBezTo>
                  <a:cubicBezTo>
                    <a:pt x="66823" y="32891"/>
                    <a:pt x="58514" y="36487"/>
                    <a:pt x="52313" y="43681"/>
                  </a:cubicBezTo>
                  <a:cubicBezTo>
                    <a:pt x="46112" y="50874"/>
                    <a:pt x="43011" y="62904"/>
                    <a:pt x="43011" y="79772"/>
                  </a:cubicBezTo>
                  <a:cubicBezTo>
                    <a:pt x="43011" y="98524"/>
                    <a:pt x="46161" y="111770"/>
                    <a:pt x="52462" y="119509"/>
                  </a:cubicBezTo>
                  <a:cubicBezTo>
                    <a:pt x="58762" y="127248"/>
                    <a:pt x="67220" y="131117"/>
                    <a:pt x="77837" y="131117"/>
                  </a:cubicBezTo>
                  <a:cubicBezTo>
                    <a:pt x="85774" y="131117"/>
                    <a:pt x="92273" y="128860"/>
                    <a:pt x="97333" y="124346"/>
                  </a:cubicBezTo>
                  <a:cubicBezTo>
                    <a:pt x="102393" y="119831"/>
                    <a:pt x="105965" y="112067"/>
                    <a:pt x="108049" y="101054"/>
                  </a:cubicBezTo>
                  <a:lnTo>
                    <a:pt x="149125" y="108049"/>
                  </a:lnTo>
                  <a:cubicBezTo>
                    <a:pt x="144859" y="126901"/>
                    <a:pt x="136673" y="141138"/>
                    <a:pt x="124569" y="150763"/>
                  </a:cubicBezTo>
                  <a:cubicBezTo>
                    <a:pt x="112464" y="160387"/>
                    <a:pt x="96242" y="165199"/>
                    <a:pt x="75902" y="165199"/>
                  </a:cubicBezTo>
                  <a:cubicBezTo>
                    <a:pt x="52784" y="165199"/>
                    <a:pt x="34354" y="157906"/>
                    <a:pt x="20612" y="143321"/>
                  </a:cubicBezTo>
                  <a:cubicBezTo>
                    <a:pt x="6871" y="128736"/>
                    <a:pt x="0" y="108545"/>
                    <a:pt x="0" y="82748"/>
                  </a:cubicBezTo>
                  <a:cubicBezTo>
                    <a:pt x="0" y="56654"/>
                    <a:pt x="6895" y="36339"/>
                    <a:pt x="20687" y="21803"/>
                  </a:cubicBezTo>
                  <a:cubicBezTo>
                    <a:pt x="34478" y="7268"/>
                    <a:pt x="53131" y="0"/>
                    <a:pt x="76646"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28946"/>
              <a:endParaRPr lang="en-US" sz="2429" b="1" spc="-51">
                <a:solidFill>
                  <a:srgbClr val="8C9599">
                    <a:lumMod val="50000"/>
                  </a:srgbClr>
                </a:solidFill>
                <a:cs typeface="Arial"/>
              </a:endParaRPr>
            </a:p>
          </p:txBody>
        </p:sp>
        <p:sp>
          <p:nvSpPr>
            <p:cNvPr id="30" name="TextBox 29">
              <a:extLst>
                <a:ext uri="{FF2B5EF4-FFF2-40B4-BE49-F238E27FC236}">
                  <a16:creationId xmlns:a16="http://schemas.microsoft.com/office/drawing/2014/main" id="{87C28EED-2DF9-1C4B-B18F-FA6112A46BBA}"/>
                </a:ext>
              </a:extLst>
            </p:cNvPr>
            <p:cNvSpPr txBox="1"/>
            <p:nvPr userDrawn="1"/>
          </p:nvSpPr>
          <p:spPr>
            <a:xfrm>
              <a:off x="5517019" y="2294300"/>
              <a:ext cx="144066" cy="161627"/>
            </a:xfrm>
            <a:custGeom>
              <a:avLst/>
              <a:gdLst/>
              <a:ahLst/>
              <a:cxnLst/>
              <a:rect l="l" t="t" r="r" b="b"/>
              <a:pathLst>
                <a:path w="144066" h="161627">
                  <a:moveTo>
                    <a:pt x="90934" y="0"/>
                  </a:moveTo>
                  <a:cubicBezTo>
                    <a:pt x="100162" y="0"/>
                    <a:pt x="108595" y="1662"/>
                    <a:pt x="116235" y="4986"/>
                  </a:cubicBezTo>
                  <a:cubicBezTo>
                    <a:pt x="123875" y="8309"/>
                    <a:pt x="129654" y="12551"/>
                    <a:pt x="133574" y="17710"/>
                  </a:cubicBezTo>
                  <a:cubicBezTo>
                    <a:pt x="137493" y="22870"/>
                    <a:pt x="140221" y="28724"/>
                    <a:pt x="141759" y="35272"/>
                  </a:cubicBezTo>
                  <a:cubicBezTo>
                    <a:pt x="143297" y="41821"/>
                    <a:pt x="144066" y="51197"/>
                    <a:pt x="144066" y="63401"/>
                  </a:cubicBezTo>
                  <a:lnTo>
                    <a:pt x="144066" y="161627"/>
                  </a:lnTo>
                  <a:lnTo>
                    <a:pt x="102245" y="161627"/>
                  </a:lnTo>
                  <a:lnTo>
                    <a:pt x="102245" y="80962"/>
                  </a:lnTo>
                  <a:cubicBezTo>
                    <a:pt x="102245" y="63897"/>
                    <a:pt x="101352" y="52859"/>
                    <a:pt x="99566" y="47848"/>
                  </a:cubicBezTo>
                  <a:cubicBezTo>
                    <a:pt x="97780" y="42837"/>
                    <a:pt x="94878" y="38943"/>
                    <a:pt x="90860" y="36165"/>
                  </a:cubicBezTo>
                  <a:cubicBezTo>
                    <a:pt x="86841" y="33387"/>
                    <a:pt x="82005" y="31998"/>
                    <a:pt x="76349" y="31998"/>
                  </a:cubicBezTo>
                  <a:cubicBezTo>
                    <a:pt x="69106" y="31998"/>
                    <a:pt x="62607" y="33982"/>
                    <a:pt x="56853" y="37951"/>
                  </a:cubicBezTo>
                  <a:cubicBezTo>
                    <a:pt x="51098" y="41920"/>
                    <a:pt x="47154" y="47178"/>
                    <a:pt x="45021" y="53727"/>
                  </a:cubicBezTo>
                  <a:cubicBezTo>
                    <a:pt x="42887" y="60275"/>
                    <a:pt x="41821" y="72380"/>
                    <a:pt x="41821" y="90041"/>
                  </a:cubicBezTo>
                  <a:lnTo>
                    <a:pt x="41821" y="161627"/>
                  </a:lnTo>
                  <a:lnTo>
                    <a:pt x="0" y="161627"/>
                  </a:lnTo>
                  <a:lnTo>
                    <a:pt x="0" y="3572"/>
                  </a:lnTo>
                  <a:lnTo>
                    <a:pt x="38844" y="3572"/>
                  </a:lnTo>
                  <a:lnTo>
                    <a:pt x="38844" y="26789"/>
                  </a:lnTo>
                  <a:cubicBezTo>
                    <a:pt x="52636" y="8929"/>
                    <a:pt x="69999" y="0"/>
                    <a:pt x="90934"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28946"/>
              <a:endParaRPr lang="en-US" sz="2429" b="1" spc="-51">
                <a:solidFill>
                  <a:srgbClr val="8C9599">
                    <a:lumMod val="50000"/>
                  </a:srgbClr>
                </a:solidFill>
                <a:cs typeface="Arial"/>
              </a:endParaRPr>
            </a:p>
          </p:txBody>
        </p:sp>
        <p:sp>
          <p:nvSpPr>
            <p:cNvPr id="29" name="TextBox 28">
              <a:extLst>
                <a:ext uri="{FF2B5EF4-FFF2-40B4-BE49-F238E27FC236}">
                  <a16:creationId xmlns:a16="http://schemas.microsoft.com/office/drawing/2014/main" id="{1E2C23FB-3FB0-1F48-9224-183CD40B520C}"/>
                </a:ext>
              </a:extLst>
            </p:cNvPr>
            <p:cNvSpPr txBox="1"/>
            <p:nvPr userDrawn="1"/>
          </p:nvSpPr>
          <p:spPr>
            <a:xfrm>
              <a:off x="5688618" y="2294300"/>
              <a:ext cx="163116" cy="165199"/>
            </a:xfrm>
            <a:custGeom>
              <a:avLst/>
              <a:gdLst/>
              <a:ahLst/>
              <a:cxnLst/>
              <a:rect l="l" t="t" r="r" b="b"/>
              <a:pathLst>
                <a:path w="163116" h="165199">
                  <a:moveTo>
                    <a:pt x="81409" y="0"/>
                  </a:moveTo>
                  <a:cubicBezTo>
                    <a:pt x="105321" y="0"/>
                    <a:pt x="124916" y="7764"/>
                    <a:pt x="140196" y="23291"/>
                  </a:cubicBezTo>
                  <a:cubicBezTo>
                    <a:pt x="155476" y="38819"/>
                    <a:pt x="163116" y="58440"/>
                    <a:pt x="163116" y="82153"/>
                  </a:cubicBezTo>
                  <a:cubicBezTo>
                    <a:pt x="163116" y="106065"/>
                    <a:pt x="155401" y="125884"/>
                    <a:pt x="139973" y="141610"/>
                  </a:cubicBezTo>
                  <a:cubicBezTo>
                    <a:pt x="124544" y="157336"/>
                    <a:pt x="105122" y="165199"/>
                    <a:pt x="81707" y="165199"/>
                  </a:cubicBezTo>
                  <a:cubicBezTo>
                    <a:pt x="67221" y="165199"/>
                    <a:pt x="53405" y="161925"/>
                    <a:pt x="40258" y="155376"/>
                  </a:cubicBezTo>
                  <a:cubicBezTo>
                    <a:pt x="27112" y="148828"/>
                    <a:pt x="17115" y="139228"/>
                    <a:pt x="10269" y="126578"/>
                  </a:cubicBezTo>
                  <a:cubicBezTo>
                    <a:pt x="3423" y="113928"/>
                    <a:pt x="0" y="98524"/>
                    <a:pt x="0" y="80367"/>
                  </a:cubicBezTo>
                  <a:cubicBezTo>
                    <a:pt x="0" y="66476"/>
                    <a:pt x="3423" y="53032"/>
                    <a:pt x="10269" y="40035"/>
                  </a:cubicBezTo>
                  <a:cubicBezTo>
                    <a:pt x="17115" y="27037"/>
                    <a:pt x="26814" y="17115"/>
                    <a:pt x="39365" y="10269"/>
                  </a:cubicBezTo>
                  <a:cubicBezTo>
                    <a:pt x="51916" y="3423"/>
                    <a:pt x="65931" y="0"/>
                    <a:pt x="81409" y="0"/>
                  </a:cubicBezTo>
                  <a:close/>
                  <a:moveTo>
                    <a:pt x="81558" y="34081"/>
                  </a:moveTo>
                  <a:cubicBezTo>
                    <a:pt x="70644" y="34081"/>
                    <a:pt x="61466" y="38249"/>
                    <a:pt x="54025" y="46583"/>
                  </a:cubicBezTo>
                  <a:cubicBezTo>
                    <a:pt x="46583" y="54917"/>
                    <a:pt x="42863" y="66923"/>
                    <a:pt x="42863" y="82599"/>
                  </a:cubicBezTo>
                  <a:cubicBezTo>
                    <a:pt x="42863" y="98276"/>
                    <a:pt x="46583" y="110281"/>
                    <a:pt x="54025" y="118616"/>
                  </a:cubicBezTo>
                  <a:cubicBezTo>
                    <a:pt x="61466" y="126950"/>
                    <a:pt x="70644" y="131117"/>
                    <a:pt x="81558" y="131117"/>
                  </a:cubicBezTo>
                  <a:cubicBezTo>
                    <a:pt x="92472" y="131117"/>
                    <a:pt x="101625" y="126950"/>
                    <a:pt x="109017" y="118616"/>
                  </a:cubicBezTo>
                  <a:cubicBezTo>
                    <a:pt x="116408" y="110281"/>
                    <a:pt x="120104" y="98177"/>
                    <a:pt x="120104" y="82302"/>
                  </a:cubicBezTo>
                  <a:cubicBezTo>
                    <a:pt x="120104" y="66824"/>
                    <a:pt x="116408" y="54917"/>
                    <a:pt x="109017" y="46583"/>
                  </a:cubicBezTo>
                  <a:cubicBezTo>
                    <a:pt x="101625" y="38249"/>
                    <a:pt x="92472" y="34081"/>
                    <a:pt x="81558" y="34081"/>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28946"/>
              <a:endParaRPr lang="en-US" sz="2429" b="1" spc="-51">
                <a:solidFill>
                  <a:srgbClr val="8C9599">
                    <a:lumMod val="50000"/>
                  </a:srgbClr>
                </a:solidFill>
                <a:cs typeface="Arial"/>
              </a:endParaRPr>
            </a:p>
          </p:txBody>
        </p:sp>
        <p:sp>
          <p:nvSpPr>
            <p:cNvPr id="28" name="TextBox 27">
              <a:extLst>
                <a:ext uri="{FF2B5EF4-FFF2-40B4-BE49-F238E27FC236}">
                  <a16:creationId xmlns:a16="http://schemas.microsoft.com/office/drawing/2014/main" id="{122C33C4-2EED-1B47-AE64-18CE95053628}"/>
                </a:ext>
              </a:extLst>
            </p:cNvPr>
            <p:cNvSpPr txBox="1"/>
            <p:nvPr userDrawn="1"/>
          </p:nvSpPr>
          <p:spPr>
            <a:xfrm>
              <a:off x="5945793" y="2294300"/>
              <a:ext cx="163116" cy="165199"/>
            </a:xfrm>
            <a:custGeom>
              <a:avLst/>
              <a:gdLst/>
              <a:ahLst/>
              <a:cxnLst/>
              <a:rect l="l" t="t" r="r" b="b"/>
              <a:pathLst>
                <a:path w="163116" h="165199">
                  <a:moveTo>
                    <a:pt x="81409" y="0"/>
                  </a:moveTo>
                  <a:cubicBezTo>
                    <a:pt x="105321" y="0"/>
                    <a:pt x="124916" y="7764"/>
                    <a:pt x="140196" y="23291"/>
                  </a:cubicBezTo>
                  <a:cubicBezTo>
                    <a:pt x="155476" y="38819"/>
                    <a:pt x="163116" y="58440"/>
                    <a:pt x="163116" y="82153"/>
                  </a:cubicBezTo>
                  <a:cubicBezTo>
                    <a:pt x="163116" y="106065"/>
                    <a:pt x="155401" y="125884"/>
                    <a:pt x="139973" y="141610"/>
                  </a:cubicBezTo>
                  <a:cubicBezTo>
                    <a:pt x="124544" y="157336"/>
                    <a:pt x="105122" y="165199"/>
                    <a:pt x="81707" y="165199"/>
                  </a:cubicBezTo>
                  <a:cubicBezTo>
                    <a:pt x="67221" y="165199"/>
                    <a:pt x="53405" y="161925"/>
                    <a:pt x="40258" y="155376"/>
                  </a:cubicBezTo>
                  <a:cubicBezTo>
                    <a:pt x="27112" y="148828"/>
                    <a:pt x="17115" y="139228"/>
                    <a:pt x="10269" y="126578"/>
                  </a:cubicBezTo>
                  <a:cubicBezTo>
                    <a:pt x="3423" y="113928"/>
                    <a:pt x="0" y="98524"/>
                    <a:pt x="0" y="80367"/>
                  </a:cubicBezTo>
                  <a:cubicBezTo>
                    <a:pt x="0" y="66476"/>
                    <a:pt x="3423" y="53032"/>
                    <a:pt x="10269" y="40035"/>
                  </a:cubicBezTo>
                  <a:cubicBezTo>
                    <a:pt x="17115" y="27037"/>
                    <a:pt x="26814" y="17115"/>
                    <a:pt x="39365" y="10269"/>
                  </a:cubicBezTo>
                  <a:cubicBezTo>
                    <a:pt x="51916" y="3423"/>
                    <a:pt x="65931" y="0"/>
                    <a:pt x="81409" y="0"/>
                  </a:cubicBezTo>
                  <a:close/>
                  <a:moveTo>
                    <a:pt x="81558" y="34081"/>
                  </a:moveTo>
                  <a:cubicBezTo>
                    <a:pt x="70644" y="34081"/>
                    <a:pt x="61466" y="38249"/>
                    <a:pt x="54025" y="46583"/>
                  </a:cubicBezTo>
                  <a:cubicBezTo>
                    <a:pt x="46583" y="54917"/>
                    <a:pt x="42863" y="66923"/>
                    <a:pt x="42863" y="82599"/>
                  </a:cubicBezTo>
                  <a:cubicBezTo>
                    <a:pt x="42863" y="98276"/>
                    <a:pt x="46583" y="110281"/>
                    <a:pt x="54025" y="118616"/>
                  </a:cubicBezTo>
                  <a:cubicBezTo>
                    <a:pt x="61466" y="126950"/>
                    <a:pt x="70644" y="131117"/>
                    <a:pt x="81558" y="131117"/>
                  </a:cubicBezTo>
                  <a:cubicBezTo>
                    <a:pt x="92472" y="131117"/>
                    <a:pt x="101625" y="126950"/>
                    <a:pt x="109017" y="118616"/>
                  </a:cubicBezTo>
                  <a:cubicBezTo>
                    <a:pt x="116408" y="110281"/>
                    <a:pt x="120104" y="98177"/>
                    <a:pt x="120104" y="82302"/>
                  </a:cubicBezTo>
                  <a:cubicBezTo>
                    <a:pt x="120104" y="66824"/>
                    <a:pt x="116408" y="54917"/>
                    <a:pt x="109017" y="46583"/>
                  </a:cubicBezTo>
                  <a:cubicBezTo>
                    <a:pt x="101625" y="38249"/>
                    <a:pt x="92472" y="34081"/>
                    <a:pt x="81558" y="34081"/>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28946"/>
              <a:endParaRPr lang="en-US" sz="2429" b="1" spc="-51">
                <a:solidFill>
                  <a:srgbClr val="8C9599">
                    <a:lumMod val="50000"/>
                  </a:srgbClr>
                </a:solidFill>
                <a:cs typeface="Arial"/>
              </a:endParaRPr>
            </a:p>
          </p:txBody>
        </p:sp>
        <p:sp>
          <p:nvSpPr>
            <p:cNvPr id="27" name="TextBox 26">
              <a:extLst>
                <a:ext uri="{FF2B5EF4-FFF2-40B4-BE49-F238E27FC236}">
                  <a16:creationId xmlns:a16="http://schemas.microsoft.com/office/drawing/2014/main" id="{D82FEC70-A84A-A843-95D5-2DEE5D0F34FB}"/>
                </a:ext>
              </a:extLst>
            </p:cNvPr>
            <p:cNvSpPr txBox="1"/>
            <p:nvPr userDrawn="1"/>
          </p:nvSpPr>
          <p:spPr>
            <a:xfrm>
              <a:off x="6127066" y="2294299"/>
              <a:ext cx="154186" cy="225772"/>
            </a:xfrm>
            <a:custGeom>
              <a:avLst/>
              <a:gdLst/>
              <a:ahLst/>
              <a:cxnLst/>
              <a:rect l="l" t="t" r="r" b="b"/>
              <a:pathLst>
                <a:path w="154186" h="225772">
                  <a:moveTo>
                    <a:pt x="66675" y="0"/>
                  </a:moveTo>
                  <a:cubicBezTo>
                    <a:pt x="86221" y="0"/>
                    <a:pt x="102344" y="8582"/>
                    <a:pt x="115044" y="25747"/>
                  </a:cubicBezTo>
                  <a:lnTo>
                    <a:pt x="115044" y="3572"/>
                  </a:lnTo>
                  <a:lnTo>
                    <a:pt x="154186" y="3572"/>
                  </a:lnTo>
                  <a:lnTo>
                    <a:pt x="154186" y="145405"/>
                  </a:lnTo>
                  <a:cubicBezTo>
                    <a:pt x="154186" y="164058"/>
                    <a:pt x="152648" y="177998"/>
                    <a:pt x="149572" y="187226"/>
                  </a:cubicBezTo>
                  <a:cubicBezTo>
                    <a:pt x="146496" y="196453"/>
                    <a:pt x="142180" y="203696"/>
                    <a:pt x="136624" y="208954"/>
                  </a:cubicBezTo>
                  <a:cubicBezTo>
                    <a:pt x="131068" y="214213"/>
                    <a:pt x="123651" y="218331"/>
                    <a:pt x="114374" y="221307"/>
                  </a:cubicBezTo>
                  <a:cubicBezTo>
                    <a:pt x="105097" y="224284"/>
                    <a:pt x="93365" y="225772"/>
                    <a:pt x="79176" y="225772"/>
                  </a:cubicBezTo>
                  <a:cubicBezTo>
                    <a:pt x="52387" y="225772"/>
                    <a:pt x="33387" y="221183"/>
                    <a:pt x="22175" y="212005"/>
                  </a:cubicBezTo>
                  <a:cubicBezTo>
                    <a:pt x="10963" y="202828"/>
                    <a:pt x="5358" y="191194"/>
                    <a:pt x="5358" y="177105"/>
                  </a:cubicBezTo>
                  <a:cubicBezTo>
                    <a:pt x="5358" y="175716"/>
                    <a:pt x="5407" y="174029"/>
                    <a:pt x="5506" y="172045"/>
                  </a:cubicBezTo>
                  <a:lnTo>
                    <a:pt x="53280" y="177849"/>
                  </a:lnTo>
                  <a:cubicBezTo>
                    <a:pt x="54074" y="183406"/>
                    <a:pt x="55909" y="187226"/>
                    <a:pt x="58787" y="189309"/>
                  </a:cubicBezTo>
                  <a:cubicBezTo>
                    <a:pt x="62756" y="192286"/>
                    <a:pt x="69006" y="193774"/>
                    <a:pt x="77539" y="193774"/>
                  </a:cubicBezTo>
                  <a:cubicBezTo>
                    <a:pt x="88453" y="193774"/>
                    <a:pt x="96639" y="192137"/>
                    <a:pt x="102096" y="188863"/>
                  </a:cubicBezTo>
                  <a:cubicBezTo>
                    <a:pt x="105767" y="186680"/>
                    <a:pt x="108545" y="183158"/>
                    <a:pt x="110430" y="178296"/>
                  </a:cubicBezTo>
                  <a:cubicBezTo>
                    <a:pt x="111720" y="174823"/>
                    <a:pt x="112365" y="168424"/>
                    <a:pt x="112365" y="159097"/>
                  </a:cubicBezTo>
                  <a:lnTo>
                    <a:pt x="112365" y="136029"/>
                  </a:lnTo>
                  <a:cubicBezTo>
                    <a:pt x="99863" y="153094"/>
                    <a:pt x="84088" y="161627"/>
                    <a:pt x="65038" y="161627"/>
                  </a:cubicBezTo>
                  <a:cubicBezTo>
                    <a:pt x="43805" y="161627"/>
                    <a:pt x="26987" y="152648"/>
                    <a:pt x="14585" y="134689"/>
                  </a:cubicBezTo>
                  <a:cubicBezTo>
                    <a:pt x="4861" y="120501"/>
                    <a:pt x="0" y="102840"/>
                    <a:pt x="0" y="81706"/>
                  </a:cubicBezTo>
                  <a:cubicBezTo>
                    <a:pt x="0" y="55215"/>
                    <a:pt x="6375" y="34974"/>
                    <a:pt x="19124" y="20985"/>
                  </a:cubicBezTo>
                  <a:cubicBezTo>
                    <a:pt x="31874" y="6995"/>
                    <a:pt x="47724" y="0"/>
                    <a:pt x="66675" y="0"/>
                  </a:cubicBezTo>
                  <a:close/>
                  <a:moveTo>
                    <a:pt x="77390" y="31998"/>
                  </a:moveTo>
                  <a:cubicBezTo>
                    <a:pt x="67369" y="31998"/>
                    <a:pt x="59109" y="35892"/>
                    <a:pt x="52610" y="43681"/>
                  </a:cubicBezTo>
                  <a:cubicBezTo>
                    <a:pt x="46112" y="51470"/>
                    <a:pt x="42862" y="63351"/>
                    <a:pt x="42862" y="79325"/>
                  </a:cubicBezTo>
                  <a:cubicBezTo>
                    <a:pt x="42862" y="96093"/>
                    <a:pt x="46112" y="108371"/>
                    <a:pt x="52610" y="116160"/>
                  </a:cubicBezTo>
                  <a:cubicBezTo>
                    <a:pt x="59109" y="123949"/>
                    <a:pt x="67121" y="127843"/>
                    <a:pt x="76646" y="127843"/>
                  </a:cubicBezTo>
                  <a:cubicBezTo>
                    <a:pt x="86866" y="127843"/>
                    <a:pt x="95498" y="123850"/>
                    <a:pt x="102542" y="115862"/>
                  </a:cubicBezTo>
                  <a:cubicBezTo>
                    <a:pt x="109587" y="107875"/>
                    <a:pt x="113109" y="96044"/>
                    <a:pt x="113109" y="80367"/>
                  </a:cubicBezTo>
                  <a:cubicBezTo>
                    <a:pt x="113109" y="63996"/>
                    <a:pt x="109736" y="51842"/>
                    <a:pt x="102989" y="43904"/>
                  </a:cubicBezTo>
                  <a:cubicBezTo>
                    <a:pt x="96242" y="35967"/>
                    <a:pt x="87709" y="31998"/>
                    <a:pt x="77390" y="31998"/>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28946"/>
              <a:endParaRPr lang="en-US" sz="2429" b="1" spc="-51">
                <a:solidFill>
                  <a:srgbClr val="8C9599">
                    <a:lumMod val="50000"/>
                  </a:srgbClr>
                </a:solidFill>
                <a:cs typeface="Arial"/>
              </a:endParaRPr>
            </a:p>
          </p:txBody>
        </p:sp>
        <p:sp>
          <p:nvSpPr>
            <p:cNvPr id="26" name="TextBox 25">
              <a:extLst>
                <a:ext uri="{FF2B5EF4-FFF2-40B4-BE49-F238E27FC236}">
                  <a16:creationId xmlns:a16="http://schemas.microsoft.com/office/drawing/2014/main" id="{72275691-F2D1-9240-A849-36C54E8F5AE4}"/>
                </a:ext>
              </a:extLst>
            </p:cNvPr>
            <p:cNvSpPr txBox="1"/>
            <p:nvPr userDrawn="1"/>
          </p:nvSpPr>
          <p:spPr>
            <a:xfrm>
              <a:off x="6297623" y="2297871"/>
              <a:ext cx="162520" cy="222200"/>
            </a:xfrm>
            <a:custGeom>
              <a:avLst/>
              <a:gdLst/>
              <a:ahLst/>
              <a:cxnLst/>
              <a:rect l="l" t="t" r="r" b="b"/>
              <a:pathLst>
                <a:path w="162520" h="222200">
                  <a:moveTo>
                    <a:pt x="0" y="0"/>
                  </a:moveTo>
                  <a:lnTo>
                    <a:pt x="44499" y="0"/>
                  </a:lnTo>
                  <a:lnTo>
                    <a:pt x="82302" y="112216"/>
                  </a:lnTo>
                  <a:lnTo>
                    <a:pt x="119211" y="0"/>
                  </a:lnTo>
                  <a:lnTo>
                    <a:pt x="162520" y="0"/>
                  </a:lnTo>
                  <a:lnTo>
                    <a:pt x="106709" y="152102"/>
                  </a:lnTo>
                  <a:lnTo>
                    <a:pt x="96738" y="179635"/>
                  </a:lnTo>
                  <a:cubicBezTo>
                    <a:pt x="93067" y="188863"/>
                    <a:pt x="89569" y="195907"/>
                    <a:pt x="86246" y="200769"/>
                  </a:cubicBezTo>
                  <a:cubicBezTo>
                    <a:pt x="82922" y="205631"/>
                    <a:pt x="79102" y="209574"/>
                    <a:pt x="74786" y="212601"/>
                  </a:cubicBezTo>
                  <a:cubicBezTo>
                    <a:pt x="70470" y="215627"/>
                    <a:pt x="65162" y="217983"/>
                    <a:pt x="58861" y="219670"/>
                  </a:cubicBezTo>
                  <a:cubicBezTo>
                    <a:pt x="52561" y="221357"/>
                    <a:pt x="45442" y="222200"/>
                    <a:pt x="37504" y="222200"/>
                  </a:cubicBezTo>
                  <a:cubicBezTo>
                    <a:pt x="29468" y="222200"/>
                    <a:pt x="21580" y="221357"/>
                    <a:pt x="13841" y="219670"/>
                  </a:cubicBezTo>
                  <a:lnTo>
                    <a:pt x="10120" y="186928"/>
                  </a:lnTo>
                  <a:cubicBezTo>
                    <a:pt x="16668" y="188218"/>
                    <a:pt x="22572" y="188863"/>
                    <a:pt x="27831" y="188863"/>
                  </a:cubicBezTo>
                  <a:cubicBezTo>
                    <a:pt x="37554" y="188863"/>
                    <a:pt x="44747" y="186010"/>
                    <a:pt x="49411" y="180305"/>
                  </a:cubicBezTo>
                  <a:cubicBezTo>
                    <a:pt x="54074" y="174600"/>
                    <a:pt x="57646" y="167332"/>
                    <a:pt x="60126" y="158502"/>
                  </a:cubicBezTo>
                  <a:lnTo>
                    <a:pt x="0" y="0"/>
                  </a:ln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28946"/>
              <a:endParaRPr lang="en-US" sz="2429" b="1" spc="-51">
                <a:solidFill>
                  <a:srgbClr val="8C9599">
                    <a:lumMod val="50000"/>
                  </a:srgbClr>
                </a:solidFill>
                <a:cs typeface="Arial"/>
              </a:endParaRPr>
            </a:p>
          </p:txBody>
        </p:sp>
      </p:grpSp>
    </p:spTree>
    <p:extLst>
      <p:ext uri="{BB962C8B-B14F-4D97-AF65-F5344CB8AC3E}">
        <p14:creationId xmlns:p14="http://schemas.microsoft.com/office/powerpoint/2010/main" val="89341734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p:cSld name="5_Section Title 1">
    <p:spTree>
      <p:nvGrpSpPr>
        <p:cNvPr id="1" name=""/>
        <p:cNvGrpSpPr/>
        <p:nvPr/>
      </p:nvGrpSpPr>
      <p:grpSpPr>
        <a:xfrm>
          <a:off x="0" y="0"/>
          <a:ext cx="0" cy="0"/>
          <a:chOff x="0" y="0"/>
          <a:chExt cx="0" cy="0"/>
        </a:xfrm>
      </p:grpSpPr>
      <p:sp>
        <p:nvSpPr>
          <p:cNvPr id="7" name="Rectangle 6"/>
          <p:cNvSpPr/>
          <p:nvPr/>
        </p:nvSpPr>
        <p:spPr bwMode="auto">
          <a:xfrm rot="10800000" flipH="1">
            <a:off x="1" y="1"/>
            <a:ext cx="304800" cy="6858000"/>
          </a:xfrm>
          <a:prstGeom prst="rect">
            <a:avLst/>
          </a:prstGeom>
          <a:solidFill>
            <a:srgbClr val="00A8F7"/>
          </a:solidFill>
          <a:ln>
            <a:noFill/>
          </a:ln>
          <a:effectLst/>
        </p:spPr>
        <p:txBody>
          <a:bodyPr vert="horz" wrap="square" lIns="92893" tIns="46446" rIns="92893" bIns="46446" numCol="1" rtlCol="0" anchor="ctr" anchorCtr="0" compatLnSpc="1">
            <a:prstTxWarp prst="textNoShape">
              <a:avLst/>
            </a:prstTxWarp>
          </a:bodyPr>
          <a:lstStyle/>
          <a:p>
            <a:pPr algn="ctr" defTabSz="928946" fontAlgn="base">
              <a:spcBef>
                <a:spcPct val="0"/>
              </a:spcBef>
              <a:spcAft>
                <a:spcPct val="0"/>
              </a:spcAft>
            </a:pPr>
            <a:endParaRPr lang="en-US" sz="2214">
              <a:solidFill>
                <a:srgbClr val="00A8F7"/>
              </a:solidFill>
              <a:ea typeface="ＭＳ Ｐゴシック" pitchFamily="34" charset="-128"/>
            </a:endParaRPr>
          </a:p>
        </p:txBody>
      </p:sp>
      <p:grpSp>
        <p:nvGrpSpPr>
          <p:cNvPr id="4" name="Group 3">
            <a:extLst>
              <a:ext uri="{FF2B5EF4-FFF2-40B4-BE49-F238E27FC236}">
                <a16:creationId xmlns:a16="http://schemas.microsoft.com/office/drawing/2014/main" id="{1D6B91B2-FF25-B547-96EF-5961B0ED9545}"/>
              </a:ext>
            </a:extLst>
          </p:cNvPr>
          <p:cNvGrpSpPr/>
          <p:nvPr/>
        </p:nvGrpSpPr>
        <p:grpSpPr>
          <a:xfrm>
            <a:off x="379513" y="42463"/>
            <a:ext cx="914639" cy="1220625"/>
            <a:chOff x="679539" y="1"/>
            <a:chExt cx="3815548" cy="5144568"/>
          </a:xfrm>
        </p:grpSpPr>
        <p:sp>
          <p:nvSpPr>
            <p:cNvPr id="5" name="Chevron 4">
              <a:extLst>
                <a:ext uri="{FF2B5EF4-FFF2-40B4-BE49-F238E27FC236}">
                  <a16:creationId xmlns:a16="http://schemas.microsoft.com/office/drawing/2014/main" id="{DC18AE4F-7AF1-1E49-8E35-ACD12253F1DC}"/>
                </a:ext>
              </a:extLst>
            </p:cNvPr>
            <p:cNvSpPr/>
            <p:nvPr/>
          </p:nvSpPr>
          <p:spPr>
            <a:xfrm>
              <a:off x="679539" y="1"/>
              <a:ext cx="3193569" cy="2999574"/>
            </a:xfrm>
            <a:prstGeom prst="chevron">
              <a:avLst>
                <a:gd name="adj" fmla="val 4614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28946"/>
              <a:endParaRPr lang="en-US" sz="1929">
                <a:solidFill>
                  <a:srgbClr val="8C9599"/>
                </a:solidFill>
              </a:endParaRPr>
            </a:p>
          </p:txBody>
        </p:sp>
        <p:sp>
          <p:nvSpPr>
            <p:cNvPr id="6" name="Chevron 5">
              <a:extLst>
                <a:ext uri="{FF2B5EF4-FFF2-40B4-BE49-F238E27FC236}">
                  <a16:creationId xmlns:a16="http://schemas.microsoft.com/office/drawing/2014/main" id="{76D0D87F-CCC6-9E41-97FE-B4426F02A174}"/>
                </a:ext>
              </a:extLst>
            </p:cNvPr>
            <p:cNvSpPr/>
            <p:nvPr/>
          </p:nvSpPr>
          <p:spPr>
            <a:xfrm>
              <a:off x="696634" y="1576855"/>
              <a:ext cx="3798453" cy="3567714"/>
            </a:xfrm>
            <a:prstGeom prst="chevron">
              <a:avLst>
                <a:gd name="adj" fmla="val 4614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28946"/>
              <a:endParaRPr lang="en-US" sz="1929">
                <a:solidFill>
                  <a:srgbClr val="8C9599"/>
                </a:solidFill>
              </a:endParaRPr>
            </a:p>
          </p:txBody>
        </p:sp>
        <p:sp>
          <p:nvSpPr>
            <p:cNvPr id="8" name="Chevron 7">
              <a:extLst>
                <a:ext uri="{FF2B5EF4-FFF2-40B4-BE49-F238E27FC236}">
                  <a16:creationId xmlns:a16="http://schemas.microsoft.com/office/drawing/2014/main" id="{3A23CFCA-DE87-964F-9974-016A9D172A36}"/>
                </a:ext>
              </a:extLst>
            </p:cNvPr>
            <p:cNvSpPr/>
            <p:nvPr/>
          </p:nvSpPr>
          <p:spPr>
            <a:xfrm>
              <a:off x="1500375" y="1166614"/>
              <a:ext cx="2488584" cy="2337414"/>
            </a:xfrm>
            <a:prstGeom prst="chevron">
              <a:avLst>
                <a:gd name="adj" fmla="val 4614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28946"/>
              <a:endParaRPr lang="en-US" sz="1929">
                <a:solidFill>
                  <a:srgbClr val="8C9599"/>
                </a:solidFill>
              </a:endParaRPr>
            </a:p>
          </p:txBody>
        </p:sp>
      </p:grpSp>
      <p:sp>
        <p:nvSpPr>
          <p:cNvPr id="39" name="Title 1"/>
          <p:cNvSpPr>
            <a:spLocks noGrp="1"/>
          </p:cNvSpPr>
          <p:nvPr>
            <p:ph type="ctrTitle"/>
          </p:nvPr>
        </p:nvSpPr>
        <p:spPr>
          <a:xfrm>
            <a:off x="2970986" y="3117737"/>
            <a:ext cx="6133107" cy="622532"/>
          </a:xfrm>
        </p:spPr>
        <p:txBody>
          <a:bodyPr anchor="b">
            <a:noAutofit/>
          </a:bodyPr>
          <a:lstStyle>
            <a:lvl1pPr>
              <a:defRPr sz="2214" spc="-51" baseline="0"/>
            </a:lvl1pPr>
          </a:lstStyle>
          <a:p>
            <a:r>
              <a:rPr lang="en-US"/>
              <a:t>Click to edit Master title style</a:t>
            </a:r>
          </a:p>
        </p:txBody>
      </p:sp>
    </p:spTree>
    <p:extLst>
      <p:ext uri="{BB962C8B-B14F-4D97-AF65-F5344CB8AC3E}">
        <p14:creationId xmlns:p14="http://schemas.microsoft.com/office/powerpoint/2010/main" val="113673165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a:xfrm>
            <a:off x="10160000" y="6528283"/>
            <a:ext cx="1422400" cy="167846"/>
          </a:xfrm>
        </p:spPr>
        <p:txBody>
          <a:bodyPr/>
          <a:lstStyle/>
          <a:p>
            <a:fld id="{90F9BDA0-AF0E-4BA8-B742-3B9C92A3E6FE}" type="slidenum">
              <a:rPr lang="en-US" smtClean="0">
                <a:solidFill>
                  <a:srgbClr val="8C9599"/>
                </a:solidFill>
              </a:rPr>
              <a:pPr/>
              <a:t>‹#›</a:t>
            </a:fld>
            <a:endParaRPr lang="en-US">
              <a:solidFill>
                <a:srgbClr val="8C9599"/>
              </a:solidFill>
            </a:endParaRPr>
          </a:p>
        </p:txBody>
      </p:sp>
    </p:spTree>
    <p:extLst>
      <p:ext uri="{BB962C8B-B14F-4D97-AF65-F5344CB8AC3E}">
        <p14:creationId xmlns:p14="http://schemas.microsoft.com/office/powerpoint/2010/main" val="157931586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cSld name="Title or section divider - accent 1B">
    <p:spTree>
      <p:nvGrpSpPr>
        <p:cNvPr id="1" name=""/>
        <p:cNvGrpSpPr/>
        <p:nvPr/>
      </p:nvGrpSpPr>
      <p:grpSpPr>
        <a:xfrm>
          <a:off x="0" y="0"/>
          <a:ext cx="0" cy="0"/>
          <a:chOff x="0" y="0"/>
          <a:chExt cx="0" cy="0"/>
        </a:xfrm>
      </p:grpSpPr>
      <p:sp>
        <p:nvSpPr>
          <p:cNvPr id="13" name="Rectangle 12"/>
          <p:cNvSpPr/>
          <p:nvPr/>
        </p:nvSpPr>
        <p:spPr bwMode="auto">
          <a:xfrm>
            <a:off x="5994400" y="6412819"/>
            <a:ext cx="5689600" cy="29278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5786" tIns="148627" rIns="185786" bIns="148627" numCol="1" spcCol="0" rtlCol="0" fromWordArt="0" anchor="t" anchorCtr="0" forceAA="0" compatLnSpc="1">
            <a:prstTxWarp prst="textNoShape">
              <a:avLst/>
            </a:prstTxWarp>
            <a:noAutofit/>
          </a:bodyPr>
          <a:lstStyle/>
          <a:p>
            <a:pPr algn="ctr" defTabSz="947305" fontAlgn="base">
              <a:lnSpc>
                <a:spcPct val="90000"/>
              </a:lnSpc>
              <a:spcBef>
                <a:spcPct val="0"/>
              </a:spcBef>
              <a:spcAft>
                <a:spcPct val="0"/>
              </a:spcAft>
            </a:pPr>
            <a:endParaRPr lang="en-US" sz="2429" err="1">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1" name="Rectangle 10"/>
          <p:cNvSpPr/>
          <p:nvPr/>
        </p:nvSpPr>
        <p:spPr bwMode="auto">
          <a:xfrm>
            <a:off x="7531027" y="-1"/>
            <a:ext cx="4660976" cy="685800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144" tIns="145716" rIns="182144" bIns="145716" numCol="1" spcCol="0" rtlCol="0" fromWordArt="0" anchor="t" anchorCtr="0" forceAA="0" compatLnSpc="1">
            <a:prstTxWarp prst="textNoShape">
              <a:avLst/>
            </a:prstTxWarp>
            <a:noAutofit/>
          </a:bodyPr>
          <a:lstStyle/>
          <a:p>
            <a:pPr algn="ctr" defTabSz="928739" fontAlgn="base">
              <a:lnSpc>
                <a:spcPct val="90000"/>
              </a:lnSpc>
              <a:spcBef>
                <a:spcPct val="0"/>
              </a:spcBef>
              <a:spcAft>
                <a:spcPct val="0"/>
              </a:spcAft>
            </a:pPr>
            <a:endParaRPr lang="en-US" sz="2429" err="1">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5" name="Text Placeholder 4"/>
          <p:cNvSpPr>
            <a:spLocks noGrp="1"/>
          </p:cNvSpPr>
          <p:nvPr>
            <p:ph type="body" sz="quarter" idx="12" hasCustomPrompt="1"/>
          </p:nvPr>
        </p:nvSpPr>
        <p:spPr>
          <a:xfrm>
            <a:off x="1191187" y="3877275"/>
            <a:ext cx="5819216" cy="1794661"/>
          </a:xfrm>
          <a:prstGeom prst="rect">
            <a:avLst/>
          </a:prstGeom>
          <a:noFill/>
        </p:spPr>
        <p:txBody>
          <a:bodyPr lIns="0" tIns="153001" rIns="0" bIns="153001">
            <a:noAutofit/>
          </a:bodyPr>
          <a:lstStyle>
            <a:lvl1pPr marL="0" indent="0">
              <a:spcBef>
                <a:spcPts val="0"/>
              </a:spcBef>
              <a:buNone/>
              <a:defRPr sz="2786" spc="0" baseline="0">
                <a:solidFill>
                  <a:schemeClr val="accent3"/>
                </a:solidFill>
                <a:latin typeface="+mj-lt"/>
              </a:defRPr>
            </a:lvl1pPr>
          </a:lstStyle>
          <a:p>
            <a:pPr lvl="0"/>
            <a:r>
              <a:rPr lang="en-US"/>
              <a:t>Speaker Name</a:t>
            </a:r>
          </a:p>
        </p:txBody>
      </p:sp>
      <p:sp>
        <p:nvSpPr>
          <p:cNvPr id="9" name="Title 1"/>
          <p:cNvSpPr>
            <a:spLocks noGrp="1"/>
          </p:cNvSpPr>
          <p:nvPr>
            <p:ph type="title" hasCustomPrompt="1"/>
          </p:nvPr>
        </p:nvSpPr>
        <p:spPr>
          <a:xfrm>
            <a:off x="1191187" y="1187623"/>
            <a:ext cx="5819216" cy="2689656"/>
          </a:xfrm>
          <a:noFill/>
        </p:spPr>
        <p:txBody>
          <a:bodyPr lIns="0" tIns="127502" rIns="0" bIns="127502" anchor="b" anchorCtr="0"/>
          <a:lstStyle>
            <a:lvl1pPr>
              <a:lnSpc>
                <a:spcPct val="90000"/>
              </a:lnSpc>
              <a:defRPr sz="4929" spc="0" baseline="0">
                <a:gradFill>
                  <a:gsLst>
                    <a:gs pos="72566">
                      <a:schemeClr val="tx2"/>
                    </a:gs>
                    <a:gs pos="35000">
                      <a:schemeClr val="tx2"/>
                    </a:gs>
                  </a:gsLst>
                  <a:lin ang="5400000" scaled="0"/>
                </a:gradFill>
              </a:defRPr>
            </a:lvl1pPr>
          </a:lstStyle>
          <a:p>
            <a:r>
              <a:rPr lang="en-US"/>
              <a:t>Presentation title</a:t>
            </a:r>
          </a:p>
        </p:txBody>
      </p:sp>
      <p:sp>
        <p:nvSpPr>
          <p:cNvPr id="2" name="Slide Number Placeholder 1"/>
          <p:cNvSpPr>
            <a:spLocks noGrp="1"/>
          </p:cNvSpPr>
          <p:nvPr>
            <p:ph type="sldNum" sz="quarter" idx="13"/>
          </p:nvPr>
        </p:nvSpPr>
        <p:spPr/>
        <p:txBody>
          <a:bodyPr/>
          <a:lstStyle>
            <a:lvl1pPr>
              <a:defRPr>
                <a:solidFill>
                  <a:schemeClr val="bg1"/>
                </a:solidFill>
              </a:defRPr>
            </a:lvl1pPr>
          </a:lstStyle>
          <a:p>
            <a:fld id="{F18F5FCC-583C-47C6-9953-2F6AD74D46AE}"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26684792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p:cSld name="1_Title or section divider - accent 1B">
    <p:spTree>
      <p:nvGrpSpPr>
        <p:cNvPr id="1" name=""/>
        <p:cNvGrpSpPr/>
        <p:nvPr/>
      </p:nvGrpSpPr>
      <p:grpSpPr>
        <a:xfrm>
          <a:off x="0" y="0"/>
          <a:ext cx="0" cy="0"/>
          <a:chOff x="0" y="0"/>
          <a:chExt cx="0" cy="0"/>
        </a:xfrm>
      </p:grpSpPr>
      <p:sp>
        <p:nvSpPr>
          <p:cNvPr id="13" name="Rectangle 12"/>
          <p:cNvSpPr/>
          <p:nvPr/>
        </p:nvSpPr>
        <p:spPr bwMode="auto">
          <a:xfrm>
            <a:off x="5994400" y="6412819"/>
            <a:ext cx="5689600" cy="29278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5786" tIns="148627" rIns="185786" bIns="148627" numCol="1" spcCol="0" rtlCol="0" fromWordArt="0" anchor="t" anchorCtr="0" forceAA="0" compatLnSpc="1">
            <a:prstTxWarp prst="textNoShape">
              <a:avLst/>
            </a:prstTxWarp>
            <a:noAutofit/>
          </a:bodyPr>
          <a:lstStyle/>
          <a:p>
            <a:pPr algn="ctr" defTabSz="947305" fontAlgn="base">
              <a:lnSpc>
                <a:spcPct val="90000"/>
              </a:lnSpc>
              <a:spcBef>
                <a:spcPct val="0"/>
              </a:spcBef>
              <a:spcAft>
                <a:spcPct val="0"/>
              </a:spcAft>
            </a:pPr>
            <a:endParaRPr lang="en-US" sz="2429" err="1">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1" name="Rectangle 10"/>
          <p:cNvSpPr/>
          <p:nvPr/>
        </p:nvSpPr>
        <p:spPr bwMode="auto">
          <a:xfrm>
            <a:off x="7531027" y="-1"/>
            <a:ext cx="4660976" cy="6858001"/>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144" tIns="145716" rIns="182144" bIns="145716" numCol="1" spcCol="0" rtlCol="0" fromWordArt="0" anchor="t" anchorCtr="0" forceAA="0" compatLnSpc="1">
            <a:prstTxWarp prst="textNoShape">
              <a:avLst/>
            </a:prstTxWarp>
            <a:noAutofit/>
          </a:bodyPr>
          <a:lstStyle/>
          <a:p>
            <a:pPr algn="ctr" defTabSz="928739" fontAlgn="base">
              <a:lnSpc>
                <a:spcPct val="90000"/>
              </a:lnSpc>
              <a:spcBef>
                <a:spcPct val="0"/>
              </a:spcBef>
              <a:spcAft>
                <a:spcPct val="0"/>
              </a:spcAft>
            </a:pPr>
            <a:endParaRPr lang="en-US" sz="2429" err="1">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5" name="Text Placeholder 4"/>
          <p:cNvSpPr>
            <a:spLocks noGrp="1"/>
          </p:cNvSpPr>
          <p:nvPr>
            <p:ph type="body" sz="quarter" idx="12" hasCustomPrompt="1"/>
          </p:nvPr>
        </p:nvSpPr>
        <p:spPr>
          <a:xfrm>
            <a:off x="1191187" y="3877275"/>
            <a:ext cx="5819216" cy="1794661"/>
          </a:xfrm>
          <a:prstGeom prst="rect">
            <a:avLst/>
          </a:prstGeom>
          <a:noFill/>
        </p:spPr>
        <p:txBody>
          <a:bodyPr lIns="0" tIns="153001" rIns="0" bIns="153001">
            <a:noAutofit/>
          </a:bodyPr>
          <a:lstStyle>
            <a:lvl1pPr marL="0" indent="0">
              <a:spcBef>
                <a:spcPts val="0"/>
              </a:spcBef>
              <a:buNone/>
              <a:defRPr sz="2786" spc="0" baseline="0">
                <a:solidFill>
                  <a:schemeClr val="accent3"/>
                </a:solidFill>
                <a:latin typeface="+mj-lt"/>
              </a:defRPr>
            </a:lvl1pPr>
          </a:lstStyle>
          <a:p>
            <a:pPr lvl="0"/>
            <a:r>
              <a:rPr lang="en-US"/>
              <a:t>Speaker Name</a:t>
            </a:r>
          </a:p>
        </p:txBody>
      </p:sp>
      <p:sp>
        <p:nvSpPr>
          <p:cNvPr id="9" name="Title 1"/>
          <p:cNvSpPr>
            <a:spLocks noGrp="1"/>
          </p:cNvSpPr>
          <p:nvPr>
            <p:ph type="title" hasCustomPrompt="1"/>
          </p:nvPr>
        </p:nvSpPr>
        <p:spPr>
          <a:xfrm>
            <a:off x="1191187" y="1187623"/>
            <a:ext cx="5819216" cy="2689656"/>
          </a:xfrm>
          <a:noFill/>
        </p:spPr>
        <p:txBody>
          <a:bodyPr lIns="0" tIns="127502" rIns="0" bIns="127502" anchor="b" anchorCtr="0"/>
          <a:lstStyle>
            <a:lvl1pPr>
              <a:lnSpc>
                <a:spcPct val="90000"/>
              </a:lnSpc>
              <a:defRPr sz="4929" spc="0" baseline="0">
                <a:gradFill>
                  <a:gsLst>
                    <a:gs pos="72566">
                      <a:schemeClr val="tx2"/>
                    </a:gs>
                    <a:gs pos="35000">
                      <a:schemeClr val="tx2"/>
                    </a:gs>
                  </a:gsLst>
                  <a:lin ang="5400000" scaled="0"/>
                </a:gradFill>
              </a:defRPr>
            </a:lvl1pPr>
          </a:lstStyle>
          <a:p>
            <a:r>
              <a:rPr lang="en-US"/>
              <a:t>Presentation title</a:t>
            </a:r>
          </a:p>
        </p:txBody>
      </p:sp>
      <p:sp>
        <p:nvSpPr>
          <p:cNvPr id="2" name="Slide Number Placeholder 1"/>
          <p:cNvSpPr>
            <a:spLocks noGrp="1"/>
          </p:cNvSpPr>
          <p:nvPr>
            <p:ph type="sldNum" sz="quarter" idx="13"/>
          </p:nvPr>
        </p:nvSpPr>
        <p:spPr/>
        <p:txBody>
          <a:bodyPr/>
          <a:lstStyle>
            <a:lvl1pPr>
              <a:defRPr>
                <a:solidFill>
                  <a:schemeClr val="bg1"/>
                </a:solidFill>
              </a:defRPr>
            </a:lvl1pPr>
          </a:lstStyle>
          <a:p>
            <a:fld id="{F18F5FCC-583C-47C6-9953-2F6AD74D46AE}"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32104795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78324" y="2378749"/>
            <a:ext cx="6349389" cy="1470025"/>
          </a:xfrm>
        </p:spPr>
        <p:txBody>
          <a:bodyPr anchor="ctr">
            <a:noAutofit/>
          </a:bodyPr>
          <a:lstStyle>
            <a:lvl1pPr>
              <a:defRPr sz="4267" spc="-67" baseline="0"/>
            </a:lvl1pPr>
          </a:lstStyle>
          <a:p>
            <a:r>
              <a:rPr lang="en-US"/>
              <a:t>Click to edit title style</a:t>
            </a:r>
          </a:p>
        </p:txBody>
      </p:sp>
      <p:sp>
        <p:nvSpPr>
          <p:cNvPr id="7" name="Rectangle 6"/>
          <p:cNvSpPr/>
          <p:nvPr userDrawn="1"/>
        </p:nvSpPr>
        <p:spPr bwMode="auto">
          <a:xfrm rot="10800000" flipH="1">
            <a:off x="1" y="0"/>
            <a:ext cx="304800" cy="6858000"/>
          </a:xfrm>
          <a:prstGeom prst="rect">
            <a:avLst/>
          </a:prstGeom>
          <a:solidFill>
            <a:srgbClr val="00A8F7"/>
          </a:solidFill>
          <a:ln>
            <a:noFill/>
          </a:ln>
          <a:effectLst/>
        </p:spPr>
        <p:txBody>
          <a:bodyPr vert="horz" wrap="square" lIns="121920" tIns="60960" rIns="121920" bIns="60960" numCol="1" rtlCol="0" anchor="ctr" anchorCtr="0" compatLnSpc="1">
            <a:prstTxWarp prst="textNoShape">
              <a:avLst/>
            </a:prstTxWarp>
          </a:bodyPr>
          <a:lstStyle/>
          <a:p>
            <a:pPr marL="0" marR="0" indent="0" algn="ctr" defTabSz="1219170" rtl="0" eaLnBrk="1" fontAlgn="base" latinLnBrk="0" hangingPunct="1">
              <a:lnSpc>
                <a:spcPct val="100000"/>
              </a:lnSpc>
              <a:spcBef>
                <a:spcPct val="0"/>
              </a:spcBef>
              <a:spcAft>
                <a:spcPct val="0"/>
              </a:spcAft>
              <a:buClrTx/>
              <a:buSzTx/>
              <a:buFontTx/>
              <a:buNone/>
              <a:tabLst/>
            </a:pPr>
            <a:endParaRPr kumimoji="0" lang="en-US" sz="2933" b="0" i="0" u="none" strike="noStrike" cap="none" normalizeH="0" baseline="0">
              <a:ln>
                <a:noFill/>
              </a:ln>
              <a:solidFill>
                <a:srgbClr val="00A8F7"/>
              </a:solidFill>
              <a:effectLst/>
              <a:latin typeface="Arial" charset="0"/>
              <a:ea typeface="ＭＳ Ｐゴシック" pitchFamily="34" charset="-128"/>
            </a:endParaRPr>
          </a:p>
        </p:txBody>
      </p:sp>
      <p:pic>
        <p:nvPicPr>
          <p:cNvPr id="6" name="Picture 5">
            <a:extLst>
              <a:ext uri="{FF2B5EF4-FFF2-40B4-BE49-F238E27FC236}">
                <a16:creationId xmlns:a16="http://schemas.microsoft.com/office/drawing/2014/main" id="{83C1CE73-A306-824E-AF5D-DFABDA223E9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22107" y="5808209"/>
            <a:ext cx="2012175" cy="631521"/>
          </a:xfrm>
          <a:prstGeom prst="rect">
            <a:avLst/>
          </a:prstGeom>
        </p:spPr>
      </p:pic>
      <p:grpSp>
        <p:nvGrpSpPr>
          <p:cNvPr id="13" name="Group 12">
            <a:extLst>
              <a:ext uri="{FF2B5EF4-FFF2-40B4-BE49-F238E27FC236}">
                <a16:creationId xmlns:a16="http://schemas.microsoft.com/office/drawing/2014/main" id="{26962A78-5F90-E849-926E-E27C20197959}"/>
              </a:ext>
            </a:extLst>
          </p:cNvPr>
          <p:cNvGrpSpPr/>
          <p:nvPr userDrawn="1"/>
        </p:nvGrpSpPr>
        <p:grpSpPr>
          <a:xfrm>
            <a:off x="906052" y="1"/>
            <a:ext cx="5087397" cy="6859424"/>
            <a:chOff x="679539" y="1"/>
            <a:chExt cx="3815548" cy="5144568"/>
          </a:xfrm>
        </p:grpSpPr>
        <p:sp>
          <p:nvSpPr>
            <p:cNvPr id="14" name="Chevron 13">
              <a:extLst>
                <a:ext uri="{FF2B5EF4-FFF2-40B4-BE49-F238E27FC236}">
                  <a16:creationId xmlns:a16="http://schemas.microsoft.com/office/drawing/2014/main" id="{673B59A0-63BC-0F46-8B19-44FD67D42D94}"/>
                </a:ext>
              </a:extLst>
            </p:cNvPr>
            <p:cNvSpPr/>
            <p:nvPr/>
          </p:nvSpPr>
          <p:spPr>
            <a:xfrm>
              <a:off x="679539" y="1"/>
              <a:ext cx="3193569" cy="2999574"/>
            </a:xfrm>
            <a:prstGeom prst="chevron">
              <a:avLst>
                <a:gd name="adj" fmla="val 4614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15" name="Chevron 14">
              <a:extLst>
                <a:ext uri="{FF2B5EF4-FFF2-40B4-BE49-F238E27FC236}">
                  <a16:creationId xmlns:a16="http://schemas.microsoft.com/office/drawing/2014/main" id="{8DDFA2FC-9DC8-3D4B-8217-398D230F5C57}"/>
                </a:ext>
              </a:extLst>
            </p:cNvPr>
            <p:cNvSpPr/>
            <p:nvPr/>
          </p:nvSpPr>
          <p:spPr>
            <a:xfrm>
              <a:off x="696634" y="1576855"/>
              <a:ext cx="3798453" cy="3567714"/>
            </a:xfrm>
            <a:prstGeom prst="chevron">
              <a:avLst>
                <a:gd name="adj" fmla="val 4614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16" name="Chevron 15">
              <a:extLst>
                <a:ext uri="{FF2B5EF4-FFF2-40B4-BE49-F238E27FC236}">
                  <a16:creationId xmlns:a16="http://schemas.microsoft.com/office/drawing/2014/main" id="{C54180A5-7756-E048-A966-59067574F7BA}"/>
                </a:ext>
              </a:extLst>
            </p:cNvPr>
            <p:cNvSpPr/>
            <p:nvPr/>
          </p:nvSpPr>
          <p:spPr>
            <a:xfrm>
              <a:off x="1500375" y="1166614"/>
              <a:ext cx="2488584" cy="2337414"/>
            </a:xfrm>
            <a:prstGeom prst="chevron">
              <a:avLst>
                <a:gd name="adj" fmla="val 4614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grpSp>
      <p:grpSp>
        <p:nvGrpSpPr>
          <p:cNvPr id="17" name="Group 16">
            <a:extLst>
              <a:ext uri="{FF2B5EF4-FFF2-40B4-BE49-F238E27FC236}">
                <a16:creationId xmlns:a16="http://schemas.microsoft.com/office/drawing/2014/main" id="{CB27F661-382B-BC47-B53A-37C814026FC3}"/>
              </a:ext>
            </a:extLst>
          </p:cNvPr>
          <p:cNvGrpSpPr/>
          <p:nvPr userDrawn="1"/>
        </p:nvGrpSpPr>
        <p:grpSpPr>
          <a:xfrm>
            <a:off x="5335594" y="6205141"/>
            <a:ext cx="3479121" cy="306732"/>
            <a:chOff x="744483" y="4848998"/>
            <a:chExt cx="2609341" cy="230049"/>
          </a:xfrm>
        </p:grpSpPr>
        <p:sp>
          <p:nvSpPr>
            <p:cNvPr id="18" name="TextBox 17">
              <a:extLst>
                <a:ext uri="{FF2B5EF4-FFF2-40B4-BE49-F238E27FC236}">
                  <a16:creationId xmlns:a16="http://schemas.microsoft.com/office/drawing/2014/main" id="{C24A353D-2250-8848-B6A0-16BF03C42779}"/>
                </a:ext>
              </a:extLst>
            </p:cNvPr>
            <p:cNvSpPr txBox="1"/>
            <p:nvPr userDrawn="1"/>
          </p:nvSpPr>
          <p:spPr>
            <a:xfrm>
              <a:off x="2184981" y="4875458"/>
              <a:ext cx="1168843" cy="161583"/>
            </a:xfrm>
            <a:prstGeom prst="rect">
              <a:avLst/>
            </a:prstGeom>
            <a:noFill/>
          </p:spPr>
          <p:txBody>
            <a:bodyPr wrap="square" lIns="0" tIns="0" rIns="0" bIns="0" rtlCol="0" anchor="ctr">
              <a:spAutoFit/>
            </a:bodyPr>
            <a:lstStyle/>
            <a:p>
              <a:pPr algn="l"/>
              <a:r>
                <a:rPr lang="en-US" sz="1400" b="1">
                  <a:solidFill>
                    <a:schemeClr val="tx1">
                      <a:lumMod val="50000"/>
                    </a:schemeClr>
                  </a:solidFill>
                  <a:latin typeface="+mn-lt"/>
                  <a:cs typeface="Arial"/>
                </a:rPr>
                <a:t>Better Together</a:t>
              </a:r>
            </a:p>
          </p:txBody>
        </p:sp>
        <p:sp>
          <p:nvSpPr>
            <p:cNvPr id="19" name="Title 3">
              <a:extLst>
                <a:ext uri="{FF2B5EF4-FFF2-40B4-BE49-F238E27FC236}">
                  <a16:creationId xmlns:a16="http://schemas.microsoft.com/office/drawing/2014/main" id="{64EB3198-E83E-A24B-AA77-090BB5B1A606}"/>
                </a:ext>
              </a:extLst>
            </p:cNvPr>
            <p:cNvSpPr txBox="1">
              <a:spLocks/>
            </p:cNvSpPr>
            <p:nvPr userDrawn="1"/>
          </p:nvSpPr>
          <p:spPr>
            <a:xfrm>
              <a:off x="744483" y="4848998"/>
              <a:ext cx="1342523" cy="230049"/>
            </a:xfrm>
            <a:prstGeom prst="rect">
              <a:avLst/>
            </a:prstGeom>
          </p:spPr>
          <p:txBody>
            <a:bodyPr anchor="ctr"/>
            <a:lstStyle>
              <a:lvl1pPr algn="l" defTabSz="914400" rtl="0" eaLnBrk="1" latinLnBrk="0" hangingPunct="1">
                <a:lnSpc>
                  <a:spcPct val="90000"/>
                </a:lnSpc>
                <a:spcBef>
                  <a:spcPct val="0"/>
                </a:spcBef>
                <a:buNone/>
                <a:defRPr sz="2400" b="1" kern="1200">
                  <a:solidFill>
                    <a:schemeClr val="tx1">
                      <a:lumMod val="50000"/>
                    </a:schemeClr>
                  </a:solidFill>
                  <a:latin typeface="+mj-lt"/>
                  <a:ea typeface="+mj-ea"/>
                  <a:cs typeface="+mj-cs"/>
                </a:defRPr>
              </a:lvl1pPr>
            </a:lstStyle>
            <a:p>
              <a:pPr algn="r"/>
              <a:r>
                <a:rPr lang="en-US" sz="1400">
                  <a:solidFill>
                    <a:schemeClr val="accent1"/>
                  </a:solidFill>
                  <a:latin typeface="+mn-lt"/>
                </a:rPr>
                <a:t>UHC</a:t>
              </a:r>
              <a:r>
                <a:rPr lang="en-US" sz="1400">
                  <a:solidFill>
                    <a:schemeClr val="accent2"/>
                  </a:solidFill>
                  <a:latin typeface="+mn-lt"/>
                </a:rPr>
                <a:t>Technology</a:t>
              </a:r>
            </a:p>
          </p:txBody>
        </p:sp>
        <p:cxnSp>
          <p:nvCxnSpPr>
            <p:cNvPr id="20" name="Straight Connector 19">
              <a:extLst>
                <a:ext uri="{FF2B5EF4-FFF2-40B4-BE49-F238E27FC236}">
                  <a16:creationId xmlns:a16="http://schemas.microsoft.com/office/drawing/2014/main" id="{A37B8663-024F-8F4F-82F1-488E09622219}"/>
                </a:ext>
              </a:extLst>
            </p:cNvPr>
            <p:cNvCxnSpPr/>
            <p:nvPr userDrawn="1"/>
          </p:nvCxnSpPr>
          <p:spPr>
            <a:xfrm>
              <a:off x="2087006" y="4874877"/>
              <a:ext cx="0" cy="1814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95786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1_Title Slide 1">
    <p:spTree>
      <p:nvGrpSpPr>
        <p:cNvPr id="1" name=""/>
        <p:cNvGrpSpPr/>
        <p:nvPr/>
      </p:nvGrpSpPr>
      <p:grpSpPr>
        <a:xfrm>
          <a:off x="0" y="0"/>
          <a:ext cx="0" cy="0"/>
          <a:chOff x="0" y="0"/>
          <a:chExt cx="0" cy="0"/>
        </a:xfrm>
      </p:grpSpPr>
      <p:sp>
        <p:nvSpPr>
          <p:cNvPr id="7" name="Rectangle 6"/>
          <p:cNvSpPr/>
          <p:nvPr userDrawn="1"/>
        </p:nvSpPr>
        <p:spPr bwMode="auto">
          <a:xfrm rot="10800000" flipH="1">
            <a:off x="1" y="0"/>
            <a:ext cx="304800" cy="6858000"/>
          </a:xfrm>
          <a:prstGeom prst="rect">
            <a:avLst/>
          </a:prstGeom>
          <a:solidFill>
            <a:srgbClr val="00A8F7"/>
          </a:solidFill>
          <a:ln>
            <a:noFill/>
          </a:ln>
          <a:effectLst/>
        </p:spPr>
        <p:txBody>
          <a:bodyPr vert="horz" wrap="square" lIns="121920" tIns="60960" rIns="121920" bIns="60960" numCol="1" rtlCol="0" anchor="ctr" anchorCtr="0" compatLnSpc="1">
            <a:prstTxWarp prst="textNoShape">
              <a:avLst/>
            </a:prstTxWarp>
          </a:bodyPr>
          <a:lstStyle/>
          <a:p>
            <a:pPr marL="0" marR="0" indent="0" algn="ctr" defTabSz="1219170" rtl="0" eaLnBrk="1" fontAlgn="base" latinLnBrk="0" hangingPunct="1">
              <a:lnSpc>
                <a:spcPct val="100000"/>
              </a:lnSpc>
              <a:spcBef>
                <a:spcPct val="0"/>
              </a:spcBef>
              <a:spcAft>
                <a:spcPct val="0"/>
              </a:spcAft>
              <a:buClrTx/>
              <a:buSzTx/>
              <a:buFontTx/>
              <a:buNone/>
              <a:tabLst/>
            </a:pPr>
            <a:endParaRPr kumimoji="0" lang="en-US" sz="2933" b="0" i="0" u="none" strike="noStrike" cap="none" normalizeH="0" baseline="0">
              <a:ln>
                <a:noFill/>
              </a:ln>
              <a:solidFill>
                <a:srgbClr val="00A8F7"/>
              </a:solidFill>
              <a:effectLst/>
              <a:latin typeface="Arial" charset="0"/>
              <a:ea typeface="ＭＳ Ｐゴシック" pitchFamily="34" charset="-128"/>
            </a:endParaRPr>
          </a:p>
        </p:txBody>
      </p:sp>
      <p:pic>
        <p:nvPicPr>
          <p:cNvPr id="6" name="Picture 5">
            <a:extLst>
              <a:ext uri="{FF2B5EF4-FFF2-40B4-BE49-F238E27FC236}">
                <a16:creationId xmlns:a16="http://schemas.microsoft.com/office/drawing/2014/main" id="{83C1CE73-A306-824E-AF5D-DFABDA223E9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22107" y="5808209"/>
            <a:ext cx="2012175" cy="631521"/>
          </a:xfrm>
          <a:prstGeom prst="rect">
            <a:avLst/>
          </a:prstGeom>
        </p:spPr>
      </p:pic>
      <p:grpSp>
        <p:nvGrpSpPr>
          <p:cNvPr id="13" name="Group 12">
            <a:extLst>
              <a:ext uri="{FF2B5EF4-FFF2-40B4-BE49-F238E27FC236}">
                <a16:creationId xmlns:a16="http://schemas.microsoft.com/office/drawing/2014/main" id="{26962A78-5F90-E849-926E-E27C20197959}"/>
              </a:ext>
            </a:extLst>
          </p:cNvPr>
          <p:cNvGrpSpPr/>
          <p:nvPr userDrawn="1"/>
        </p:nvGrpSpPr>
        <p:grpSpPr>
          <a:xfrm>
            <a:off x="906052" y="1"/>
            <a:ext cx="5087397" cy="6859424"/>
            <a:chOff x="679539" y="1"/>
            <a:chExt cx="3815548" cy="5144568"/>
          </a:xfrm>
        </p:grpSpPr>
        <p:sp>
          <p:nvSpPr>
            <p:cNvPr id="14" name="Chevron 13">
              <a:extLst>
                <a:ext uri="{FF2B5EF4-FFF2-40B4-BE49-F238E27FC236}">
                  <a16:creationId xmlns:a16="http://schemas.microsoft.com/office/drawing/2014/main" id="{673B59A0-63BC-0F46-8B19-44FD67D42D94}"/>
                </a:ext>
              </a:extLst>
            </p:cNvPr>
            <p:cNvSpPr/>
            <p:nvPr/>
          </p:nvSpPr>
          <p:spPr>
            <a:xfrm>
              <a:off x="679539" y="1"/>
              <a:ext cx="3193569" cy="2999574"/>
            </a:xfrm>
            <a:prstGeom prst="chevron">
              <a:avLst>
                <a:gd name="adj" fmla="val 4614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15" name="Chevron 14">
              <a:extLst>
                <a:ext uri="{FF2B5EF4-FFF2-40B4-BE49-F238E27FC236}">
                  <a16:creationId xmlns:a16="http://schemas.microsoft.com/office/drawing/2014/main" id="{8DDFA2FC-9DC8-3D4B-8217-398D230F5C57}"/>
                </a:ext>
              </a:extLst>
            </p:cNvPr>
            <p:cNvSpPr/>
            <p:nvPr/>
          </p:nvSpPr>
          <p:spPr>
            <a:xfrm>
              <a:off x="696634" y="1576855"/>
              <a:ext cx="3798453" cy="3567714"/>
            </a:xfrm>
            <a:prstGeom prst="chevron">
              <a:avLst>
                <a:gd name="adj" fmla="val 4614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16" name="Chevron 15">
              <a:extLst>
                <a:ext uri="{FF2B5EF4-FFF2-40B4-BE49-F238E27FC236}">
                  <a16:creationId xmlns:a16="http://schemas.microsoft.com/office/drawing/2014/main" id="{C54180A5-7756-E048-A966-59067574F7BA}"/>
                </a:ext>
              </a:extLst>
            </p:cNvPr>
            <p:cNvSpPr/>
            <p:nvPr/>
          </p:nvSpPr>
          <p:spPr>
            <a:xfrm>
              <a:off x="1500375" y="1166614"/>
              <a:ext cx="2488584" cy="2337414"/>
            </a:xfrm>
            <a:prstGeom prst="chevron">
              <a:avLst>
                <a:gd name="adj" fmla="val 4614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grpSp>
      <p:grpSp>
        <p:nvGrpSpPr>
          <p:cNvPr id="17" name="Group 16">
            <a:extLst>
              <a:ext uri="{FF2B5EF4-FFF2-40B4-BE49-F238E27FC236}">
                <a16:creationId xmlns:a16="http://schemas.microsoft.com/office/drawing/2014/main" id="{6DDBE942-5C20-1049-963F-D9BDD4B704AD}"/>
              </a:ext>
            </a:extLst>
          </p:cNvPr>
          <p:cNvGrpSpPr/>
          <p:nvPr userDrawn="1"/>
        </p:nvGrpSpPr>
        <p:grpSpPr>
          <a:xfrm>
            <a:off x="5629224" y="2878490"/>
            <a:ext cx="6493017" cy="499575"/>
            <a:chOff x="4221917" y="2158866"/>
            <a:chExt cx="4869763" cy="374681"/>
          </a:xfrm>
        </p:grpSpPr>
        <p:cxnSp>
          <p:nvCxnSpPr>
            <p:cNvPr id="21" name="Straight Connector 20">
              <a:extLst>
                <a:ext uri="{FF2B5EF4-FFF2-40B4-BE49-F238E27FC236}">
                  <a16:creationId xmlns:a16="http://schemas.microsoft.com/office/drawing/2014/main" id="{94ABAC76-EE16-9C4A-A031-E26084E221A7}"/>
                </a:ext>
              </a:extLst>
            </p:cNvPr>
            <p:cNvCxnSpPr>
              <a:cxnSpLocks/>
            </p:cNvCxnSpPr>
            <p:nvPr userDrawn="1"/>
          </p:nvCxnSpPr>
          <p:spPr>
            <a:xfrm>
              <a:off x="6588671" y="2175160"/>
              <a:ext cx="0" cy="3583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3E8C3CA4-D98A-0649-BB27-B61F761535E4}"/>
                </a:ext>
              </a:extLst>
            </p:cNvPr>
            <p:cNvSpPr txBox="1"/>
            <p:nvPr userDrawn="1"/>
          </p:nvSpPr>
          <p:spPr>
            <a:xfrm>
              <a:off x="6708459" y="2158866"/>
              <a:ext cx="2383221" cy="369332"/>
            </a:xfrm>
            <a:prstGeom prst="rect">
              <a:avLst/>
            </a:prstGeom>
            <a:noFill/>
          </p:spPr>
          <p:txBody>
            <a:bodyPr wrap="square" lIns="0" tIns="0" rIns="0" bIns="0" rtlCol="0" anchor="ctr">
              <a:spAutoFit/>
            </a:bodyPr>
            <a:lstStyle/>
            <a:p>
              <a:pPr algn="l"/>
              <a:r>
                <a:rPr lang="en-US" sz="3200" b="1" i="0" spc="-67" baseline="0">
                  <a:solidFill>
                    <a:schemeClr val="tx1">
                      <a:lumMod val="50000"/>
                    </a:schemeClr>
                  </a:solidFill>
                  <a:latin typeface="Arial" panose="020B0604020202020204" pitchFamily="34" charset="0"/>
                </a:rPr>
                <a:t>Better Together</a:t>
              </a:r>
              <a:endParaRPr lang="en-US" sz="3200" b="1" i="0" spc="-67" baseline="0">
                <a:solidFill>
                  <a:schemeClr val="tx1">
                    <a:lumMod val="50000"/>
                  </a:schemeClr>
                </a:solidFill>
                <a:latin typeface="Arial" panose="020B0604020202020204" pitchFamily="34" charset="0"/>
                <a:cs typeface="Arial"/>
              </a:endParaRPr>
            </a:p>
          </p:txBody>
        </p:sp>
        <p:sp>
          <p:nvSpPr>
            <p:cNvPr id="23" name="TextBox 22">
              <a:extLst>
                <a:ext uri="{FF2B5EF4-FFF2-40B4-BE49-F238E27FC236}">
                  <a16:creationId xmlns:a16="http://schemas.microsoft.com/office/drawing/2014/main" id="{73B7303F-E15F-E84C-8DB3-E150AE7EF477}"/>
                </a:ext>
              </a:extLst>
            </p:cNvPr>
            <p:cNvSpPr txBox="1"/>
            <p:nvPr userDrawn="1"/>
          </p:nvSpPr>
          <p:spPr>
            <a:xfrm>
              <a:off x="4633576" y="2234023"/>
              <a:ext cx="190053" cy="225624"/>
            </a:xfrm>
            <a:custGeom>
              <a:avLst/>
              <a:gdLst/>
              <a:ahLst/>
              <a:cxnLst/>
              <a:rect l="l" t="t" r="r" b="b"/>
              <a:pathLst>
                <a:path w="190053" h="225624">
                  <a:moveTo>
                    <a:pt x="102096" y="0"/>
                  </a:moveTo>
                  <a:cubicBezTo>
                    <a:pt x="128785" y="0"/>
                    <a:pt x="150465" y="7888"/>
                    <a:pt x="167134" y="23664"/>
                  </a:cubicBezTo>
                  <a:cubicBezTo>
                    <a:pt x="177055" y="32991"/>
                    <a:pt x="184497" y="46385"/>
                    <a:pt x="189458" y="63848"/>
                  </a:cubicBezTo>
                  <a:lnTo>
                    <a:pt x="145851" y="74266"/>
                  </a:lnTo>
                  <a:cubicBezTo>
                    <a:pt x="143271" y="62955"/>
                    <a:pt x="137889" y="54025"/>
                    <a:pt x="129703" y="47477"/>
                  </a:cubicBezTo>
                  <a:cubicBezTo>
                    <a:pt x="121518" y="40928"/>
                    <a:pt x="111571" y="37654"/>
                    <a:pt x="99863" y="37654"/>
                  </a:cubicBezTo>
                  <a:cubicBezTo>
                    <a:pt x="83691" y="37654"/>
                    <a:pt x="70569" y="43458"/>
                    <a:pt x="60498" y="55067"/>
                  </a:cubicBezTo>
                  <a:cubicBezTo>
                    <a:pt x="50427" y="66675"/>
                    <a:pt x="45392" y="85477"/>
                    <a:pt x="45392" y="111473"/>
                  </a:cubicBezTo>
                  <a:cubicBezTo>
                    <a:pt x="45392" y="139055"/>
                    <a:pt x="50353" y="158701"/>
                    <a:pt x="60275" y="170409"/>
                  </a:cubicBezTo>
                  <a:cubicBezTo>
                    <a:pt x="70197" y="182116"/>
                    <a:pt x="83095" y="187970"/>
                    <a:pt x="98970" y="187970"/>
                  </a:cubicBezTo>
                  <a:cubicBezTo>
                    <a:pt x="110678" y="187970"/>
                    <a:pt x="120749" y="184250"/>
                    <a:pt x="129182" y="176808"/>
                  </a:cubicBezTo>
                  <a:cubicBezTo>
                    <a:pt x="137616" y="169367"/>
                    <a:pt x="143668" y="157659"/>
                    <a:pt x="147339" y="141685"/>
                  </a:cubicBezTo>
                  <a:lnTo>
                    <a:pt x="190053" y="155228"/>
                  </a:lnTo>
                  <a:cubicBezTo>
                    <a:pt x="183505" y="179041"/>
                    <a:pt x="172615" y="196726"/>
                    <a:pt x="157385" y="208285"/>
                  </a:cubicBezTo>
                  <a:cubicBezTo>
                    <a:pt x="142155" y="219844"/>
                    <a:pt x="122832" y="225624"/>
                    <a:pt x="99417" y="225624"/>
                  </a:cubicBezTo>
                  <a:cubicBezTo>
                    <a:pt x="70445" y="225624"/>
                    <a:pt x="46632" y="215727"/>
                    <a:pt x="27979" y="195933"/>
                  </a:cubicBezTo>
                  <a:cubicBezTo>
                    <a:pt x="9326" y="176138"/>
                    <a:pt x="0" y="149077"/>
                    <a:pt x="0" y="114747"/>
                  </a:cubicBezTo>
                  <a:cubicBezTo>
                    <a:pt x="0" y="78433"/>
                    <a:pt x="9376" y="50230"/>
                    <a:pt x="28128" y="30138"/>
                  </a:cubicBezTo>
                  <a:cubicBezTo>
                    <a:pt x="46880" y="10046"/>
                    <a:pt x="71536" y="0"/>
                    <a:pt x="102096" y="0"/>
                  </a:cubicBez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3200" b="1" i="0" spc="-67" baseline="0">
                <a:solidFill>
                  <a:schemeClr val="tx1">
                    <a:lumMod val="50000"/>
                  </a:schemeClr>
                </a:solidFill>
                <a:latin typeface="Arial" panose="020B0604020202020204" pitchFamily="34" charset="0"/>
                <a:cs typeface="Arial"/>
              </a:endParaRPr>
            </a:p>
          </p:txBody>
        </p:sp>
        <p:sp>
          <p:nvSpPr>
            <p:cNvPr id="24" name="TextBox 23">
              <a:extLst>
                <a:ext uri="{FF2B5EF4-FFF2-40B4-BE49-F238E27FC236}">
                  <a16:creationId xmlns:a16="http://schemas.microsoft.com/office/drawing/2014/main" id="{585B8ADC-EA55-6544-906B-071EFDD2ADDC}"/>
                </a:ext>
              </a:extLst>
            </p:cNvPr>
            <p:cNvSpPr txBox="1"/>
            <p:nvPr userDrawn="1"/>
          </p:nvSpPr>
          <p:spPr>
            <a:xfrm>
              <a:off x="4221917" y="2237745"/>
              <a:ext cx="173980" cy="221903"/>
            </a:xfrm>
            <a:custGeom>
              <a:avLst/>
              <a:gdLst/>
              <a:ahLst/>
              <a:cxnLst/>
              <a:rect l="l" t="t" r="r" b="b"/>
              <a:pathLst>
                <a:path w="173980" h="221903">
                  <a:moveTo>
                    <a:pt x="0" y="0"/>
                  </a:moveTo>
                  <a:lnTo>
                    <a:pt x="44053" y="0"/>
                  </a:lnTo>
                  <a:lnTo>
                    <a:pt x="44053" y="118170"/>
                  </a:lnTo>
                  <a:cubicBezTo>
                    <a:pt x="44053" y="136922"/>
                    <a:pt x="44599" y="149076"/>
                    <a:pt x="45690" y="154633"/>
                  </a:cubicBezTo>
                  <a:cubicBezTo>
                    <a:pt x="47575" y="163562"/>
                    <a:pt x="52065" y="170731"/>
                    <a:pt x="59159" y="176138"/>
                  </a:cubicBezTo>
                  <a:cubicBezTo>
                    <a:pt x="66253" y="181546"/>
                    <a:pt x="75952" y="184249"/>
                    <a:pt x="88255" y="184249"/>
                  </a:cubicBezTo>
                  <a:cubicBezTo>
                    <a:pt x="100757" y="184249"/>
                    <a:pt x="110182" y="181694"/>
                    <a:pt x="116532" y="176585"/>
                  </a:cubicBezTo>
                  <a:cubicBezTo>
                    <a:pt x="122882" y="171475"/>
                    <a:pt x="126702" y="165199"/>
                    <a:pt x="127992" y="157758"/>
                  </a:cubicBezTo>
                  <a:cubicBezTo>
                    <a:pt x="129282" y="150316"/>
                    <a:pt x="129927" y="137964"/>
                    <a:pt x="129927" y="120700"/>
                  </a:cubicBezTo>
                  <a:lnTo>
                    <a:pt x="129927" y="0"/>
                  </a:lnTo>
                  <a:lnTo>
                    <a:pt x="173980" y="0"/>
                  </a:lnTo>
                  <a:lnTo>
                    <a:pt x="173980" y="114598"/>
                  </a:lnTo>
                  <a:cubicBezTo>
                    <a:pt x="173980" y="140791"/>
                    <a:pt x="172789" y="159296"/>
                    <a:pt x="170408" y="170111"/>
                  </a:cubicBezTo>
                  <a:cubicBezTo>
                    <a:pt x="168027" y="180925"/>
                    <a:pt x="163636" y="190054"/>
                    <a:pt x="157237" y="197495"/>
                  </a:cubicBezTo>
                  <a:cubicBezTo>
                    <a:pt x="150837" y="204936"/>
                    <a:pt x="142280" y="210865"/>
                    <a:pt x="131564" y="215280"/>
                  </a:cubicBezTo>
                  <a:cubicBezTo>
                    <a:pt x="120848" y="219695"/>
                    <a:pt x="106859" y="221903"/>
                    <a:pt x="89595" y="221903"/>
                  </a:cubicBezTo>
                  <a:cubicBezTo>
                    <a:pt x="68759" y="221903"/>
                    <a:pt x="52958" y="219497"/>
                    <a:pt x="42193" y="214685"/>
                  </a:cubicBezTo>
                  <a:cubicBezTo>
                    <a:pt x="31428" y="209873"/>
                    <a:pt x="22920" y="203622"/>
                    <a:pt x="16669" y="195932"/>
                  </a:cubicBezTo>
                  <a:cubicBezTo>
                    <a:pt x="10418" y="188243"/>
                    <a:pt x="6300" y="180181"/>
                    <a:pt x="4316" y="171748"/>
                  </a:cubicBezTo>
                  <a:cubicBezTo>
                    <a:pt x="1439" y="159246"/>
                    <a:pt x="0" y="140791"/>
                    <a:pt x="0" y="116384"/>
                  </a:cubicBezTo>
                  <a:lnTo>
                    <a:pt x="0" y="0"/>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3200" b="1" i="0" spc="-67" baseline="0">
                <a:solidFill>
                  <a:schemeClr val="tx1">
                    <a:lumMod val="50000"/>
                  </a:schemeClr>
                </a:solidFill>
                <a:latin typeface="Arial" panose="020B0604020202020204" pitchFamily="34" charset="0"/>
                <a:cs typeface="Arial"/>
              </a:endParaRPr>
            </a:p>
          </p:txBody>
        </p:sp>
        <p:sp>
          <p:nvSpPr>
            <p:cNvPr id="25" name="TextBox 24">
              <a:extLst>
                <a:ext uri="{FF2B5EF4-FFF2-40B4-BE49-F238E27FC236}">
                  <a16:creationId xmlns:a16="http://schemas.microsoft.com/office/drawing/2014/main" id="{DFC94635-322A-2C4E-94AC-588E33D0DB81}"/>
                </a:ext>
              </a:extLst>
            </p:cNvPr>
            <p:cNvSpPr txBox="1"/>
            <p:nvPr userDrawn="1"/>
          </p:nvSpPr>
          <p:spPr>
            <a:xfrm>
              <a:off x="4431913" y="2237744"/>
              <a:ext cx="174427" cy="218182"/>
            </a:xfrm>
            <a:custGeom>
              <a:avLst/>
              <a:gdLst/>
              <a:ahLst/>
              <a:cxnLst/>
              <a:rect l="l" t="t" r="r" b="b"/>
              <a:pathLst>
                <a:path w="174427" h="218182">
                  <a:moveTo>
                    <a:pt x="0" y="0"/>
                  </a:moveTo>
                  <a:lnTo>
                    <a:pt x="44054" y="0"/>
                  </a:lnTo>
                  <a:lnTo>
                    <a:pt x="44054" y="85874"/>
                  </a:lnTo>
                  <a:lnTo>
                    <a:pt x="130374" y="85874"/>
                  </a:lnTo>
                  <a:lnTo>
                    <a:pt x="130374" y="0"/>
                  </a:lnTo>
                  <a:lnTo>
                    <a:pt x="174427" y="0"/>
                  </a:lnTo>
                  <a:lnTo>
                    <a:pt x="174427" y="218182"/>
                  </a:lnTo>
                  <a:lnTo>
                    <a:pt x="130374" y="218182"/>
                  </a:lnTo>
                  <a:lnTo>
                    <a:pt x="130374" y="122783"/>
                  </a:lnTo>
                  <a:lnTo>
                    <a:pt x="44054" y="122783"/>
                  </a:lnTo>
                  <a:lnTo>
                    <a:pt x="44054" y="218182"/>
                  </a:lnTo>
                  <a:lnTo>
                    <a:pt x="0" y="218182"/>
                  </a:lnTo>
                  <a:lnTo>
                    <a:pt x="0" y="0"/>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3200" b="1" i="0" spc="-67" baseline="0">
                <a:solidFill>
                  <a:schemeClr val="tx1">
                    <a:lumMod val="50000"/>
                  </a:schemeClr>
                </a:solidFill>
                <a:latin typeface="Arial" panose="020B0604020202020204" pitchFamily="34" charset="0"/>
                <a:cs typeface="Arial"/>
              </a:endParaRPr>
            </a:p>
          </p:txBody>
        </p:sp>
        <p:sp>
          <p:nvSpPr>
            <p:cNvPr id="26" name="TextBox 25">
              <a:extLst>
                <a:ext uri="{FF2B5EF4-FFF2-40B4-BE49-F238E27FC236}">
                  <a16:creationId xmlns:a16="http://schemas.microsoft.com/office/drawing/2014/main" id="{36891785-D783-D04D-B092-61D9C04EA8EC}"/>
                </a:ext>
              </a:extLst>
            </p:cNvPr>
            <p:cNvSpPr txBox="1"/>
            <p:nvPr userDrawn="1"/>
          </p:nvSpPr>
          <p:spPr>
            <a:xfrm>
              <a:off x="4835238" y="2237744"/>
              <a:ext cx="173384" cy="218182"/>
            </a:xfrm>
            <a:custGeom>
              <a:avLst/>
              <a:gdLst/>
              <a:ahLst/>
              <a:cxnLst/>
              <a:rect l="l" t="t" r="r" b="b"/>
              <a:pathLst>
                <a:path w="173384" h="218182">
                  <a:moveTo>
                    <a:pt x="0" y="0"/>
                  </a:moveTo>
                  <a:lnTo>
                    <a:pt x="173384" y="0"/>
                  </a:lnTo>
                  <a:lnTo>
                    <a:pt x="173384" y="36909"/>
                  </a:lnTo>
                  <a:lnTo>
                    <a:pt x="108793" y="36909"/>
                  </a:lnTo>
                  <a:lnTo>
                    <a:pt x="108793" y="218182"/>
                  </a:lnTo>
                  <a:lnTo>
                    <a:pt x="64740" y="218182"/>
                  </a:lnTo>
                  <a:lnTo>
                    <a:pt x="64740" y="36909"/>
                  </a:lnTo>
                  <a:lnTo>
                    <a:pt x="0" y="36909"/>
                  </a:lnTo>
                  <a:lnTo>
                    <a:pt x="0" y="0"/>
                  </a:ln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3200" b="1" i="0" spc="-67" baseline="0">
                <a:solidFill>
                  <a:schemeClr val="tx1">
                    <a:lumMod val="50000"/>
                  </a:schemeClr>
                </a:solidFill>
                <a:latin typeface="Arial" panose="020B0604020202020204" pitchFamily="34" charset="0"/>
                <a:cs typeface="Arial"/>
              </a:endParaRPr>
            </a:p>
          </p:txBody>
        </p:sp>
        <p:sp>
          <p:nvSpPr>
            <p:cNvPr id="27" name="TextBox 26">
              <a:extLst>
                <a:ext uri="{FF2B5EF4-FFF2-40B4-BE49-F238E27FC236}">
                  <a16:creationId xmlns:a16="http://schemas.microsoft.com/office/drawing/2014/main" id="{43651B17-76E2-854A-9AE8-173330B26C25}"/>
                </a:ext>
              </a:extLst>
            </p:cNvPr>
            <p:cNvSpPr txBox="1"/>
            <p:nvPr userDrawn="1"/>
          </p:nvSpPr>
          <p:spPr>
            <a:xfrm>
              <a:off x="5336193" y="2237744"/>
              <a:ext cx="143917" cy="218182"/>
            </a:xfrm>
            <a:custGeom>
              <a:avLst/>
              <a:gdLst/>
              <a:ahLst/>
              <a:cxnLst/>
              <a:rect l="l" t="t" r="r" b="b"/>
              <a:pathLst>
                <a:path w="143917" h="218182">
                  <a:moveTo>
                    <a:pt x="0" y="0"/>
                  </a:moveTo>
                  <a:lnTo>
                    <a:pt x="41821" y="0"/>
                  </a:lnTo>
                  <a:lnTo>
                    <a:pt x="41821" y="80218"/>
                  </a:lnTo>
                  <a:cubicBezTo>
                    <a:pt x="55315" y="64443"/>
                    <a:pt x="71438" y="56555"/>
                    <a:pt x="90190" y="56555"/>
                  </a:cubicBezTo>
                  <a:cubicBezTo>
                    <a:pt x="99814" y="56555"/>
                    <a:pt x="108496" y="58341"/>
                    <a:pt x="116235" y="61913"/>
                  </a:cubicBezTo>
                  <a:cubicBezTo>
                    <a:pt x="123974" y="65484"/>
                    <a:pt x="129803" y="70049"/>
                    <a:pt x="133722" y="75605"/>
                  </a:cubicBezTo>
                  <a:cubicBezTo>
                    <a:pt x="137641" y="81161"/>
                    <a:pt x="140320" y="87313"/>
                    <a:pt x="141759" y="94059"/>
                  </a:cubicBezTo>
                  <a:cubicBezTo>
                    <a:pt x="143197" y="100806"/>
                    <a:pt x="143917" y="111274"/>
                    <a:pt x="143917" y="125462"/>
                  </a:cubicBezTo>
                  <a:lnTo>
                    <a:pt x="143917" y="218182"/>
                  </a:lnTo>
                  <a:lnTo>
                    <a:pt x="102096" y="218182"/>
                  </a:lnTo>
                  <a:lnTo>
                    <a:pt x="102096" y="134690"/>
                  </a:lnTo>
                  <a:cubicBezTo>
                    <a:pt x="102096" y="118120"/>
                    <a:pt x="101302" y="107603"/>
                    <a:pt x="99715" y="103138"/>
                  </a:cubicBezTo>
                  <a:cubicBezTo>
                    <a:pt x="98128" y="98673"/>
                    <a:pt x="95325" y="95126"/>
                    <a:pt x="91306" y="92497"/>
                  </a:cubicBezTo>
                  <a:cubicBezTo>
                    <a:pt x="87288" y="89867"/>
                    <a:pt x="82252" y="88553"/>
                    <a:pt x="76200" y="88553"/>
                  </a:cubicBezTo>
                  <a:cubicBezTo>
                    <a:pt x="69255" y="88553"/>
                    <a:pt x="63054" y="90240"/>
                    <a:pt x="57597" y="93613"/>
                  </a:cubicBezTo>
                  <a:cubicBezTo>
                    <a:pt x="52140" y="96986"/>
                    <a:pt x="48146" y="102071"/>
                    <a:pt x="45616" y="108868"/>
                  </a:cubicBezTo>
                  <a:cubicBezTo>
                    <a:pt x="43086" y="115664"/>
                    <a:pt x="41821" y="125710"/>
                    <a:pt x="41821" y="139006"/>
                  </a:cubicBezTo>
                  <a:lnTo>
                    <a:pt x="41821" y="218182"/>
                  </a:lnTo>
                  <a:lnTo>
                    <a:pt x="0" y="218182"/>
                  </a:lnTo>
                  <a:lnTo>
                    <a:pt x="0" y="0"/>
                  </a:ln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3200" b="1" i="0" spc="-67" baseline="0">
                <a:solidFill>
                  <a:schemeClr val="tx1">
                    <a:lumMod val="50000"/>
                  </a:schemeClr>
                </a:solidFill>
                <a:latin typeface="Arial" panose="020B0604020202020204" pitchFamily="34" charset="0"/>
                <a:cs typeface="Arial"/>
              </a:endParaRPr>
            </a:p>
          </p:txBody>
        </p:sp>
        <p:sp>
          <p:nvSpPr>
            <p:cNvPr id="28" name="TextBox 27">
              <a:extLst>
                <a:ext uri="{FF2B5EF4-FFF2-40B4-BE49-F238E27FC236}">
                  <a16:creationId xmlns:a16="http://schemas.microsoft.com/office/drawing/2014/main" id="{650B56E0-DBB7-1140-91A3-4BFC37341F76}"/>
                </a:ext>
              </a:extLst>
            </p:cNvPr>
            <p:cNvSpPr txBox="1"/>
            <p:nvPr userDrawn="1"/>
          </p:nvSpPr>
          <p:spPr>
            <a:xfrm>
              <a:off x="5879267" y="2237744"/>
              <a:ext cx="41821" cy="218182"/>
            </a:xfrm>
            <a:custGeom>
              <a:avLst/>
              <a:gdLst/>
              <a:ahLst/>
              <a:cxnLst/>
              <a:rect l="l" t="t" r="r" b="b"/>
              <a:pathLst>
                <a:path w="41821" h="218182">
                  <a:moveTo>
                    <a:pt x="0" y="0"/>
                  </a:moveTo>
                  <a:lnTo>
                    <a:pt x="41821" y="0"/>
                  </a:lnTo>
                  <a:lnTo>
                    <a:pt x="41821" y="218182"/>
                  </a:lnTo>
                  <a:lnTo>
                    <a:pt x="0" y="218182"/>
                  </a:lnTo>
                  <a:lnTo>
                    <a:pt x="0" y="0"/>
                  </a:ln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3200" b="1" i="0" spc="-67" baseline="0">
                <a:solidFill>
                  <a:schemeClr val="tx1">
                    <a:lumMod val="50000"/>
                  </a:schemeClr>
                </a:solidFill>
                <a:latin typeface="Arial" panose="020B0604020202020204" pitchFamily="34" charset="0"/>
                <a:cs typeface="Arial"/>
              </a:endParaRPr>
            </a:p>
          </p:txBody>
        </p:sp>
        <p:sp>
          <p:nvSpPr>
            <p:cNvPr id="29" name="TextBox 28">
              <a:extLst>
                <a:ext uri="{FF2B5EF4-FFF2-40B4-BE49-F238E27FC236}">
                  <a16:creationId xmlns:a16="http://schemas.microsoft.com/office/drawing/2014/main" id="{C1686D8C-3165-114E-97BD-E8628EC7F395}"/>
                </a:ext>
              </a:extLst>
            </p:cNvPr>
            <p:cNvSpPr txBox="1"/>
            <p:nvPr userDrawn="1"/>
          </p:nvSpPr>
          <p:spPr>
            <a:xfrm>
              <a:off x="5000288" y="2294300"/>
              <a:ext cx="147675" cy="165199"/>
            </a:xfrm>
            <a:custGeom>
              <a:avLst/>
              <a:gdLst/>
              <a:ahLst/>
              <a:cxnLst/>
              <a:rect l="l" t="t" r="r" b="b"/>
              <a:pathLst>
                <a:path w="147675" h="165199">
                  <a:moveTo>
                    <a:pt x="72479" y="0"/>
                  </a:moveTo>
                  <a:cubicBezTo>
                    <a:pt x="95994" y="0"/>
                    <a:pt x="114548" y="7764"/>
                    <a:pt x="128141" y="23291"/>
                  </a:cubicBezTo>
                  <a:cubicBezTo>
                    <a:pt x="141734" y="38819"/>
                    <a:pt x="148233" y="62607"/>
                    <a:pt x="147638" y="94654"/>
                  </a:cubicBezTo>
                  <a:lnTo>
                    <a:pt x="42863" y="94654"/>
                  </a:lnTo>
                  <a:cubicBezTo>
                    <a:pt x="43160" y="107057"/>
                    <a:pt x="46534" y="116706"/>
                    <a:pt x="52983" y="123602"/>
                  </a:cubicBezTo>
                  <a:cubicBezTo>
                    <a:pt x="59432" y="130497"/>
                    <a:pt x="67469" y="133945"/>
                    <a:pt x="77093" y="133945"/>
                  </a:cubicBezTo>
                  <a:cubicBezTo>
                    <a:pt x="83641" y="133945"/>
                    <a:pt x="89148" y="132159"/>
                    <a:pt x="93613" y="128587"/>
                  </a:cubicBezTo>
                  <a:cubicBezTo>
                    <a:pt x="98078" y="125015"/>
                    <a:pt x="101451" y="119261"/>
                    <a:pt x="103733" y="111323"/>
                  </a:cubicBezTo>
                  <a:lnTo>
                    <a:pt x="145405" y="118318"/>
                  </a:lnTo>
                  <a:cubicBezTo>
                    <a:pt x="140047" y="133598"/>
                    <a:pt x="131589" y="145231"/>
                    <a:pt x="120030" y="153218"/>
                  </a:cubicBezTo>
                  <a:cubicBezTo>
                    <a:pt x="108471" y="161205"/>
                    <a:pt x="94010" y="165199"/>
                    <a:pt x="76647" y="165199"/>
                  </a:cubicBezTo>
                  <a:cubicBezTo>
                    <a:pt x="49163" y="165199"/>
                    <a:pt x="28823" y="156220"/>
                    <a:pt x="15627" y="138261"/>
                  </a:cubicBezTo>
                  <a:cubicBezTo>
                    <a:pt x="5209" y="123874"/>
                    <a:pt x="0" y="105717"/>
                    <a:pt x="0" y="83790"/>
                  </a:cubicBezTo>
                  <a:cubicBezTo>
                    <a:pt x="0" y="57596"/>
                    <a:pt x="6846" y="37083"/>
                    <a:pt x="20538" y="22250"/>
                  </a:cubicBezTo>
                  <a:cubicBezTo>
                    <a:pt x="34231" y="7416"/>
                    <a:pt x="51544" y="0"/>
                    <a:pt x="72479" y="0"/>
                  </a:cubicBezTo>
                  <a:close/>
                  <a:moveTo>
                    <a:pt x="75009" y="31998"/>
                  </a:moveTo>
                  <a:cubicBezTo>
                    <a:pt x="65881" y="31998"/>
                    <a:pt x="58341" y="35322"/>
                    <a:pt x="52388" y="41969"/>
                  </a:cubicBezTo>
                  <a:cubicBezTo>
                    <a:pt x="46434" y="48617"/>
                    <a:pt x="43507" y="57646"/>
                    <a:pt x="43607" y="69056"/>
                  </a:cubicBezTo>
                  <a:lnTo>
                    <a:pt x="106114" y="69056"/>
                  </a:lnTo>
                  <a:cubicBezTo>
                    <a:pt x="105817" y="56951"/>
                    <a:pt x="102691" y="47749"/>
                    <a:pt x="96738" y="41448"/>
                  </a:cubicBezTo>
                  <a:cubicBezTo>
                    <a:pt x="90785" y="35148"/>
                    <a:pt x="83542" y="31998"/>
                    <a:pt x="75009" y="31998"/>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3200" b="1" i="0" spc="-67" baseline="0">
                <a:solidFill>
                  <a:schemeClr val="tx1">
                    <a:lumMod val="50000"/>
                  </a:schemeClr>
                </a:solidFill>
                <a:latin typeface="Arial" panose="020B0604020202020204" pitchFamily="34" charset="0"/>
                <a:cs typeface="Arial"/>
              </a:endParaRPr>
            </a:p>
          </p:txBody>
        </p:sp>
        <p:sp>
          <p:nvSpPr>
            <p:cNvPr id="30" name="TextBox 29">
              <a:extLst>
                <a:ext uri="{FF2B5EF4-FFF2-40B4-BE49-F238E27FC236}">
                  <a16:creationId xmlns:a16="http://schemas.microsoft.com/office/drawing/2014/main" id="{4285349C-A7B3-7645-B904-34B35CE09072}"/>
                </a:ext>
              </a:extLst>
            </p:cNvPr>
            <p:cNvSpPr txBox="1"/>
            <p:nvPr userDrawn="1"/>
          </p:nvSpPr>
          <p:spPr>
            <a:xfrm>
              <a:off x="5165190" y="2294300"/>
              <a:ext cx="149125" cy="165199"/>
            </a:xfrm>
            <a:custGeom>
              <a:avLst/>
              <a:gdLst/>
              <a:ahLst/>
              <a:cxnLst/>
              <a:rect l="l" t="t" r="r" b="b"/>
              <a:pathLst>
                <a:path w="149125" h="165199">
                  <a:moveTo>
                    <a:pt x="76646" y="0"/>
                  </a:moveTo>
                  <a:cubicBezTo>
                    <a:pt x="95894" y="0"/>
                    <a:pt x="111199" y="4142"/>
                    <a:pt x="122560" y="12427"/>
                  </a:cubicBezTo>
                  <a:cubicBezTo>
                    <a:pt x="133920" y="20712"/>
                    <a:pt x="142081" y="33337"/>
                    <a:pt x="147042" y="50304"/>
                  </a:cubicBezTo>
                  <a:lnTo>
                    <a:pt x="105816" y="57745"/>
                  </a:lnTo>
                  <a:cubicBezTo>
                    <a:pt x="104427" y="49510"/>
                    <a:pt x="101277" y="43309"/>
                    <a:pt x="96366" y="39142"/>
                  </a:cubicBezTo>
                  <a:cubicBezTo>
                    <a:pt x="91454" y="34974"/>
                    <a:pt x="85080" y="32891"/>
                    <a:pt x="77241" y="32891"/>
                  </a:cubicBezTo>
                  <a:cubicBezTo>
                    <a:pt x="66823" y="32891"/>
                    <a:pt x="58514" y="36487"/>
                    <a:pt x="52313" y="43681"/>
                  </a:cubicBezTo>
                  <a:cubicBezTo>
                    <a:pt x="46112" y="50874"/>
                    <a:pt x="43011" y="62904"/>
                    <a:pt x="43011" y="79772"/>
                  </a:cubicBezTo>
                  <a:cubicBezTo>
                    <a:pt x="43011" y="98524"/>
                    <a:pt x="46161" y="111770"/>
                    <a:pt x="52462" y="119509"/>
                  </a:cubicBezTo>
                  <a:cubicBezTo>
                    <a:pt x="58762" y="127248"/>
                    <a:pt x="67220" y="131117"/>
                    <a:pt x="77837" y="131117"/>
                  </a:cubicBezTo>
                  <a:cubicBezTo>
                    <a:pt x="85774" y="131117"/>
                    <a:pt x="92273" y="128860"/>
                    <a:pt x="97333" y="124346"/>
                  </a:cubicBezTo>
                  <a:cubicBezTo>
                    <a:pt x="102393" y="119831"/>
                    <a:pt x="105965" y="112067"/>
                    <a:pt x="108049" y="101054"/>
                  </a:cubicBezTo>
                  <a:lnTo>
                    <a:pt x="149125" y="108049"/>
                  </a:lnTo>
                  <a:cubicBezTo>
                    <a:pt x="144859" y="126901"/>
                    <a:pt x="136673" y="141138"/>
                    <a:pt x="124569" y="150763"/>
                  </a:cubicBezTo>
                  <a:cubicBezTo>
                    <a:pt x="112464" y="160387"/>
                    <a:pt x="96242" y="165199"/>
                    <a:pt x="75902" y="165199"/>
                  </a:cubicBezTo>
                  <a:cubicBezTo>
                    <a:pt x="52784" y="165199"/>
                    <a:pt x="34354" y="157906"/>
                    <a:pt x="20612" y="143321"/>
                  </a:cubicBezTo>
                  <a:cubicBezTo>
                    <a:pt x="6871" y="128736"/>
                    <a:pt x="0" y="108545"/>
                    <a:pt x="0" y="82748"/>
                  </a:cubicBezTo>
                  <a:cubicBezTo>
                    <a:pt x="0" y="56654"/>
                    <a:pt x="6895" y="36339"/>
                    <a:pt x="20687" y="21803"/>
                  </a:cubicBezTo>
                  <a:cubicBezTo>
                    <a:pt x="34478" y="7268"/>
                    <a:pt x="53131" y="0"/>
                    <a:pt x="76646"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3200" b="1" i="0" spc="-67" baseline="0">
                <a:solidFill>
                  <a:schemeClr val="tx1">
                    <a:lumMod val="50000"/>
                  </a:schemeClr>
                </a:solidFill>
                <a:latin typeface="Arial" panose="020B0604020202020204" pitchFamily="34" charset="0"/>
                <a:cs typeface="Arial"/>
              </a:endParaRPr>
            </a:p>
          </p:txBody>
        </p:sp>
        <p:sp>
          <p:nvSpPr>
            <p:cNvPr id="31" name="TextBox 30">
              <a:extLst>
                <a:ext uri="{FF2B5EF4-FFF2-40B4-BE49-F238E27FC236}">
                  <a16:creationId xmlns:a16="http://schemas.microsoft.com/office/drawing/2014/main" id="{87B7D536-858E-3042-939D-08F6CE80A072}"/>
                </a:ext>
              </a:extLst>
            </p:cNvPr>
            <p:cNvSpPr txBox="1"/>
            <p:nvPr userDrawn="1"/>
          </p:nvSpPr>
          <p:spPr>
            <a:xfrm>
              <a:off x="5517019" y="2294300"/>
              <a:ext cx="144066" cy="161627"/>
            </a:xfrm>
            <a:custGeom>
              <a:avLst/>
              <a:gdLst/>
              <a:ahLst/>
              <a:cxnLst/>
              <a:rect l="l" t="t" r="r" b="b"/>
              <a:pathLst>
                <a:path w="144066" h="161627">
                  <a:moveTo>
                    <a:pt x="90934" y="0"/>
                  </a:moveTo>
                  <a:cubicBezTo>
                    <a:pt x="100162" y="0"/>
                    <a:pt x="108595" y="1662"/>
                    <a:pt x="116235" y="4986"/>
                  </a:cubicBezTo>
                  <a:cubicBezTo>
                    <a:pt x="123875" y="8309"/>
                    <a:pt x="129654" y="12551"/>
                    <a:pt x="133574" y="17710"/>
                  </a:cubicBezTo>
                  <a:cubicBezTo>
                    <a:pt x="137493" y="22870"/>
                    <a:pt x="140221" y="28724"/>
                    <a:pt x="141759" y="35272"/>
                  </a:cubicBezTo>
                  <a:cubicBezTo>
                    <a:pt x="143297" y="41821"/>
                    <a:pt x="144066" y="51197"/>
                    <a:pt x="144066" y="63401"/>
                  </a:cubicBezTo>
                  <a:lnTo>
                    <a:pt x="144066" y="161627"/>
                  </a:lnTo>
                  <a:lnTo>
                    <a:pt x="102245" y="161627"/>
                  </a:lnTo>
                  <a:lnTo>
                    <a:pt x="102245" y="80962"/>
                  </a:lnTo>
                  <a:cubicBezTo>
                    <a:pt x="102245" y="63897"/>
                    <a:pt x="101352" y="52859"/>
                    <a:pt x="99566" y="47848"/>
                  </a:cubicBezTo>
                  <a:cubicBezTo>
                    <a:pt x="97780" y="42837"/>
                    <a:pt x="94878" y="38943"/>
                    <a:pt x="90860" y="36165"/>
                  </a:cubicBezTo>
                  <a:cubicBezTo>
                    <a:pt x="86841" y="33387"/>
                    <a:pt x="82005" y="31998"/>
                    <a:pt x="76349" y="31998"/>
                  </a:cubicBezTo>
                  <a:cubicBezTo>
                    <a:pt x="69106" y="31998"/>
                    <a:pt x="62607" y="33982"/>
                    <a:pt x="56853" y="37951"/>
                  </a:cubicBezTo>
                  <a:cubicBezTo>
                    <a:pt x="51098" y="41920"/>
                    <a:pt x="47154" y="47178"/>
                    <a:pt x="45021" y="53727"/>
                  </a:cubicBezTo>
                  <a:cubicBezTo>
                    <a:pt x="42887" y="60275"/>
                    <a:pt x="41821" y="72380"/>
                    <a:pt x="41821" y="90041"/>
                  </a:cubicBezTo>
                  <a:lnTo>
                    <a:pt x="41821" y="161627"/>
                  </a:lnTo>
                  <a:lnTo>
                    <a:pt x="0" y="161627"/>
                  </a:lnTo>
                  <a:lnTo>
                    <a:pt x="0" y="3572"/>
                  </a:lnTo>
                  <a:lnTo>
                    <a:pt x="38844" y="3572"/>
                  </a:lnTo>
                  <a:lnTo>
                    <a:pt x="38844" y="26789"/>
                  </a:lnTo>
                  <a:cubicBezTo>
                    <a:pt x="52636" y="8929"/>
                    <a:pt x="69999" y="0"/>
                    <a:pt x="90934"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3200" b="1" i="0" spc="-67" baseline="0">
                <a:solidFill>
                  <a:schemeClr val="tx1">
                    <a:lumMod val="50000"/>
                  </a:schemeClr>
                </a:solidFill>
                <a:latin typeface="Arial" panose="020B0604020202020204" pitchFamily="34" charset="0"/>
                <a:cs typeface="Arial"/>
              </a:endParaRPr>
            </a:p>
          </p:txBody>
        </p:sp>
        <p:sp>
          <p:nvSpPr>
            <p:cNvPr id="32" name="TextBox 31">
              <a:extLst>
                <a:ext uri="{FF2B5EF4-FFF2-40B4-BE49-F238E27FC236}">
                  <a16:creationId xmlns:a16="http://schemas.microsoft.com/office/drawing/2014/main" id="{75FF8F98-788B-C346-AEA6-89E493CA8DEA}"/>
                </a:ext>
              </a:extLst>
            </p:cNvPr>
            <p:cNvSpPr txBox="1"/>
            <p:nvPr userDrawn="1"/>
          </p:nvSpPr>
          <p:spPr>
            <a:xfrm>
              <a:off x="5688618" y="2294300"/>
              <a:ext cx="163116" cy="165199"/>
            </a:xfrm>
            <a:custGeom>
              <a:avLst/>
              <a:gdLst/>
              <a:ahLst/>
              <a:cxnLst/>
              <a:rect l="l" t="t" r="r" b="b"/>
              <a:pathLst>
                <a:path w="163116" h="165199">
                  <a:moveTo>
                    <a:pt x="81409" y="0"/>
                  </a:moveTo>
                  <a:cubicBezTo>
                    <a:pt x="105321" y="0"/>
                    <a:pt x="124916" y="7764"/>
                    <a:pt x="140196" y="23291"/>
                  </a:cubicBezTo>
                  <a:cubicBezTo>
                    <a:pt x="155476" y="38819"/>
                    <a:pt x="163116" y="58440"/>
                    <a:pt x="163116" y="82153"/>
                  </a:cubicBezTo>
                  <a:cubicBezTo>
                    <a:pt x="163116" y="106065"/>
                    <a:pt x="155401" y="125884"/>
                    <a:pt x="139973" y="141610"/>
                  </a:cubicBezTo>
                  <a:cubicBezTo>
                    <a:pt x="124544" y="157336"/>
                    <a:pt x="105122" y="165199"/>
                    <a:pt x="81707" y="165199"/>
                  </a:cubicBezTo>
                  <a:cubicBezTo>
                    <a:pt x="67221" y="165199"/>
                    <a:pt x="53405" y="161925"/>
                    <a:pt x="40258" y="155376"/>
                  </a:cubicBezTo>
                  <a:cubicBezTo>
                    <a:pt x="27112" y="148828"/>
                    <a:pt x="17115" y="139228"/>
                    <a:pt x="10269" y="126578"/>
                  </a:cubicBezTo>
                  <a:cubicBezTo>
                    <a:pt x="3423" y="113928"/>
                    <a:pt x="0" y="98524"/>
                    <a:pt x="0" y="80367"/>
                  </a:cubicBezTo>
                  <a:cubicBezTo>
                    <a:pt x="0" y="66476"/>
                    <a:pt x="3423" y="53032"/>
                    <a:pt x="10269" y="40035"/>
                  </a:cubicBezTo>
                  <a:cubicBezTo>
                    <a:pt x="17115" y="27037"/>
                    <a:pt x="26814" y="17115"/>
                    <a:pt x="39365" y="10269"/>
                  </a:cubicBezTo>
                  <a:cubicBezTo>
                    <a:pt x="51916" y="3423"/>
                    <a:pt x="65931" y="0"/>
                    <a:pt x="81409" y="0"/>
                  </a:cubicBezTo>
                  <a:close/>
                  <a:moveTo>
                    <a:pt x="81558" y="34081"/>
                  </a:moveTo>
                  <a:cubicBezTo>
                    <a:pt x="70644" y="34081"/>
                    <a:pt x="61466" y="38249"/>
                    <a:pt x="54025" y="46583"/>
                  </a:cubicBezTo>
                  <a:cubicBezTo>
                    <a:pt x="46583" y="54917"/>
                    <a:pt x="42863" y="66923"/>
                    <a:pt x="42863" y="82599"/>
                  </a:cubicBezTo>
                  <a:cubicBezTo>
                    <a:pt x="42863" y="98276"/>
                    <a:pt x="46583" y="110281"/>
                    <a:pt x="54025" y="118616"/>
                  </a:cubicBezTo>
                  <a:cubicBezTo>
                    <a:pt x="61466" y="126950"/>
                    <a:pt x="70644" y="131117"/>
                    <a:pt x="81558" y="131117"/>
                  </a:cubicBezTo>
                  <a:cubicBezTo>
                    <a:pt x="92472" y="131117"/>
                    <a:pt x="101625" y="126950"/>
                    <a:pt x="109017" y="118616"/>
                  </a:cubicBezTo>
                  <a:cubicBezTo>
                    <a:pt x="116408" y="110281"/>
                    <a:pt x="120104" y="98177"/>
                    <a:pt x="120104" y="82302"/>
                  </a:cubicBezTo>
                  <a:cubicBezTo>
                    <a:pt x="120104" y="66824"/>
                    <a:pt x="116408" y="54917"/>
                    <a:pt x="109017" y="46583"/>
                  </a:cubicBezTo>
                  <a:cubicBezTo>
                    <a:pt x="101625" y="38249"/>
                    <a:pt x="92472" y="34081"/>
                    <a:pt x="81558" y="34081"/>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3200" b="1" i="0" spc="-67" baseline="0">
                <a:solidFill>
                  <a:schemeClr val="tx1">
                    <a:lumMod val="50000"/>
                  </a:schemeClr>
                </a:solidFill>
                <a:latin typeface="Arial" panose="020B0604020202020204" pitchFamily="34" charset="0"/>
                <a:cs typeface="Arial"/>
              </a:endParaRPr>
            </a:p>
          </p:txBody>
        </p:sp>
        <p:sp>
          <p:nvSpPr>
            <p:cNvPr id="33" name="TextBox 32">
              <a:extLst>
                <a:ext uri="{FF2B5EF4-FFF2-40B4-BE49-F238E27FC236}">
                  <a16:creationId xmlns:a16="http://schemas.microsoft.com/office/drawing/2014/main" id="{F2960768-09EF-714E-810E-CDE100123881}"/>
                </a:ext>
              </a:extLst>
            </p:cNvPr>
            <p:cNvSpPr txBox="1"/>
            <p:nvPr userDrawn="1"/>
          </p:nvSpPr>
          <p:spPr>
            <a:xfrm>
              <a:off x="5945793" y="2294300"/>
              <a:ext cx="163116" cy="165199"/>
            </a:xfrm>
            <a:custGeom>
              <a:avLst/>
              <a:gdLst/>
              <a:ahLst/>
              <a:cxnLst/>
              <a:rect l="l" t="t" r="r" b="b"/>
              <a:pathLst>
                <a:path w="163116" h="165199">
                  <a:moveTo>
                    <a:pt x="81409" y="0"/>
                  </a:moveTo>
                  <a:cubicBezTo>
                    <a:pt x="105321" y="0"/>
                    <a:pt x="124916" y="7764"/>
                    <a:pt x="140196" y="23291"/>
                  </a:cubicBezTo>
                  <a:cubicBezTo>
                    <a:pt x="155476" y="38819"/>
                    <a:pt x="163116" y="58440"/>
                    <a:pt x="163116" y="82153"/>
                  </a:cubicBezTo>
                  <a:cubicBezTo>
                    <a:pt x="163116" y="106065"/>
                    <a:pt x="155401" y="125884"/>
                    <a:pt x="139973" y="141610"/>
                  </a:cubicBezTo>
                  <a:cubicBezTo>
                    <a:pt x="124544" y="157336"/>
                    <a:pt x="105122" y="165199"/>
                    <a:pt x="81707" y="165199"/>
                  </a:cubicBezTo>
                  <a:cubicBezTo>
                    <a:pt x="67221" y="165199"/>
                    <a:pt x="53405" y="161925"/>
                    <a:pt x="40258" y="155376"/>
                  </a:cubicBezTo>
                  <a:cubicBezTo>
                    <a:pt x="27112" y="148828"/>
                    <a:pt x="17115" y="139228"/>
                    <a:pt x="10269" y="126578"/>
                  </a:cubicBezTo>
                  <a:cubicBezTo>
                    <a:pt x="3423" y="113928"/>
                    <a:pt x="0" y="98524"/>
                    <a:pt x="0" y="80367"/>
                  </a:cubicBezTo>
                  <a:cubicBezTo>
                    <a:pt x="0" y="66476"/>
                    <a:pt x="3423" y="53032"/>
                    <a:pt x="10269" y="40035"/>
                  </a:cubicBezTo>
                  <a:cubicBezTo>
                    <a:pt x="17115" y="27037"/>
                    <a:pt x="26814" y="17115"/>
                    <a:pt x="39365" y="10269"/>
                  </a:cubicBezTo>
                  <a:cubicBezTo>
                    <a:pt x="51916" y="3423"/>
                    <a:pt x="65931" y="0"/>
                    <a:pt x="81409" y="0"/>
                  </a:cubicBezTo>
                  <a:close/>
                  <a:moveTo>
                    <a:pt x="81558" y="34081"/>
                  </a:moveTo>
                  <a:cubicBezTo>
                    <a:pt x="70644" y="34081"/>
                    <a:pt x="61466" y="38249"/>
                    <a:pt x="54025" y="46583"/>
                  </a:cubicBezTo>
                  <a:cubicBezTo>
                    <a:pt x="46583" y="54917"/>
                    <a:pt x="42863" y="66923"/>
                    <a:pt x="42863" y="82599"/>
                  </a:cubicBezTo>
                  <a:cubicBezTo>
                    <a:pt x="42863" y="98276"/>
                    <a:pt x="46583" y="110281"/>
                    <a:pt x="54025" y="118616"/>
                  </a:cubicBezTo>
                  <a:cubicBezTo>
                    <a:pt x="61466" y="126950"/>
                    <a:pt x="70644" y="131117"/>
                    <a:pt x="81558" y="131117"/>
                  </a:cubicBezTo>
                  <a:cubicBezTo>
                    <a:pt x="92472" y="131117"/>
                    <a:pt x="101625" y="126950"/>
                    <a:pt x="109017" y="118616"/>
                  </a:cubicBezTo>
                  <a:cubicBezTo>
                    <a:pt x="116408" y="110281"/>
                    <a:pt x="120104" y="98177"/>
                    <a:pt x="120104" y="82302"/>
                  </a:cubicBezTo>
                  <a:cubicBezTo>
                    <a:pt x="120104" y="66824"/>
                    <a:pt x="116408" y="54917"/>
                    <a:pt x="109017" y="46583"/>
                  </a:cubicBezTo>
                  <a:cubicBezTo>
                    <a:pt x="101625" y="38249"/>
                    <a:pt x="92472" y="34081"/>
                    <a:pt x="81558" y="34081"/>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3200" b="1" i="0" spc="-67" baseline="0">
                <a:solidFill>
                  <a:schemeClr val="tx1">
                    <a:lumMod val="50000"/>
                  </a:schemeClr>
                </a:solidFill>
                <a:latin typeface="Arial" panose="020B0604020202020204" pitchFamily="34" charset="0"/>
                <a:cs typeface="Arial"/>
              </a:endParaRPr>
            </a:p>
          </p:txBody>
        </p:sp>
        <p:sp>
          <p:nvSpPr>
            <p:cNvPr id="34" name="TextBox 33">
              <a:extLst>
                <a:ext uri="{FF2B5EF4-FFF2-40B4-BE49-F238E27FC236}">
                  <a16:creationId xmlns:a16="http://schemas.microsoft.com/office/drawing/2014/main" id="{3EA93E3B-566E-954B-B276-F34642446AE2}"/>
                </a:ext>
              </a:extLst>
            </p:cNvPr>
            <p:cNvSpPr txBox="1"/>
            <p:nvPr userDrawn="1"/>
          </p:nvSpPr>
          <p:spPr>
            <a:xfrm>
              <a:off x="6127066" y="2294299"/>
              <a:ext cx="154186" cy="225772"/>
            </a:xfrm>
            <a:custGeom>
              <a:avLst/>
              <a:gdLst/>
              <a:ahLst/>
              <a:cxnLst/>
              <a:rect l="l" t="t" r="r" b="b"/>
              <a:pathLst>
                <a:path w="154186" h="225772">
                  <a:moveTo>
                    <a:pt x="66675" y="0"/>
                  </a:moveTo>
                  <a:cubicBezTo>
                    <a:pt x="86221" y="0"/>
                    <a:pt x="102344" y="8582"/>
                    <a:pt x="115044" y="25747"/>
                  </a:cubicBezTo>
                  <a:lnTo>
                    <a:pt x="115044" y="3572"/>
                  </a:lnTo>
                  <a:lnTo>
                    <a:pt x="154186" y="3572"/>
                  </a:lnTo>
                  <a:lnTo>
                    <a:pt x="154186" y="145405"/>
                  </a:lnTo>
                  <a:cubicBezTo>
                    <a:pt x="154186" y="164058"/>
                    <a:pt x="152648" y="177998"/>
                    <a:pt x="149572" y="187226"/>
                  </a:cubicBezTo>
                  <a:cubicBezTo>
                    <a:pt x="146496" y="196453"/>
                    <a:pt x="142180" y="203696"/>
                    <a:pt x="136624" y="208954"/>
                  </a:cubicBezTo>
                  <a:cubicBezTo>
                    <a:pt x="131068" y="214213"/>
                    <a:pt x="123651" y="218331"/>
                    <a:pt x="114374" y="221307"/>
                  </a:cubicBezTo>
                  <a:cubicBezTo>
                    <a:pt x="105097" y="224284"/>
                    <a:pt x="93365" y="225772"/>
                    <a:pt x="79176" y="225772"/>
                  </a:cubicBezTo>
                  <a:cubicBezTo>
                    <a:pt x="52387" y="225772"/>
                    <a:pt x="33387" y="221183"/>
                    <a:pt x="22175" y="212005"/>
                  </a:cubicBezTo>
                  <a:cubicBezTo>
                    <a:pt x="10963" y="202828"/>
                    <a:pt x="5358" y="191194"/>
                    <a:pt x="5358" y="177105"/>
                  </a:cubicBezTo>
                  <a:cubicBezTo>
                    <a:pt x="5358" y="175716"/>
                    <a:pt x="5407" y="174029"/>
                    <a:pt x="5506" y="172045"/>
                  </a:cubicBezTo>
                  <a:lnTo>
                    <a:pt x="53280" y="177849"/>
                  </a:lnTo>
                  <a:cubicBezTo>
                    <a:pt x="54074" y="183406"/>
                    <a:pt x="55909" y="187226"/>
                    <a:pt x="58787" y="189309"/>
                  </a:cubicBezTo>
                  <a:cubicBezTo>
                    <a:pt x="62756" y="192286"/>
                    <a:pt x="69006" y="193774"/>
                    <a:pt x="77539" y="193774"/>
                  </a:cubicBezTo>
                  <a:cubicBezTo>
                    <a:pt x="88453" y="193774"/>
                    <a:pt x="96639" y="192137"/>
                    <a:pt x="102096" y="188863"/>
                  </a:cubicBezTo>
                  <a:cubicBezTo>
                    <a:pt x="105767" y="186680"/>
                    <a:pt x="108545" y="183158"/>
                    <a:pt x="110430" y="178296"/>
                  </a:cubicBezTo>
                  <a:cubicBezTo>
                    <a:pt x="111720" y="174823"/>
                    <a:pt x="112365" y="168424"/>
                    <a:pt x="112365" y="159097"/>
                  </a:cubicBezTo>
                  <a:lnTo>
                    <a:pt x="112365" y="136029"/>
                  </a:lnTo>
                  <a:cubicBezTo>
                    <a:pt x="99863" y="153094"/>
                    <a:pt x="84088" y="161627"/>
                    <a:pt x="65038" y="161627"/>
                  </a:cubicBezTo>
                  <a:cubicBezTo>
                    <a:pt x="43805" y="161627"/>
                    <a:pt x="26987" y="152648"/>
                    <a:pt x="14585" y="134689"/>
                  </a:cubicBezTo>
                  <a:cubicBezTo>
                    <a:pt x="4861" y="120501"/>
                    <a:pt x="0" y="102840"/>
                    <a:pt x="0" y="81706"/>
                  </a:cubicBezTo>
                  <a:cubicBezTo>
                    <a:pt x="0" y="55215"/>
                    <a:pt x="6375" y="34974"/>
                    <a:pt x="19124" y="20985"/>
                  </a:cubicBezTo>
                  <a:cubicBezTo>
                    <a:pt x="31874" y="6995"/>
                    <a:pt x="47724" y="0"/>
                    <a:pt x="66675" y="0"/>
                  </a:cubicBezTo>
                  <a:close/>
                  <a:moveTo>
                    <a:pt x="77390" y="31998"/>
                  </a:moveTo>
                  <a:cubicBezTo>
                    <a:pt x="67369" y="31998"/>
                    <a:pt x="59109" y="35892"/>
                    <a:pt x="52610" y="43681"/>
                  </a:cubicBezTo>
                  <a:cubicBezTo>
                    <a:pt x="46112" y="51470"/>
                    <a:pt x="42862" y="63351"/>
                    <a:pt x="42862" y="79325"/>
                  </a:cubicBezTo>
                  <a:cubicBezTo>
                    <a:pt x="42862" y="96093"/>
                    <a:pt x="46112" y="108371"/>
                    <a:pt x="52610" y="116160"/>
                  </a:cubicBezTo>
                  <a:cubicBezTo>
                    <a:pt x="59109" y="123949"/>
                    <a:pt x="67121" y="127843"/>
                    <a:pt x="76646" y="127843"/>
                  </a:cubicBezTo>
                  <a:cubicBezTo>
                    <a:pt x="86866" y="127843"/>
                    <a:pt x="95498" y="123850"/>
                    <a:pt x="102542" y="115862"/>
                  </a:cubicBezTo>
                  <a:cubicBezTo>
                    <a:pt x="109587" y="107875"/>
                    <a:pt x="113109" y="96044"/>
                    <a:pt x="113109" y="80367"/>
                  </a:cubicBezTo>
                  <a:cubicBezTo>
                    <a:pt x="113109" y="63996"/>
                    <a:pt x="109736" y="51842"/>
                    <a:pt x="102989" y="43904"/>
                  </a:cubicBezTo>
                  <a:cubicBezTo>
                    <a:pt x="96242" y="35967"/>
                    <a:pt x="87709" y="31998"/>
                    <a:pt x="77390" y="31998"/>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3200" b="1" i="0" spc="-67" baseline="0">
                <a:solidFill>
                  <a:schemeClr val="tx1">
                    <a:lumMod val="50000"/>
                  </a:schemeClr>
                </a:solidFill>
                <a:latin typeface="Arial" panose="020B0604020202020204" pitchFamily="34" charset="0"/>
                <a:cs typeface="Arial"/>
              </a:endParaRPr>
            </a:p>
          </p:txBody>
        </p:sp>
        <p:sp>
          <p:nvSpPr>
            <p:cNvPr id="35" name="TextBox 34">
              <a:extLst>
                <a:ext uri="{FF2B5EF4-FFF2-40B4-BE49-F238E27FC236}">
                  <a16:creationId xmlns:a16="http://schemas.microsoft.com/office/drawing/2014/main" id="{1E3E8253-2CAE-E147-8D81-B5BAA6E050F8}"/>
                </a:ext>
              </a:extLst>
            </p:cNvPr>
            <p:cNvSpPr txBox="1"/>
            <p:nvPr userDrawn="1"/>
          </p:nvSpPr>
          <p:spPr>
            <a:xfrm>
              <a:off x="6297623" y="2297871"/>
              <a:ext cx="162520" cy="222200"/>
            </a:xfrm>
            <a:custGeom>
              <a:avLst/>
              <a:gdLst/>
              <a:ahLst/>
              <a:cxnLst/>
              <a:rect l="l" t="t" r="r" b="b"/>
              <a:pathLst>
                <a:path w="162520" h="222200">
                  <a:moveTo>
                    <a:pt x="0" y="0"/>
                  </a:moveTo>
                  <a:lnTo>
                    <a:pt x="44499" y="0"/>
                  </a:lnTo>
                  <a:lnTo>
                    <a:pt x="82302" y="112216"/>
                  </a:lnTo>
                  <a:lnTo>
                    <a:pt x="119211" y="0"/>
                  </a:lnTo>
                  <a:lnTo>
                    <a:pt x="162520" y="0"/>
                  </a:lnTo>
                  <a:lnTo>
                    <a:pt x="106709" y="152102"/>
                  </a:lnTo>
                  <a:lnTo>
                    <a:pt x="96738" y="179635"/>
                  </a:lnTo>
                  <a:cubicBezTo>
                    <a:pt x="93067" y="188863"/>
                    <a:pt x="89569" y="195907"/>
                    <a:pt x="86246" y="200769"/>
                  </a:cubicBezTo>
                  <a:cubicBezTo>
                    <a:pt x="82922" y="205631"/>
                    <a:pt x="79102" y="209574"/>
                    <a:pt x="74786" y="212601"/>
                  </a:cubicBezTo>
                  <a:cubicBezTo>
                    <a:pt x="70470" y="215627"/>
                    <a:pt x="65162" y="217983"/>
                    <a:pt x="58861" y="219670"/>
                  </a:cubicBezTo>
                  <a:cubicBezTo>
                    <a:pt x="52561" y="221357"/>
                    <a:pt x="45442" y="222200"/>
                    <a:pt x="37504" y="222200"/>
                  </a:cubicBezTo>
                  <a:cubicBezTo>
                    <a:pt x="29468" y="222200"/>
                    <a:pt x="21580" y="221357"/>
                    <a:pt x="13841" y="219670"/>
                  </a:cubicBezTo>
                  <a:lnTo>
                    <a:pt x="10120" y="186928"/>
                  </a:lnTo>
                  <a:cubicBezTo>
                    <a:pt x="16668" y="188218"/>
                    <a:pt x="22572" y="188863"/>
                    <a:pt x="27831" y="188863"/>
                  </a:cubicBezTo>
                  <a:cubicBezTo>
                    <a:pt x="37554" y="188863"/>
                    <a:pt x="44747" y="186010"/>
                    <a:pt x="49411" y="180305"/>
                  </a:cubicBezTo>
                  <a:cubicBezTo>
                    <a:pt x="54074" y="174600"/>
                    <a:pt x="57646" y="167332"/>
                    <a:pt x="60126" y="158502"/>
                  </a:cubicBezTo>
                  <a:lnTo>
                    <a:pt x="0" y="0"/>
                  </a:ln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3200" b="1" i="0" spc="-67" baseline="0">
                <a:solidFill>
                  <a:schemeClr val="tx1">
                    <a:lumMod val="50000"/>
                  </a:schemeClr>
                </a:solidFill>
                <a:latin typeface="Arial" panose="020B0604020202020204" pitchFamily="34" charset="0"/>
                <a:cs typeface="Arial"/>
              </a:endParaRPr>
            </a:p>
          </p:txBody>
        </p:sp>
      </p:grpSp>
    </p:spTree>
    <p:extLst>
      <p:ext uri="{BB962C8B-B14F-4D97-AF65-F5344CB8AC3E}">
        <p14:creationId xmlns:p14="http://schemas.microsoft.com/office/powerpoint/2010/main" val="148163206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Section Title 1">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56FB6AC-EF27-3A48-8C2A-ECD2232A383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374" t="11915" b="14209"/>
          <a:stretch/>
        </p:blipFill>
        <p:spPr>
          <a:xfrm>
            <a:off x="3332346" y="14"/>
            <a:ext cx="8859657" cy="4473932"/>
          </a:xfrm>
          <a:prstGeom prst="rect">
            <a:avLst/>
          </a:prstGeom>
        </p:spPr>
      </p:pic>
      <p:sp>
        <p:nvSpPr>
          <p:cNvPr id="2" name="Title 1"/>
          <p:cNvSpPr>
            <a:spLocks noGrp="1"/>
          </p:cNvSpPr>
          <p:nvPr>
            <p:ph type="ctrTitle"/>
          </p:nvPr>
        </p:nvSpPr>
        <p:spPr>
          <a:xfrm>
            <a:off x="5486406" y="4827014"/>
            <a:ext cx="6133108" cy="622532"/>
          </a:xfrm>
        </p:spPr>
        <p:txBody>
          <a:bodyPr anchor="b">
            <a:noAutofit/>
          </a:bodyPr>
          <a:lstStyle>
            <a:lvl1pPr>
              <a:defRPr sz="2667" spc="-60" baseline="0"/>
            </a:lvl1pPr>
          </a:lstStyle>
          <a:p>
            <a:r>
              <a:rPr lang="en-US"/>
              <a:t>Click to edit Master title style</a:t>
            </a:r>
          </a:p>
        </p:txBody>
      </p:sp>
      <p:sp>
        <p:nvSpPr>
          <p:cNvPr id="7" name="Rectangle 6"/>
          <p:cNvSpPr/>
          <p:nvPr/>
        </p:nvSpPr>
        <p:spPr bwMode="auto">
          <a:xfrm rot="10800000" flipH="1">
            <a:off x="1" y="1"/>
            <a:ext cx="304800" cy="6858000"/>
          </a:xfrm>
          <a:prstGeom prst="rect">
            <a:avLst/>
          </a:prstGeom>
          <a:solidFill>
            <a:srgbClr val="00A8F7"/>
          </a:solidFill>
          <a:ln>
            <a:noFill/>
          </a:ln>
          <a:effectLst/>
        </p:spPr>
        <p:txBody>
          <a:bodyPr vert="horz" wrap="square" lIns="110491" tIns="55244" rIns="110491" bIns="55244" numCol="1" rtlCol="0" anchor="ctr" anchorCtr="0" compatLnSpc="1">
            <a:prstTxWarp prst="textNoShape">
              <a:avLst/>
            </a:prstTxWarp>
          </a:bodyPr>
          <a:lstStyle/>
          <a:p>
            <a:pPr algn="ctr" defTabSz="1104854" fontAlgn="base">
              <a:spcBef>
                <a:spcPct val="0"/>
              </a:spcBef>
              <a:spcAft>
                <a:spcPct val="0"/>
              </a:spcAft>
            </a:pPr>
            <a:endParaRPr lang="en-US" sz="2667">
              <a:solidFill>
                <a:srgbClr val="00A8F7"/>
              </a:solidFill>
              <a:ea typeface="ＭＳ Ｐゴシック" pitchFamily="34" charset="-128"/>
            </a:endParaRPr>
          </a:p>
        </p:txBody>
      </p:sp>
      <p:grpSp>
        <p:nvGrpSpPr>
          <p:cNvPr id="4" name="Group 3">
            <a:extLst>
              <a:ext uri="{FF2B5EF4-FFF2-40B4-BE49-F238E27FC236}">
                <a16:creationId xmlns:a16="http://schemas.microsoft.com/office/drawing/2014/main" id="{1D6B91B2-FF25-B547-96EF-5961B0ED9545}"/>
              </a:ext>
            </a:extLst>
          </p:cNvPr>
          <p:cNvGrpSpPr/>
          <p:nvPr/>
        </p:nvGrpSpPr>
        <p:grpSpPr>
          <a:xfrm>
            <a:off x="906054" y="3"/>
            <a:ext cx="5087397" cy="6859424"/>
            <a:chOff x="679539" y="1"/>
            <a:chExt cx="3815548" cy="5144568"/>
          </a:xfrm>
        </p:grpSpPr>
        <p:sp>
          <p:nvSpPr>
            <p:cNvPr id="5" name="Chevron 4">
              <a:extLst>
                <a:ext uri="{FF2B5EF4-FFF2-40B4-BE49-F238E27FC236}">
                  <a16:creationId xmlns:a16="http://schemas.microsoft.com/office/drawing/2014/main" id="{DC18AE4F-7AF1-1E49-8E35-ACD12253F1DC}"/>
                </a:ext>
              </a:extLst>
            </p:cNvPr>
            <p:cNvSpPr/>
            <p:nvPr/>
          </p:nvSpPr>
          <p:spPr>
            <a:xfrm>
              <a:off x="679539" y="1"/>
              <a:ext cx="3193569" cy="2999574"/>
            </a:xfrm>
            <a:prstGeom prst="chevron">
              <a:avLst>
                <a:gd name="adj" fmla="val 4614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04854"/>
              <a:endParaRPr lang="en-US" sz="2267">
                <a:solidFill>
                  <a:srgbClr val="8C9599"/>
                </a:solidFill>
              </a:endParaRPr>
            </a:p>
          </p:txBody>
        </p:sp>
        <p:sp>
          <p:nvSpPr>
            <p:cNvPr id="6" name="Chevron 5">
              <a:extLst>
                <a:ext uri="{FF2B5EF4-FFF2-40B4-BE49-F238E27FC236}">
                  <a16:creationId xmlns:a16="http://schemas.microsoft.com/office/drawing/2014/main" id="{76D0D87F-CCC6-9E41-97FE-B4426F02A174}"/>
                </a:ext>
              </a:extLst>
            </p:cNvPr>
            <p:cNvSpPr/>
            <p:nvPr/>
          </p:nvSpPr>
          <p:spPr>
            <a:xfrm>
              <a:off x="696634" y="1576855"/>
              <a:ext cx="3798453" cy="3567714"/>
            </a:xfrm>
            <a:prstGeom prst="chevron">
              <a:avLst>
                <a:gd name="adj" fmla="val 4614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04854"/>
              <a:endParaRPr lang="en-US" sz="2267">
                <a:solidFill>
                  <a:srgbClr val="8C9599"/>
                </a:solidFill>
              </a:endParaRPr>
            </a:p>
          </p:txBody>
        </p:sp>
        <p:sp>
          <p:nvSpPr>
            <p:cNvPr id="8" name="Chevron 7">
              <a:extLst>
                <a:ext uri="{FF2B5EF4-FFF2-40B4-BE49-F238E27FC236}">
                  <a16:creationId xmlns:a16="http://schemas.microsoft.com/office/drawing/2014/main" id="{3A23CFCA-DE87-964F-9974-016A9D172A36}"/>
                </a:ext>
              </a:extLst>
            </p:cNvPr>
            <p:cNvSpPr/>
            <p:nvPr/>
          </p:nvSpPr>
          <p:spPr>
            <a:xfrm>
              <a:off x="1500375" y="1166614"/>
              <a:ext cx="2488584" cy="2337414"/>
            </a:xfrm>
            <a:prstGeom prst="chevron">
              <a:avLst>
                <a:gd name="adj" fmla="val 4614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04854"/>
              <a:endParaRPr lang="en-US" sz="2267">
                <a:solidFill>
                  <a:srgbClr val="8C9599"/>
                </a:solidFill>
              </a:endParaRPr>
            </a:p>
          </p:txBody>
        </p:sp>
      </p:grpSp>
      <p:sp>
        <p:nvSpPr>
          <p:cNvPr id="11" name="Subtitle 2">
            <a:extLst>
              <a:ext uri="{FF2B5EF4-FFF2-40B4-BE49-F238E27FC236}">
                <a16:creationId xmlns:a16="http://schemas.microsoft.com/office/drawing/2014/main" id="{26F5DBD2-37E9-4C46-9895-67278E0C99D9}"/>
              </a:ext>
            </a:extLst>
          </p:cNvPr>
          <p:cNvSpPr>
            <a:spLocks noGrp="1"/>
          </p:cNvSpPr>
          <p:nvPr>
            <p:ph type="subTitle" idx="1"/>
          </p:nvPr>
        </p:nvSpPr>
        <p:spPr>
          <a:xfrm>
            <a:off x="5486400" y="5463104"/>
            <a:ext cx="6059480" cy="900904"/>
          </a:xfrm>
        </p:spPr>
        <p:txBody>
          <a:bodyPr>
            <a:noAutofit/>
          </a:bodyPr>
          <a:lstStyle>
            <a:lvl1pPr marL="0" indent="0" algn="l">
              <a:buNone/>
              <a:defRPr sz="2267" b="1" spc="-60" baseline="0">
                <a:solidFill>
                  <a:schemeClr val="accent3"/>
                </a:solidFill>
              </a:defRPr>
            </a:lvl1pPr>
            <a:lvl2pPr marL="552426" indent="0" algn="ctr">
              <a:buNone/>
              <a:defRPr>
                <a:solidFill>
                  <a:schemeClr val="tx1">
                    <a:tint val="75000"/>
                  </a:schemeClr>
                </a:solidFill>
              </a:defRPr>
            </a:lvl2pPr>
            <a:lvl3pPr marL="1104854" indent="0" algn="ctr">
              <a:buNone/>
              <a:defRPr>
                <a:solidFill>
                  <a:schemeClr val="tx1">
                    <a:tint val="75000"/>
                  </a:schemeClr>
                </a:solidFill>
              </a:defRPr>
            </a:lvl3pPr>
            <a:lvl4pPr marL="1657283" indent="0" algn="ctr">
              <a:buNone/>
              <a:defRPr>
                <a:solidFill>
                  <a:schemeClr val="tx1">
                    <a:tint val="75000"/>
                  </a:schemeClr>
                </a:solidFill>
              </a:defRPr>
            </a:lvl4pPr>
            <a:lvl5pPr marL="2209713" indent="0" algn="ctr">
              <a:buNone/>
              <a:defRPr>
                <a:solidFill>
                  <a:schemeClr val="tx1">
                    <a:tint val="75000"/>
                  </a:schemeClr>
                </a:solidFill>
              </a:defRPr>
            </a:lvl5pPr>
            <a:lvl6pPr marL="2762139" indent="0" algn="ctr">
              <a:buNone/>
              <a:defRPr>
                <a:solidFill>
                  <a:schemeClr val="tx1">
                    <a:tint val="75000"/>
                  </a:schemeClr>
                </a:solidFill>
              </a:defRPr>
            </a:lvl6pPr>
            <a:lvl7pPr marL="3314562" indent="0" algn="ctr">
              <a:buNone/>
              <a:defRPr>
                <a:solidFill>
                  <a:schemeClr val="tx1">
                    <a:tint val="75000"/>
                  </a:schemeClr>
                </a:solidFill>
              </a:defRPr>
            </a:lvl7pPr>
            <a:lvl8pPr marL="3866994" indent="0" algn="ctr">
              <a:buNone/>
              <a:defRPr>
                <a:solidFill>
                  <a:schemeClr val="tx1">
                    <a:tint val="75000"/>
                  </a:schemeClr>
                </a:solidFill>
              </a:defRPr>
            </a:lvl8pPr>
            <a:lvl9pPr marL="4419416" indent="0" algn="ctr">
              <a:buNone/>
              <a:defRPr>
                <a:solidFill>
                  <a:schemeClr val="tx1">
                    <a:tint val="75000"/>
                  </a:schemeClr>
                </a:solidFill>
              </a:defRPr>
            </a:lvl9pPr>
          </a:lstStyle>
          <a:p>
            <a:r>
              <a:rPr lang="en-US"/>
              <a:t>Click to edit Master subtitle style</a:t>
            </a:r>
          </a:p>
        </p:txBody>
      </p:sp>
      <p:grpSp>
        <p:nvGrpSpPr>
          <p:cNvPr id="19" name="Group 18">
            <a:extLst>
              <a:ext uri="{FF2B5EF4-FFF2-40B4-BE49-F238E27FC236}">
                <a16:creationId xmlns:a16="http://schemas.microsoft.com/office/drawing/2014/main" id="{44C1B2AB-BBAD-E74D-900D-B1D6577B4EEF}"/>
              </a:ext>
            </a:extLst>
          </p:cNvPr>
          <p:cNvGrpSpPr/>
          <p:nvPr/>
        </p:nvGrpSpPr>
        <p:grpSpPr>
          <a:xfrm>
            <a:off x="5328396" y="6205153"/>
            <a:ext cx="3479121" cy="306732"/>
            <a:chOff x="744483" y="4848998"/>
            <a:chExt cx="2609341" cy="230049"/>
          </a:xfrm>
        </p:grpSpPr>
        <p:sp>
          <p:nvSpPr>
            <p:cNvPr id="20" name="TextBox 19">
              <a:extLst>
                <a:ext uri="{FF2B5EF4-FFF2-40B4-BE49-F238E27FC236}">
                  <a16:creationId xmlns:a16="http://schemas.microsoft.com/office/drawing/2014/main" id="{443370BE-5C48-5C43-90D3-FA8018A9022B}"/>
                </a:ext>
              </a:extLst>
            </p:cNvPr>
            <p:cNvSpPr txBox="1"/>
            <p:nvPr userDrawn="1"/>
          </p:nvSpPr>
          <p:spPr>
            <a:xfrm>
              <a:off x="2184981" y="4879330"/>
              <a:ext cx="1168843" cy="153841"/>
            </a:xfrm>
            <a:prstGeom prst="rect">
              <a:avLst/>
            </a:prstGeom>
            <a:noFill/>
          </p:spPr>
          <p:txBody>
            <a:bodyPr wrap="square" lIns="0" tIns="0" rIns="0" bIns="0" rtlCol="0" anchor="ctr">
              <a:spAutoFit/>
            </a:bodyPr>
            <a:lstStyle/>
            <a:p>
              <a:pPr defTabSz="1104854"/>
              <a:r>
                <a:rPr lang="en-US" sz="1333" b="1">
                  <a:solidFill>
                    <a:srgbClr val="8C9599">
                      <a:lumMod val="50000"/>
                    </a:srgbClr>
                  </a:solidFill>
                  <a:cs typeface="Arial"/>
                </a:rPr>
                <a:t>Better Together</a:t>
              </a:r>
            </a:p>
          </p:txBody>
        </p:sp>
        <p:sp>
          <p:nvSpPr>
            <p:cNvPr id="21" name="Title 3">
              <a:extLst>
                <a:ext uri="{FF2B5EF4-FFF2-40B4-BE49-F238E27FC236}">
                  <a16:creationId xmlns:a16="http://schemas.microsoft.com/office/drawing/2014/main" id="{EB7D1992-1891-A542-9135-2BA4EF7A2A57}"/>
                </a:ext>
              </a:extLst>
            </p:cNvPr>
            <p:cNvSpPr txBox="1">
              <a:spLocks/>
            </p:cNvSpPr>
            <p:nvPr userDrawn="1"/>
          </p:nvSpPr>
          <p:spPr>
            <a:xfrm>
              <a:off x="744483" y="4848998"/>
              <a:ext cx="1342523" cy="230049"/>
            </a:xfrm>
            <a:prstGeom prst="rect">
              <a:avLst/>
            </a:prstGeom>
          </p:spPr>
          <p:txBody>
            <a:bodyPr anchor="ctr"/>
            <a:lstStyle>
              <a:lvl1pPr algn="l" defTabSz="914400" rtl="0" eaLnBrk="1" latinLnBrk="0" hangingPunct="1">
                <a:lnSpc>
                  <a:spcPct val="90000"/>
                </a:lnSpc>
                <a:spcBef>
                  <a:spcPct val="0"/>
                </a:spcBef>
                <a:buNone/>
                <a:defRPr sz="2400" b="1" kern="1200">
                  <a:solidFill>
                    <a:schemeClr val="tx1">
                      <a:lumMod val="50000"/>
                    </a:schemeClr>
                  </a:solidFill>
                  <a:latin typeface="+mj-lt"/>
                  <a:ea typeface="+mj-ea"/>
                  <a:cs typeface="+mj-cs"/>
                </a:defRPr>
              </a:lvl1pPr>
            </a:lstStyle>
            <a:p>
              <a:pPr algn="r"/>
              <a:r>
                <a:rPr lang="en-US" sz="1333">
                  <a:solidFill>
                    <a:srgbClr val="003DA1"/>
                  </a:solidFill>
                </a:rPr>
                <a:t>UHC</a:t>
              </a:r>
              <a:r>
                <a:rPr lang="en-US" sz="1333">
                  <a:solidFill>
                    <a:srgbClr val="FF5F0E"/>
                  </a:solidFill>
                </a:rPr>
                <a:t>Technology</a:t>
              </a:r>
            </a:p>
          </p:txBody>
        </p:sp>
        <p:cxnSp>
          <p:nvCxnSpPr>
            <p:cNvPr id="22" name="Straight Connector 21">
              <a:extLst>
                <a:ext uri="{FF2B5EF4-FFF2-40B4-BE49-F238E27FC236}">
                  <a16:creationId xmlns:a16="http://schemas.microsoft.com/office/drawing/2014/main" id="{F92C6D60-2FE2-0842-BF79-2D19682FEC35}"/>
                </a:ext>
              </a:extLst>
            </p:cNvPr>
            <p:cNvCxnSpPr/>
            <p:nvPr userDrawn="1"/>
          </p:nvCxnSpPr>
          <p:spPr>
            <a:xfrm>
              <a:off x="2087006" y="4874877"/>
              <a:ext cx="0" cy="1814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1249261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CF815FE-B4CF-6A4A-B94A-CEF58EAFE6A1}"/>
              </a:ext>
            </a:extLst>
          </p:cNvPr>
          <p:cNvSpPr/>
          <p:nvPr userDrawn="1"/>
        </p:nvSpPr>
        <p:spPr>
          <a:xfrm>
            <a:off x="2989691" y="0"/>
            <a:ext cx="9202309" cy="5709424"/>
          </a:xfrm>
          <a:prstGeom prst="rect">
            <a:avLst/>
          </a:prstGeom>
          <a:pattFill prst="dkUpDi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ctrTitle"/>
          </p:nvPr>
        </p:nvSpPr>
        <p:spPr>
          <a:xfrm>
            <a:off x="5486401" y="2389188"/>
            <a:ext cx="6080097" cy="735013"/>
          </a:xfrm>
        </p:spPr>
        <p:txBody>
          <a:bodyPr vert="horz" lIns="91440" tIns="45720" rIns="91440" bIns="45720" rtlCol="0" anchor="b">
            <a:noAutofit/>
          </a:bodyPr>
          <a:lstStyle>
            <a:lvl1pPr>
              <a:defRPr lang="en-US" sz="3200" spc="-67" baseline="0" dirty="0">
                <a:solidFill>
                  <a:schemeClr val="tx1">
                    <a:lumMod val="50000"/>
                  </a:schemeClr>
                </a:solidFill>
              </a:defRPr>
            </a:lvl1pPr>
          </a:lstStyle>
          <a:p>
            <a:pPr lvl="0"/>
            <a:r>
              <a:rPr lang="en-US"/>
              <a:t>Click to edit Master title style</a:t>
            </a:r>
          </a:p>
        </p:txBody>
      </p:sp>
      <p:sp>
        <p:nvSpPr>
          <p:cNvPr id="7" name="Rectangle 6"/>
          <p:cNvSpPr/>
          <p:nvPr userDrawn="1"/>
        </p:nvSpPr>
        <p:spPr bwMode="auto">
          <a:xfrm rot="10800000" flipH="1">
            <a:off x="1" y="0"/>
            <a:ext cx="304800" cy="6858000"/>
          </a:xfrm>
          <a:prstGeom prst="rect">
            <a:avLst/>
          </a:prstGeom>
          <a:solidFill>
            <a:srgbClr val="00A8F7"/>
          </a:solidFill>
          <a:ln>
            <a:noFill/>
          </a:ln>
          <a:effectLst/>
        </p:spPr>
        <p:txBody>
          <a:bodyPr vert="horz" wrap="square" lIns="121920" tIns="60960" rIns="121920" bIns="60960" numCol="1" rtlCol="0" anchor="ctr" anchorCtr="0" compatLnSpc="1">
            <a:prstTxWarp prst="textNoShape">
              <a:avLst/>
            </a:prstTxWarp>
          </a:bodyPr>
          <a:lstStyle/>
          <a:p>
            <a:pPr marL="0" marR="0" indent="0" algn="ctr" defTabSz="1219170" rtl="0" eaLnBrk="1" fontAlgn="base" latinLnBrk="0" hangingPunct="1">
              <a:lnSpc>
                <a:spcPct val="100000"/>
              </a:lnSpc>
              <a:spcBef>
                <a:spcPct val="0"/>
              </a:spcBef>
              <a:spcAft>
                <a:spcPct val="0"/>
              </a:spcAft>
              <a:buClrTx/>
              <a:buSzTx/>
              <a:buFontTx/>
              <a:buNone/>
              <a:tabLst/>
            </a:pPr>
            <a:endParaRPr kumimoji="0" lang="en-US" sz="2933" b="0" i="0" u="none" strike="noStrike" cap="none" normalizeH="0" baseline="0">
              <a:ln>
                <a:noFill/>
              </a:ln>
              <a:solidFill>
                <a:srgbClr val="00A8F7"/>
              </a:solidFill>
              <a:effectLst/>
              <a:latin typeface="Arial" charset="0"/>
              <a:ea typeface="ＭＳ Ｐゴシック" pitchFamily="34" charset="-128"/>
            </a:endParaRPr>
          </a:p>
        </p:txBody>
      </p:sp>
      <p:pic>
        <p:nvPicPr>
          <p:cNvPr id="9" name="Picture 8">
            <a:extLst>
              <a:ext uri="{FF2B5EF4-FFF2-40B4-BE49-F238E27FC236}">
                <a16:creationId xmlns:a16="http://schemas.microsoft.com/office/drawing/2014/main" id="{DDDFD66A-0FEA-9E43-85A5-272F33EA954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22107" y="5808209"/>
            <a:ext cx="2012175" cy="631521"/>
          </a:xfrm>
          <a:prstGeom prst="rect">
            <a:avLst/>
          </a:prstGeom>
        </p:spPr>
      </p:pic>
      <p:grpSp>
        <p:nvGrpSpPr>
          <p:cNvPr id="10" name="Group 9">
            <a:extLst>
              <a:ext uri="{FF2B5EF4-FFF2-40B4-BE49-F238E27FC236}">
                <a16:creationId xmlns:a16="http://schemas.microsoft.com/office/drawing/2014/main" id="{8926EC48-BD49-014A-A1EC-F94585FABBA0}"/>
              </a:ext>
            </a:extLst>
          </p:cNvPr>
          <p:cNvGrpSpPr/>
          <p:nvPr userDrawn="1"/>
        </p:nvGrpSpPr>
        <p:grpSpPr>
          <a:xfrm>
            <a:off x="906052" y="1"/>
            <a:ext cx="5087397" cy="6859424"/>
            <a:chOff x="679539" y="1"/>
            <a:chExt cx="3815548" cy="5144568"/>
          </a:xfrm>
        </p:grpSpPr>
        <p:sp>
          <p:nvSpPr>
            <p:cNvPr id="11" name="Chevron 10">
              <a:extLst>
                <a:ext uri="{FF2B5EF4-FFF2-40B4-BE49-F238E27FC236}">
                  <a16:creationId xmlns:a16="http://schemas.microsoft.com/office/drawing/2014/main" id="{D574683D-4DBB-5249-AF45-F413E53A063F}"/>
                </a:ext>
              </a:extLst>
            </p:cNvPr>
            <p:cNvSpPr/>
            <p:nvPr/>
          </p:nvSpPr>
          <p:spPr>
            <a:xfrm>
              <a:off x="679539" y="1"/>
              <a:ext cx="3193569" cy="2999574"/>
            </a:xfrm>
            <a:prstGeom prst="chevron">
              <a:avLst>
                <a:gd name="adj" fmla="val 4614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12" name="Chevron 11">
              <a:extLst>
                <a:ext uri="{FF2B5EF4-FFF2-40B4-BE49-F238E27FC236}">
                  <a16:creationId xmlns:a16="http://schemas.microsoft.com/office/drawing/2014/main" id="{2A6D0B0A-9FFE-5C41-849B-440463C5C464}"/>
                </a:ext>
              </a:extLst>
            </p:cNvPr>
            <p:cNvSpPr/>
            <p:nvPr/>
          </p:nvSpPr>
          <p:spPr>
            <a:xfrm>
              <a:off x="696634" y="1576855"/>
              <a:ext cx="3798453" cy="3567714"/>
            </a:xfrm>
            <a:prstGeom prst="chevron">
              <a:avLst>
                <a:gd name="adj" fmla="val 4614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13" name="Chevron 12">
              <a:extLst>
                <a:ext uri="{FF2B5EF4-FFF2-40B4-BE49-F238E27FC236}">
                  <a16:creationId xmlns:a16="http://schemas.microsoft.com/office/drawing/2014/main" id="{9432091A-B9E0-5C4A-9F0C-8E699C05493C}"/>
                </a:ext>
              </a:extLst>
            </p:cNvPr>
            <p:cNvSpPr/>
            <p:nvPr/>
          </p:nvSpPr>
          <p:spPr>
            <a:xfrm>
              <a:off x="1500375" y="1166614"/>
              <a:ext cx="2488584" cy="2337414"/>
            </a:xfrm>
            <a:prstGeom prst="chevron">
              <a:avLst>
                <a:gd name="adj" fmla="val 4614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grpSp>
      <p:sp>
        <p:nvSpPr>
          <p:cNvPr id="16" name="Subtitle 2">
            <a:extLst>
              <a:ext uri="{FF2B5EF4-FFF2-40B4-BE49-F238E27FC236}">
                <a16:creationId xmlns:a16="http://schemas.microsoft.com/office/drawing/2014/main" id="{96A4AACE-0F03-3C4F-B453-5659CF3AE6D2}"/>
              </a:ext>
            </a:extLst>
          </p:cNvPr>
          <p:cNvSpPr>
            <a:spLocks noGrp="1"/>
          </p:cNvSpPr>
          <p:nvPr>
            <p:ph type="subTitle" idx="1"/>
          </p:nvPr>
        </p:nvSpPr>
        <p:spPr>
          <a:xfrm>
            <a:off x="5507017" y="3124202"/>
            <a:ext cx="6059480" cy="900905"/>
          </a:xfrm>
        </p:spPr>
        <p:txBody>
          <a:bodyPr>
            <a:noAutofit/>
          </a:bodyPr>
          <a:lstStyle>
            <a:lvl1pPr marL="0" indent="0" algn="l">
              <a:buNone/>
              <a:defRPr sz="2400" b="1" spc="-67" baseline="0">
                <a:solidFill>
                  <a:schemeClr val="accent3"/>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p>
        </p:txBody>
      </p:sp>
      <p:grpSp>
        <p:nvGrpSpPr>
          <p:cNvPr id="24" name="Group 23">
            <a:extLst>
              <a:ext uri="{FF2B5EF4-FFF2-40B4-BE49-F238E27FC236}">
                <a16:creationId xmlns:a16="http://schemas.microsoft.com/office/drawing/2014/main" id="{8EC783B4-CAA9-3043-97CE-E88A30110BD7}"/>
              </a:ext>
            </a:extLst>
          </p:cNvPr>
          <p:cNvGrpSpPr/>
          <p:nvPr userDrawn="1"/>
        </p:nvGrpSpPr>
        <p:grpSpPr>
          <a:xfrm>
            <a:off x="5321165" y="6205141"/>
            <a:ext cx="3479121" cy="306732"/>
            <a:chOff x="744483" y="4848998"/>
            <a:chExt cx="2609341" cy="230049"/>
          </a:xfrm>
        </p:grpSpPr>
        <p:sp>
          <p:nvSpPr>
            <p:cNvPr id="25" name="TextBox 24">
              <a:extLst>
                <a:ext uri="{FF2B5EF4-FFF2-40B4-BE49-F238E27FC236}">
                  <a16:creationId xmlns:a16="http://schemas.microsoft.com/office/drawing/2014/main" id="{2C4A5DB9-461A-E340-AACF-9C2853D86132}"/>
                </a:ext>
              </a:extLst>
            </p:cNvPr>
            <p:cNvSpPr txBox="1"/>
            <p:nvPr userDrawn="1"/>
          </p:nvSpPr>
          <p:spPr>
            <a:xfrm>
              <a:off x="2184981" y="4875458"/>
              <a:ext cx="1168843" cy="161583"/>
            </a:xfrm>
            <a:prstGeom prst="rect">
              <a:avLst/>
            </a:prstGeom>
            <a:noFill/>
          </p:spPr>
          <p:txBody>
            <a:bodyPr wrap="square" lIns="0" tIns="0" rIns="0" bIns="0" rtlCol="0" anchor="ctr">
              <a:spAutoFit/>
            </a:bodyPr>
            <a:lstStyle/>
            <a:p>
              <a:pPr algn="l"/>
              <a:r>
                <a:rPr lang="en-US" sz="1400" b="1">
                  <a:solidFill>
                    <a:schemeClr val="tx1">
                      <a:lumMod val="50000"/>
                    </a:schemeClr>
                  </a:solidFill>
                  <a:latin typeface="+mn-lt"/>
                  <a:cs typeface="Arial"/>
                </a:rPr>
                <a:t>Better Together</a:t>
              </a:r>
            </a:p>
          </p:txBody>
        </p:sp>
        <p:sp>
          <p:nvSpPr>
            <p:cNvPr id="26" name="Title 3">
              <a:extLst>
                <a:ext uri="{FF2B5EF4-FFF2-40B4-BE49-F238E27FC236}">
                  <a16:creationId xmlns:a16="http://schemas.microsoft.com/office/drawing/2014/main" id="{1BE5FF10-1BE6-9047-82EE-93D1BC6536CD}"/>
                </a:ext>
              </a:extLst>
            </p:cNvPr>
            <p:cNvSpPr txBox="1">
              <a:spLocks/>
            </p:cNvSpPr>
            <p:nvPr userDrawn="1"/>
          </p:nvSpPr>
          <p:spPr>
            <a:xfrm>
              <a:off x="744483" y="4848998"/>
              <a:ext cx="1342523" cy="230049"/>
            </a:xfrm>
            <a:prstGeom prst="rect">
              <a:avLst/>
            </a:prstGeom>
          </p:spPr>
          <p:txBody>
            <a:bodyPr anchor="ctr"/>
            <a:lstStyle>
              <a:lvl1pPr algn="l" defTabSz="914400" rtl="0" eaLnBrk="1" latinLnBrk="0" hangingPunct="1">
                <a:lnSpc>
                  <a:spcPct val="90000"/>
                </a:lnSpc>
                <a:spcBef>
                  <a:spcPct val="0"/>
                </a:spcBef>
                <a:buNone/>
                <a:defRPr sz="2400" b="1" kern="1200">
                  <a:solidFill>
                    <a:schemeClr val="tx1">
                      <a:lumMod val="50000"/>
                    </a:schemeClr>
                  </a:solidFill>
                  <a:latin typeface="+mj-lt"/>
                  <a:ea typeface="+mj-ea"/>
                  <a:cs typeface="+mj-cs"/>
                </a:defRPr>
              </a:lvl1pPr>
            </a:lstStyle>
            <a:p>
              <a:pPr algn="r"/>
              <a:r>
                <a:rPr lang="en-US" sz="1400">
                  <a:solidFill>
                    <a:schemeClr val="accent1"/>
                  </a:solidFill>
                  <a:latin typeface="+mn-lt"/>
                </a:rPr>
                <a:t>UHC</a:t>
              </a:r>
              <a:r>
                <a:rPr lang="en-US" sz="1400">
                  <a:solidFill>
                    <a:schemeClr val="accent2"/>
                  </a:solidFill>
                  <a:latin typeface="+mn-lt"/>
                </a:rPr>
                <a:t>Technology</a:t>
              </a:r>
            </a:p>
          </p:txBody>
        </p:sp>
        <p:cxnSp>
          <p:nvCxnSpPr>
            <p:cNvPr id="27" name="Straight Connector 26">
              <a:extLst>
                <a:ext uri="{FF2B5EF4-FFF2-40B4-BE49-F238E27FC236}">
                  <a16:creationId xmlns:a16="http://schemas.microsoft.com/office/drawing/2014/main" id="{191D7E35-E8BA-D447-A285-6C09E8673F3D}"/>
                </a:ext>
              </a:extLst>
            </p:cNvPr>
            <p:cNvCxnSpPr/>
            <p:nvPr userDrawn="1"/>
          </p:nvCxnSpPr>
          <p:spPr>
            <a:xfrm>
              <a:off x="2087006" y="4874877"/>
              <a:ext cx="0" cy="1814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6231984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1371600"/>
            <a:ext cx="10515600" cy="4800600"/>
          </a:xfrm>
        </p:spPr>
        <p:txBody>
          <a:bodyPr>
            <a:noAutofit/>
          </a:bodyPr>
          <a:lstStyle>
            <a:lvl2pPr marL="457189" indent="-203195">
              <a:buFont typeface="Arial" panose="020B0604020202020204" pitchFamily="34" charset="0"/>
              <a:buChar char="-"/>
              <a:defRPr/>
            </a:lvl2pPr>
          </a:lstStyle>
          <a:p>
            <a:pPr lvl="0"/>
            <a:r>
              <a:rPr lang="en-US"/>
              <a:t>Click to edit Master text styles</a:t>
            </a:r>
          </a:p>
          <a:p>
            <a:pPr lvl="1"/>
            <a:r>
              <a:rPr lang="en-US"/>
              <a:t>Second level</a:t>
            </a:r>
          </a:p>
        </p:txBody>
      </p:sp>
      <p:sp>
        <p:nvSpPr>
          <p:cNvPr id="6" name="Slide Number Placeholder 5"/>
          <p:cNvSpPr>
            <a:spLocks noGrp="1"/>
          </p:cNvSpPr>
          <p:nvPr>
            <p:ph type="sldNum" sz="quarter" idx="12"/>
          </p:nvPr>
        </p:nvSpPr>
        <p:spPr>
          <a:xfrm>
            <a:off x="10160000" y="6538879"/>
            <a:ext cx="1422400" cy="167847"/>
          </a:xfrm>
        </p:spPr>
        <p:txBody>
          <a:bodyPr/>
          <a:lstStyle/>
          <a:p>
            <a:fld id="{90F9BDA0-AF0E-4BA8-B742-3B9C92A3E6FE}" type="slidenum">
              <a:rPr lang="en-US" smtClean="0"/>
              <a:t>‹#›</a:t>
            </a:fld>
            <a:endParaRPr lang="en-US"/>
          </a:p>
        </p:txBody>
      </p:sp>
      <p:sp>
        <p:nvSpPr>
          <p:cNvPr id="5" name="Title Placeholder 1">
            <a:extLst>
              <a:ext uri="{FF2B5EF4-FFF2-40B4-BE49-F238E27FC236}">
                <a16:creationId xmlns:a16="http://schemas.microsoft.com/office/drawing/2014/main" id="{21EAF9A4-A042-254F-8E1D-C5357A291498}"/>
              </a:ext>
            </a:extLst>
          </p:cNvPr>
          <p:cNvSpPr>
            <a:spLocks noGrp="1"/>
          </p:cNvSpPr>
          <p:nvPr>
            <p:ph type="title"/>
          </p:nvPr>
        </p:nvSpPr>
        <p:spPr>
          <a:xfrm>
            <a:off x="1066800" y="295801"/>
            <a:ext cx="7694245" cy="700425"/>
          </a:xfrm>
          <a:prstGeom prst="rect">
            <a:avLst/>
          </a:prstGeom>
        </p:spPr>
        <p:txBody>
          <a:bodyPr vert="horz" lIns="91440" tIns="45720" rIns="91440" bIns="45720" rtlCol="0" anchor="b">
            <a:normAutofit/>
          </a:bodyPr>
          <a:lstStyle/>
          <a:p>
            <a:r>
              <a:rPr lang="en-US"/>
              <a:t>Click to edit Master title style</a:t>
            </a:r>
          </a:p>
        </p:txBody>
      </p:sp>
    </p:spTree>
    <p:extLst>
      <p:ext uri="{BB962C8B-B14F-4D97-AF65-F5344CB8AC3E}">
        <p14:creationId xmlns:p14="http://schemas.microsoft.com/office/powerpoint/2010/main" val="172802682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Content Photo">
    <p:spTree>
      <p:nvGrpSpPr>
        <p:cNvPr id="1" name=""/>
        <p:cNvGrpSpPr/>
        <p:nvPr/>
      </p:nvGrpSpPr>
      <p:grpSpPr>
        <a:xfrm>
          <a:off x="0" y="0"/>
          <a:ext cx="0" cy="0"/>
          <a:chOff x="0" y="0"/>
          <a:chExt cx="0" cy="0"/>
        </a:xfrm>
      </p:grpSpPr>
      <p:sp>
        <p:nvSpPr>
          <p:cNvPr id="7" name="Picture Placeholder 6"/>
          <p:cNvSpPr>
            <a:spLocks noGrp="1"/>
          </p:cNvSpPr>
          <p:nvPr>
            <p:ph type="pic" sz="quarter" idx="13" hasCustomPrompt="1"/>
          </p:nvPr>
        </p:nvSpPr>
        <p:spPr>
          <a:xfrm>
            <a:off x="8760917" y="996951"/>
            <a:ext cx="3431116" cy="5463116"/>
          </a:xfrm>
        </p:spPr>
        <p:txBody>
          <a:bodyPr anchor="ctr"/>
          <a:lstStyle>
            <a:lvl1pPr marL="0" indent="0" algn="ctr">
              <a:buNone/>
              <a:defRPr baseline="0"/>
            </a:lvl1pPr>
          </a:lstStyle>
          <a:p>
            <a:r>
              <a:rPr lang="en-US"/>
              <a:t>Add photo here</a:t>
            </a:r>
          </a:p>
        </p:txBody>
      </p:sp>
      <p:sp>
        <p:nvSpPr>
          <p:cNvPr id="3" name="Content Placeholder 2"/>
          <p:cNvSpPr>
            <a:spLocks noGrp="1"/>
          </p:cNvSpPr>
          <p:nvPr>
            <p:ph idx="1"/>
          </p:nvPr>
        </p:nvSpPr>
        <p:spPr>
          <a:xfrm>
            <a:off x="1066800" y="1371600"/>
            <a:ext cx="7694245" cy="4800600"/>
          </a:xfrm>
        </p:spPr>
        <p:txBody>
          <a:bodyPr>
            <a:noAutofit/>
          </a:bodyPr>
          <a:lstStyle>
            <a:lvl2pPr marL="457189" indent="-203195">
              <a:buFont typeface="Arial" panose="020B0604020202020204" pitchFamily="34" charset="0"/>
              <a:buChar char="-"/>
              <a:defRPr/>
            </a:lvl2pPr>
          </a:lstStyle>
          <a:p>
            <a:pPr lvl="0"/>
            <a:r>
              <a:rPr lang="en-US"/>
              <a:t>Click to edit Master text styles</a:t>
            </a:r>
          </a:p>
          <a:p>
            <a:pPr lvl="1"/>
            <a:r>
              <a:rPr lang="en-US"/>
              <a:t>Second level</a:t>
            </a:r>
          </a:p>
        </p:txBody>
      </p:sp>
      <p:sp>
        <p:nvSpPr>
          <p:cNvPr id="6" name="Slide Number Placeholder 5"/>
          <p:cNvSpPr>
            <a:spLocks noGrp="1"/>
          </p:cNvSpPr>
          <p:nvPr>
            <p:ph type="sldNum" sz="quarter" idx="12"/>
          </p:nvPr>
        </p:nvSpPr>
        <p:spPr/>
        <p:txBody>
          <a:bodyPr/>
          <a:lstStyle/>
          <a:p>
            <a:fld id="{90F9BDA0-AF0E-4BA8-B742-3B9C92A3E6FE}" type="slidenum">
              <a:rPr lang="en-US" smtClean="0"/>
              <a:t>‹#›</a:t>
            </a:fld>
            <a:endParaRPr lang="en-US"/>
          </a:p>
        </p:txBody>
      </p:sp>
      <p:sp>
        <p:nvSpPr>
          <p:cNvPr id="8" name="Title Placeholder 1">
            <a:extLst>
              <a:ext uri="{FF2B5EF4-FFF2-40B4-BE49-F238E27FC236}">
                <a16:creationId xmlns:a16="http://schemas.microsoft.com/office/drawing/2014/main" id="{C5E8B961-8F8E-6C40-AE35-177DF2727480}"/>
              </a:ext>
            </a:extLst>
          </p:cNvPr>
          <p:cNvSpPr>
            <a:spLocks noGrp="1"/>
          </p:cNvSpPr>
          <p:nvPr>
            <p:ph type="title"/>
          </p:nvPr>
        </p:nvSpPr>
        <p:spPr>
          <a:xfrm>
            <a:off x="1066800" y="295801"/>
            <a:ext cx="7694245" cy="700425"/>
          </a:xfrm>
          <a:prstGeom prst="rect">
            <a:avLst/>
          </a:prstGeom>
        </p:spPr>
        <p:txBody>
          <a:bodyPr vert="horz" lIns="91440" tIns="45720" rIns="91440" bIns="45720" rtlCol="0" anchor="b">
            <a:normAutofit/>
          </a:bodyPr>
          <a:lstStyle/>
          <a:p>
            <a:r>
              <a:rPr lang="en-US"/>
              <a:t>Click to edit Master title style</a:t>
            </a:r>
          </a:p>
        </p:txBody>
      </p:sp>
    </p:spTree>
    <p:extLst>
      <p:ext uri="{BB962C8B-B14F-4D97-AF65-F5344CB8AC3E}">
        <p14:creationId xmlns:p14="http://schemas.microsoft.com/office/powerpoint/2010/main" val="342377369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90F9BDA0-AF0E-4BA8-B742-3B9C92A3E6FE}" type="slidenum">
              <a:rPr lang="en-US" smtClean="0"/>
              <a:t>‹#›</a:t>
            </a:fld>
            <a:endParaRPr lang="en-US"/>
          </a:p>
        </p:txBody>
      </p:sp>
      <p:sp>
        <p:nvSpPr>
          <p:cNvPr id="4" name="Title Placeholder 1">
            <a:extLst>
              <a:ext uri="{FF2B5EF4-FFF2-40B4-BE49-F238E27FC236}">
                <a16:creationId xmlns:a16="http://schemas.microsoft.com/office/drawing/2014/main" id="{9CE6DDEF-F8BD-7042-9C50-A74152996EE1}"/>
              </a:ext>
            </a:extLst>
          </p:cNvPr>
          <p:cNvSpPr>
            <a:spLocks noGrp="1"/>
          </p:cNvSpPr>
          <p:nvPr>
            <p:ph type="title"/>
          </p:nvPr>
        </p:nvSpPr>
        <p:spPr>
          <a:xfrm>
            <a:off x="1066800" y="295801"/>
            <a:ext cx="7694245" cy="700425"/>
          </a:xfrm>
          <a:prstGeom prst="rect">
            <a:avLst/>
          </a:prstGeom>
        </p:spPr>
        <p:txBody>
          <a:bodyPr vert="horz" lIns="91440" tIns="45720" rIns="91440" bIns="45720" rtlCol="0" anchor="b">
            <a:normAutofit/>
          </a:bodyPr>
          <a:lstStyle/>
          <a:p>
            <a:r>
              <a:rPr lang="en-US"/>
              <a:t>Click to edit Master title style</a:t>
            </a:r>
          </a:p>
        </p:txBody>
      </p:sp>
    </p:spTree>
    <p:extLst>
      <p:ext uri="{BB962C8B-B14F-4D97-AF65-F5344CB8AC3E}">
        <p14:creationId xmlns:p14="http://schemas.microsoft.com/office/powerpoint/2010/main" val="217031292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Section Title 1">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56FB6AC-EF27-3A48-8C2A-ECD2232A383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374" t="11915" b="14209"/>
          <a:stretch/>
        </p:blipFill>
        <p:spPr>
          <a:xfrm>
            <a:off x="3332342" y="2"/>
            <a:ext cx="8859657" cy="4473932"/>
          </a:xfrm>
          <a:prstGeom prst="rect">
            <a:avLst/>
          </a:prstGeom>
        </p:spPr>
      </p:pic>
      <p:sp>
        <p:nvSpPr>
          <p:cNvPr id="2" name="Title 1"/>
          <p:cNvSpPr>
            <a:spLocks noGrp="1"/>
          </p:cNvSpPr>
          <p:nvPr>
            <p:ph type="ctrTitle"/>
          </p:nvPr>
        </p:nvSpPr>
        <p:spPr>
          <a:xfrm>
            <a:off x="5486400" y="4827006"/>
            <a:ext cx="6133107" cy="622532"/>
          </a:xfrm>
        </p:spPr>
        <p:txBody>
          <a:bodyPr anchor="b">
            <a:noAutofit/>
          </a:bodyPr>
          <a:lstStyle>
            <a:lvl1pPr>
              <a:defRPr sz="2933" spc="-67" baseline="0"/>
            </a:lvl1pPr>
          </a:lstStyle>
          <a:p>
            <a:r>
              <a:rPr lang="en-US"/>
              <a:t>Click to edit Master title style</a:t>
            </a:r>
          </a:p>
        </p:txBody>
      </p:sp>
      <p:sp>
        <p:nvSpPr>
          <p:cNvPr id="7" name="Rectangle 6"/>
          <p:cNvSpPr/>
          <p:nvPr userDrawn="1"/>
        </p:nvSpPr>
        <p:spPr bwMode="auto">
          <a:xfrm rot="10800000" flipH="1">
            <a:off x="1" y="0"/>
            <a:ext cx="304800" cy="6858000"/>
          </a:xfrm>
          <a:prstGeom prst="rect">
            <a:avLst/>
          </a:prstGeom>
          <a:solidFill>
            <a:srgbClr val="00A8F7"/>
          </a:solidFill>
          <a:ln>
            <a:noFill/>
          </a:ln>
          <a:effectLst/>
        </p:spPr>
        <p:txBody>
          <a:bodyPr vert="horz" wrap="square" lIns="121920" tIns="60960" rIns="121920" bIns="60960" numCol="1" rtlCol="0" anchor="ctr" anchorCtr="0" compatLnSpc="1">
            <a:prstTxWarp prst="textNoShape">
              <a:avLst/>
            </a:prstTxWarp>
          </a:bodyPr>
          <a:lstStyle/>
          <a:p>
            <a:pPr marL="0" marR="0" indent="0" algn="ctr" defTabSz="1219170" rtl="0" eaLnBrk="1" fontAlgn="base" latinLnBrk="0" hangingPunct="1">
              <a:lnSpc>
                <a:spcPct val="100000"/>
              </a:lnSpc>
              <a:spcBef>
                <a:spcPct val="0"/>
              </a:spcBef>
              <a:spcAft>
                <a:spcPct val="0"/>
              </a:spcAft>
              <a:buClrTx/>
              <a:buSzTx/>
              <a:buFontTx/>
              <a:buNone/>
              <a:tabLst/>
            </a:pPr>
            <a:endParaRPr kumimoji="0" lang="en-US" sz="2933" b="0" i="0" u="none" strike="noStrike" cap="none" normalizeH="0" baseline="0">
              <a:ln>
                <a:noFill/>
              </a:ln>
              <a:solidFill>
                <a:srgbClr val="00A8F7"/>
              </a:solidFill>
              <a:effectLst/>
              <a:latin typeface="Arial" charset="0"/>
              <a:ea typeface="ＭＳ Ｐゴシック" pitchFamily="34" charset="-128"/>
            </a:endParaRPr>
          </a:p>
        </p:txBody>
      </p:sp>
      <p:grpSp>
        <p:nvGrpSpPr>
          <p:cNvPr id="4" name="Group 3">
            <a:extLst>
              <a:ext uri="{FF2B5EF4-FFF2-40B4-BE49-F238E27FC236}">
                <a16:creationId xmlns:a16="http://schemas.microsoft.com/office/drawing/2014/main" id="{1D6B91B2-FF25-B547-96EF-5961B0ED9545}"/>
              </a:ext>
            </a:extLst>
          </p:cNvPr>
          <p:cNvGrpSpPr/>
          <p:nvPr userDrawn="1"/>
        </p:nvGrpSpPr>
        <p:grpSpPr>
          <a:xfrm>
            <a:off x="906052" y="1"/>
            <a:ext cx="5087397" cy="6859424"/>
            <a:chOff x="679539" y="1"/>
            <a:chExt cx="3815548" cy="5144568"/>
          </a:xfrm>
        </p:grpSpPr>
        <p:sp>
          <p:nvSpPr>
            <p:cNvPr id="5" name="Chevron 4">
              <a:extLst>
                <a:ext uri="{FF2B5EF4-FFF2-40B4-BE49-F238E27FC236}">
                  <a16:creationId xmlns:a16="http://schemas.microsoft.com/office/drawing/2014/main" id="{DC18AE4F-7AF1-1E49-8E35-ACD12253F1DC}"/>
                </a:ext>
              </a:extLst>
            </p:cNvPr>
            <p:cNvSpPr/>
            <p:nvPr/>
          </p:nvSpPr>
          <p:spPr>
            <a:xfrm>
              <a:off x="679539" y="1"/>
              <a:ext cx="3193569" cy="2999574"/>
            </a:xfrm>
            <a:prstGeom prst="chevron">
              <a:avLst>
                <a:gd name="adj" fmla="val 4614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6" name="Chevron 5">
              <a:extLst>
                <a:ext uri="{FF2B5EF4-FFF2-40B4-BE49-F238E27FC236}">
                  <a16:creationId xmlns:a16="http://schemas.microsoft.com/office/drawing/2014/main" id="{76D0D87F-CCC6-9E41-97FE-B4426F02A174}"/>
                </a:ext>
              </a:extLst>
            </p:cNvPr>
            <p:cNvSpPr/>
            <p:nvPr/>
          </p:nvSpPr>
          <p:spPr>
            <a:xfrm>
              <a:off x="696634" y="1576855"/>
              <a:ext cx="3798453" cy="3567714"/>
            </a:xfrm>
            <a:prstGeom prst="chevron">
              <a:avLst>
                <a:gd name="adj" fmla="val 4614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8" name="Chevron 7">
              <a:extLst>
                <a:ext uri="{FF2B5EF4-FFF2-40B4-BE49-F238E27FC236}">
                  <a16:creationId xmlns:a16="http://schemas.microsoft.com/office/drawing/2014/main" id="{3A23CFCA-DE87-964F-9974-016A9D172A36}"/>
                </a:ext>
              </a:extLst>
            </p:cNvPr>
            <p:cNvSpPr/>
            <p:nvPr/>
          </p:nvSpPr>
          <p:spPr>
            <a:xfrm>
              <a:off x="1500375" y="1166614"/>
              <a:ext cx="2488584" cy="2337414"/>
            </a:xfrm>
            <a:prstGeom prst="chevron">
              <a:avLst>
                <a:gd name="adj" fmla="val 4614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grpSp>
      <p:sp>
        <p:nvSpPr>
          <p:cNvPr id="11" name="Subtitle 2">
            <a:extLst>
              <a:ext uri="{FF2B5EF4-FFF2-40B4-BE49-F238E27FC236}">
                <a16:creationId xmlns:a16="http://schemas.microsoft.com/office/drawing/2014/main" id="{26F5DBD2-37E9-4C46-9895-67278E0C99D9}"/>
              </a:ext>
            </a:extLst>
          </p:cNvPr>
          <p:cNvSpPr>
            <a:spLocks noGrp="1"/>
          </p:cNvSpPr>
          <p:nvPr>
            <p:ph type="subTitle" idx="1"/>
          </p:nvPr>
        </p:nvSpPr>
        <p:spPr>
          <a:xfrm>
            <a:off x="5486400" y="5463102"/>
            <a:ext cx="6059480" cy="900905"/>
          </a:xfrm>
        </p:spPr>
        <p:txBody>
          <a:bodyPr>
            <a:noAutofit/>
          </a:bodyPr>
          <a:lstStyle>
            <a:lvl1pPr marL="0" indent="0" algn="l">
              <a:buNone/>
              <a:defRPr sz="2400" b="1" spc="-67" baseline="0">
                <a:solidFill>
                  <a:schemeClr val="accent3"/>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p>
        </p:txBody>
      </p:sp>
      <p:grpSp>
        <p:nvGrpSpPr>
          <p:cNvPr id="19" name="Group 18">
            <a:extLst>
              <a:ext uri="{FF2B5EF4-FFF2-40B4-BE49-F238E27FC236}">
                <a16:creationId xmlns:a16="http://schemas.microsoft.com/office/drawing/2014/main" id="{44C1B2AB-BBAD-E74D-900D-B1D6577B4EEF}"/>
              </a:ext>
            </a:extLst>
          </p:cNvPr>
          <p:cNvGrpSpPr/>
          <p:nvPr userDrawn="1"/>
        </p:nvGrpSpPr>
        <p:grpSpPr>
          <a:xfrm>
            <a:off x="5328379" y="6205141"/>
            <a:ext cx="3479121" cy="306732"/>
            <a:chOff x="744483" y="4848998"/>
            <a:chExt cx="2609341" cy="230049"/>
          </a:xfrm>
        </p:grpSpPr>
        <p:sp>
          <p:nvSpPr>
            <p:cNvPr id="20" name="TextBox 19">
              <a:extLst>
                <a:ext uri="{FF2B5EF4-FFF2-40B4-BE49-F238E27FC236}">
                  <a16:creationId xmlns:a16="http://schemas.microsoft.com/office/drawing/2014/main" id="{443370BE-5C48-5C43-90D3-FA8018A9022B}"/>
                </a:ext>
              </a:extLst>
            </p:cNvPr>
            <p:cNvSpPr txBox="1"/>
            <p:nvPr userDrawn="1"/>
          </p:nvSpPr>
          <p:spPr>
            <a:xfrm>
              <a:off x="2184981" y="4875458"/>
              <a:ext cx="1168843" cy="161583"/>
            </a:xfrm>
            <a:prstGeom prst="rect">
              <a:avLst/>
            </a:prstGeom>
            <a:noFill/>
          </p:spPr>
          <p:txBody>
            <a:bodyPr wrap="square" lIns="0" tIns="0" rIns="0" bIns="0" rtlCol="0" anchor="ctr">
              <a:spAutoFit/>
            </a:bodyPr>
            <a:lstStyle/>
            <a:p>
              <a:pPr algn="l"/>
              <a:r>
                <a:rPr lang="en-US" sz="1400" b="1">
                  <a:solidFill>
                    <a:schemeClr val="tx1">
                      <a:lumMod val="50000"/>
                    </a:schemeClr>
                  </a:solidFill>
                  <a:latin typeface="+mn-lt"/>
                  <a:cs typeface="Arial"/>
                </a:rPr>
                <a:t>Better Together</a:t>
              </a:r>
            </a:p>
          </p:txBody>
        </p:sp>
        <p:sp>
          <p:nvSpPr>
            <p:cNvPr id="21" name="Title 3">
              <a:extLst>
                <a:ext uri="{FF2B5EF4-FFF2-40B4-BE49-F238E27FC236}">
                  <a16:creationId xmlns:a16="http://schemas.microsoft.com/office/drawing/2014/main" id="{EB7D1992-1891-A542-9135-2BA4EF7A2A57}"/>
                </a:ext>
              </a:extLst>
            </p:cNvPr>
            <p:cNvSpPr txBox="1">
              <a:spLocks/>
            </p:cNvSpPr>
            <p:nvPr userDrawn="1"/>
          </p:nvSpPr>
          <p:spPr>
            <a:xfrm>
              <a:off x="744483" y="4848998"/>
              <a:ext cx="1342523" cy="230049"/>
            </a:xfrm>
            <a:prstGeom prst="rect">
              <a:avLst/>
            </a:prstGeom>
          </p:spPr>
          <p:txBody>
            <a:bodyPr anchor="ctr"/>
            <a:lstStyle>
              <a:lvl1pPr algn="l" defTabSz="914400" rtl="0" eaLnBrk="1" latinLnBrk="0" hangingPunct="1">
                <a:lnSpc>
                  <a:spcPct val="90000"/>
                </a:lnSpc>
                <a:spcBef>
                  <a:spcPct val="0"/>
                </a:spcBef>
                <a:buNone/>
                <a:defRPr sz="2400" b="1" kern="1200">
                  <a:solidFill>
                    <a:schemeClr val="tx1">
                      <a:lumMod val="50000"/>
                    </a:schemeClr>
                  </a:solidFill>
                  <a:latin typeface="+mj-lt"/>
                  <a:ea typeface="+mj-ea"/>
                  <a:cs typeface="+mj-cs"/>
                </a:defRPr>
              </a:lvl1pPr>
            </a:lstStyle>
            <a:p>
              <a:pPr algn="r"/>
              <a:r>
                <a:rPr lang="en-US" sz="1400">
                  <a:solidFill>
                    <a:schemeClr val="accent1"/>
                  </a:solidFill>
                  <a:latin typeface="+mn-lt"/>
                </a:rPr>
                <a:t>UHC</a:t>
              </a:r>
              <a:r>
                <a:rPr lang="en-US" sz="1400">
                  <a:solidFill>
                    <a:schemeClr val="accent2"/>
                  </a:solidFill>
                  <a:latin typeface="+mn-lt"/>
                </a:rPr>
                <a:t>Technology</a:t>
              </a:r>
            </a:p>
          </p:txBody>
        </p:sp>
        <p:cxnSp>
          <p:nvCxnSpPr>
            <p:cNvPr id="22" name="Straight Connector 21">
              <a:extLst>
                <a:ext uri="{FF2B5EF4-FFF2-40B4-BE49-F238E27FC236}">
                  <a16:creationId xmlns:a16="http://schemas.microsoft.com/office/drawing/2014/main" id="{F92C6D60-2FE2-0842-BF79-2D19682FEC35}"/>
                </a:ext>
              </a:extLst>
            </p:cNvPr>
            <p:cNvCxnSpPr/>
            <p:nvPr userDrawn="1"/>
          </p:nvCxnSpPr>
          <p:spPr>
            <a:xfrm>
              <a:off x="2087006" y="4874877"/>
              <a:ext cx="0" cy="1814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748930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4_Section Title 1">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AF41E83-83E3-824C-B05A-8A5546B4DFB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271" t="12318" b="14800"/>
          <a:stretch/>
        </p:blipFill>
        <p:spPr>
          <a:xfrm>
            <a:off x="3231376" y="2"/>
            <a:ext cx="8960624" cy="4480949"/>
          </a:xfrm>
          <a:prstGeom prst="rect">
            <a:avLst/>
          </a:prstGeom>
        </p:spPr>
      </p:pic>
      <p:sp>
        <p:nvSpPr>
          <p:cNvPr id="7" name="Rectangle 6"/>
          <p:cNvSpPr/>
          <p:nvPr userDrawn="1"/>
        </p:nvSpPr>
        <p:spPr bwMode="auto">
          <a:xfrm rot="10800000" flipH="1">
            <a:off x="1" y="0"/>
            <a:ext cx="304800" cy="6858000"/>
          </a:xfrm>
          <a:prstGeom prst="rect">
            <a:avLst/>
          </a:prstGeom>
          <a:solidFill>
            <a:srgbClr val="00A8F7"/>
          </a:solidFill>
          <a:ln>
            <a:noFill/>
          </a:ln>
          <a:effectLst/>
        </p:spPr>
        <p:txBody>
          <a:bodyPr vert="horz" wrap="square" lIns="121920" tIns="60960" rIns="121920" bIns="60960" numCol="1" rtlCol="0" anchor="ctr" anchorCtr="0" compatLnSpc="1">
            <a:prstTxWarp prst="textNoShape">
              <a:avLst/>
            </a:prstTxWarp>
          </a:bodyPr>
          <a:lstStyle/>
          <a:p>
            <a:pPr marL="0" marR="0" indent="0" algn="ctr" defTabSz="1219170" rtl="0" eaLnBrk="1" fontAlgn="base" latinLnBrk="0" hangingPunct="1">
              <a:lnSpc>
                <a:spcPct val="100000"/>
              </a:lnSpc>
              <a:spcBef>
                <a:spcPct val="0"/>
              </a:spcBef>
              <a:spcAft>
                <a:spcPct val="0"/>
              </a:spcAft>
              <a:buClrTx/>
              <a:buSzTx/>
              <a:buFontTx/>
              <a:buNone/>
              <a:tabLst/>
            </a:pPr>
            <a:endParaRPr kumimoji="0" lang="en-US" sz="2933" b="0" i="0" u="none" strike="noStrike" cap="none" normalizeH="0" baseline="0">
              <a:ln>
                <a:noFill/>
              </a:ln>
              <a:solidFill>
                <a:srgbClr val="00A8F7"/>
              </a:solidFill>
              <a:effectLst/>
              <a:latin typeface="Arial" charset="0"/>
              <a:ea typeface="ＭＳ Ｐゴシック" pitchFamily="34" charset="-128"/>
            </a:endParaRPr>
          </a:p>
        </p:txBody>
      </p:sp>
      <p:grpSp>
        <p:nvGrpSpPr>
          <p:cNvPr id="4" name="Group 3">
            <a:extLst>
              <a:ext uri="{FF2B5EF4-FFF2-40B4-BE49-F238E27FC236}">
                <a16:creationId xmlns:a16="http://schemas.microsoft.com/office/drawing/2014/main" id="{1D6B91B2-FF25-B547-96EF-5961B0ED9545}"/>
              </a:ext>
            </a:extLst>
          </p:cNvPr>
          <p:cNvGrpSpPr/>
          <p:nvPr userDrawn="1"/>
        </p:nvGrpSpPr>
        <p:grpSpPr>
          <a:xfrm>
            <a:off x="906052" y="1"/>
            <a:ext cx="5087397" cy="6859424"/>
            <a:chOff x="679539" y="1"/>
            <a:chExt cx="3815548" cy="5144568"/>
          </a:xfrm>
        </p:grpSpPr>
        <p:sp>
          <p:nvSpPr>
            <p:cNvPr id="5" name="Chevron 4">
              <a:extLst>
                <a:ext uri="{FF2B5EF4-FFF2-40B4-BE49-F238E27FC236}">
                  <a16:creationId xmlns:a16="http://schemas.microsoft.com/office/drawing/2014/main" id="{DC18AE4F-7AF1-1E49-8E35-ACD12253F1DC}"/>
                </a:ext>
              </a:extLst>
            </p:cNvPr>
            <p:cNvSpPr/>
            <p:nvPr/>
          </p:nvSpPr>
          <p:spPr>
            <a:xfrm>
              <a:off x="679539" y="1"/>
              <a:ext cx="3193569" cy="2999574"/>
            </a:xfrm>
            <a:prstGeom prst="chevron">
              <a:avLst>
                <a:gd name="adj" fmla="val 4614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6" name="Chevron 5">
              <a:extLst>
                <a:ext uri="{FF2B5EF4-FFF2-40B4-BE49-F238E27FC236}">
                  <a16:creationId xmlns:a16="http://schemas.microsoft.com/office/drawing/2014/main" id="{76D0D87F-CCC6-9E41-97FE-B4426F02A174}"/>
                </a:ext>
              </a:extLst>
            </p:cNvPr>
            <p:cNvSpPr/>
            <p:nvPr/>
          </p:nvSpPr>
          <p:spPr>
            <a:xfrm>
              <a:off x="696634" y="1576855"/>
              <a:ext cx="3798453" cy="3567714"/>
            </a:xfrm>
            <a:prstGeom prst="chevron">
              <a:avLst>
                <a:gd name="adj" fmla="val 4614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8" name="Chevron 7">
              <a:extLst>
                <a:ext uri="{FF2B5EF4-FFF2-40B4-BE49-F238E27FC236}">
                  <a16:creationId xmlns:a16="http://schemas.microsoft.com/office/drawing/2014/main" id="{3A23CFCA-DE87-964F-9974-016A9D172A36}"/>
                </a:ext>
              </a:extLst>
            </p:cNvPr>
            <p:cNvSpPr/>
            <p:nvPr/>
          </p:nvSpPr>
          <p:spPr>
            <a:xfrm>
              <a:off x="1500375" y="1166614"/>
              <a:ext cx="2488584" cy="2337414"/>
            </a:xfrm>
            <a:prstGeom prst="chevron">
              <a:avLst>
                <a:gd name="adj" fmla="val 4614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grpSp>
      <p:sp>
        <p:nvSpPr>
          <p:cNvPr id="12" name="Title 1">
            <a:extLst>
              <a:ext uri="{FF2B5EF4-FFF2-40B4-BE49-F238E27FC236}">
                <a16:creationId xmlns:a16="http://schemas.microsoft.com/office/drawing/2014/main" id="{F5DD42CD-EE00-1446-8F2A-C82DE4129864}"/>
              </a:ext>
            </a:extLst>
          </p:cNvPr>
          <p:cNvSpPr>
            <a:spLocks noGrp="1"/>
          </p:cNvSpPr>
          <p:nvPr>
            <p:ph type="ctrTitle"/>
          </p:nvPr>
        </p:nvSpPr>
        <p:spPr>
          <a:xfrm>
            <a:off x="5486400" y="4827006"/>
            <a:ext cx="6133107" cy="622532"/>
          </a:xfrm>
        </p:spPr>
        <p:txBody>
          <a:bodyPr anchor="b">
            <a:noAutofit/>
          </a:bodyPr>
          <a:lstStyle>
            <a:lvl1pPr>
              <a:defRPr sz="2933" spc="-67" baseline="0"/>
            </a:lvl1pPr>
          </a:lstStyle>
          <a:p>
            <a:r>
              <a:rPr lang="en-US"/>
              <a:t>Click to edit Master title style</a:t>
            </a:r>
          </a:p>
        </p:txBody>
      </p:sp>
      <p:sp>
        <p:nvSpPr>
          <p:cNvPr id="13" name="Subtitle 2">
            <a:extLst>
              <a:ext uri="{FF2B5EF4-FFF2-40B4-BE49-F238E27FC236}">
                <a16:creationId xmlns:a16="http://schemas.microsoft.com/office/drawing/2014/main" id="{5EFD8F51-BFFC-3841-A417-4C0A7270D0A4}"/>
              </a:ext>
            </a:extLst>
          </p:cNvPr>
          <p:cNvSpPr>
            <a:spLocks noGrp="1"/>
          </p:cNvSpPr>
          <p:nvPr>
            <p:ph type="subTitle" idx="1"/>
          </p:nvPr>
        </p:nvSpPr>
        <p:spPr>
          <a:xfrm>
            <a:off x="5486400" y="5463102"/>
            <a:ext cx="6059480" cy="900905"/>
          </a:xfrm>
        </p:spPr>
        <p:txBody>
          <a:bodyPr>
            <a:noAutofit/>
          </a:bodyPr>
          <a:lstStyle>
            <a:lvl1pPr marL="0" indent="0" algn="l">
              <a:buNone/>
              <a:defRPr sz="2400" b="1" spc="-67" baseline="0">
                <a:solidFill>
                  <a:schemeClr val="accent3"/>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p>
        </p:txBody>
      </p:sp>
      <p:grpSp>
        <p:nvGrpSpPr>
          <p:cNvPr id="22" name="Group 21">
            <a:extLst>
              <a:ext uri="{FF2B5EF4-FFF2-40B4-BE49-F238E27FC236}">
                <a16:creationId xmlns:a16="http://schemas.microsoft.com/office/drawing/2014/main" id="{7B8822F6-18DD-0A4E-A8D7-ED719A9B245A}"/>
              </a:ext>
            </a:extLst>
          </p:cNvPr>
          <p:cNvGrpSpPr/>
          <p:nvPr userDrawn="1"/>
        </p:nvGrpSpPr>
        <p:grpSpPr>
          <a:xfrm>
            <a:off x="5328379" y="6205141"/>
            <a:ext cx="3479121" cy="306732"/>
            <a:chOff x="744483" y="4848998"/>
            <a:chExt cx="2609341" cy="230049"/>
          </a:xfrm>
        </p:grpSpPr>
        <p:sp>
          <p:nvSpPr>
            <p:cNvPr id="23" name="TextBox 22">
              <a:extLst>
                <a:ext uri="{FF2B5EF4-FFF2-40B4-BE49-F238E27FC236}">
                  <a16:creationId xmlns:a16="http://schemas.microsoft.com/office/drawing/2014/main" id="{9634D32D-7C09-EB4A-9EC5-DB5B33369ED0}"/>
                </a:ext>
              </a:extLst>
            </p:cNvPr>
            <p:cNvSpPr txBox="1"/>
            <p:nvPr userDrawn="1"/>
          </p:nvSpPr>
          <p:spPr>
            <a:xfrm>
              <a:off x="2184981" y="4875458"/>
              <a:ext cx="1168843" cy="161583"/>
            </a:xfrm>
            <a:prstGeom prst="rect">
              <a:avLst/>
            </a:prstGeom>
            <a:noFill/>
          </p:spPr>
          <p:txBody>
            <a:bodyPr wrap="square" lIns="0" tIns="0" rIns="0" bIns="0" rtlCol="0" anchor="ctr">
              <a:spAutoFit/>
            </a:bodyPr>
            <a:lstStyle/>
            <a:p>
              <a:pPr algn="l"/>
              <a:r>
                <a:rPr lang="en-US" sz="1400" b="1">
                  <a:solidFill>
                    <a:schemeClr val="tx1">
                      <a:lumMod val="50000"/>
                    </a:schemeClr>
                  </a:solidFill>
                  <a:latin typeface="+mn-lt"/>
                  <a:cs typeface="Arial"/>
                </a:rPr>
                <a:t>Better Together</a:t>
              </a:r>
            </a:p>
          </p:txBody>
        </p:sp>
        <p:sp>
          <p:nvSpPr>
            <p:cNvPr id="24" name="Title 3">
              <a:extLst>
                <a:ext uri="{FF2B5EF4-FFF2-40B4-BE49-F238E27FC236}">
                  <a16:creationId xmlns:a16="http://schemas.microsoft.com/office/drawing/2014/main" id="{17BC5B71-5229-E648-A753-F08447F372D0}"/>
                </a:ext>
              </a:extLst>
            </p:cNvPr>
            <p:cNvSpPr txBox="1">
              <a:spLocks/>
            </p:cNvSpPr>
            <p:nvPr userDrawn="1"/>
          </p:nvSpPr>
          <p:spPr>
            <a:xfrm>
              <a:off x="744483" y="4848998"/>
              <a:ext cx="1342523" cy="230049"/>
            </a:xfrm>
            <a:prstGeom prst="rect">
              <a:avLst/>
            </a:prstGeom>
          </p:spPr>
          <p:txBody>
            <a:bodyPr anchor="ctr"/>
            <a:lstStyle>
              <a:lvl1pPr algn="l" defTabSz="914400" rtl="0" eaLnBrk="1" latinLnBrk="0" hangingPunct="1">
                <a:lnSpc>
                  <a:spcPct val="90000"/>
                </a:lnSpc>
                <a:spcBef>
                  <a:spcPct val="0"/>
                </a:spcBef>
                <a:buNone/>
                <a:defRPr sz="2400" b="1" kern="1200">
                  <a:solidFill>
                    <a:schemeClr val="tx1">
                      <a:lumMod val="50000"/>
                    </a:schemeClr>
                  </a:solidFill>
                  <a:latin typeface="+mj-lt"/>
                  <a:ea typeface="+mj-ea"/>
                  <a:cs typeface="+mj-cs"/>
                </a:defRPr>
              </a:lvl1pPr>
            </a:lstStyle>
            <a:p>
              <a:pPr algn="r"/>
              <a:r>
                <a:rPr lang="en-US" sz="1400">
                  <a:solidFill>
                    <a:schemeClr val="accent1"/>
                  </a:solidFill>
                  <a:latin typeface="+mn-lt"/>
                </a:rPr>
                <a:t>UHC</a:t>
              </a:r>
              <a:r>
                <a:rPr lang="en-US" sz="1400">
                  <a:solidFill>
                    <a:schemeClr val="accent2"/>
                  </a:solidFill>
                  <a:latin typeface="+mn-lt"/>
                </a:rPr>
                <a:t>Technology</a:t>
              </a:r>
            </a:p>
          </p:txBody>
        </p:sp>
        <p:cxnSp>
          <p:nvCxnSpPr>
            <p:cNvPr id="25" name="Straight Connector 24">
              <a:extLst>
                <a:ext uri="{FF2B5EF4-FFF2-40B4-BE49-F238E27FC236}">
                  <a16:creationId xmlns:a16="http://schemas.microsoft.com/office/drawing/2014/main" id="{8689C5A0-DA9D-4549-947B-FB5584F4750A}"/>
                </a:ext>
              </a:extLst>
            </p:cNvPr>
            <p:cNvCxnSpPr/>
            <p:nvPr userDrawn="1"/>
          </p:nvCxnSpPr>
          <p:spPr>
            <a:xfrm>
              <a:off x="2087006" y="4874877"/>
              <a:ext cx="0" cy="1814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0354733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1_Section Title 1">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BB74B01-997D-4342-8638-CC9D66A5B20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5589" b="12293"/>
          <a:stretch/>
        </p:blipFill>
        <p:spPr>
          <a:xfrm>
            <a:off x="2983571" y="0"/>
            <a:ext cx="9208429" cy="4470400"/>
          </a:xfrm>
          <a:prstGeom prst="rect">
            <a:avLst/>
          </a:prstGeom>
        </p:spPr>
      </p:pic>
      <p:sp>
        <p:nvSpPr>
          <p:cNvPr id="7" name="Rectangle 6"/>
          <p:cNvSpPr/>
          <p:nvPr userDrawn="1"/>
        </p:nvSpPr>
        <p:spPr bwMode="auto">
          <a:xfrm rot="10800000" flipH="1">
            <a:off x="1" y="0"/>
            <a:ext cx="304800" cy="6858000"/>
          </a:xfrm>
          <a:prstGeom prst="rect">
            <a:avLst/>
          </a:prstGeom>
          <a:solidFill>
            <a:srgbClr val="00A8F7"/>
          </a:solidFill>
          <a:ln>
            <a:noFill/>
          </a:ln>
          <a:effectLst/>
        </p:spPr>
        <p:txBody>
          <a:bodyPr vert="horz" wrap="square" lIns="121920" tIns="60960" rIns="121920" bIns="60960" numCol="1" rtlCol="0" anchor="ctr" anchorCtr="0" compatLnSpc="1">
            <a:prstTxWarp prst="textNoShape">
              <a:avLst/>
            </a:prstTxWarp>
          </a:bodyPr>
          <a:lstStyle/>
          <a:p>
            <a:pPr marL="0" marR="0" indent="0" algn="ctr" defTabSz="1219170" rtl="0" eaLnBrk="1" fontAlgn="base" latinLnBrk="0" hangingPunct="1">
              <a:lnSpc>
                <a:spcPct val="100000"/>
              </a:lnSpc>
              <a:spcBef>
                <a:spcPct val="0"/>
              </a:spcBef>
              <a:spcAft>
                <a:spcPct val="0"/>
              </a:spcAft>
              <a:buClrTx/>
              <a:buSzTx/>
              <a:buFontTx/>
              <a:buNone/>
              <a:tabLst/>
            </a:pPr>
            <a:endParaRPr kumimoji="0" lang="en-US" sz="2933" b="0" i="0" u="none" strike="noStrike" cap="none" normalizeH="0" baseline="0">
              <a:ln>
                <a:noFill/>
              </a:ln>
              <a:solidFill>
                <a:srgbClr val="00A8F7"/>
              </a:solidFill>
              <a:effectLst/>
              <a:latin typeface="Arial" charset="0"/>
              <a:ea typeface="ＭＳ Ｐゴシック" pitchFamily="34" charset="-128"/>
            </a:endParaRPr>
          </a:p>
        </p:txBody>
      </p:sp>
      <p:grpSp>
        <p:nvGrpSpPr>
          <p:cNvPr id="4" name="Group 3">
            <a:extLst>
              <a:ext uri="{FF2B5EF4-FFF2-40B4-BE49-F238E27FC236}">
                <a16:creationId xmlns:a16="http://schemas.microsoft.com/office/drawing/2014/main" id="{1D6B91B2-FF25-B547-96EF-5961B0ED9545}"/>
              </a:ext>
            </a:extLst>
          </p:cNvPr>
          <p:cNvGrpSpPr/>
          <p:nvPr userDrawn="1"/>
        </p:nvGrpSpPr>
        <p:grpSpPr>
          <a:xfrm>
            <a:off x="906052" y="1"/>
            <a:ext cx="5087397" cy="6859424"/>
            <a:chOff x="679539" y="1"/>
            <a:chExt cx="3815548" cy="5144568"/>
          </a:xfrm>
        </p:grpSpPr>
        <p:sp>
          <p:nvSpPr>
            <p:cNvPr id="5" name="Chevron 4">
              <a:extLst>
                <a:ext uri="{FF2B5EF4-FFF2-40B4-BE49-F238E27FC236}">
                  <a16:creationId xmlns:a16="http://schemas.microsoft.com/office/drawing/2014/main" id="{DC18AE4F-7AF1-1E49-8E35-ACD12253F1DC}"/>
                </a:ext>
              </a:extLst>
            </p:cNvPr>
            <p:cNvSpPr/>
            <p:nvPr/>
          </p:nvSpPr>
          <p:spPr>
            <a:xfrm>
              <a:off x="679539" y="1"/>
              <a:ext cx="3193569" cy="2999574"/>
            </a:xfrm>
            <a:prstGeom prst="chevron">
              <a:avLst>
                <a:gd name="adj" fmla="val 4614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6" name="Chevron 5">
              <a:extLst>
                <a:ext uri="{FF2B5EF4-FFF2-40B4-BE49-F238E27FC236}">
                  <a16:creationId xmlns:a16="http://schemas.microsoft.com/office/drawing/2014/main" id="{76D0D87F-CCC6-9E41-97FE-B4426F02A174}"/>
                </a:ext>
              </a:extLst>
            </p:cNvPr>
            <p:cNvSpPr/>
            <p:nvPr/>
          </p:nvSpPr>
          <p:spPr>
            <a:xfrm>
              <a:off x="696634" y="1576855"/>
              <a:ext cx="3798453" cy="3567714"/>
            </a:xfrm>
            <a:prstGeom prst="chevron">
              <a:avLst>
                <a:gd name="adj" fmla="val 4614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8" name="Chevron 7">
              <a:extLst>
                <a:ext uri="{FF2B5EF4-FFF2-40B4-BE49-F238E27FC236}">
                  <a16:creationId xmlns:a16="http://schemas.microsoft.com/office/drawing/2014/main" id="{3A23CFCA-DE87-964F-9974-016A9D172A36}"/>
                </a:ext>
              </a:extLst>
            </p:cNvPr>
            <p:cNvSpPr/>
            <p:nvPr/>
          </p:nvSpPr>
          <p:spPr>
            <a:xfrm>
              <a:off x="1500375" y="1166614"/>
              <a:ext cx="2488584" cy="2337414"/>
            </a:xfrm>
            <a:prstGeom prst="chevron">
              <a:avLst>
                <a:gd name="adj" fmla="val 4614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grpSp>
      <p:sp>
        <p:nvSpPr>
          <p:cNvPr id="10" name="Title 1">
            <a:extLst>
              <a:ext uri="{FF2B5EF4-FFF2-40B4-BE49-F238E27FC236}">
                <a16:creationId xmlns:a16="http://schemas.microsoft.com/office/drawing/2014/main" id="{B71D31DB-8BCA-7042-B94D-76954AEA48F2}"/>
              </a:ext>
            </a:extLst>
          </p:cNvPr>
          <p:cNvSpPr>
            <a:spLocks noGrp="1"/>
          </p:cNvSpPr>
          <p:nvPr>
            <p:ph type="ctrTitle"/>
          </p:nvPr>
        </p:nvSpPr>
        <p:spPr>
          <a:xfrm>
            <a:off x="5486400" y="4827006"/>
            <a:ext cx="6133107" cy="622532"/>
          </a:xfrm>
        </p:spPr>
        <p:txBody>
          <a:bodyPr anchor="b">
            <a:noAutofit/>
          </a:bodyPr>
          <a:lstStyle>
            <a:lvl1pPr>
              <a:defRPr sz="2933" spc="-67" baseline="0"/>
            </a:lvl1pPr>
          </a:lstStyle>
          <a:p>
            <a:r>
              <a:rPr lang="en-US"/>
              <a:t>Click to edit Master title style</a:t>
            </a:r>
          </a:p>
        </p:txBody>
      </p:sp>
      <p:sp>
        <p:nvSpPr>
          <p:cNvPr id="12" name="Subtitle 2">
            <a:extLst>
              <a:ext uri="{FF2B5EF4-FFF2-40B4-BE49-F238E27FC236}">
                <a16:creationId xmlns:a16="http://schemas.microsoft.com/office/drawing/2014/main" id="{5E37C1BC-8CB7-5F4C-9252-0CCB40049E11}"/>
              </a:ext>
            </a:extLst>
          </p:cNvPr>
          <p:cNvSpPr>
            <a:spLocks noGrp="1"/>
          </p:cNvSpPr>
          <p:nvPr>
            <p:ph type="subTitle" idx="1"/>
          </p:nvPr>
        </p:nvSpPr>
        <p:spPr>
          <a:xfrm>
            <a:off x="5486400" y="5463102"/>
            <a:ext cx="6059480" cy="900905"/>
          </a:xfrm>
        </p:spPr>
        <p:txBody>
          <a:bodyPr>
            <a:noAutofit/>
          </a:bodyPr>
          <a:lstStyle>
            <a:lvl1pPr marL="0" indent="0" algn="l">
              <a:buNone/>
              <a:defRPr sz="2400" b="1" spc="-67" baseline="0">
                <a:solidFill>
                  <a:schemeClr val="accent3"/>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p>
        </p:txBody>
      </p:sp>
      <p:grpSp>
        <p:nvGrpSpPr>
          <p:cNvPr id="21" name="Group 20">
            <a:extLst>
              <a:ext uri="{FF2B5EF4-FFF2-40B4-BE49-F238E27FC236}">
                <a16:creationId xmlns:a16="http://schemas.microsoft.com/office/drawing/2014/main" id="{FD9F12B0-5D5F-2145-B861-AF9E8A85FB89}"/>
              </a:ext>
            </a:extLst>
          </p:cNvPr>
          <p:cNvGrpSpPr/>
          <p:nvPr userDrawn="1"/>
        </p:nvGrpSpPr>
        <p:grpSpPr>
          <a:xfrm>
            <a:off x="5328379" y="6205141"/>
            <a:ext cx="3479121" cy="306732"/>
            <a:chOff x="744483" y="4848998"/>
            <a:chExt cx="2609341" cy="230049"/>
          </a:xfrm>
        </p:grpSpPr>
        <p:sp>
          <p:nvSpPr>
            <p:cNvPr id="22" name="TextBox 21">
              <a:extLst>
                <a:ext uri="{FF2B5EF4-FFF2-40B4-BE49-F238E27FC236}">
                  <a16:creationId xmlns:a16="http://schemas.microsoft.com/office/drawing/2014/main" id="{D4FFD12B-A382-5844-A4D2-92C01109B222}"/>
                </a:ext>
              </a:extLst>
            </p:cNvPr>
            <p:cNvSpPr txBox="1"/>
            <p:nvPr userDrawn="1"/>
          </p:nvSpPr>
          <p:spPr>
            <a:xfrm>
              <a:off x="2184981" y="4875458"/>
              <a:ext cx="1168843" cy="161583"/>
            </a:xfrm>
            <a:prstGeom prst="rect">
              <a:avLst/>
            </a:prstGeom>
            <a:noFill/>
          </p:spPr>
          <p:txBody>
            <a:bodyPr wrap="square" lIns="0" tIns="0" rIns="0" bIns="0" rtlCol="0" anchor="ctr">
              <a:spAutoFit/>
            </a:bodyPr>
            <a:lstStyle/>
            <a:p>
              <a:pPr algn="l"/>
              <a:r>
                <a:rPr lang="en-US" sz="1400" b="1">
                  <a:solidFill>
                    <a:schemeClr val="tx1">
                      <a:lumMod val="50000"/>
                    </a:schemeClr>
                  </a:solidFill>
                  <a:latin typeface="+mn-lt"/>
                  <a:cs typeface="Arial"/>
                </a:rPr>
                <a:t>Better Together</a:t>
              </a:r>
            </a:p>
          </p:txBody>
        </p:sp>
        <p:sp>
          <p:nvSpPr>
            <p:cNvPr id="23" name="Title 3">
              <a:extLst>
                <a:ext uri="{FF2B5EF4-FFF2-40B4-BE49-F238E27FC236}">
                  <a16:creationId xmlns:a16="http://schemas.microsoft.com/office/drawing/2014/main" id="{95B75683-1196-5948-9C0B-65AB17405A20}"/>
                </a:ext>
              </a:extLst>
            </p:cNvPr>
            <p:cNvSpPr txBox="1">
              <a:spLocks/>
            </p:cNvSpPr>
            <p:nvPr userDrawn="1"/>
          </p:nvSpPr>
          <p:spPr>
            <a:xfrm>
              <a:off x="744483" y="4848998"/>
              <a:ext cx="1342523" cy="230049"/>
            </a:xfrm>
            <a:prstGeom prst="rect">
              <a:avLst/>
            </a:prstGeom>
          </p:spPr>
          <p:txBody>
            <a:bodyPr anchor="ctr"/>
            <a:lstStyle>
              <a:lvl1pPr algn="l" defTabSz="914400" rtl="0" eaLnBrk="1" latinLnBrk="0" hangingPunct="1">
                <a:lnSpc>
                  <a:spcPct val="90000"/>
                </a:lnSpc>
                <a:spcBef>
                  <a:spcPct val="0"/>
                </a:spcBef>
                <a:buNone/>
                <a:defRPr sz="2400" b="1" kern="1200">
                  <a:solidFill>
                    <a:schemeClr val="tx1">
                      <a:lumMod val="50000"/>
                    </a:schemeClr>
                  </a:solidFill>
                  <a:latin typeface="+mj-lt"/>
                  <a:ea typeface="+mj-ea"/>
                  <a:cs typeface="+mj-cs"/>
                </a:defRPr>
              </a:lvl1pPr>
            </a:lstStyle>
            <a:p>
              <a:pPr algn="r"/>
              <a:r>
                <a:rPr lang="en-US" sz="1400">
                  <a:solidFill>
                    <a:schemeClr val="accent1"/>
                  </a:solidFill>
                  <a:latin typeface="+mn-lt"/>
                </a:rPr>
                <a:t>UHC</a:t>
              </a:r>
              <a:r>
                <a:rPr lang="en-US" sz="1400">
                  <a:solidFill>
                    <a:schemeClr val="accent2"/>
                  </a:solidFill>
                  <a:latin typeface="+mn-lt"/>
                </a:rPr>
                <a:t>Technology</a:t>
              </a:r>
            </a:p>
          </p:txBody>
        </p:sp>
        <p:cxnSp>
          <p:nvCxnSpPr>
            <p:cNvPr id="24" name="Straight Connector 23">
              <a:extLst>
                <a:ext uri="{FF2B5EF4-FFF2-40B4-BE49-F238E27FC236}">
                  <a16:creationId xmlns:a16="http://schemas.microsoft.com/office/drawing/2014/main" id="{650786FC-F9CF-0340-A9EB-A657DA3E5FF4}"/>
                </a:ext>
              </a:extLst>
            </p:cNvPr>
            <p:cNvCxnSpPr/>
            <p:nvPr userDrawn="1"/>
          </p:nvCxnSpPr>
          <p:spPr>
            <a:xfrm>
              <a:off x="2087006" y="4874877"/>
              <a:ext cx="0" cy="1814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6691895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3_Section Title 1">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A5F41C1-ED0A-894A-B3CF-5F7CFFB84AE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1585" t="21323" b="11914"/>
          <a:stretch/>
        </p:blipFill>
        <p:spPr>
          <a:xfrm>
            <a:off x="3290850" y="0"/>
            <a:ext cx="8901151" cy="4460488"/>
          </a:xfrm>
          <a:prstGeom prst="rect">
            <a:avLst/>
          </a:prstGeom>
        </p:spPr>
      </p:pic>
      <p:sp>
        <p:nvSpPr>
          <p:cNvPr id="7" name="Rectangle 6"/>
          <p:cNvSpPr/>
          <p:nvPr userDrawn="1"/>
        </p:nvSpPr>
        <p:spPr bwMode="auto">
          <a:xfrm rot="10800000" flipH="1">
            <a:off x="1" y="0"/>
            <a:ext cx="304800" cy="6858000"/>
          </a:xfrm>
          <a:prstGeom prst="rect">
            <a:avLst/>
          </a:prstGeom>
          <a:solidFill>
            <a:srgbClr val="00A8F7"/>
          </a:solidFill>
          <a:ln>
            <a:noFill/>
          </a:ln>
          <a:effectLst/>
        </p:spPr>
        <p:txBody>
          <a:bodyPr vert="horz" wrap="square" lIns="121920" tIns="60960" rIns="121920" bIns="60960" numCol="1" rtlCol="0" anchor="ctr" anchorCtr="0" compatLnSpc="1">
            <a:prstTxWarp prst="textNoShape">
              <a:avLst/>
            </a:prstTxWarp>
          </a:bodyPr>
          <a:lstStyle/>
          <a:p>
            <a:pPr marL="0" marR="0" indent="0" algn="ctr" defTabSz="1219170" rtl="0" eaLnBrk="1" fontAlgn="base" latinLnBrk="0" hangingPunct="1">
              <a:lnSpc>
                <a:spcPct val="100000"/>
              </a:lnSpc>
              <a:spcBef>
                <a:spcPct val="0"/>
              </a:spcBef>
              <a:spcAft>
                <a:spcPct val="0"/>
              </a:spcAft>
              <a:buClrTx/>
              <a:buSzTx/>
              <a:buFontTx/>
              <a:buNone/>
              <a:tabLst/>
            </a:pPr>
            <a:endParaRPr kumimoji="0" lang="en-US" sz="2933" b="0" i="0" u="none" strike="noStrike" cap="none" normalizeH="0" baseline="0">
              <a:ln>
                <a:noFill/>
              </a:ln>
              <a:solidFill>
                <a:srgbClr val="00A8F7"/>
              </a:solidFill>
              <a:effectLst/>
              <a:latin typeface="Arial" charset="0"/>
              <a:ea typeface="ＭＳ Ｐゴシック" pitchFamily="34" charset="-128"/>
            </a:endParaRPr>
          </a:p>
        </p:txBody>
      </p:sp>
      <p:grpSp>
        <p:nvGrpSpPr>
          <p:cNvPr id="4" name="Group 3">
            <a:extLst>
              <a:ext uri="{FF2B5EF4-FFF2-40B4-BE49-F238E27FC236}">
                <a16:creationId xmlns:a16="http://schemas.microsoft.com/office/drawing/2014/main" id="{1D6B91B2-FF25-B547-96EF-5961B0ED9545}"/>
              </a:ext>
            </a:extLst>
          </p:cNvPr>
          <p:cNvGrpSpPr/>
          <p:nvPr userDrawn="1"/>
        </p:nvGrpSpPr>
        <p:grpSpPr>
          <a:xfrm>
            <a:off x="906052" y="1"/>
            <a:ext cx="5087397" cy="6859424"/>
            <a:chOff x="679539" y="1"/>
            <a:chExt cx="3815548" cy="5144568"/>
          </a:xfrm>
        </p:grpSpPr>
        <p:sp>
          <p:nvSpPr>
            <p:cNvPr id="5" name="Chevron 4">
              <a:extLst>
                <a:ext uri="{FF2B5EF4-FFF2-40B4-BE49-F238E27FC236}">
                  <a16:creationId xmlns:a16="http://schemas.microsoft.com/office/drawing/2014/main" id="{DC18AE4F-7AF1-1E49-8E35-ACD12253F1DC}"/>
                </a:ext>
              </a:extLst>
            </p:cNvPr>
            <p:cNvSpPr/>
            <p:nvPr/>
          </p:nvSpPr>
          <p:spPr>
            <a:xfrm>
              <a:off x="679539" y="1"/>
              <a:ext cx="3193569" cy="2999574"/>
            </a:xfrm>
            <a:prstGeom prst="chevron">
              <a:avLst>
                <a:gd name="adj" fmla="val 4614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6" name="Chevron 5">
              <a:extLst>
                <a:ext uri="{FF2B5EF4-FFF2-40B4-BE49-F238E27FC236}">
                  <a16:creationId xmlns:a16="http://schemas.microsoft.com/office/drawing/2014/main" id="{76D0D87F-CCC6-9E41-97FE-B4426F02A174}"/>
                </a:ext>
              </a:extLst>
            </p:cNvPr>
            <p:cNvSpPr/>
            <p:nvPr/>
          </p:nvSpPr>
          <p:spPr>
            <a:xfrm>
              <a:off x="696634" y="1576855"/>
              <a:ext cx="3798453" cy="3567714"/>
            </a:xfrm>
            <a:prstGeom prst="chevron">
              <a:avLst>
                <a:gd name="adj" fmla="val 4614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8" name="Chevron 7">
              <a:extLst>
                <a:ext uri="{FF2B5EF4-FFF2-40B4-BE49-F238E27FC236}">
                  <a16:creationId xmlns:a16="http://schemas.microsoft.com/office/drawing/2014/main" id="{3A23CFCA-DE87-964F-9974-016A9D172A36}"/>
                </a:ext>
              </a:extLst>
            </p:cNvPr>
            <p:cNvSpPr/>
            <p:nvPr/>
          </p:nvSpPr>
          <p:spPr>
            <a:xfrm>
              <a:off x="1500375" y="1166614"/>
              <a:ext cx="2488584" cy="2337414"/>
            </a:xfrm>
            <a:prstGeom prst="chevron">
              <a:avLst>
                <a:gd name="adj" fmla="val 4614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grpSp>
      <p:sp>
        <p:nvSpPr>
          <p:cNvPr id="12" name="Title 1">
            <a:extLst>
              <a:ext uri="{FF2B5EF4-FFF2-40B4-BE49-F238E27FC236}">
                <a16:creationId xmlns:a16="http://schemas.microsoft.com/office/drawing/2014/main" id="{95672ECA-8BDB-C24D-A85A-A65E8F046F94}"/>
              </a:ext>
            </a:extLst>
          </p:cNvPr>
          <p:cNvSpPr>
            <a:spLocks noGrp="1"/>
          </p:cNvSpPr>
          <p:nvPr>
            <p:ph type="ctrTitle"/>
          </p:nvPr>
        </p:nvSpPr>
        <p:spPr>
          <a:xfrm>
            <a:off x="5486400" y="4827006"/>
            <a:ext cx="6133107" cy="622532"/>
          </a:xfrm>
        </p:spPr>
        <p:txBody>
          <a:bodyPr anchor="b">
            <a:noAutofit/>
          </a:bodyPr>
          <a:lstStyle>
            <a:lvl1pPr>
              <a:defRPr sz="2933" spc="-67" baseline="0"/>
            </a:lvl1pPr>
          </a:lstStyle>
          <a:p>
            <a:r>
              <a:rPr lang="en-US"/>
              <a:t>Click to edit Master title style</a:t>
            </a:r>
          </a:p>
        </p:txBody>
      </p:sp>
      <p:sp>
        <p:nvSpPr>
          <p:cNvPr id="13" name="Subtitle 2">
            <a:extLst>
              <a:ext uri="{FF2B5EF4-FFF2-40B4-BE49-F238E27FC236}">
                <a16:creationId xmlns:a16="http://schemas.microsoft.com/office/drawing/2014/main" id="{D8999BF5-F786-F14D-B7C2-C2BCC5AE8B41}"/>
              </a:ext>
            </a:extLst>
          </p:cNvPr>
          <p:cNvSpPr>
            <a:spLocks noGrp="1"/>
          </p:cNvSpPr>
          <p:nvPr>
            <p:ph type="subTitle" idx="1"/>
          </p:nvPr>
        </p:nvSpPr>
        <p:spPr>
          <a:xfrm>
            <a:off x="5486400" y="5463102"/>
            <a:ext cx="6059480" cy="900905"/>
          </a:xfrm>
        </p:spPr>
        <p:txBody>
          <a:bodyPr>
            <a:noAutofit/>
          </a:bodyPr>
          <a:lstStyle>
            <a:lvl1pPr marL="0" indent="0" algn="l">
              <a:buNone/>
              <a:defRPr sz="2400" b="1" spc="-67" baseline="0">
                <a:solidFill>
                  <a:schemeClr val="accent3"/>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p>
        </p:txBody>
      </p:sp>
      <p:grpSp>
        <p:nvGrpSpPr>
          <p:cNvPr id="22" name="Group 21">
            <a:extLst>
              <a:ext uri="{FF2B5EF4-FFF2-40B4-BE49-F238E27FC236}">
                <a16:creationId xmlns:a16="http://schemas.microsoft.com/office/drawing/2014/main" id="{853885AB-AADA-2746-98D6-78E2B96B17F2}"/>
              </a:ext>
            </a:extLst>
          </p:cNvPr>
          <p:cNvGrpSpPr/>
          <p:nvPr userDrawn="1"/>
        </p:nvGrpSpPr>
        <p:grpSpPr>
          <a:xfrm>
            <a:off x="5328379" y="6205141"/>
            <a:ext cx="3479121" cy="306732"/>
            <a:chOff x="744483" y="4848998"/>
            <a:chExt cx="2609341" cy="230049"/>
          </a:xfrm>
        </p:grpSpPr>
        <p:sp>
          <p:nvSpPr>
            <p:cNvPr id="23" name="TextBox 22">
              <a:extLst>
                <a:ext uri="{FF2B5EF4-FFF2-40B4-BE49-F238E27FC236}">
                  <a16:creationId xmlns:a16="http://schemas.microsoft.com/office/drawing/2014/main" id="{A26DD190-D481-8245-8459-30F06A13D612}"/>
                </a:ext>
              </a:extLst>
            </p:cNvPr>
            <p:cNvSpPr txBox="1"/>
            <p:nvPr userDrawn="1"/>
          </p:nvSpPr>
          <p:spPr>
            <a:xfrm>
              <a:off x="2184981" y="4875458"/>
              <a:ext cx="1168843" cy="161583"/>
            </a:xfrm>
            <a:prstGeom prst="rect">
              <a:avLst/>
            </a:prstGeom>
            <a:noFill/>
          </p:spPr>
          <p:txBody>
            <a:bodyPr wrap="square" lIns="0" tIns="0" rIns="0" bIns="0" rtlCol="0" anchor="ctr">
              <a:spAutoFit/>
            </a:bodyPr>
            <a:lstStyle/>
            <a:p>
              <a:pPr algn="l"/>
              <a:r>
                <a:rPr lang="en-US" sz="1400" b="1">
                  <a:solidFill>
                    <a:schemeClr val="tx1">
                      <a:lumMod val="50000"/>
                    </a:schemeClr>
                  </a:solidFill>
                  <a:latin typeface="+mn-lt"/>
                  <a:cs typeface="Arial"/>
                </a:rPr>
                <a:t>Better Together</a:t>
              </a:r>
            </a:p>
          </p:txBody>
        </p:sp>
        <p:sp>
          <p:nvSpPr>
            <p:cNvPr id="24" name="Title 3">
              <a:extLst>
                <a:ext uri="{FF2B5EF4-FFF2-40B4-BE49-F238E27FC236}">
                  <a16:creationId xmlns:a16="http://schemas.microsoft.com/office/drawing/2014/main" id="{08253C4F-2669-6C49-8F4E-00818047DE9F}"/>
                </a:ext>
              </a:extLst>
            </p:cNvPr>
            <p:cNvSpPr txBox="1">
              <a:spLocks/>
            </p:cNvSpPr>
            <p:nvPr userDrawn="1"/>
          </p:nvSpPr>
          <p:spPr>
            <a:xfrm>
              <a:off x="744483" y="4848998"/>
              <a:ext cx="1342523" cy="230049"/>
            </a:xfrm>
            <a:prstGeom prst="rect">
              <a:avLst/>
            </a:prstGeom>
          </p:spPr>
          <p:txBody>
            <a:bodyPr anchor="ctr"/>
            <a:lstStyle>
              <a:lvl1pPr algn="l" defTabSz="914400" rtl="0" eaLnBrk="1" latinLnBrk="0" hangingPunct="1">
                <a:lnSpc>
                  <a:spcPct val="90000"/>
                </a:lnSpc>
                <a:spcBef>
                  <a:spcPct val="0"/>
                </a:spcBef>
                <a:buNone/>
                <a:defRPr sz="2400" b="1" kern="1200">
                  <a:solidFill>
                    <a:schemeClr val="tx1">
                      <a:lumMod val="50000"/>
                    </a:schemeClr>
                  </a:solidFill>
                  <a:latin typeface="+mj-lt"/>
                  <a:ea typeface="+mj-ea"/>
                  <a:cs typeface="+mj-cs"/>
                </a:defRPr>
              </a:lvl1pPr>
            </a:lstStyle>
            <a:p>
              <a:pPr algn="r"/>
              <a:r>
                <a:rPr lang="en-US" sz="1400">
                  <a:solidFill>
                    <a:schemeClr val="accent1"/>
                  </a:solidFill>
                  <a:latin typeface="+mn-lt"/>
                </a:rPr>
                <a:t>UHC</a:t>
              </a:r>
              <a:r>
                <a:rPr lang="en-US" sz="1400">
                  <a:solidFill>
                    <a:schemeClr val="accent2"/>
                  </a:solidFill>
                  <a:latin typeface="+mn-lt"/>
                </a:rPr>
                <a:t>Technology</a:t>
              </a:r>
            </a:p>
          </p:txBody>
        </p:sp>
        <p:cxnSp>
          <p:nvCxnSpPr>
            <p:cNvPr id="25" name="Straight Connector 24">
              <a:extLst>
                <a:ext uri="{FF2B5EF4-FFF2-40B4-BE49-F238E27FC236}">
                  <a16:creationId xmlns:a16="http://schemas.microsoft.com/office/drawing/2014/main" id="{5A0B4BEC-A07A-3443-957E-21680C8E6C15}"/>
                </a:ext>
              </a:extLst>
            </p:cNvPr>
            <p:cNvCxnSpPr/>
            <p:nvPr userDrawn="1"/>
          </p:nvCxnSpPr>
          <p:spPr>
            <a:xfrm>
              <a:off x="2087006" y="4874877"/>
              <a:ext cx="0" cy="1814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646604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2_Section Title 1">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28902BF-5D3A-9D49-BF43-9A572D0E62E4}"/>
              </a:ext>
            </a:extLst>
          </p:cNvPr>
          <p:cNvSpPr/>
          <p:nvPr userDrawn="1"/>
        </p:nvSpPr>
        <p:spPr>
          <a:xfrm>
            <a:off x="3292441" y="2673"/>
            <a:ext cx="8916063" cy="4490224"/>
          </a:xfrm>
          <a:prstGeom prst="rect">
            <a:avLst/>
          </a:prstGeom>
          <a:pattFill prst="dkUpDi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ctrTitle"/>
          </p:nvPr>
        </p:nvSpPr>
        <p:spPr>
          <a:xfrm>
            <a:off x="5486400" y="5079591"/>
            <a:ext cx="6133107" cy="622532"/>
          </a:xfrm>
        </p:spPr>
        <p:txBody>
          <a:bodyPr anchor="b">
            <a:noAutofit/>
          </a:bodyPr>
          <a:lstStyle>
            <a:lvl1pPr>
              <a:defRPr sz="2933" spc="-67" baseline="0"/>
            </a:lvl1pPr>
          </a:lstStyle>
          <a:p>
            <a:r>
              <a:rPr lang="en-US"/>
              <a:t>Click to edit Master title style</a:t>
            </a:r>
          </a:p>
        </p:txBody>
      </p:sp>
      <p:sp>
        <p:nvSpPr>
          <p:cNvPr id="7" name="Rectangle 6"/>
          <p:cNvSpPr/>
          <p:nvPr userDrawn="1"/>
        </p:nvSpPr>
        <p:spPr bwMode="auto">
          <a:xfrm rot="10800000" flipH="1">
            <a:off x="1" y="0"/>
            <a:ext cx="304800" cy="6858000"/>
          </a:xfrm>
          <a:prstGeom prst="rect">
            <a:avLst/>
          </a:prstGeom>
          <a:solidFill>
            <a:srgbClr val="00A8F7"/>
          </a:solidFill>
          <a:ln>
            <a:noFill/>
          </a:ln>
          <a:effectLst/>
        </p:spPr>
        <p:txBody>
          <a:bodyPr vert="horz" wrap="square" lIns="121920" tIns="60960" rIns="121920" bIns="60960" numCol="1" rtlCol="0" anchor="ctr" anchorCtr="0" compatLnSpc="1">
            <a:prstTxWarp prst="textNoShape">
              <a:avLst/>
            </a:prstTxWarp>
          </a:bodyPr>
          <a:lstStyle/>
          <a:p>
            <a:pPr marL="0" marR="0" indent="0" algn="ctr" defTabSz="1219170" rtl="0" eaLnBrk="1" fontAlgn="base" latinLnBrk="0" hangingPunct="1">
              <a:lnSpc>
                <a:spcPct val="100000"/>
              </a:lnSpc>
              <a:spcBef>
                <a:spcPct val="0"/>
              </a:spcBef>
              <a:spcAft>
                <a:spcPct val="0"/>
              </a:spcAft>
              <a:buClrTx/>
              <a:buSzTx/>
              <a:buFontTx/>
              <a:buNone/>
              <a:tabLst/>
            </a:pPr>
            <a:endParaRPr kumimoji="0" lang="en-US" sz="2933" b="0" i="0" u="none" strike="noStrike" cap="none" normalizeH="0" baseline="0">
              <a:ln>
                <a:noFill/>
              </a:ln>
              <a:solidFill>
                <a:srgbClr val="00A8F7"/>
              </a:solidFill>
              <a:effectLst/>
              <a:latin typeface="Arial" charset="0"/>
              <a:ea typeface="ＭＳ Ｐゴシック" pitchFamily="34" charset="-128"/>
            </a:endParaRPr>
          </a:p>
        </p:txBody>
      </p:sp>
      <p:grpSp>
        <p:nvGrpSpPr>
          <p:cNvPr id="4" name="Group 3">
            <a:extLst>
              <a:ext uri="{FF2B5EF4-FFF2-40B4-BE49-F238E27FC236}">
                <a16:creationId xmlns:a16="http://schemas.microsoft.com/office/drawing/2014/main" id="{1D6B91B2-FF25-B547-96EF-5961B0ED9545}"/>
              </a:ext>
            </a:extLst>
          </p:cNvPr>
          <p:cNvGrpSpPr/>
          <p:nvPr userDrawn="1"/>
        </p:nvGrpSpPr>
        <p:grpSpPr>
          <a:xfrm>
            <a:off x="906052" y="1"/>
            <a:ext cx="5087397" cy="6859424"/>
            <a:chOff x="679539" y="1"/>
            <a:chExt cx="3815548" cy="5144568"/>
          </a:xfrm>
        </p:grpSpPr>
        <p:sp>
          <p:nvSpPr>
            <p:cNvPr id="5" name="Chevron 4">
              <a:extLst>
                <a:ext uri="{FF2B5EF4-FFF2-40B4-BE49-F238E27FC236}">
                  <a16:creationId xmlns:a16="http://schemas.microsoft.com/office/drawing/2014/main" id="{DC18AE4F-7AF1-1E49-8E35-ACD12253F1DC}"/>
                </a:ext>
              </a:extLst>
            </p:cNvPr>
            <p:cNvSpPr/>
            <p:nvPr/>
          </p:nvSpPr>
          <p:spPr>
            <a:xfrm>
              <a:off x="679539" y="1"/>
              <a:ext cx="3193569" cy="2999574"/>
            </a:xfrm>
            <a:prstGeom prst="chevron">
              <a:avLst>
                <a:gd name="adj" fmla="val 4614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6" name="Chevron 5">
              <a:extLst>
                <a:ext uri="{FF2B5EF4-FFF2-40B4-BE49-F238E27FC236}">
                  <a16:creationId xmlns:a16="http://schemas.microsoft.com/office/drawing/2014/main" id="{76D0D87F-CCC6-9E41-97FE-B4426F02A174}"/>
                </a:ext>
              </a:extLst>
            </p:cNvPr>
            <p:cNvSpPr/>
            <p:nvPr/>
          </p:nvSpPr>
          <p:spPr>
            <a:xfrm>
              <a:off x="696634" y="1576855"/>
              <a:ext cx="3798453" cy="3567714"/>
            </a:xfrm>
            <a:prstGeom prst="chevron">
              <a:avLst>
                <a:gd name="adj" fmla="val 4614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8" name="Chevron 7">
              <a:extLst>
                <a:ext uri="{FF2B5EF4-FFF2-40B4-BE49-F238E27FC236}">
                  <a16:creationId xmlns:a16="http://schemas.microsoft.com/office/drawing/2014/main" id="{3A23CFCA-DE87-964F-9974-016A9D172A36}"/>
                </a:ext>
              </a:extLst>
            </p:cNvPr>
            <p:cNvSpPr/>
            <p:nvPr/>
          </p:nvSpPr>
          <p:spPr>
            <a:xfrm>
              <a:off x="1500375" y="1166614"/>
              <a:ext cx="2488584" cy="2337414"/>
            </a:xfrm>
            <a:prstGeom prst="chevron">
              <a:avLst>
                <a:gd name="adj" fmla="val 4614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grpSp>
      <p:sp>
        <p:nvSpPr>
          <p:cNvPr id="11" name="Subtitle 2">
            <a:extLst>
              <a:ext uri="{FF2B5EF4-FFF2-40B4-BE49-F238E27FC236}">
                <a16:creationId xmlns:a16="http://schemas.microsoft.com/office/drawing/2014/main" id="{26F5DBD2-37E9-4C46-9895-67278E0C99D9}"/>
              </a:ext>
            </a:extLst>
          </p:cNvPr>
          <p:cNvSpPr>
            <a:spLocks noGrp="1"/>
          </p:cNvSpPr>
          <p:nvPr>
            <p:ph type="subTitle" idx="1"/>
          </p:nvPr>
        </p:nvSpPr>
        <p:spPr>
          <a:xfrm>
            <a:off x="5486400" y="5715688"/>
            <a:ext cx="6059480" cy="900905"/>
          </a:xfrm>
        </p:spPr>
        <p:txBody>
          <a:bodyPr>
            <a:noAutofit/>
          </a:bodyPr>
          <a:lstStyle>
            <a:lvl1pPr marL="0" indent="0" algn="l">
              <a:buNone/>
              <a:defRPr sz="2400" b="1" spc="-67" baseline="0">
                <a:solidFill>
                  <a:schemeClr val="accent3"/>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p>
        </p:txBody>
      </p:sp>
      <p:grpSp>
        <p:nvGrpSpPr>
          <p:cNvPr id="13" name="Group 12">
            <a:extLst>
              <a:ext uri="{FF2B5EF4-FFF2-40B4-BE49-F238E27FC236}">
                <a16:creationId xmlns:a16="http://schemas.microsoft.com/office/drawing/2014/main" id="{79DAAC04-46A3-9B4E-9CC6-921207BBC5C4}"/>
              </a:ext>
            </a:extLst>
          </p:cNvPr>
          <p:cNvGrpSpPr/>
          <p:nvPr userDrawn="1"/>
        </p:nvGrpSpPr>
        <p:grpSpPr>
          <a:xfrm>
            <a:off x="5629224" y="2878490"/>
            <a:ext cx="6493017" cy="499575"/>
            <a:chOff x="4221917" y="2158866"/>
            <a:chExt cx="4869763" cy="374681"/>
          </a:xfrm>
        </p:grpSpPr>
        <p:cxnSp>
          <p:nvCxnSpPr>
            <p:cNvPr id="19" name="Straight Connector 18">
              <a:extLst>
                <a:ext uri="{FF2B5EF4-FFF2-40B4-BE49-F238E27FC236}">
                  <a16:creationId xmlns:a16="http://schemas.microsoft.com/office/drawing/2014/main" id="{EAED680D-2C61-9D4B-9565-8D8D27789754}"/>
                </a:ext>
              </a:extLst>
            </p:cNvPr>
            <p:cNvCxnSpPr>
              <a:cxnSpLocks/>
            </p:cNvCxnSpPr>
            <p:nvPr userDrawn="1"/>
          </p:nvCxnSpPr>
          <p:spPr>
            <a:xfrm>
              <a:off x="6588671" y="2175160"/>
              <a:ext cx="0" cy="3583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02F97882-EB61-A348-82F0-BAE1DB338F22}"/>
                </a:ext>
              </a:extLst>
            </p:cNvPr>
            <p:cNvSpPr txBox="1"/>
            <p:nvPr userDrawn="1"/>
          </p:nvSpPr>
          <p:spPr>
            <a:xfrm>
              <a:off x="6708459" y="2158866"/>
              <a:ext cx="2383221" cy="369332"/>
            </a:xfrm>
            <a:prstGeom prst="rect">
              <a:avLst/>
            </a:prstGeom>
            <a:noFill/>
          </p:spPr>
          <p:txBody>
            <a:bodyPr wrap="square" lIns="0" tIns="0" rIns="0" bIns="0" rtlCol="0" anchor="ctr">
              <a:spAutoFit/>
            </a:bodyPr>
            <a:lstStyle/>
            <a:p>
              <a:pPr algn="l"/>
              <a:r>
                <a:rPr lang="en-US" sz="3200" b="1" i="0" spc="-67" baseline="0">
                  <a:solidFill>
                    <a:schemeClr val="tx1">
                      <a:lumMod val="50000"/>
                    </a:schemeClr>
                  </a:solidFill>
                  <a:latin typeface="Arial" panose="020B0604020202020204" pitchFamily="34" charset="0"/>
                </a:rPr>
                <a:t>Better Together</a:t>
              </a:r>
              <a:endParaRPr lang="en-US" sz="3200" b="1" i="0" spc="-67" baseline="0">
                <a:solidFill>
                  <a:schemeClr val="tx1">
                    <a:lumMod val="50000"/>
                  </a:schemeClr>
                </a:solidFill>
                <a:latin typeface="Arial" panose="020B0604020202020204" pitchFamily="34" charset="0"/>
                <a:cs typeface="Arial"/>
              </a:endParaRPr>
            </a:p>
          </p:txBody>
        </p:sp>
        <p:sp>
          <p:nvSpPr>
            <p:cNvPr id="38" name="TextBox 37">
              <a:extLst>
                <a:ext uri="{FF2B5EF4-FFF2-40B4-BE49-F238E27FC236}">
                  <a16:creationId xmlns:a16="http://schemas.microsoft.com/office/drawing/2014/main" id="{BE8895A3-93F5-7944-AEE5-FACB36E109ED}"/>
                </a:ext>
              </a:extLst>
            </p:cNvPr>
            <p:cNvSpPr txBox="1"/>
            <p:nvPr userDrawn="1"/>
          </p:nvSpPr>
          <p:spPr>
            <a:xfrm>
              <a:off x="4633576" y="2234023"/>
              <a:ext cx="190053" cy="225624"/>
            </a:xfrm>
            <a:custGeom>
              <a:avLst/>
              <a:gdLst/>
              <a:ahLst/>
              <a:cxnLst/>
              <a:rect l="l" t="t" r="r" b="b"/>
              <a:pathLst>
                <a:path w="190053" h="225624">
                  <a:moveTo>
                    <a:pt x="102096" y="0"/>
                  </a:moveTo>
                  <a:cubicBezTo>
                    <a:pt x="128785" y="0"/>
                    <a:pt x="150465" y="7888"/>
                    <a:pt x="167134" y="23664"/>
                  </a:cubicBezTo>
                  <a:cubicBezTo>
                    <a:pt x="177055" y="32991"/>
                    <a:pt x="184497" y="46385"/>
                    <a:pt x="189458" y="63848"/>
                  </a:cubicBezTo>
                  <a:lnTo>
                    <a:pt x="145851" y="74266"/>
                  </a:lnTo>
                  <a:cubicBezTo>
                    <a:pt x="143271" y="62955"/>
                    <a:pt x="137889" y="54025"/>
                    <a:pt x="129703" y="47477"/>
                  </a:cubicBezTo>
                  <a:cubicBezTo>
                    <a:pt x="121518" y="40928"/>
                    <a:pt x="111571" y="37654"/>
                    <a:pt x="99863" y="37654"/>
                  </a:cubicBezTo>
                  <a:cubicBezTo>
                    <a:pt x="83691" y="37654"/>
                    <a:pt x="70569" y="43458"/>
                    <a:pt x="60498" y="55067"/>
                  </a:cubicBezTo>
                  <a:cubicBezTo>
                    <a:pt x="50427" y="66675"/>
                    <a:pt x="45392" y="85477"/>
                    <a:pt x="45392" y="111473"/>
                  </a:cubicBezTo>
                  <a:cubicBezTo>
                    <a:pt x="45392" y="139055"/>
                    <a:pt x="50353" y="158701"/>
                    <a:pt x="60275" y="170409"/>
                  </a:cubicBezTo>
                  <a:cubicBezTo>
                    <a:pt x="70197" y="182116"/>
                    <a:pt x="83095" y="187970"/>
                    <a:pt x="98970" y="187970"/>
                  </a:cubicBezTo>
                  <a:cubicBezTo>
                    <a:pt x="110678" y="187970"/>
                    <a:pt x="120749" y="184250"/>
                    <a:pt x="129182" y="176808"/>
                  </a:cubicBezTo>
                  <a:cubicBezTo>
                    <a:pt x="137616" y="169367"/>
                    <a:pt x="143668" y="157659"/>
                    <a:pt x="147339" y="141685"/>
                  </a:cubicBezTo>
                  <a:lnTo>
                    <a:pt x="190053" y="155228"/>
                  </a:lnTo>
                  <a:cubicBezTo>
                    <a:pt x="183505" y="179041"/>
                    <a:pt x="172615" y="196726"/>
                    <a:pt x="157385" y="208285"/>
                  </a:cubicBezTo>
                  <a:cubicBezTo>
                    <a:pt x="142155" y="219844"/>
                    <a:pt x="122832" y="225624"/>
                    <a:pt x="99417" y="225624"/>
                  </a:cubicBezTo>
                  <a:cubicBezTo>
                    <a:pt x="70445" y="225624"/>
                    <a:pt x="46632" y="215727"/>
                    <a:pt x="27979" y="195933"/>
                  </a:cubicBezTo>
                  <a:cubicBezTo>
                    <a:pt x="9326" y="176138"/>
                    <a:pt x="0" y="149077"/>
                    <a:pt x="0" y="114747"/>
                  </a:cubicBezTo>
                  <a:cubicBezTo>
                    <a:pt x="0" y="78433"/>
                    <a:pt x="9376" y="50230"/>
                    <a:pt x="28128" y="30138"/>
                  </a:cubicBezTo>
                  <a:cubicBezTo>
                    <a:pt x="46880" y="10046"/>
                    <a:pt x="71536" y="0"/>
                    <a:pt x="102096" y="0"/>
                  </a:cubicBez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3200" b="1" i="0" spc="-67" baseline="0">
                <a:solidFill>
                  <a:schemeClr val="tx1">
                    <a:lumMod val="50000"/>
                  </a:schemeClr>
                </a:solidFill>
                <a:latin typeface="Arial" panose="020B0604020202020204" pitchFamily="34" charset="0"/>
                <a:cs typeface="Arial"/>
              </a:endParaRPr>
            </a:p>
          </p:txBody>
        </p:sp>
        <p:sp>
          <p:nvSpPr>
            <p:cNvPr id="37" name="TextBox 36">
              <a:extLst>
                <a:ext uri="{FF2B5EF4-FFF2-40B4-BE49-F238E27FC236}">
                  <a16:creationId xmlns:a16="http://schemas.microsoft.com/office/drawing/2014/main" id="{53059CF6-8D1F-9943-898B-158F304BF319}"/>
                </a:ext>
              </a:extLst>
            </p:cNvPr>
            <p:cNvSpPr txBox="1"/>
            <p:nvPr userDrawn="1"/>
          </p:nvSpPr>
          <p:spPr>
            <a:xfrm>
              <a:off x="4221917" y="2237745"/>
              <a:ext cx="173980" cy="221903"/>
            </a:xfrm>
            <a:custGeom>
              <a:avLst/>
              <a:gdLst/>
              <a:ahLst/>
              <a:cxnLst/>
              <a:rect l="l" t="t" r="r" b="b"/>
              <a:pathLst>
                <a:path w="173980" h="221903">
                  <a:moveTo>
                    <a:pt x="0" y="0"/>
                  </a:moveTo>
                  <a:lnTo>
                    <a:pt x="44053" y="0"/>
                  </a:lnTo>
                  <a:lnTo>
                    <a:pt x="44053" y="118170"/>
                  </a:lnTo>
                  <a:cubicBezTo>
                    <a:pt x="44053" y="136922"/>
                    <a:pt x="44599" y="149076"/>
                    <a:pt x="45690" y="154633"/>
                  </a:cubicBezTo>
                  <a:cubicBezTo>
                    <a:pt x="47575" y="163562"/>
                    <a:pt x="52065" y="170731"/>
                    <a:pt x="59159" y="176138"/>
                  </a:cubicBezTo>
                  <a:cubicBezTo>
                    <a:pt x="66253" y="181546"/>
                    <a:pt x="75952" y="184249"/>
                    <a:pt x="88255" y="184249"/>
                  </a:cubicBezTo>
                  <a:cubicBezTo>
                    <a:pt x="100757" y="184249"/>
                    <a:pt x="110182" y="181694"/>
                    <a:pt x="116532" y="176585"/>
                  </a:cubicBezTo>
                  <a:cubicBezTo>
                    <a:pt x="122882" y="171475"/>
                    <a:pt x="126702" y="165199"/>
                    <a:pt x="127992" y="157758"/>
                  </a:cubicBezTo>
                  <a:cubicBezTo>
                    <a:pt x="129282" y="150316"/>
                    <a:pt x="129927" y="137964"/>
                    <a:pt x="129927" y="120700"/>
                  </a:cubicBezTo>
                  <a:lnTo>
                    <a:pt x="129927" y="0"/>
                  </a:lnTo>
                  <a:lnTo>
                    <a:pt x="173980" y="0"/>
                  </a:lnTo>
                  <a:lnTo>
                    <a:pt x="173980" y="114598"/>
                  </a:lnTo>
                  <a:cubicBezTo>
                    <a:pt x="173980" y="140791"/>
                    <a:pt x="172789" y="159296"/>
                    <a:pt x="170408" y="170111"/>
                  </a:cubicBezTo>
                  <a:cubicBezTo>
                    <a:pt x="168027" y="180925"/>
                    <a:pt x="163636" y="190054"/>
                    <a:pt x="157237" y="197495"/>
                  </a:cubicBezTo>
                  <a:cubicBezTo>
                    <a:pt x="150837" y="204936"/>
                    <a:pt x="142280" y="210865"/>
                    <a:pt x="131564" y="215280"/>
                  </a:cubicBezTo>
                  <a:cubicBezTo>
                    <a:pt x="120848" y="219695"/>
                    <a:pt x="106859" y="221903"/>
                    <a:pt x="89595" y="221903"/>
                  </a:cubicBezTo>
                  <a:cubicBezTo>
                    <a:pt x="68759" y="221903"/>
                    <a:pt x="52958" y="219497"/>
                    <a:pt x="42193" y="214685"/>
                  </a:cubicBezTo>
                  <a:cubicBezTo>
                    <a:pt x="31428" y="209873"/>
                    <a:pt x="22920" y="203622"/>
                    <a:pt x="16669" y="195932"/>
                  </a:cubicBezTo>
                  <a:cubicBezTo>
                    <a:pt x="10418" y="188243"/>
                    <a:pt x="6300" y="180181"/>
                    <a:pt x="4316" y="171748"/>
                  </a:cubicBezTo>
                  <a:cubicBezTo>
                    <a:pt x="1439" y="159246"/>
                    <a:pt x="0" y="140791"/>
                    <a:pt x="0" y="116384"/>
                  </a:cubicBezTo>
                  <a:lnTo>
                    <a:pt x="0" y="0"/>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3200" b="1" i="0" spc="-67" baseline="0">
                <a:solidFill>
                  <a:schemeClr val="tx1">
                    <a:lumMod val="50000"/>
                  </a:schemeClr>
                </a:solidFill>
                <a:latin typeface="Arial" panose="020B0604020202020204" pitchFamily="34" charset="0"/>
                <a:cs typeface="Arial"/>
              </a:endParaRPr>
            </a:p>
          </p:txBody>
        </p:sp>
        <p:sp>
          <p:nvSpPr>
            <p:cNvPr id="36" name="TextBox 35">
              <a:extLst>
                <a:ext uri="{FF2B5EF4-FFF2-40B4-BE49-F238E27FC236}">
                  <a16:creationId xmlns:a16="http://schemas.microsoft.com/office/drawing/2014/main" id="{F5B04F91-35AA-8E4F-AAF0-95F37C9B2FA7}"/>
                </a:ext>
              </a:extLst>
            </p:cNvPr>
            <p:cNvSpPr txBox="1"/>
            <p:nvPr userDrawn="1"/>
          </p:nvSpPr>
          <p:spPr>
            <a:xfrm>
              <a:off x="4431913" y="2237744"/>
              <a:ext cx="174427" cy="218182"/>
            </a:xfrm>
            <a:custGeom>
              <a:avLst/>
              <a:gdLst/>
              <a:ahLst/>
              <a:cxnLst/>
              <a:rect l="l" t="t" r="r" b="b"/>
              <a:pathLst>
                <a:path w="174427" h="218182">
                  <a:moveTo>
                    <a:pt x="0" y="0"/>
                  </a:moveTo>
                  <a:lnTo>
                    <a:pt x="44054" y="0"/>
                  </a:lnTo>
                  <a:lnTo>
                    <a:pt x="44054" y="85874"/>
                  </a:lnTo>
                  <a:lnTo>
                    <a:pt x="130374" y="85874"/>
                  </a:lnTo>
                  <a:lnTo>
                    <a:pt x="130374" y="0"/>
                  </a:lnTo>
                  <a:lnTo>
                    <a:pt x="174427" y="0"/>
                  </a:lnTo>
                  <a:lnTo>
                    <a:pt x="174427" y="218182"/>
                  </a:lnTo>
                  <a:lnTo>
                    <a:pt x="130374" y="218182"/>
                  </a:lnTo>
                  <a:lnTo>
                    <a:pt x="130374" y="122783"/>
                  </a:lnTo>
                  <a:lnTo>
                    <a:pt x="44054" y="122783"/>
                  </a:lnTo>
                  <a:lnTo>
                    <a:pt x="44054" y="218182"/>
                  </a:lnTo>
                  <a:lnTo>
                    <a:pt x="0" y="218182"/>
                  </a:lnTo>
                  <a:lnTo>
                    <a:pt x="0" y="0"/>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3200" b="1" i="0" spc="-67" baseline="0">
                <a:solidFill>
                  <a:schemeClr val="tx1">
                    <a:lumMod val="50000"/>
                  </a:schemeClr>
                </a:solidFill>
                <a:latin typeface="Arial" panose="020B0604020202020204" pitchFamily="34" charset="0"/>
                <a:cs typeface="Arial"/>
              </a:endParaRPr>
            </a:p>
          </p:txBody>
        </p:sp>
        <p:sp>
          <p:nvSpPr>
            <p:cNvPr id="35" name="TextBox 34">
              <a:extLst>
                <a:ext uri="{FF2B5EF4-FFF2-40B4-BE49-F238E27FC236}">
                  <a16:creationId xmlns:a16="http://schemas.microsoft.com/office/drawing/2014/main" id="{39684C28-7525-724C-9EAB-7DC4FF5A56E0}"/>
                </a:ext>
              </a:extLst>
            </p:cNvPr>
            <p:cNvSpPr txBox="1"/>
            <p:nvPr userDrawn="1"/>
          </p:nvSpPr>
          <p:spPr>
            <a:xfrm>
              <a:off x="4835238" y="2237744"/>
              <a:ext cx="173384" cy="218182"/>
            </a:xfrm>
            <a:custGeom>
              <a:avLst/>
              <a:gdLst/>
              <a:ahLst/>
              <a:cxnLst/>
              <a:rect l="l" t="t" r="r" b="b"/>
              <a:pathLst>
                <a:path w="173384" h="218182">
                  <a:moveTo>
                    <a:pt x="0" y="0"/>
                  </a:moveTo>
                  <a:lnTo>
                    <a:pt x="173384" y="0"/>
                  </a:lnTo>
                  <a:lnTo>
                    <a:pt x="173384" y="36909"/>
                  </a:lnTo>
                  <a:lnTo>
                    <a:pt x="108793" y="36909"/>
                  </a:lnTo>
                  <a:lnTo>
                    <a:pt x="108793" y="218182"/>
                  </a:lnTo>
                  <a:lnTo>
                    <a:pt x="64740" y="218182"/>
                  </a:lnTo>
                  <a:lnTo>
                    <a:pt x="64740" y="36909"/>
                  </a:lnTo>
                  <a:lnTo>
                    <a:pt x="0" y="36909"/>
                  </a:lnTo>
                  <a:lnTo>
                    <a:pt x="0" y="0"/>
                  </a:ln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3200" b="1" i="0" spc="-67" baseline="0">
                <a:solidFill>
                  <a:schemeClr val="tx1">
                    <a:lumMod val="50000"/>
                  </a:schemeClr>
                </a:solidFill>
                <a:latin typeface="Arial" panose="020B0604020202020204" pitchFamily="34" charset="0"/>
                <a:cs typeface="Arial"/>
              </a:endParaRPr>
            </a:p>
          </p:txBody>
        </p:sp>
        <p:sp>
          <p:nvSpPr>
            <p:cNvPr id="34" name="TextBox 33">
              <a:extLst>
                <a:ext uri="{FF2B5EF4-FFF2-40B4-BE49-F238E27FC236}">
                  <a16:creationId xmlns:a16="http://schemas.microsoft.com/office/drawing/2014/main" id="{A61E7D71-4677-3545-983E-8A7D397B4458}"/>
                </a:ext>
              </a:extLst>
            </p:cNvPr>
            <p:cNvSpPr txBox="1"/>
            <p:nvPr userDrawn="1"/>
          </p:nvSpPr>
          <p:spPr>
            <a:xfrm>
              <a:off x="5336193" y="2237744"/>
              <a:ext cx="143917" cy="218182"/>
            </a:xfrm>
            <a:custGeom>
              <a:avLst/>
              <a:gdLst/>
              <a:ahLst/>
              <a:cxnLst/>
              <a:rect l="l" t="t" r="r" b="b"/>
              <a:pathLst>
                <a:path w="143917" h="218182">
                  <a:moveTo>
                    <a:pt x="0" y="0"/>
                  </a:moveTo>
                  <a:lnTo>
                    <a:pt x="41821" y="0"/>
                  </a:lnTo>
                  <a:lnTo>
                    <a:pt x="41821" y="80218"/>
                  </a:lnTo>
                  <a:cubicBezTo>
                    <a:pt x="55315" y="64443"/>
                    <a:pt x="71438" y="56555"/>
                    <a:pt x="90190" y="56555"/>
                  </a:cubicBezTo>
                  <a:cubicBezTo>
                    <a:pt x="99814" y="56555"/>
                    <a:pt x="108496" y="58341"/>
                    <a:pt x="116235" y="61913"/>
                  </a:cubicBezTo>
                  <a:cubicBezTo>
                    <a:pt x="123974" y="65484"/>
                    <a:pt x="129803" y="70049"/>
                    <a:pt x="133722" y="75605"/>
                  </a:cubicBezTo>
                  <a:cubicBezTo>
                    <a:pt x="137641" y="81161"/>
                    <a:pt x="140320" y="87313"/>
                    <a:pt x="141759" y="94059"/>
                  </a:cubicBezTo>
                  <a:cubicBezTo>
                    <a:pt x="143197" y="100806"/>
                    <a:pt x="143917" y="111274"/>
                    <a:pt x="143917" y="125462"/>
                  </a:cubicBezTo>
                  <a:lnTo>
                    <a:pt x="143917" y="218182"/>
                  </a:lnTo>
                  <a:lnTo>
                    <a:pt x="102096" y="218182"/>
                  </a:lnTo>
                  <a:lnTo>
                    <a:pt x="102096" y="134690"/>
                  </a:lnTo>
                  <a:cubicBezTo>
                    <a:pt x="102096" y="118120"/>
                    <a:pt x="101302" y="107603"/>
                    <a:pt x="99715" y="103138"/>
                  </a:cubicBezTo>
                  <a:cubicBezTo>
                    <a:pt x="98128" y="98673"/>
                    <a:pt x="95325" y="95126"/>
                    <a:pt x="91306" y="92497"/>
                  </a:cubicBezTo>
                  <a:cubicBezTo>
                    <a:pt x="87288" y="89867"/>
                    <a:pt x="82252" y="88553"/>
                    <a:pt x="76200" y="88553"/>
                  </a:cubicBezTo>
                  <a:cubicBezTo>
                    <a:pt x="69255" y="88553"/>
                    <a:pt x="63054" y="90240"/>
                    <a:pt x="57597" y="93613"/>
                  </a:cubicBezTo>
                  <a:cubicBezTo>
                    <a:pt x="52140" y="96986"/>
                    <a:pt x="48146" y="102071"/>
                    <a:pt x="45616" y="108868"/>
                  </a:cubicBezTo>
                  <a:cubicBezTo>
                    <a:pt x="43086" y="115664"/>
                    <a:pt x="41821" y="125710"/>
                    <a:pt x="41821" y="139006"/>
                  </a:cubicBezTo>
                  <a:lnTo>
                    <a:pt x="41821" y="218182"/>
                  </a:lnTo>
                  <a:lnTo>
                    <a:pt x="0" y="218182"/>
                  </a:lnTo>
                  <a:lnTo>
                    <a:pt x="0" y="0"/>
                  </a:ln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3200" b="1" i="0" spc="-67" baseline="0">
                <a:solidFill>
                  <a:schemeClr val="tx1">
                    <a:lumMod val="50000"/>
                  </a:schemeClr>
                </a:solidFill>
                <a:latin typeface="Arial" panose="020B0604020202020204" pitchFamily="34" charset="0"/>
                <a:cs typeface="Arial"/>
              </a:endParaRPr>
            </a:p>
          </p:txBody>
        </p:sp>
        <p:sp>
          <p:nvSpPr>
            <p:cNvPr id="33" name="TextBox 32">
              <a:extLst>
                <a:ext uri="{FF2B5EF4-FFF2-40B4-BE49-F238E27FC236}">
                  <a16:creationId xmlns:a16="http://schemas.microsoft.com/office/drawing/2014/main" id="{569B402F-C17E-CF41-85D9-62C73BC68667}"/>
                </a:ext>
              </a:extLst>
            </p:cNvPr>
            <p:cNvSpPr txBox="1"/>
            <p:nvPr userDrawn="1"/>
          </p:nvSpPr>
          <p:spPr>
            <a:xfrm>
              <a:off x="5879267" y="2237744"/>
              <a:ext cx="41821" cy="218182"/>
            </a:xfrm>
            <a:custGeom>
              <a:avLst/>
              <a:gdLst/>
              <a:ahLst/>
              <a:cxnLst/>
              <a:rect l="l" t="t" r="r" b="b"/>
              <a:pathLst>
                <a:path w="41821" h="218182">
                  <a:moveTo>
                    <a:pt x="0" y="0"/>
                  </a:moveTo>
                  <a:lnTo>
                    <a:pt x="41821" y="0"/>
                  </a:lnTo>
                  <a:lnTo>
                    <a:pt x="41821" y="218182"/>
                  </a:lnTo>
                  <a:lnTo>
                    <a:pt x="0" y="218182"/>
                  </a:lnTo>
                  <a:lnTo>
                    <a:pt x="0" y="0"/>
                  </a:ln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3200" b="1" i="0" spc="-67" baseline="0">
                <a:solidFill>
                  <a:schemeClr val="tx1">
                    <a:lumMod val="50000"/>
                  </a:schemeClr>
                </a:solidFill>
                <a:latin typeface="Arial" panose="020B0604020202020204" pitchFamily="34" charset="0"/>
                <a:cs typeface="Arial"/>
              </a:endParaRPr>
            </a:p>
          </p:txBody>
        </p:sp>
        <p:sp>
          <p:nvSpPr>
            <p:cNvPr id="32" name="TextBox 31">
              <a:extLst>
                <a:ext uri="{FF2B5EF4-FFF2-40B4-BE49-F238E27FC236}">
                  <a16:creationId xmlns:a16="http://schemas.microsoft.com/office/drawing/2014/main" id="{355E1ECD-3484-6846-B7EF-B0B83FDF788A}"/>
                </a:ext>
              </a:extLst>
            </p:cNvPr>
            <p:cNvSpPr txBox="1"/>
            <p:nvPr userDrawn="1"/>
          </p:nvSpPr>
          <p:spPr>
            <a:xfrm>
              <a:off x="5000288" y="2294300"/>
              <a:ext cx="147675" cy="165199"/>
            </a:xfrm>
            <a:custGeom>
              <a:avLst/>
              <a:gdLst/>
              <a:ahLst/>
              <a:cxnLst/>
              <a:rect l="l" t="t" r="r" b="b"/>
              <a:pathLst>
                <a:path w="147675" h="165199">
                  <a:moveTo>
                    <a:pt x="72479" y="0"/>
                  </a:moveTo>
                  <a:cubicBezTo>
                    <a:pt x="95994" y="0"/>
                    <a:pt x="114548" y="7764"/>
                    <a:pt x="128141" y="23291"/>
                  </a:cubicBezTo>
                  <a:cubicBezTo>
                    <a:pt x="141734" y="38819"/>
                    <a:pt x="148233" y="62607"/>
                    <a:pt x="147638" y="94654"/>
                  </a:cubicBezTo>
                  <a:lnTo>
                    <a:pt x="42863" y="94654"/>
                  </a:lnTo>
                  <a:cubicBezTo>
                    <a:pt x="43160" y="107057"/>
                    <a:pt x="46534" y="116706"/>
                    <a:pt x="52983" y="123602"/>
                  </a:cubicBezTo>
                  <a:cubicBezTo>
                    <a:pt x="59432" y="130497"/>
                    <a:pt x="67469" y="133945"/>
                    <a:pt x="77093" y="133945"/>
                  </a:cubicBezTo>
                  <a:cubicBezTo>
                    <a:pt x="83641" y="133945"/>
                    <a:pt x="89148" y="132159"/>
                    <a:pt x="93613" y="128587"/>
                  </a:cubicBezTo>
                  <a:cubicBezTo>
                    <a:pt x="98078" y="125015"/>
                    <a:pt x="101451" y="119261"/>
                    <a:pt x="103733" y="111323"/>
                  </a:cubicBezTo>
                  <a:lnTo>
                    <a:pt x="145405" y="118318"/>
                  </a:lnTo>
                  <a:cubicBezTo>
                    <a:pt x="140047" y="133598"/>
                    <a:pt x="131589" y="145231"/>
                    <a:pt x="120030" y="153218"/>
                  </a:cubicBezTo>
                  <a:cubicBezTo>
                    <a:pt x="108471" y="161205"/>
                    <a:pt x="94010" y="165199"/>
                    <a:pt x="76647" y="165199"/>
                  </a:cubicBezTo>
                  <a:cubicBezTo>
                    <a:pt x="49163" y="165199"/>
                    <a:pt x="28823" y="156220"/>
                    <a:pt x="15627" y="138261"/>
                  </a:cubicBezTo>
                  <a:cubicBezTo>
                    <a:pt x="5209" y="123874"/>
                    <a:pt x="0" y="105717"/>
                    <a:pt x="0" y="83790"/>
                  </a:cubicBezTo>
                  <a:cubicBezTo>
                    <a:pt x="0" y="57596"/>
                    <a:pt x="6846" y="37083"/>
                    <a:pt x="20538" y="22250"/>
                  </a:cubicBezTo>
                  <a:cubicBezTo>
                    <a:pt x="34231" y="7416"/>
                    <a:pt x="51544" y="0"/>
                    <a:pt x="72479" y="0"/>
                  </a:cubicBezTo>
                  <a:close/>
                  <a:moveTo>
                    <a:pt x="75009" y="31998"/>
                  </a:moveTo>
                  <a:cubicBezTo>
                    <a:pt x="65881" y="31998"/>
                    <a:pt x="58341" y="35322"/>
                    <a:pt x="52388" y="41969"/>
                  </a:cubicBezTo>
                  <a:cubicBezTo>
                    <a:pt x="46434" y="48617"/>
                    <a:pt x="43507" y="57646"/>
                    <a:pt x="43607" y="69056"/>
                  </a:cubicBezTo>
                  <a:lnTo>
                    <a:pt x="106114" y="69056"/>
                  </a:lnTo>
                  <a:cubicBezTo>
                    <a:pt x="105817" y="56951"/>
                    <a:pt x="102691" y="47749"/>
                    <a:pt x="96738" y="41448"/>
                  </a:cubicBezTo>
                  <a:cubicBezTo>
                    <a:pt x="90785" y="35148"/>
                    <a:pt x="83542" y="31998"/>
                    <a:pt x="75009" y="31998"/>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3200" b="1" i="0" spc="-67" baseline="0">
                <a:solidFill>
                  <a:schemeClr val="tx1">
                    <a:lumMod val="50000"/>
                  </a:schemeClr>
                </a:solidFill>
                <a:latin typeface="Arial" panose="020B0604020202020204" pitchFamily="34" charset="0"/>
                <a:cs typeface="Arial"/>
              </a:endParaRPr>
            </a:p>
          </p:txBody>
        </p:sp>
        <p:sp>
          <p:nvSpPr>
            <p:cNvPr id="31" name="TextBox 30">
              <a:extLst>
                <a:ext uri="{FF2B5EF4-FFF2-40B4-BE49-F238E27FC236}">
                  <a16:creationId xmlns:a16="http://schemas.microsoft.com/office/drawing/2014/main" id="{2A1FAAAC-2C46-7A45-A7DC-8F71137BBF70}"/>
                </a:ext>
              </a:extLst>
            </p:cNvPr>
            <p:cNvSpPr txBox="1"/>
            <p:nvPr userDrawn="1"/>
          </p:nvSpPr>
          <p:spPr>
            <a:xfrm>
              <a:off x="5165190" y="2294300"/>
              <a:ext cx="149125" cy="165199"/>
            </a:xfrm>
            <a:custGeom>
              <a:avLst/>
              <a:gdLst/>
              <a:ahLst/>
              <a:cxnLst/>
              <a:rect l="l" t="t" r="r" b="b"/>
              <a:pathLst>
                <a:path w="149125" h="165199">
                  <a:moveTo>
                    <a:pt x="76646" y="0"/>
                  </a:moveTo>
                  <a:cubicBezTo>
                    <a:pt x="95894" y="0"/>
                    <a:pt x="111199" y="4142"/>
                    <a:pt x="122560" y="12427"/>
                  </a:cubicBezTo>
                  <a:cubicBezTo>
                    <a:pt x="133920" y="20712"/>
                    <a:pt x="142081" y="33337"/>
                    <a:pt x="147042" y="50304"/>
                  </a:cubicBezTo>
                  <a:lnTo>
                    <a:pt x="105816" y="57745"/>
                  </a:lnTo>
                  <a:cubicBezTo>
                    <a:pt x="104427" y="49510"/>
                    <a:pt x="101277" y="43309"/>
                    <a:pt x="96366" y="39142"/>
                  </a:cubicBezTo>
                  <a:cubicBezTo>
                    <a:pt x="91454" y="34974"/>
                    <a:pt x="85080" y="32891"/>
                    <a:pt x="77241" y="32891"/>
                  </a:cubicBezTo>
                  <a:cubicBezTo>
                    <a:pt x="66823" y="32891"/>
                    <a:pt x="58514" y="36487"/>
                    <a:pt x="52313" y="43681"/>
                  </a:cubicBezTo>
                  <a:cubicBezTo>
                    <a:pt x="46112" y="50874"/>
                    <a:pt x="43011" y="62904"/>
                    <a:pt x="43011" y="79772"/>
                  </a:cubicBezTo>
                  <a:cubicBezTo>
                    <a:pt x="43011" y="98524"/>
                    <a:pt x="46161" y="111770"/>
                    <a:pt x="52462" y="119509"/>
                  </a:cubicBezTo>
                  <a:cubicBezTo>
                    <a:pt x="58762" y="127248"/>
                    <a:pt x="67220" y="131117"/>
                    <a:pt x="77837" y="131117"/>
                  </a:cubicBezTo>
                  <a:cubicBezTo>
                    <a:pt x="85774" y="131117"/>
                    <a:pt x="92273" y="128860"/>
                    <a:pt x="97333" y="124346"/>
                  </a:cubicBezTo>
                  <a:cubicBezTo>
                    <a:pt x="102393" y="119831"/>
                    <a:pt x="105965" y="112067"/>
                    <a:pt x="108049" y="101054"/>
                  </a:cubicBezTo>
                  <a:lnTo>
                    <a:pt x="149125" y="108049"/>
                  </a:lnTo>
                  <a:cubicBezTo>
                    <a:pt x="144859" y="126901"/>
                    <a:pt x="136673" y="141138"/>
                    <a:pt x="124569" y="150763"/>
                  </a:cubicBezTo>
                  <a:cubicBezTo>
                    <a:pt x="112464" y="160387"/>
                    <a:pt x="96242" y="165199"/>
                    <a:pt x="75902" y="165199"/>
                  </a:cubicBezTo>
                  <a:cubicBezTo>
                    <a:pt x="52784" y="165199"/>
                    <a:pt x="34354" y="157906"/>
                    <a:pt x="20612" y="143321"/>
                  </a:cubicBezTo>
                  <a:cubicBezTo>
                    <a:pt x="6871" y="128736"/>
                    <a:pt x="0" y="108545"/>
                    <a:pt x="0" y="82748"/>
                  </a:cubicBezTo>
                  <a:cubicBezTo>
                    <a:pt x="0" y="56654"/>
                    <a:pt x="6895" y="36339"/>
                    <a:pt x="20687" y="21803"/>
                  </a:cubicBezTo>
                  <a:cubicBezTo>
                    <a:pt x="34478" y="7268"/>
                    <a:pt x="53131" y="0"/>
                    <a:pt x="76646"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3200" b="1" i="0" spc="-67" baseline="0">
                <a:solidFill>
                  <a:schemeClr val="tx1">
                    <a:lumMod val="50000"/>
                  </a:schemeClr>
                </a:solidFill>
                <a:latin typeface="Arial" panose="020B0604020202020204" pitchFamily="34" charset="0"/>
                <a:cs typeface="Arial"/>
              </a:endParaRPr>
            </a:p>
          </p:txBody>
        </p:sp>
        <p:sp>
          <p:nvSpPr>
            <p:cNvPr id="30" name="TextBox 29">
              <a:extLst>
                <a:ext uri="{FF2B5EF4-FFF2-40B4-BE49-F238E27FC236}">
                  <a16:creationId xmlns:a16="http://schemas.microsoft.com/office/drawing/2014/main" id="{87C28EED-2DF9-1C4B-B18F-FA6112A46BBA}"/>
                </a:ext>
              </a:extLst>
            </p:cNvPr>
            <p:cNvSpPr txBox="1"/>
            <p:nvPr userDrawn="1"/>
          </p:nvSpPr>
          <p:spPr>
            <a:xfrm>
              <a:off x="5517019" y="2294300"/>
              <a:ext cx="144066" cy="161627"/>
            </a:xfrm>
            <a:custGeom>
              <a:avLst/>
              <a:gdLst/>
              <a:ahLst/>
              <a:cxnLst/>
              <a:rect l="l" t="t" r="r" b="b"/>
              <a:pathLst>
                <a:path w="144066" h="161627">
                  <a:moveTo>
                    <a:pt x="90934" y="0"/>
                  </a:moveTo>
                  <a:cubicBezTo>
                    <a:pt x="100162" y="0"/>
                    <a:pt x="108595" y="1662"/>
                    <a:pt x="116235" y="4986"/>
                  </a:cubicBezTo>
                  <a:cubicBezTo>
                    <a:pt x="123875" y="8309"/>
                    <a:pt x="129654" y="12551"/>
                    <a:pt x="133574" y="17710"/>
                  </a:cubicBezTo>
                  <a:cubicBezTo>
                    <a:pt x="137493" y="22870"/>
                    <a:pt x="140221" y="28724"/>
                    <a:pt x="141759" y="35272"/>
                  </a:cubicBezTo>
                  <a:cubicBezTo>
                    <a:pt x="143297" y="41821"/>
                    <a:pt x="144066" y="51197"/>
                    <a:pt x="144066" y="63401"/>
                  </a:cubicBezTo>
                  <a:lnTo>
                    <a:pt x="144066" y="161627"/>
                  </a:lnTo>
                  <a:lnTo>
                    <a:pt x="102245" y="161627"/>
                  </a:lnTo>
                  <a:lnTo>
                    <a:pt x="102245" y="80962"/>
                  </a:lnTo>
                  <a:cubicBezTo>
                    <a:pt x="102245" y="63897"/>
                    <a:pt x="101352" y="52859"/>
                    <a:pt x="99566" y="47848"/>
                  </a:cubicBezTo>
                  <a:cubicBezTo>
                    <a:pt x="97780" y="42837"/>
                    <a:pt x="94878" y="38943"/>
                    <a:pt x="90860" y="36165"/>
                  </a:cubicBezTo>
                  <a:cubicBezTo>
                    <a:pt x="86841" y="33387"/>
                    <a:pt x="82005" y="31998"/>
                    <a:pt x="76349" y="31998"/>
                  </a:cubicBezTo>
                  <a:cubicBezTo>
                    <a:pt x="69106" y="31998"/>
                    <a:pt x="62607" y="33982"/>
                    <a:pt x="56853" y="37951"/>
                  </a:cubicBezTo>
                  <a:cubicBezTo>
                    <a:pt x="51098" y="41920"/>
                    <a:pt x="47154" y="47178"/>
                    <a:pt x="45021" y="53727"/>
                  </a:cubicBezTo>
                  <a:cubicBezTo>
                    <a:pt x="42887" y="60275"/>
                    <a:pt x="41821" y="72380"/>
                    <a:pt x="41821" y="90041"/>
                  </a:cubicBezTo>
                  <a:lnTo>
                    <a:pt x="41821" y="161627"/>
                  </a:lnTo>
                  <a:lnTo>
                    <a:pt x="0" y="161627"/>
                  </a:lnTo>
                  <a:lnTo>
                    <a:pt x="0" y="3572"/>
                  </a:lnTo>
                  <a:lnTo>
                    <a:pt x="38844" y="3572"/>
                  </a:lnTo>
                  <a:lnTo>
                    <a:pt x="38844" y="26789"/>
                  </a:lnTo>
                  <a:cubicBezTo>
                    <a:pt x="52636" y="8929"/>
                    <a:pt x="69999" y="0"/>
                    <a:pt x="90934"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3200" b="1" i="0" spc="-67" baseline="0">
                <a:solidFill>
                  <a:schemeClr val="tx1">
                    <a:lumMod val="50000"/>
                  </a:schemeClr>
                </a:solidFill>
                <a:latin typeface="Arial" panose="020B0604020202020204" pitchFamily="34" charset="0"/>
                <a:cs typeface="Arial"/>
              </a:endParaRPr>
            </a:p>
          </p:txBody>
        </p:sp>
        <p:sp>
          <p:nvSpPr>
            <p:cNvPr id="29" name="TextBox 28">
              <a:extLst>
                <a:ext uri="{FF2B5EF4-FFF2-40B4-BE49-F238E27FC236}">
                  <a16:creationId xmlns:a16="http://schemas.microsoft.com/office/drawing/2014/main" id="{1E2C23FB-3FB0-1F48-9224-183CD40B520C}"/>
                </a:ext>
              </a:extLst>
            </p:cNvPr>
            <p:cNvSpPr txBox="1"/>
            <p:nvPr userDrawn="1"/>
          </p:nvSpPr>
          <p:spPr>
            <a:xfrm>
              <a:off x="5688618" y="2294300"/>
              <a:ext cx="163116" cy="165199"/>
            </a:xfrm>
            <a:custGeom>
              <a:avLst/>
              <a:gdLst/>
              <a:ahLst/>
              <a:cxnLst/>
              <a:rect l="l" t="t" r="r" b="b"/>
              <a:pathLst>
                <a:path w="163116" h="165199">
                  <a:moveTo>
                    <a:pt x="81409" y="0"/>
                  </a:moveTo>
                  <a:cubicBezTo>
                    <a:pt x="105321" y="0"/>
                    <a:pt x="124916" y="7764"/>
                    <a:pt x="140196" y="23291"/>
                  </a:cubicBezTo>
                  <a:cubicBezTo>
                    <a:pt x="155476" y="38819"/>
                    <a:pt x="163116" y="58440"/>
                    <a:pt x="163116" y="82153"/>
                  </a:cubicBezTo>
                  <a:cubicBezTo>
                    <a:pt x="163116" y="106065"/>
                    <a:pt x="155401" y="125884"/>
                    <a:pt x="139973" y="141610"/>
                  </a:cubicBezTo>
                  <a:cubicBezTo>
                    <a:pt x="124544" y="157336"/>
                    <a:pt x="105122" y="165199"/>
                    <a:pt x="81707" y="165199"/>
                  </a:cubicBezTo>
                  <a:cubicBezTo>
                    <a:pt x="67221" y="165199"/>
                    <a:pt x="53405" y="161925"/>
                    <a:pt x="40258" y="155376"/>
                  </a:cubicBezTo>
                  <a:cubicBezTo>
                    <a:pt x="27112" y="148828"/>
                    <a:pt x="17115" y="139228"/>
                    <a:pt x="10269" y="126578"/>
                  </a:cubicBezTo>
                  <a:cubicBezTo>
                    <a:pt x="3423" y="113928"/>
                    <a:pt x="0" y="98524"/>
                    <a:pt x="0" y="80367"/>
                  </a:cubicBezTo>
                  <a:cubicBezTo>
                    <a:pt x="0" y="66476"/>
                    <a:pt x="3423" y="53032"/>
                    <a:pt x="10269" y="40035"/>
                  </a:cubicBezTo>
                  <a:cubicBezTo>
                    <a:pt x="17115" y="27037"/>
                    <a:pt x="26814" y="17115"/>
                    <a:pt x="39365" y="10269"/>
                  </a:cubicBezTo>
                  <a:cubicBezTo>
                    <a:pt x="51916" y="3423"/>
                    <a:pt x="65931" y="0"/>
                    <a:pt x="81409" y="0"/>
                  </a:cubicBezTo>
                  <a:close/>
                  <a:moveTo>
                    <a:pt x="81558" y="34081"/>
                  </a:moveTo>
                  <a:cubicBezTo>
                    <a:pt x="70644" y="34081"/>
                    <a:pt x="61466" y="38249"/>
                    <a:pt x="54025" y="46583"/>
                  </a:cubicBezTo>
                  <a:cubicBezTo>
                    <a:pt x="46583" y="54917"/>
                    <a:pt x="42863" y="66923"/>
                    <a:pt x="42863" y="82599"/>
                  </a:cubicBezTo>
                  <a:cubicBezTo>
                    <a:pt x="42863" y="98276"/>
                    <a:pt x="46583" y="110281"/>
                    <a:pt x="54025" y="118616"/>
                  </a:cubicBezTo>
                  <a:cubicBezTo>
                    <a:pt x="61466" y="126950"/>
                    <a:pt x="70644" y="131117"/>
                    <a:pt x="81558" y="131117"/>
                  </a:cubicBezTo>
                  <a:cubicBezTo>
                    <a:pt x="92472" y="131117"/>
                    <a:pt x="101625" y="126950"/>
                    <a:pt x="109017" y="118616"/>
                  </a:cubicBezTo>
                  <a:cubicBezTo>
                    <a:pt x="116408" y="110281"/>
                    <a:pt x="120104" y="98177"/>
                    <a:pt x="120104" y="82302"/>
                  </a:cubicBezTo>
                  <a:cubicBezTo>
                    <a:pt x="120104" y="66824"/>
                    <a:pt x="116408" y="54917"/>
                    <a:pt x="109017" y="46583"/>
                  </a:cubicBezTo>
                  <a:cubicBezTo>
                    <a:pt x="101625" y="38249"/>
                    <a:pt x="92472" y="34081"/>
                    <a:pt x="81558" y="34081"/>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3200" b="1" i="0" spc="-67" baseline="0">
                <a:solidFill>
                  <a:schemeClr val="tx1">
                    <a:lumMod val="50000"/>
                  </a:schemeClr>
                </a:solidFill>
                <a:latin typeface="Arial" panose="020B0604020202020204" pitchFamily="34" charset="0"/>
                <a:cs typeface="Arial"/>
              </a:endParaRPr>
            </a:p>
          </p:txBody>
        </p:sp>
        <p:sp>
          <p:nvSpPr>
            <p:cNvPr id="28" name="TextBox 27">
              <a:extLst>
                <a:ext uri="{FF2B5EF4-FFF2-40B4-BE49-F238E27FC236}">
                  <a16:creationId xmlns:a16="http://schemas.microsoft.com/office/drawing/2014/main" id="{122C33C4-2EED-1B47-AE64-18CE95053628}"/>
                </a:ext>
              </a:extLst>
            </p:cNvPr>
            <p:cNvSpPr txBox="1"/>
            <p:nvPr userDrawn="1"/>
          </p:nvSpPr>
          <p:spPr>
            <a:xfrm>
              <a:off x="5945793" y="2294300"/>
              <a:ext cx="163116" cy="165199"/>
            </a:xfrm>
            <a:custGeom>
              <a:avLst/>
              <a:gdLst/>
              <a:ahLst/>
              <a:cxnLst/>
              <a:rect l="l" t="t" r="r" b="b"/>
              <a:pathLst>
                <a:path w="163116" h="165199">
                  <a:moveTo>
                    <a:pt x="81409" y="0"/>
                  </a:moveTo>
                  <a:cubicBezTo>
                    <a:pt x="105321" y="0"/>
                    <a:pt x="124916" y="7764"/>
                    <a:pt x="140196" y="23291"/>
                  </a:cubicBezTo>
                  <a:cubicBezTo>
                    <a:pt x="155476" y="38819"/>
                    <a:pt x="163116" y="58440"/>
                    <a:pt x="163116" y="82153"/>
                  </a:cubicBezTo>
                  <a:cubicBezTo>
                    <a:pt x="163116" y="106065"/>
                    <a:pt x="155401" y="125884"/>
                    <a:pt x="139973" y="141610"/>
                  </a:cubicBezTo>
                  <a:cubicBezTo>
                    <a:pt x="124544" y="157336"/>
                    <a:pt x="105122" y="165199"/>
                    <a:pt x="81707" y="165199"/>
                  </a:cubicBezTo>
                  <a:cubicBezTo>
                    <a:pt x="67221" y="165199"/>
                    <a:pt x="53405" y="161925"/>
                    <a:pt x="40258" y="155376"/>
                  </a:cubicBezTo>
                  <a:cubicBezTo>
                    <a:pt x="27112" y="148828"/>
                    <a:pt x="17115" y="139228"/>
                    <a:pt x="10269" y="126578"/>
                  </a:cubicBezTo>
                  <a:cubicBezTo>
                    <a:pt x="3423" y="113928"/>
                    <a:pt x="0" y="98524"/>
                    <a:pt x="0" y="80367"/>
                  </a:cubicBezTo>
                  <a:cubicBezTo>
                    <a:pt x="0" y="66476"/>
                    <a:pt x="3423" y="53032"/>
                    <a:pt x="10269" y="40035"/>
                  </a:cubicBezTo>
                  <a:cubicBezTo>
                    <a:pt x="17115" y="27037"/>
                    <a:pt x="26814" y="17115"/>
                    <a:pt x="39365" y="10269"/>
                  </a:cubicBezTo>
                  <a:cubicBezTo>
                    <a:pt x="51916" y="3423"/>
                    <a:pt x="65931" y="0"/>
                    <a:pt x="81409" y="0"/>
                  </a:cubicBezTo>
                  <a:close/>
                  <a:moveTo>
                    <a:pt x="81558" y="34081"/>
                  </a:moveTo>
                  <a:cubicBezTo>
                    <a:pt x="70644" y="34081"/>
                    <a:pt x="61466" y="38249"/>
                    <a:pt x="54025" y="46583"/>
                  </a:cubicBezTo>
                  <a:cubicBezTo>
                    <a:pt x="46583" y="54917"/>
                    <a:pt x="42863" y="66923"/>
                    <a:pt x="42863" y="82599"/>
                  </a:cubicBezTo>
                  <a:cubicBezTo>
                    <a:pt x="42863" y="98276"/>
                    <a:pt x="46583" y="110281"/>
                    <a:pt x="54025" y="118616"/>
                  </a:cubicBezTo>
                  <a:cubicBezTo>
                    <a:pt x="61466" y="126950"/>
                    <a:pt x="70644" y="131117"/>
                    <a:pt x="81558" y="131117"/>
                  </a:cubicBezTo>
                  <a:cubicBezTo>
                    <a:pt x="92472" y="131117"/>
                    <a:pt x="101625" y="126950"/>
                    <a:pt x="109017" y="118616"/>
                  </a:cubicBezTo>
                  <a:cubicBezTo>
                    <a:pt x="116408" y="110281"/>
                    <a:pt x="120104" y="98177"/>
                    <a:pt x="120104" y="82302"/>
                  </a:cubicBezTo>
                  <a:cubicBezTo>
                    <a:pt x="120104" y="66824"/>
                    <a:pt x="116408" y="54917"/>
                    <a:pt x="109017" y="46583"/>
                  </a:cubicBezTo>
                  <a:cubicBezTo>
                    <a:pt x="101625" y="38249"/>
                    <a:pt x="92472" y="34081"/>
                    <a:pt x="81558" y="34081"/>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3200" b="1" i="0" spc="-67" baseline="0">
                <a:solidFill>
                  <a:schemeClr val="tx1">
                    <a:lumMod val="50000"/>
                  </a:schemeClr>
                </a:solidFill>
                <a:latin typeface="Arial" panose="020B0604020202020204" pitchFamily="34" charset="0"/>
                <a:cs typeface="Arial"/>
              </a:endParaRPr>
            </a:p>
          </p:txBody>
        </p:sp>
        <p:sp>
          <p:nvSpPr>
            <p:cNvPr id="27" name="TextBox 26">
              <a:extLst>
                <a:ext uri="{FF2B5EF4-FFF2-40B4-BE49-F238E27FC236}">
                  <a16:creationId xmlns:a16="http://schemas.microsoft.com/office/drawing/2014/main" id="{D82FEC70-A84A-A843-95D5-2DEE5D0F34FB}"/>
                </a:ext>
              </a:extLst>
            </p:cNvPr>
            <p:cNvSpPr txBox="1"/>
            <p:nvPr userDrawn="1"/>
          </p:nvSpPr>
          <p:spPr>
            <a:xfrm>
              <a:off x="6127066" y="2294299"/>
              <a:ext cx="154186" cy="225772"/>
            </a:xfrm>
            <a:custGeom>
              <a:avLst/>
              <a:gdLst/>
              <a:ahLst/>
              <a:cxnLst/>
              <a:rect l="l" t="t" r="r" b="b"/>
              <a:pathLst>
                <a:path w="154186" h="225772">
                  <a:moveTo>
                    <a:pt x="66675" y="0"/>
                  </a:moveTo>
                  <a:cubicBezTo>
                    <a:pt x="86221" y="0"/>
                    <a:pt x="102344" y="8582"/>
                    <a:pt x="115044" y="25747"/>
                  </a:cubicBezTo>
                  <a:lnTo>
                    <a:pt x="115044" y="3572"/>
                  </a:lnTo>
                  <a:lnTo>
                    <a:pt x="154186" y="3572"/>
                  </a:lnTo>
                  <a:lnTo>
                    <a:pt x="154186" y="145405"/>
                  </a:lnTo>
                  <a:cubicBezTo>
                    <a:pt x="154186" y="164058"/>
                    <a:pt x="152648" y="177998"/>
                    <a:pt x="149572" y="187226"/>
                  </a:cubicBezTo>
                  <a:cubicBezTo>
                    <a:pt x="146496" y="196453"/>
                    <a:pt x="142180" y="203696"/>
                    <a:pt x="136624" y="208954"/>
                  </a:cubicBezTo>
                  <a:cubicBezTo>
                    <a:pt x="131068" y="214213"/>
                    <a:pt x="123651" y="218331"/>
                    <a:pt x="114374" y="221307"/>
                  </a:cubicBezTo>
                  <a:cubicBezTo>
                    <a:pt x="105097" y="224284"/>
                    <a:pt x="93365" y="225772"/>
                    <a:pt x="79176" y="225772"/>
                  </a:cubicBezTo>
                  <a:cubicBezTo>
                    <a:pt x="52387" y="225772"/>
                    <a:pt x="33387" y="221183"/>
                    <a:pt x="22175" y="212005"/>
                  </a:cubicBezTo>
                  <a:cubicBezTo>
                    <a:pt x="10963" y="202828"/>
                    <a:pt x="5358" y="191194"/>
                    <a:pt x="5358" y="177105"/>
                  </a:cubicBezTo>
                  <a:cubicBezTo>
                    <a:pt x="5358" y="175716"/>
                    <a:pt x="5407" y="174029"/>
                    <a:pt x="5506" y="172045"/>
                  </a:cubicBezTo>
                  <a:lnTo>
                    <a:pt x="53280" y="177849"/>
                  </a:lnTo>
                  <a:cubicBezTo>
                    <a:pt x="54074" y="183406"/>
                    <a:pt x="55909" y="187226"/>
                    <a:pt x="58787" y="189309"/>
                  </a:cubicBezTo>
                  <a:cubicBezTo>
                    <a:pt x="62756" y="192286"/>
                    <a:pt x="69006" y="193774"/>
                    <a:pt x="77539" y="193774"/>
                  </a:cubicBezTo>
                  <a:cubicBezTo>
                    <a:pt x="88453" y="193774"/>
                    <a:pt x="96639" y="192137"/>
                    <a:pt x="102096" y="188863"/>
                  </a:cubicBezTo>
                  <a:cubicBezTo>
                    <a:pt x="105767" y="186680"/>
                    <a:pt x="108545" y="183158"/>
                    <a:pt x="110430" y="178296"/>
                  </a:cubicBezTo>
                  <a:cubicBezTo>
                    <a:pt x="111720" y="174823"/>
                    <a:pt x="112365" y="168424"/>
                    <a:pt x="112365" y="159097"/>
                  </a:cubicBezTo>
                  <a:lnTo>
                    <a:pt x="112365" y="136029"/>
                  </a:lnTo>
                  <a:cubicBezTo>
                    <a:pt x="99863" y="153094"/>
                    <a:pt x="84088" y="161627"/>
                    <a:pt x="65038" y="161627"/>
                  </a:cubicBezTo>
                  <a:cubicBezTo>
                    <a:pt x="43805" y="161627"/>
                    <a:pt x="26987" y="152648"/>
                    <a:pt x="14585" y="134689"/>
                  </a:cubicBezTo>
                  <a:cubicBezTo>
                    <a:pt x="4861" y="120501"/>
                    <a:pt x="0" y="102840"/>
                    <a:pt x="0" y="81706"/>
                  </a:cubicBezTo>
                  <a:cubicBezTo>
                    <a:pt x="0" y="55215"/>
                    <a:pt x="6375" y="34974"/>
                    <a:pt x="19124" y="20985"/>
                  </a:cubicBezTo>
                  <a:cubicBezTo>
                    <a:pt x="31874" y="6995"/>
                    <a:pt x="47724" y="0"/>
                    <a:pt x="66675" y="0"/>
                  </a:cubicBezTo>
                  <a:close/>
                  <a:moveTo>
                    <a:pt x="77390" y="31998"/>
                  </a:moveTo>
                  <a:cubicBezTo>
                    <a:pt x="67369" y="31998"/>
                    <a:pt x="59109" y="35892"/>
                    <a:pt x="52610" y="43681"/>
                  </a:cubicBezTo>
                  <a:cubicBezTo>
                    <a:pt x="46112" y="51470"/>
                    <a:pt x="42862" y="63351"/>
                    <a:pt x="42862" y="79325"/>
                  </a:cubicBezTo>
                  <a:cubicBezTo>
                    <a:pt x="42862" y="96093"/>
                    <a:pt x="46112" y="108371"/>
                    <a:pt x="52610" y="116160"/>
                  </a:cubicBezTo>
                  <a:cubicBezTo>
                    <a:pt x="59109" y="123949"/>
                    <a:pt x="67121" y="127843"/>
                    <a:pt x="76646" y="127843"/>
                  </a:cubicBezTo>
                  <a:cubicBezTo>
                    <a:pt x="86866" y="127843"/>
                    <a:pt x="95498" y="123850"/>
                    <a:pt x="102542" y="115862"/>
                  </a:cubicBezTo>
                  <a:cubicBezTo>
                    <a:pt x="109587" y="107875"/>
                    <a:pt x="113109" y="96044"/>
                    <a:pt x="113109" y="80367"/>
                  </a:cubicBezTo>
                  <a:cubicBezTo>
                    <a:pt x="113109" y="63996"/>
                    <a:pt x="109736" y="51842"/>
                    <a:pt x="102989" y="43904"/>
                  </a:cubicBezTo>
                  <a:cubicBezTo>
                    <a:pt x="96242" y="35967"/>
                    <a:pt x="87709" y="31998"/>
                    <a:pt x="77390" y="31998"/>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3200" b="1" i="0" spc="-67" baseline="0">
                <a:solidFill>
                  <a:schemeClr val="tx1">
                    <a:lumMod val="50000"/>
                  </a:schemeClr>
                </a:solidFill>
                <a:latin typeface="Arial" panose="020B0604020202020204" pitchFamily="34" charset="0"/>
                <a:cs typeface="Arial"/>
              </a:endParaRPr>
            </a:p>
          </p:txBody>
        </p:sp>
        <p:sp>
          <p:nvSpPr>
            <p:cNvPr id="26" name="TextBox 25">
              <a:extLst>
                <a:ext uri="{FF2B5EF4-FFF2-40B4-BE49-F238E27FC236}">
                  <a16:creationId xmlns:a16="http://schemas.microsoft.com/office/drawing/2014/main" id="{72275691-F2D1-9240-A849-36C54E8F5AE4}"/>
                </a:ext>
              </a:extLst>
            </p:cNvPr>
            <p:cNvSpPr txBox="1"/>
            <p:nvPr userDrawn="1"/>
          </p:nvSpPr>
          <p:spPr>
            <a:xfrm>
              <a:off x="6297623" y="2297871"/>
              <a:ext cx="162520" cy="222200"/>
            </a:xfrm>
            <a:custGeom>
              <a:avLst/>
              <a:gdLst/>
              <a:ahLst/>
              <a:cxnLst/>
              <a:rect l="l" t="t" r="r" b="b"/>
              <a:pathLst>
                <a:path w="162520" h="222200">
                  <a:moveTo>
                    <a:pt x="0" y="0"/>
                  </a:moveTo>
                  <a:lnTo>
                    <a:pt x="44499" y="0"/>
                  </a:lnTo>
                  <a:lnTo>
                    <a:pt x="82302" y="112216"/>
                  </a:lnTo>
                  <a:lnTo>
                    <a:pt x="119211" y="0"/>
                  </a:lnTo>
                  <a:lnTo>
                    <a:pt x="162520" y="0"/>
                  </a:lnTo>
                  <a:lnTo>
                    <a:pt x="106709" y="152102"/>
                  </a:lnTo>
                  <a:lnTo>
                    <a:pt x="96738" y="179635"/>
                  </a:lnTo>
                  <a:cubicBezTo>
                    <a:pt x="93067" y="188863"/>
                    <a:pt x="89569" y="195907"/>
                    <a:pt x="86246" y="200769"/>
                  </a:cubicBezTo>
                  <a:cubicBezTo>
                    <a:pt x="82922" y="205631"/>
                    <a:pt x="79102" y="209574"/>
                    <a:pt x="74786" y="212601"/>
                  </a:cubicBezTo>
                  <a:cubicBezTo>
                    <a:pt x="70470" y="215627"/>
                    <a:pt x="65162" y="217983"/>
                    <a:pt x="58861" y="219670"/>
                  </a:cubicBezTo>
                  <a:cubicBezTo>
                    <a:pt x="52561" y="221357"/>
                    <a:pt x="45442" y="222200"/>
                    <a:pt x="37504" y="222200"/>
                  </a:cubicBezTo>
                  <a:cubicBezTo>
                    <a:pt x="29468" y="222200"/>
                    <a:pt x="21580" y="221357"/>
                    <a:pt x="13841" y="219670"/>
                  </a:cubicBezTo>
                  <a:lnTo>
                    <a:pt x="10120" y="186928"/>
                  </a:lnTo>
                  <a:cubicBezTo>
                    <a:pt x="16668" y="188218"/>
                    <a:pt x="22572" y="188863"/>
                    <a:pt x="27831" y="188863"/>
                  </a:cubicBezTo>
                  <a:cubicBezTo>
                    <a:pt x="37554" y="188863"/>
                    <a:pt x="44747" y="186010"/>
                    <a:pt x="49411" y="180305"/>
                  </a:cubicBezTo>
                  <a:cubicBezTo>
                    <a:pt x="54074" y="174600"/>
                    <a:pt x="57646" y="167332"/>
                    <a:pt x="60126" y="158502"/>
                  </a:cubicBezTo>
                  <a:lnTo>
                    <a:pt x="0" y="0"/>
                  </a:ln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3200" b="1" i="0" spc="-67" baseline="0">
                <a:solidFill>
                  <a:schemeClr val="tx1">
                    <a:lumMod val="50000"/>
                  </a:schemeClr>
                </a:solidFill>
                <a:latin typeface="Arial" panose="020B0604020202020204" pitchFamily="34" charset="0"/>
                <a:cs typeface="Arial"/>
              </a:endParaRPr>
            </a:p>
          </p:txBody>
        </p:sp>
      </p:grpSp>
    </p:spTree>
    <p:extLst>
      <p:ext uri="{BB962C8B-B14F-4D97-AF65-F5344CB8AC3E}">
        <p14:creationId xmlns:p14="http://schemas.microsoft.com/office/powerpoint/2010/main" val="57126702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a:xfrm>
            <a:off x="10160000" y="6528278"/>
            <a:ext cx="1422400" cy="167847"/>
          </a:xfrm>
        </p:spPr>
        <p:txBody>
          <a:bodyPr/>
          <a:lstStyle/>
          <a:p>
            <a:fld id="{90F9BDA0-AF0E-4BA8-B742-3B9C92A3E6FE}" type="slidenum">
              <a:rPr lang="en-US" smtClean="0"/>
              <a:t>‹#›</a:t>
            </a:fld>
            <a:endParaRPr lang="en-US"/>
          </a:p>
        </p:txBody>
      </p:sp>
    </p:spTree>
    <p:extLst>
      <p:ext uri="{BB962C8B-B14F-4D97-AF65-F5344CB8AC3E}">
        <p14:creationId xmlns:p14="http://schemas.microsoft.com/office/powerpoint/2010/main" val="92084309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4_Section Title 1">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AF41E83-83E3-824C-B05A-8A5546B4DFB3}"/>
              </a:ext>
            </a:extLst>
          </p:cNvPr>
          <p:cNvPicPr>
            <a:picLocks noChangeAspect="1"/>
          </p:cNvPicPr>
          <p:nvPr/>
        </p:nvPicPr>
        <p:blipFill rotWithShape="1">
          <a:blip r:embed="rId2">
            <a:extLst>
              <a:ext uri="{28A0092B-C50C-407E-A947-70E740481C1C}">
                <a14:useLocalDpi xmlns:a14="http://schemas.microsoft.com/office/drawing/2010/main" val="0"/>
              </a:ext>
            </a:extLst>
          </a:blip>
          <a:srcRect l="2271" t="12318" b="14800"/>
          <a:stretch/>
        </p:blipFill>
        <p:spPr>
          <a:xfrm>
            <a:off x="3231376" y="7"/>
            <a:ext cx="8960624" cy="4480949"/>
          </a:xfrm>
          <a:prstGeom prst="rect">
            <a:avLst/>
          </a:prstGeom>
        </p:spPr>
      </p:pic>
      <p:sp>
        <p:nvSpPr>
          <p:cNvPr id="7" name="Rectangle 6"/>
          <p:cNvSpPr/>
          <p:nvPr/>
        </p:nvSpPr>
        <p:spPr bwMode="auto">
          <a:xfrm rot="10800000" flipH="1">
            <a:off x="1" y="1"/>
            <a:ext cx="304800" cy="6858000"/>
          </a:xfrm>
          <a:prstGeom prst="rect">
            <a:avLst/>
          </a:prstGeom>
          <a:solidFill>
            <a:srgbClr val="00A8F7"/>
          </a:solidFill>
          <a:ln>
            <a:noFill/>
          </a:ln>
          <a:effectLst/>
        </p:spPr>
        <p:txBody>
          <a:bodyPr vert="horz" wrap="square" lIns="110491" tIns="55244" rIns="110491" bIns="55244" numCol="1" rtlCol="0" anchor="ctr" anchorCtr="0" compatLnSpc="1">
            <a:prstTxWarp prst="textNoShape">
              <a:avLst/>
            </a:prstTxWarp>
          </a:bodyPr>
          <a:lstStyle/>
          <a:p>
            <a:pPr algn="ctr" defTabSz="1104854" fontAlgn="base">
              <a:spcBef>
                <a:spcPct val="0"/>
              </a:spcBef>
              <a:spcAft>
                <a:spcPct val="0"/>
              </a:spcAft>
            </a:pPr>
            <a:endParaRPr lang="en-US" sz="2667">
              <a:solidFill>
                <a:srgbClr val="00A8F7"/>
              </a:solidFill>
              <a:ea typeface="ＭＳ Ｐゴシック" pitchFamily="34" charset="-128"/>
            </a:endParaRPr>
          </a:p>
        </p:txBody>
      </p:sp>
      <p:grpSp>
        <p:nvGrpSpPr>
          <p:cNvPr id="4" name="Group 3">
            <a:extLst>
              <a:ext uri="{FF2B5EF4-FFF2-40B4-BE49-F238E27FC236}">
                <a16:creationId xmlns:a16="http://schemas.microsoft.com/office/drawing/2014/main" id="{1D6B91B2-FF25-B547-96EF-5961B0ED9545}"/>
              </a:ext>
            </a:extLst>
          </p:cNvPr>
          <p:cNvGrpSpPr/>
          <p:nvPr/>
        </p:nvGrpSpPr>
        <p:grpSpPr>
          <a:xfrm>
            <a:off x="906054" y="3"/>
            <a:ext cx="5087397" cy="6859424"/>
            <a:chOff x="679539" y="1"/>
            <a:chExt cx="3815548" cy="5144568"/>
          </a:xfrm>
        </p:grpSpPr>
        <p:sp>
          <p:nvSpPr>
            <p:cNvPr id="5" name="Chevron 4">
              <a:extLst>
                <a:ext uri="{FF2B5EF4-FFF2-40B4-BE49-F238E27FC236}">
                  <a16:creationId xmlns:a16="http://schemas.microsoft.com/office/drawing/2014/main" id="{DC18AE4F-7AF1-1E49-8E35-ACD12253F1DC}"/>
                </a:ext>
              </a:extLst>
            </p:cNvPr>
            <p:cNvSpPr/>
            <p:nvPr/>
          </p:nvSpPr>
          <p:spPr>
            <a:xfrm>
              <a:off x="679539" y="1"/>
              <a:ext cx="3193569" cy="2999574"/>
            </a:xfrm>
            <a:prstGeom prst="chevron">
              <a:avLst>
                <a:gd name="adj" fmla="val 4614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04854"/>
              <a:endParaRPr lang="en-US" sz="2267">
                <a:solidFill>
                  <a:srgbClr val="8C9599"/>
                </a:solidFill>
              </a:endParaRPr>
            </a:p>
          </p:txBody>
        </p:sp>
        <p:sp>
          <p:nvSpPr>
            <p:cNvPr id="6" name="Chevron 5">
              <a:extLst>
                <a:ext uri="{FF2B5EF4-FFF2-40B4-BE49-F238E27FC236}">
                  <a16:creationId xmlns:a16="http://schemas.microsoft.com/office/drawing/2014/main" id="{76D0D87F-CCC6-9E41-97FE-B4426F02A174}"/>
                </a:ext>
              </a:extLst>
            </p:cNvPr>
            <p:cNvSpPr/>
            <p:nvPr/>
          </p:nvSpPr>
          <p:spPr>
            <a:xfrm>
              <a:off x="696634" y="1576855"/>
              <a:ext cx="3798453" cy="3567714"/>
            </a:xfrm>
            <a:prstGeom prst="chevron">
              <a:avLst>
                <a:gd name="adj" fmla="val 4614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04854"/>
              <a:endParaRPr lang="en-US" sz="2267">
                <a:solidFill>
                  <a:srgbClr val="8C9599"/>
                </a:solidFill>
              </a:endParaRPr>
            </a:p>
          </p:txBody>
        </p:sp>
        <p:sp>
          <p:nvSpPr>
            <p:cNvPr id="8" name="Chevron 7">
              <a:extLst>
                <a:ext uri="{FF2B5EF4-FFF2-40B4-BE49-F238E27FC236}">
                  <a16:creationId xmlns:a16="http://schemas.microsoft.com/office/drawing/2014/main" id="{3A23CFCA-DE87-964F-9974-016A9D172A36}"/>
                </a:ext>
              </a:extLst>
            </p:cNvPr>
            <p:cNvSpPr/>
            <p:nvPr/>
          </p:nvSpPr>
          <p:spPr>
            <a:xfrm>
              <a:off x="1500375" y="1166614"/>
              <a:ext cx="2488584" cy="2337414"/>
            </a:xfrm>
            <a:prstGeom prst="chevron">
              <a:avLst>
                <a:gd name="adj" fmla="val 4614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04854"/>
              <a:endParaRPr lang="en-US" sz="2267">
                <a:solidFill>
                  <a:srgbClr val="8C9599"/>
                </a:solidFill>
              </a:endParaRPr>
            </a:p>
          </p:txBody>
        </p:sp>
      </p:grpSp>
      <p:sp>
        <p:nvSpPr>
          <p:cNvPr id="12" name="Title 1">
            <a:extLst>
              <a:ext uri="{FF2B5EF4-FFF2-40B4-BE49-F238E27FC236}">
                <a16:creationId xmlns:a16="http://schemas.microsoft.com/office/drawing/2014/main" id="{F5DD42CD-EE00-1446-8F2A-C82DE4129864}"/>
              </a:ext>
            </a:extLst>
          </p:cNvPr>
          <p:cNvSpPr>
            <a:spLocks noGrp="1"/>
          </p:cNvSpPr>
          <p:nvPr>
            <p:ph type="ctrTitle"/>
          </p:nvPr>
        </p:nvSpPr>
        <p:spPr>
          <a:xfrm>
            <a:off x="5486406" y="4827014"/>
            <a:ext cx="6133108" cy="622532"/>
          </a:xfrm>
        </p:spPr>
        <p:txBody>
          <a:bodyPr anchor="b">
            <a:noAutofit/>
          </a:bodyPr>
          <a:lstStyle>
            <a:lvl1pPr>
              <a:defRPr sz="2667" spc="-60" baseline="0"/>
            </a:lvl1pPr>
          </a:lstStyle>
          <a:p>
            <a:r>
              <a:rPr lang="en-US"/>
              <a:t>Click to edit Master title style</a:t>
            </a:r>
          </a:p>
        </p:txBody>
      </p:sp>
      <p:sp>
        <p:nvSpPr>
          <p:cNvPr id="13" name="Subtitle 2">
            <a:extLst>
              <a:ext uri="{FF2B5EF4-FFF2-40B4-BE49-F238E27FC236}">
                <a16:creationId xmlns:a16="http://schemas.microsoft.com/office/drawing/2014/main" id="{5EFD8F51-BFFC-3841-A417-4C0A7270D0A4}"/>
              </a:ext>
            </a:extLst>
          </p:cNvPr>
          <p:cNvSpPr>
            <a:spLocks noGrp="1"/>
          </p:cNvSpPr>
          <p:nvPr>
            <p:ph type="subTitle" idx="1"/>
          </p:nvPr>
        </p:nvSpPr>
        <p:spPr>
          <a:xfrm>
            <a:off x="5486400" y="5463104"/>
            <a:ext cx="6059480" cy="900904"/>
          </a:xfrm>
        </p:spPr>
        <p:txBody>
          <a:bodyPr>
            <a:noAutofit/>
          </a:bodyPr>
          <a:lstStyle>
            <a:lvl1pPr marL="0" indent="0" algn="l">
              <a:buNone/>
              <a:defRPr sz="2267" b="1" spc="-60" baseline="0">
                <a:solidFill>
                  <a:schemeClr val="accent3"/>
                </a:solidFill>
              </a:defRPr>
            </a:lvl1pPr>
            <a:lvl2pPr marL="552426" indent="0" algn="ctr">
              <a:buNone/>
              <a:defRPr>
                <a:solidFill>
                  <a:schemeClr val="tx1">
                    <a:tint val="75000"/>
                  </a:schemeClr>
                </a:solidFill>
              </a:defRPr>
            </a:lvl2pPr>
            <a:lvl3pPr marL="1104854" indent="0" algn="ctr">
              <a:buNone/>
              <a:defRPr>
                <a:solidFill>
                  <a:schemeClr val="tx1">
                    <a:tint val="75000"/>
                  </a:schemeClr>
                </a:solidFill>
              </a:defRPr>
            </a:lvl3pPr>
            <a:lvl4pPr marL="1657283" indent="0" algn="ctr">
              <a:buNone/>
              <a:defRPr>
                <a:solidFill>
                  <a:schemeClr val="tx1">
                    <a:tint val="75000"/>
                  </a:schemeClr>
                </a:solidFill>
              </a:defRPr>
            </a:lvl4pPr>
            <a:lvl5pPr marL="2209713" indent="0" algn="ctr">
              <a:buNone/>
              <a:defRPr>
                <a:solidFill>
                  <a:schemeClr val="tx1">
                    <a:tint val="75000"/>
                  </a:schemeClr>
                </a:solidFill>
              </a:defRPr>
            </a:lvl5pPr>
            <a:lvl6pPr marL="2762139" indent="0" algn="ctr">
              <a:buNone/>
              <a:defRPr>
                <a:solidFill>
                  <a:schemeClr val="tx1">
                    <a:tint val="75000"/>
                  </a:schemeClr>
                </a:solidFill>
              </a:defRPr>
            </a:lvl6pPr>
            <a:lvl7pPr marL="3314562" indent="0" algn="ctr">
              <a:buNone/>
              <a:defRPr>
                <a:solidFill>
                  <a:schemeClr val="tx1">
                    <a:tint val="75000"/>
                  </a:schemeClr>
                </a:solidFill>
              </a:defRPr>
            </a:lvl7pPr>
            <a:lvl8pPr marL="3866994" indent="0" algn="ctr">
              <a:buNone/>
              <a:defRPr>
                <a:solidFill>
                  <a:schemeClr val="tx1">
                    <a:tint val="75000"/>
                  </a:schemeClr>
                </a:solidFill>
              </a:defRPr>
            </a:lvl8pPr>
            <a:lvl9pPr marL="4419416" indent="0" algn="ctr">
              <a:buNone/>
              <a:defRPr>
                <a:solidFill>
                  <a:schemeClr val="tx1">
                    <a:tint val="75000"/>
                  </a:schemeClr>
                </a:solidFill>
              </a:defRPr>
            </a:lvl9pPr>
          </a:lstStyle>
          <a:p>
            <a:r>
              <a:rPr lang="en-US"/>
              <a:t>Click to edit Master subtitle style</a:t>
            </a:r>
          </a:p>
        </p:txBody>
      </p:sp>
      <p:grpSp>
        <p:nvGrpSpPr>
          <p:cNvPr id="22" name="Group 21">
            <a:extLst>
              <a:ext uri="{FF2B5EF4-FFF2-40B4-BE49-F238E27FC236}">
                <a16:creationId xmlns:a16="http://schemas.microsoft.com/office/drawing/2014/main" id="{7B8822F6-18DD-0A4E-A8D7-ED719A9B245A}"/>
              </a:ext>
            </a:extLst>
          </p:cNvPr>
          <p:cNvGrpSpPr/>
          <p:nvPr/>
        </p:nvGrpSpPr>
        <p:grpSpPr>
          <a:xfrm>
            <a:off x="5328396" y="6205153"/>
            <a:ext cx="3479121" cy="306732"/>
            <a:chOff x="744483" y="4848998"/>
            <a:chExt cx="2609341" cy="230049"/>
          </a:xfrm>
        </p:grpSpPr>
        <p:sp>
          <p:nvSpPr>
            <p:cNvPr id="23" name="TextBox 22">
              <a:extLst>
                <a:ext uri="{FF2B5EF4-FFF2-40B4-BE49-F238E27FC236}">
                  <a16:creationId xmlns:a16="http://schemas.microsoft.com/office/drawing/2014/main" id="{9634D32D-7C09-EB4A-9EC5-DB5B33369ED0}"/>
                </a:ext>
              </a:extLst>
            </p:cNvPr>
            <p:cNvSpPr txBox="1"/>
            <p:nvPr userDrawn="1"/>
          </p:nvSpPr>
          <p:spPr>
            <a:xfrm>
              <a:off x="2184981" y="4879330"/>
              <a:ext cx="1168843" cy="153841"/>
            </a:xfrm>
            <a:prstGeom prst="rect">
              <a:avLst/>
            </a:prstGeom>
            <a:noFill/>
          </p:spPr>
          <p:txBody>
            <a:bodyPr wrap="square" lIns="0" tIns="0" rIns="0" bIns="0" rtlCol="0" anchor="ctr">
              <a:spAutoFit/>
            </a:bodyPr>
            <a:lstStyle/>
            <a:p>
              <a:pPr defTabSz="1104854"/>
              <a:r>
                <a:rPr lang="en-US" sz="1333" b="1">
                  <a:solidFill>
                    <a:srgbClr val="8C9599">
                      <a:lumMod val="50000"/>
                    </a:srgbClr>
                  </a:solidFill>
                  <a:cs typeface="Arial"/>
                </a:rPr>
                <a:t>Better Together</a:t>
              </a:r>
            </a:p>
          </p:txBody>
        </p:sp>
        <p:sp>
          <p:nvSpPr>
            <p:cNvPr id="24" name="Title 3">
              <a:extLst>
                <a:ext uri="{FF2B5EF4-FFF2-40B4-BE49-F238E27FC236}">
                  <a16:creationId xmlns:a16="http://schemas.microsoft.com/office/drawing/2014/main" id="{17BC5B71-5229-E648-A753-F08447F372D0}"/>
                </a:ext>
              </a:extLst>
            </p:cNvPr>
            <p:cNvSpPr txBox="1">
              <a:spLocks/>
            </p:cNvSpPr>
            <p:nvPr userDrawn="1"/>
          </p:nvSpPr>
          <p:spPr>
            <a:xfrm>
              <a:off x="744483" y="4848998"/>
              <a:ext cx="1342523" cy="230049"/>
            </a:xfrm>
            <a:prstGeom prst="rect">
              <a:avLst/>
            </a:prstGeom>
          </p:spPr>
          <p:txBody>
            <a:bodyPr anchor="ctr"/>
            <a:lstStyle>
              <a:lvl1pPr algn="l" defTabSz="914400" rtl="0" eaLnBrk="1" latinLnBrk="0" hangingPunct="1">
                <a:lnSpc>
                  <a:spcPct val="90000"/>
                </a:lnSpc>
                <a:spcBef>
                  <a:spcPct val="0"/>
                </a:spcBef>
                <a:buNone/>
                <a:defRPr sz="2400" b="1" kern="1200">
                  <a:solidFill>
                    <a:schemeClr val="tx1">
                      <a:lumMod val="50000"/>
                    </a:schemeClr>
                  </a:solidFill>
                  <a:latin typeface="+mj-lt"/>
                  <a:ea typeface="+mj-ea"/>
                  <a:cs typeface="+mj-cs"/>
                </a:defRPr>
              </a:lvl1pPr>
            </a:lstStyle>
            <a:p>
              <a:pPr algn="r"/>
              <a:r>
                <a:rPr lang="en-US" sz="1333">
                  <a:solidFill>
                    <a:srgbClr val="003DA1"/>
                  </a:solidFill>
                </a:rPr>
                <a:t>UHC</a:t>
              </a:r>
              <a:r>
                <a:rPr lang="en-US" sz="1333">
                  <a:solidFill>
                    <a:srgbClr val="FF5F0E"/>
                  </a:solidFill>
                </a:rPr>
                <a:t>Technology</a:t>
              </a:r>
            </a:p>
          </p:txBody>
        </p:sp>
        <p:cxnSp>
          <p:nvCxnSpPr>
            <p:cNvPr id="25" name="Straight Connector 24">
              <a:extLst>
                <a:ext uri="{FF2B5EF4-FFF2-40B4-BE49-F238E27FC236}">
                  <a16:creationId xmlns:a16="http://schemas.microsoft.com/office/drawing/2014/main" id="{8689C5A0-DA9D-4549-947B-FB5584F4750A}"/>
                </a:ext>
              </a:extLst>
            </p:cNvPr>
            <p:cNvCxnSpPr/>
            <p:nvPr userDrawn="1"/>
          </p:nvCxnSpPr>
          <p:spPr>
            <a:xfrm>
              <a:off x="2087006" y="4874877"/>
              <a:ext cx="0" cy="1814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2522391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1_Section Title 1">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BB74B01-997D-4342-8638-CC9D66A5B205}"/>
              </a:ext>
            </a:extLst>
          </p:cNvPr>
          <p:cNvPicPr>
            <a:picLocks noChangeAspect="1"/>
          </p:cNvPicPr>
          <p:nvPr/>
        </p:nvPicPr>
        <p:blipFill rotWithShape="1">
          <a:blip r:embed="rId2">
            <a:extLst>
              <a:ext uri="{28A0092B-C50C-407E-A947-70E740481C1C}">
                <a14:useLocalDpi xmlns:a14="http://schemas.microsoft.com/office/drawing/2010/main" val="0"/>
              </a:ext>
            </a:extLst>
          </a:blip>
          <a:srcRect l="5589" b="12293"/>
          <a:stretch/>
        </p:blipFill>
        <p:spPr>
          <a:xfrm>
            <a:off x="2983573" y="1"/>
            <a:ext cx="9208428" cy="4470400"/>
          </a:xfrm>
          <a:prstGeom prst="rect">
            <a:avLst/>
          </a:prstGeom>
        </p:spPr>
      </p:pic>
      <p:sp>
        <p:nvSpPr>
          <p:cNvPr id="7" name="Rectangle 6"/>
          <p:cNvSpPr/>
          <p:nvPr/>
        </p:nvSpPr>
        <p:spPr bwMode="auto">
          <a:xfrm rot="10800000" flipH="1">
            <a:off x="1" y="1"/>
            <a:ext cx="304800" cy="6858000"/>
          </a:xfrm>
          <a:prstGeom prst="rect">
            <a:avLst/>
          </a:prstGeom>
          <a:solidFill>
            <a:srgbClr val="00A8F7"/>
          </a:solidFill>
          <a:ln>
            <a:noFill/>
          </a:ln>
          <a:effectLst/>
        </p:spPr>
        <p:txBody>
          <a:bodyPr vert="horz" wrap="square" lIns="110491" tIns="55244" rIns="110491" bIns="55244" numCol="1" rtlCol="0" anchor="ctr" anchorCtr="0" compatLnSpc="1">
            <a:prstTxWarp prst="textNoShape">
              <a:avLst/>
            </a:prstTxWarp>
          </a:bodyPr>
          <a:lstStyle/>
          <a:p>
            <a:pPr algn="ctr" defTabSz="1104854" fontAlgn="base">
              <a:spcBef>
                <a:spcPct val="0"/>
              </a:spcBef>
              <a:spcAft>
                <a:spcPct val="0"/>
              </a:spcAft>
            </a:pPr>
            <a:endParaRPr lang="en-US" sz="2667">
              <a:solidFill>
                <a:srgbClr val="00A8F7"/>
              </a:solidFill>
              <a:ea typeface="ＭＳ Ｐゴシック" pitchFamily="34" charset="-128"/>
            </a:endParaRPr>
          </a:p>
        </p:txBody>
      </p:sp>
      <p:grpSp>
        <p:nvGrpSpPr>
          <p:cNvPr id="4" name="Group 3">
            <a:extLst>
              <a:ext uri="{FF2B5EF4-FFF2-40B4-BE49-F238E27FC236}">
                <a16:creationId xmlns:a16="http://schemas.microsoft.com/office/drawing/2014/main" id="{1D6B91B2-FF25-B547-96EF-5961B0ED9545}"/>
              </a:ext>
            </a:extLst>
          </p:cNvPr>
          <p:cNvGrpSpPr/>
          <p:nvPr/>
        </p:nvGrpSpPr>
        <p:grpSpPr>
          <a:xfrm>
            <a:off x="906054" y="3"/>
            <a:ext cx="5087397" cy="6859424"/>
            <a:chOff x="679539" y="1"/>
            <a:chExt cx="3815548" cy="5144568"/>
          </a:xfrm>
        </p:grpSpPr>
        <p:sp>
          <p:nvSpPr>
            <p:cNvPr id="5" name="Chevron 4">
              <a:extLst>
                <a:ext uri="{FF2B5EF4-FFF2-40B4-BE49-F238E27FC236}">
                  <a16:creationId xmlns:a16="http://schemas.microsoft.com/office/drawing/2014/main" id="{DC18AE4F-7AF1-1E49-8E35-ACD12253F1DC}"/>
                </a:ext>
              </a:extLst>
            </p:cNvPr>
            <p:cNvSpPr/>
            <p:nvPr/>
          </p:nvSpPr>
          <p:spPr>
            <a:xfrm>
              <a:off x="679539" y="1"/>
              <a:ext cx="3193569" cy="2999574"/>
            </a:xfrm>
            <a:prstGeom prst="chevron">
              <a:avLst>
                <a:gd name="adj" fmla="val 4614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04854"/>
              <a:endParaRPr lang="en-US" sz="2267">
                <a:solidFill>
                  <a:srgbClr val="8C9599"/>
                </a:solidFill>
              </a:endParaRPr>
            </a:p>
          </p:txBody>
        </p:sp>
        <p:sp>
          <p:nvSpPr>
            <p:cNvPr id="6" name="Chevron 5">
              <a:extLst>
                <a:ext uri="{FF2B5EF4-FFF2-40B4-BE49-F238E27FC236}">
                  <a16:creationId xmlns:a16="http://schemas.microsoft.com/office/drawing/2014/main" id="{76D0D87F-CCC6-9E41-97FE-B4426F02A174}"/>
                </a:ext>
              </a:extLst>
            </p:cNvPr>
            <p:cNvSpPr/>
            <p:nvPr/>
          </p:nvSpPr>
          <p:spPr>
            <a:xfrm>
              <a:off x="696634" y="1576855"/>
              <a:ext cx="3798453" cy="3567714"/>
            </a:xfrm>
            <a:prstGeom prst="chevron">
              <a:avLst>
                <a:gd name="adj" fmla="val 4614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04854"/>
              <a:endParaRPr lang="en-US" sz="2267">
                <a:solidFill>
                  <a:srgbClr val="8C9599"/>
                </a:solidFill>
              </a:endParaRPr>
            </a:p>
          </p:txBody>
        </p:sp>
        <p:sp>
          <p:nvSpPr>
            <p:cNvPr id="8" name="Chevron 7">
              <a:extLst>
                <a:ext uri="{FF2B5EF4-FFF2-40B4-BE49-F238E27FC236}">
                  <a16:creationId xmlns:a16="http://schemas.microsoft.com/office/drawing/2014/main" id="{3A23CFCA-DE87-964F-9974-016A9D172A36}"/>
                </a:ext>
              </a:extLst>
            </p:cNvPr>
            <p:cNvSpPr/>
            <p:nvPr/>
          </p:nvSpPr>
          <p:spPr>
            <a:xfrm>
              <a:off x="1500375" y="1166614"/>
              <a:ext cx="2488584" cy="2337414"/>
            </a:xfrm>
            <a:prstGeom prst="chevron">
              <a:avLst>
                <a:gd name="adj" fmla="val 4614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04854"/>
              <a:endParaRPr lang="en-US" sz="2267">
                <a:solidFill>
                  <a:srgbClr val="8C9599"/>
                </a:solidFill>
              </a:endParaRPr>
            </a:p>
          </p:txBody>
        </p:sp>
      </p:grpSp>
      <p:sp>
        <p:nvSpPr>
          <p:cNvPr id="10" name="Title 1">
            <a:extLst>
              <a:ext uri="{FF2B5EF4-FFF2-40B4-BE49-F238E27FC236}">
                <a16:creationId xmlns:a16="http://schemas.microsoft.com/office/drawing/2014/main" id="{B71D31DB-8BCA-7042-B94D-76954AEA48F2}"/>
              </a:ext>
            </a:extLst>
          </p:cNvPr>
          <p:cNvSpPr>
            <a:spLocks noGrp="1"/>
          </p:cNvSpPr>
          <p:nvPr>
            <p:ph type="ctrTitle"/>
          </p:nvPr>
        </p:nvSpPr>
        <p:spPr>
          <a:xfrm>
            <a:off x="5486406" y="4827014"/>
            <a:ext cx="6133108" cy="622532"/>
          </a:xfrm>
        </p:spPr>
        <p:txBody>
          <a:bodyPr anchor="b">
            <a:noAutofit/>
          </a:bodyPr>
          <a:lstStyle>
            <a:lvl1pPr>
              <a:defRPr sz="2667" spc="-60" baseline="0"/>
            </a:lvl1pPr>
          </a:lstStyle>
          <a:p>
            <a:r>
              <a:rPr lang="en-US"/>
              <a:t>Click to edit Master title style</a:t>
            </a:r>
          </a:p>
        </p:txBody>
      </p:sp>
      <p:sp>
        <p:nvSpPr>
          <p:cNvPr id="12" name="Subtitle 2">
            <a:extLst>
              <a:ext uri="{FF2B5EF4-FFF2-40B4-BE49-F238E27FC236}">
                <a16:creationId xmlns:a16="http://schemas.microsoft.com/office/drawing/2014/main" id="{5E37C1BC-8CB7-5F4C-9252-0CCB40049E11}"/>
              </a:ext>
            </a:extLst>
          </p:cNvPr>
          <p:cNvSpPr>
            <a:spLocks noGrp="1"/>
          </p:cNvSpPr>
          <p:nvPr>
            <p:ph type="subTitle" idx="1"/>
          </p:nvPr>
        </p:nvSpPr>
        <p:spPr>
          <a:xfrm>
            <a:off x="5486400" y="5463104"/>
            <a:ext cx="6059480" cy="900904"/>
          </a:xfrm>
        </p:spPr>
        <p:txBody>
          <a:bodyPr>
            <a:noAutofit/>
          </a:bodyPr>
          <a:lstStyle>
            <a:lvl1pPr marL="0" indent="0" algn="l">
              <a:buNone/>
              <a:defRPr sz="2267" b="1" spc="-60" baseline="0">
                <a:solidFill>
                  <a:schemeClr val="accent3"/>
                </a:solidFill>
              </a:defRPr>
            </a:lvl1pPr>
            <a:lvl2pPr marL="552426" indent="0" algn="ctr">
              <a:buNone/>
              <a:defRPr>
                <a:solidFill>
                  <a:schemeClr val="tx1">
                    <a:tint val="75000"/>
                  </a:schemeClr>
                </a:solidFill>
              </a:defRPr>
            </a:lvl2pPr>
            <a:lvl3pPr marL="1104854" indent="0" algn="ctr">
              <a:buNone/>
              <a:defRPr>
                <a:solidFill>
                  <a:schemeClr val="tx1">
                    <a:tint val="75000"/>
                  </a:schemeClr>
                </a:solidFill>
              </a:defRPr>
            </a:lvl3pPr>
            <a:lvl4pPr marL="1657283" indent="0" algn="ctr">
              <a:buNone/>
              <a:defRPr>
                <a:solidFill>
                  <a:schemeClr val="tx1">
                    <a:tint val="75000"/>
                  </a:schemeClr>
                </a:solidFill>
              </a:defRPr>
            </a:lvl4pPr>
            <a:lvl5pPr marL="2209713" indent="0" algn="ctr">
              <a:buNone/>
              <a:defRPr>
                <a:solidFill>
                  <a:schemeClr val="tx1">
                    <a:tint val="75000"/>
                  </a:schemeClr>
                </a:solidFill>
              </a:defRPr>
            </a:lvl5pPr>
            <a:lvl6pPr marL="2762139" indent="0" algn="ctr">
              <a:buNone/>
              <a:defRPr>
                <a:solidFill>
                  <a:schemeClr val="tx1">
                    <a:tint val="75000"/>
                  </a:schemeClr>
                </a:solidFill>
              </a:defRPr>
            </a:lvl6pPr>
            <a:lvl7pPr marL="3314562" indent="0" algn="ctr">
              <a:buNone/>
              <a:defRPr>
                <a:solidFill>
                  <a:schemeClr val="tx1">
                    <a:tint val="75000"/>
                  </a:schemeClr>
                </a:solidFill>
              </a:defRPr>
            </a:lvl7pPr>
            <a:lvl8pPr marL="3866994" indent="0" algn="ctr">
              <a:buNone/>
              <a:defRPr>
                <a:solidFill>
                  <a:schemeClr val="tx1">
                    <a:tint val="75000"/>
                  </a:schemeClr>
                </a:solidFill>
              </a:defRPr>
            </a:lvl8pPr>
            <a:lvl9pPr marL="4419416" indent="0" algn="ctr">
              <a:buNone/>
              <a:defRPr>
                <a:solidFill>
                  <a:schemeClr val="tx1">
                    <a:tint val="75000"/>
                  </a:schemeClr>
                </a:solidFill>
              </a:defRPr>
            </a:lvl9pPr>
          </a:lstStyle>
          <a:p>
            <a:r>
              <a:rPr lang="en-US"/>
              <a:t>Click to edit Master subtitle style</a:t>
            </a:r>
          </a:p>
        </p:txBody>
      </p:sp>
      <p:grpSp>
        <p:nvGrpSpPr>
          <p:cNvPr id="21" name="Group 20">
            <a:extLst>
              <a:ext uri="{FF2B5EF4-FFF2-40B4-BE49-F238E27FC236}">
                <a16:creationId xmlns:a16="http://schemas.microsoft.com/office/drawing/2014/main" id="{FD9F12B0-5D5F-2145-B861-AF9E8A85FB89}"/>
              </a:ext>
            </a:extLst>
          </p:cNvPr>
          <p:cNvGrpSpPr/>
          <p:nvPr/>
        </p:nvGrpSpPr>
        <p:grpSpPr>
          <a:xfrm>
            <a:off x="5328396" y="6205153"/>
            <a:ext cx="3479121" cy="306732"/>
            <a:chOff x="744483" y="4848998"/>
            <a:chExt cx="2609341" cy="230049"/>
          </a:xfrm>
        </p:grpSpPr>
        <p:sp>
          <p:nvSpPr>
            <p:cNvPr id="22" name="TextBox 21">
              <a:extLst>
                <a:ext uri="{FF2B5EF4-FFF2-40B4-BE49-F238E27FC236}">
                  <a16:creationId xmlns:a16="http://schemas.microsoft.com/office/drawing/2014/main" id="{D4FFD12B-A382-5844-A4D2-92C01109B222}"/>
                </a:ext>
              </a:extLst>
            </p:cNvPr>
            <p:cNvSpPr txBox="1"/>
            <p:nvPr userDrawn="1"/>
          </p:nvSpPr>
          <p:spPr>
            <a:xfrm>
              <a:off x="2184981" y="4879330"/>
              <a:ext cx="1168843" cy="153841"/>
            </a:xfrm>
            <a:prstGeom prst="rect">
              <a:avLst/>
            </a:prstGeom>
            <a:noFill/>
          </p:spPr>
          <p:txBody>
            <a:bodyPr wrap="square" lIns="0" tIns="0" rIns="0" bIns="0" rtlCol="0" anchor="ctr">
              <a:spAutoFit/>
            </a:bodyPr>
            <a:lstStyle/>
            <a:p>
              <a:pPr defTabSz="1104854"/>
              <a:r>
                <a:rPr lang="en-US" sz="1333" b="1">
                  <a:solidFill>
                    <a:srgbClr val="8C9599">
                      <a:lumMod val="50000"/>
                    </a:srgbClr>
                  </a:solidFill>
                  <a:cs typeface="Arial"/>
                </a:rPr>
                <a:t>Better Together</a:t>
              </a:r>
            </a:p>
          </p:txBody>
        </p:sp>
        <p:sp>
          <p:nvSpPr>
            <p:cNvPr id="23" name="Title 3">
              <a:extLst>
                <a:ext uri="{FF2B5EF4-FFF2-40B4-BE49-F238E27FC236}">
                  <a16:creationId xmlns:a16="http://schemas.microsoft.com/office/drawing/2014/main" id="{95B75683-1196-5948-9C0B-65AB17405A20}"/>
                </a:ext>
              </a:extLst>
            </p:cNvPr>
            <p:cNvSpPr txBox="1">
              <a:spLocks/>
            </p:cNvSpPr>
            <p:nvPr userDrawn="1"/>
          </p:nvSpPr>
          <p:spPr>
            <a:xfrm>
              <a:off x="744483" y="4848998"/>
              <a:ext cx="1342523" cy="230049"/>
            </a:xfrm>
            <a:prstGeom prst="rect">
              <a:avLst/>
            </a:prstGeom>
          </p:spPr>
          <p:txBody>
            <a:bodyPr anchor="ctr"/>
            <a:lstStyle>
              <a:lvl1pPr algn="l" defTabSz="914400" rtl="0" eaLnBrk="1" latinLnBrk="0" hangingPunct="1">
                <a:lnSpc>
                  <a:spcPct val="90000"/>
                </a:lnSpc>
                <a:spcBef>
                  <a:spcPct val="0"/>
                </a:spcBef>
                <a:buNone/>
                <a:defRPr sz="2400" b="1" kern="1200">
                  <a:solidFill>
                    <a:schemeClr val="tx1">
                      <a:lumMod val="50000"/>
                    </a:schemeClr>
                  </a:solidFill>
                  <a:latin typeface="+mj-lt"/>
                  <a:ea typeface="+mj-ea"/>
                  <a:cs typeface="+mj-cs"/>
                </a:defRPr>
              </a:lvl1pPr>
            </a:lstStyle>
            <a:p>
              <a:pPr algn="r"/>
              <a:r>
                <a:rPr lang="en-US" sz="1333">
                  <a:solidFill>
                    <a:srgbClr val="003DA1"/>
                  </a:solidFill>
                </a:rPr>
                <a:t>UHC</a:t>
              </a:r>
              <a:r>
                <a:rPr lang="en-US" sz="1333">
                  <a:solidFill>
                    <a:srgbClr val="FF5F0E"/>
                  </a:solidFill>
                </a:rPr>
                <a:t>Technology</a:t>
              </a:r>
            </a:p>
          </p:txBody>
        </p:sp>
        <p:cxnSp>
          <p:nvCxnSpPr>
            <p:cNvPr id="24" name="Straight Connector 23">
              <a:extLst>
                <a:ext uri="{FF2B5EF4-FFF2-40B4-BE49-F238E27FC236}">
                  <a16:creationId xmlns:a16="http://schemas.microsoft.com/office/drawing/2014/main" id="{650786FC-F9CF-0340-A9EB-A657DA3E5FF4}"/>
                </a:ext>
              </a:extLst>
            </p:cNvPr>
            <p:cNvCxnSpPr/>
            <p:nvPr userDrawn="1"/>
          </p:nvCxnSpPr>
          <p:spPr>
            <a:xfrm>
              <a:off x="2087006" y="4874877"/>
              <a:ext cx="0" cy="1814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747515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3" Type="http://schemas.openxmlformats.org/officeDocument/2006/relationships/slideLayout" Target="../slideLayouts/slideLayout18.xml"/><Relationship Id="rId21" Type="http://schemas.openxmlformats.org/officeDocument/2006/relationships/slideLayout" Target="../slideLayouts/slideLayout36.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slideLayout" Target="../slideLayouts/slideLayout35.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24" Type="http://schemas.openxmlformats.org/officeDocument/2006/relationships/image" Target="../media/image1.png"/><Relationship Id="rId5" Type="http://schemas.openxmlformats.org/officeDocument/2006/relationships/slideLayout" Target="../slideLayouts/slideLayout20.xml"/><Relationship Id="rId15" Type="http://schemas.openxmlformats.org/officeDocument/2006/relationships/slideLayout" Target="../slideLayouts/slideLayout30.xml"/><Relationship Id="rId23" Type="http://schemas.openxmlformats.org/officeDocument/2006/relationships/theme" Target="../theme/theme2.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slideLayout" Target="../slideLayouts/slideLayout3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17" Type="http://schemas.openxmlformats.org/officeDocument/2006/relationships/image" Target="../media/image1.png"/><Relationship Id="rId2" Type="http://schemas.openxmlformats.org/officeDocument/2006/relationships/slideLayout" Target="../slideLayouts/slideLayout39.xml"/><Relationship Id="rId16" Type="http://schemas.openxmlformats.org/officeDocument/2006/relationships/theme" Target="../theme/theme3.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slideLayout" Target="../slideLayouts/slideLayout5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slideLayout" Target="../slideLayouts/slideLayout65.xml"/><Relationship Id="rId3" Type="http://schemas.openxmlformats.org/officeDocument/2006/relationships/slideLayout" Target="../slideLayouts/slideLayout55.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17" Type="http://schemas.openxmlformats.org/officeDocument/2006/relationships/image" Target="../media/image1.png"/><Relationship Id="rId2" Type="http://schemas.openxmlformats.org/officeDocument/2006/relationships/slideLayout" Target="../slideLayouts/slideLayout54.xml"/><Relationship Id="rId16" Type="http://schemas.openxmlformats.org/officeDocument/2006/relationships/theme" Target="../theme/theme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10" Type="http://schemas.openxmlformats.org/officeDocument/2006/relationships/slideLayout" Target="../slideLayouts/slideLayout62.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theme" Target="../theme/theme5.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6800" y="295808"/>
            <a:ext cx="7694245" cy="700425"/>
          </a:xfrm>
          <a:prstGeom prst="rect">
            <a:avLst/>
          </a:prstGeom>
        </p:spPr>
        <p:txBody>
          <a:bodyPr vert="horz" lIns="82868" tIns="41433" rIns="82868" bIns="41433" rtlCol="0" anchor="b">
            <a:normAutofit/>
          </a:bodyPr>
          <a:lstStyle/>
          <a:p>
            <a:r>
              <a:rPr lang="en-US"/>
              <a:t>Click to edit Master title style</a:t>
            </a:r>
          </a:p>
        </p:txBody>
      </p:sp>
      <p:sp>
        <p:nvSpPr>
          <p:cNvPr id="3" name="Text Placeholder 2"/>
          <p:cNvSpPr>
            <a:spLocks noGrp="1"/>
          </p:cNvSpPr>
          <p:nvPr>
            <p:ph type="body" idx="1"/>
          </p:nvPr>
        </p:nvSpPr>
        <p:spPr>
          <a:xfrm>
            <a:off x="1066800" y="1371600"/>
            <a:ext cx="7694245" cy="4800600"/>
          </a:xfrm>
          <a:prstGeom prst="rect">
            <a:avLst/>
          </a:prstGeom>
        </p:spPr>
        <p:txBody>
          <a:bodyPr vert="horz" lIns="82868" tIns="41433" rIns="82868" bIns="41433" rtlCol="0">
            <a:normAutofit/>
          </a:bodyPr>
          <a:lstStyle/>
          <a:p>
            <a:pPr lvl="0"/>
            <a:r>
              <a:rPr lang="en-US"/>
              <a:t>Click to edit Master text styles</a:t>
            </a:r>
          </a:p>
          <a:p>
            <a:pPr lvl="1"/>
            <a:r>
              <a:rPr lang="en-US"/>
              <a:t>Second level</a:t>
            </a:r>
          </a:p>
        </p:txBody>
      </p:sp>
      <p:sp>
        <p:nvSpPr>
          <p:cNvPr id="6" name="Slide Number Placeholder 5"/>
          <p:cNvSpPr>
            <a:spLocks noGrp="1"/>
          </p:cNvSpPr>
          <p:nvPr>
            <p:ph type="sldNum" sz="quarter" idx="4"/>
          </p:nvPr>
        </p:nvSpPr>
        <p:spPr>
          <a:xfrm>
            <a:off x="10160000" y="6528283"/>
            <a:ext cx="1422400" cy="167845"/>
          </a:xfrm>
          <a:prstGeom prst="rect">
            <a:avLst/>
          </a:prstGeom>
        </p:spPr>
        <p:txBody>
          <a:bodyPr vert="horz" lIns="0" tIns="0" rIns="0" bIns="0" rtlCol="0" anchor="b"/>
          <a:lstStyle>
            <a:lvl1pPr algn="r">
              <a:defRPr sz="1067">
                <a:solidFill>
                  <a:schemeClr val="tx1"/>
                </a:solidFill>
              </a:defRPr>
            </a:lvl1pPr>
          </a:lstStyle>
          <a:p>
            <a:pPr defTabSz="1104854"/>
            <a:fld id="{90F9BDA0-AF0E-4BA8-B742-3B9C92A3E6FE}" type="slidenum">
              <a:rPr lang="en-US" smtClean="0">
                <a:solidFill>
                  <a:srgbClr val="8C9599"/>
                </a:solidFill>
              </a:rPr>
              <a:pPr defTabSz="1104854"/>
              <a:t>‹#›</a:t>
            </a:fld>
            <a:endParaRPr lang="en-US">
              <a:solidFill>
                <a:srgbClr val="8C9599"/>
              </a:solidFill>
            </a:endParaRPr>
          </a:p>
        </p:txBody>
      </p:sp>
      <p:cxnSp>
        <p:nvCxnSpPr>
          <p:cNvPr id="7" name="Straight Connector 6"/>
          <p:cNvCxnSpPr>
            <a:cxnSpLocks/>
          </p:cNvCxnSpPr>
          <p:nvPr/>
        </p:nvCxnSpPr>
        <p:spPr bwMode="auto">
          <a:xfrm>
            <a:off x="1219201" y="990600"/>
            <a:ext cx="10972816" cy="0"/>
          </a:xfrm>
          <a:prstGeom prst="line">
            <a:avLst/>
          </a:prstGeom>
          <a:solidFill>
            <a:srgbClr val="798387"/>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TextBox 9"/>
          <p:cNvSpPr txBox="1"/>
          <p:nvPr/>
        </p:nvSpPr>
        <p:spPr>
          <a:xfrm>
            <a:off x="4786787" y="6614133"/>
            <a:ext cx="5331909" cy="82010"/>
          </a:xfrm>
          <a:prstGeom prst="rect">
            <a:avLst/>
          </a:prstGeom>
          <a:noFill/>
        </p:spPr>
        <p:txBody>
          <a:bodyPr wrap="square" lIns="0" tIns="0" rIns="0" bIns="0" rtlCol="0" anchor="b">
            <a:spAutoFit/>
          </a:bodyPr>
          <a:lstStyle/>
          <a:p>
            <a:pPr algn="ctr" defTabSz="1104854"/>
            <a:r>
              <a:rPr lang="en-US" sz="533">
                <a:solidFill>
                  <a:srgbClr val="FFFFFF">
                    <a:lumMod val="65000"/>
                  </a:srgbClr>
                </a:solidFill>
                <a:cs typeface="Arial"/>
              </a:rPr>
              <a:t>Proprietary information of UnitedHealth Group. Do not distribute or reproduce without express permission of UnitedHealth Group.</a:t>
            </a:r>
          </a:p>
        </p:txBody>
      </p:sp>
      <p:cxnSp>
        <p:nvCxnSpPr>
          <p:cNvPr id="11" name="Straight Connector 10"/>
          <p:cNvCxnSpPr>
            <a:cxnSpLocks/>
          </p:cNvCxnSpPr>
          <p:nvPr/>
        </p:nvCxnSpPr>
        <p:spPr bwMode="auto">
          <a:xfrm>
            <a:off x="1234966" y="6394556"/>
            <a:ext cx="10957065" cy="0"/>
          </a:xfrm>
          <a:prstGeom prst="line">
            <a:avLst/>
          </a:prstGeom>
          <a:solidFill>
            <a:schemeClr val="accent1"/>
          </a:solidFill>
          <a:ln w="6350" cap="flat" cmpd="sng" algn="ctr">
            <a:solidFill>
              <a:srgbClr val="8C95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Rectangle 11"/>
          <p:cNvSpPr/>
          <p:nvPr/>
        </p:nvSpPr>
        <p:spPr bwMode="auto">
          <a:xfrm rot="10800000" flipH="1">
            <a:off x="1" y="1"/>
            <a:ext cx="304800" cy="6858000"/>
          </a:xfrm>
          <a:prstGeom prst="rect">
            <a:avLst/>
          </a:prstGeom>
          <a:solidFill>
            <a:schemeClr val="accent3"/>
          </a:solidFill>
          <a:ln>
            <a:noFill/>
          </a:ln>
          <a:effectLst/>
        </p:spPr>
        <p:txBody>
          <a:bodyPr vert="horz" wrap="square" lIns="110491" tIns="55244" rIns="110491" bIns="55244" numCol="1" rtlCol="0" anchor="ctr" anchorCtr="0" compatLnSpc="1">
            <a:prstTxWarp prst="textNoShape">
              <a:avLst/>
            </a:prstTxWarp>
          </a:bodyPr>
          <a:lstStyle/>
          <a:p>
            <a:pPr algn="ctr" defTabSz="1104854" fontAlgn="base">
              <a:spcBef>
                <a:spcPct val="0"/>
              </a:spcBef>
              <a:spcAft>
                <a:spcPct val="0"/>
              </a:spcAft>
            </a:pPr>
            <a:endParaRPr lang="en-US" sz="2667">
              <a:solidFill>
                <a:srgbClr val="00A8F7"/>
              </a:solidFill>
              <a:ea typeface="ＭＳ Ｐゴシック" pitchFamily="34" charset="-128"/>
            </a:endParaRPr>
          </a:p>
        </p:txBody>
      </p:sp>
      <p:pic>
        <p:nvPicPr>
          <p:cNvPr id="13" name="Picture 12">
            <a:extLst>
              <a:ext uri="{FF2B5EF4-FFF2-40B4-BE49-F238E27FC236}">
                <a16:creationId xmlns:a16="http://schemas.microsoft.com/office/drawing/2014/main" id="{FEBBB795-6B12-8143-BD39-224A5014408A}"/>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9951859" y="240556"/>
            <a:ext cx="2012175" cy="631521"/>
          </a:xfrm>
          <a:prstGeom prst="rect">
            <a:avLst/>
          </a:prstGeom>
        </p:spPr>
      </p:pic>
      <p:grpSp>
        <p:nvGrpSpPr>
          <p:cNvPr id="5" name="Group 4">
            <a:extLst>
              <a:ext uri="{FF2B5EF4-FFF2-40B4-BE49-F238E27FC236}">
                <a16:creationId xmlns:a16="http://schemas.microsoft.com/office/drawing/2014/main" id="{E0C84591-42A7-CD48-8BF3-E973F9116F26}"/>
              </a:ext>
            </a:extLst>
          </p:cNvPr>
          <p:cNvGrpSpPr/>
          <p:nvPr/>
        </p:nvGrpSpPr>
        <p:grpSpPr>
          <a:xfrm>
            <a:off x="440166" y="295806"/>
            <a:ext cx="636973" cy="858841"/>
            <a:chOff x="679539" y="1"/>
            <a:chExt cx="3815548" cy="5144568"/>
          </a:xfrm>
        </p:grpSpPr>
        <p:sp>
          <p:nvSpPr>
            <p:cNvPr id="15" name="Chevron 14">
              <a:extLst>
                <a:ext uri="{FF2B5EF4-FFF2-40B4-BE49-F238E27FC236}">
                  <a16:creationId xmlns:a16="http://schemas.microsoft.com/office/drawing/2014/main" id="{6B50E7A6-06FD-7C42-8BA6-11059A2E76FE}"/>
                </a:ext>
              </a:extLst>
            </p:cNvPr>
            <p:cNvSpPr/>
            <p:nvPr userDrawn="1"/>
          </p:nvSpPr>
          <p:spPr>
            <a:xfrm>
              <a:off x="679539" y="1"/>
              <a:ext cx="3193569" cy="2999574"/>
            </a:xfrm>
            <a:prstGeom prst="chevron">
              <a:avLst>
                <a:gd name="adj" fmla="val 4614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04854"/>
              <a:endParaRPr lang="en-US" sz="2267">
                <a:solidFill>
                  <a:srgbClr val="8C9599"/>
                </a:solidFill>
              </a:endParaRPr>
            </a:p>
          </p:txBody>
        </p:sp>
        <p:sp>
          <p:nvSpPr>
            <p:cNvPr id="16" name="Chevron 15">
              <a:extLst>
                <a:ext uri="{FF2B5EF4-FFF2-40B4-BE49-F238E27FC236}">
                  <a16:creationId xmlns:a16="http://schemas.microsoft.com/office/drawing/2014/main" id="{B505635B-F8A4-0A4D-B76F-B38ACD2EFA0A}"/>
                </a:ext>
              </a:extLst>
            </p:cNvPr>
            <p:cNvSpPr/>
            <p:nvPr userDrawn="1"/>
          </p:nvSpPr>
          <p:spPr>
            <a:xfrm>
              <a:off x="696634" y="1576855"/>
              <a:ext cx="3798453" cy="3567714"/>
            </a:xfrm>
            <a:prstGeom prst="chevron">
              <a:avLst>
                <a:gd name="adj" fmla="val 4614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04854"/>
              <a:endParaRPr lang="en-US" sz="2267">
                <a:solidFill>
                  <a:srgbClr val="8C9599"/>
                </a:solidFill>
              </a:endParaRPr>
            </a:p>
          </p:txBody>
        </p:sp>
        <p:sp>
          <p:nvSpPr>
            <p:cNvPr id="17" name="Chevron 16">
              <a:extLst>
                <a:ext uri="{FF2B5EF4-FFF2-40B4-BE49-F238E27FC236}">
                  <a16:creationId xmlns:a16="http://schemas.microsoft.com/office/drawing/2014/main" id="{45CD8845-FF64-784F-97B0-A9EC406E4027}"/>
                </a:ext>
              </a:extLst>
            </p:cNvPr>
            <p:cNvSpPr/>
            <p:nvPr userDrawn="1"/>
          </p:nvSpPr>
          <p:spPr>
            <a:xfrm>
              <a:off x="1500375" y="1166614"/>
              <a:ext cx="2488584" cy="2337414"/>
            </a:xfrm>
            <a:prstGeom prst="chevron">
              <a:avLst>
                <a:gd name="adj" fmla="val 4614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04854"/>
              <a:endParaRPr lang="en-US" sz="2267">
                <a:solidFill>
                  <a:srgbClr val="8C9599"/>
                </a:solidFill>
              </a:endParaRPr>
            </a:p>
          </p:txBody>
        </p:sp>
      </p:grpSp>
      <p:grpSp>
        <p:nvGrpSpPr>
          <p:cNvPr id="4" name="Group 3">
            <a:extLst>
              <a:ext uri="{FF2B5EF4-FFF2-40B4-BE49-F238E27FC236}">
                <a16:creationId xmlns:a16="http://schemas.microsoft.com/office/drawing/2014/main" id="{A35946B5-B7F7-3847-880B-D8559EFA6D30}"/>
              </a:ext>
            </a:extLst>
          </p:cNvPr>
          <p:cNvGrpSpPr/>
          <p:nvPr/>
        </p:nvGrpSpPr>
        <p:grpSpPr>
          <a:xfrm>
            <a:off x="934944" y="6465344"/>
            <a:ext cx="3479121" cy="306732"/>
            <a:chOff x="744483" y="4848998"/>
            <a:chExt cx="2609341" cy="230049"/>
          </a:xfrm>
        </p:grpSpPr>
        <p:sp>
          <p:nvSpPr>
            <p:cNvPr id="18" name="TextBox 17">
              <a:extLst>
                <a:ext uri="{FF2B5EF4-FFF2-40B4-BE49-F238E27FC236}">
                  <a16:creationId xmlns:a16="http://schemas.microsoft.com/office/drawing/2014/main" id="{EF7686B8-9398-AB44-9F8B-556F17CC646D}"/>
                </a:ext>
              </a:extLst>
            </p:cNvPr>
            <p:cNvSpPr txBox="1"/>
            <p:nvPr userDrawn="1"/>
          </p:nvSpPr>
          <p:spPr>
            <a:xfrm>
              <a:off x="2184981" y="4879330"/>
              <a:ext cx="1168843" cy="153841"/>
            </a:xfrm>
            <a:prstGeom prst="rect">
              <a:avLst/>
            </a:prstGeom>
            <a:noFill/>
          </p:spPr>
          <p:txBody>
            <a:bodyPr wrap="square" lIns="0" tIns="0" rIns="0" bIns="0" rtlCol="0" anchor="ctr">
              <a:spAutoFit/>
            </a:bodyPr>
            <a:lstStyle/>
            <a:p>
              <a:pPr defTabSz="1104854"/>
              <a:r>
                <a:rPr lang="en-US" sz="1333" b="1">
                  <a:solidFill>
                    <a:srgbClr val="8C9599">
                      <a:lumMod val="50000"/>
                    </a:srgbClr>
                  </a:solidFill>
                  <a:cs typeface="Arial"/>
                </a:rPr>
                <a:t>Better Together</a:t>
              </a:r>
            </a:p>
          </p:txBody>
        </p:sp>
        <p:sp>
          <p:nvSpPr>
            <p:cNvPr id="19" name="Title 3">
              <a:extLst>
                <a:ext uri="{FF2B5EF4-FFF2-40B4-BE49-F238E27FC236}">
                  <a16:creationId xmlns:a16="http://schemas.microsoft.com/office/drawing/2014/main" id="{7895A49F-04D5-5E48-88BF-10579EB5E39B}"/>
                </a:ext>
              </a:extLst>
            </p:cNvPr>
            <p:cNvSpPr txBox="1">
              <a:spLocks/>
            </p:cNvSpPr>
            <p:nvPr userDrawn="1"/>
          </p:nvSpPr>
          <p:spPr>
            <a:xfrm>
              <a:off x="744483" y="4848998"/>
              <a:ext cx="1342523" cy="230049"/>
            </a:xfrm>
            <a:prstGeom prst="rect">
              <a:avLst/>
            </a:prstGeom>
          </p:spPr>
          <p:txBody>
            <a:bodyPr anchor="ctr"/>
            <a:lstStyle>
              <a:lvl1pPr algn="l" defTabSz="914400" rtl="0" eaLnBrk="1" latinLnBrk="0" hangingPunct="1">
                <a:lnSpc>
                  <a:spcPct val="90000"/>
                </a:lnSpc>
                <a:spcBef>
                  <a:spcPct val="0"/>
                </a:spcBef>
                <a:buNone/>
                <a:defRPr sz="2400" b="1" kern="1200">
                  <a:solidFill>
                    <a:schemeClr val="tx1">
                      <a:lumMod val="50000"/>
                    </a:schemeClr>
                  </a:solidFill>
                  <a:latin typeface="+mj-lt"/>
                  <a:ea typeface="+mj-ea"/>
                  <a:cs typeface="+mj-cs"/>
                </a:defRPr>
              </a:lvl1pPr>
            </a:lstStyle>
            <a:p>
              <a:pPr algn="r"/>
              <a:r>
                <a:rPr lang="en-US" sz="1333">
                  <a:solidFill>
                    <a:srgbClr val="003DA1"/>
                  </a:solidFill>
                </a:rPr>
                <a:t>UHC</a:t>
              </a:r>
              <a:r>
                <a:rPr lang="en-US" sz="1333">
                  <a:solidFill>
                    <a:srgbClr val="FF5F0E"/>
                  </a:solidFill>
                </a:rPr>
                <a:t>Technology</a:t>
              </a:r>
            </a:p>
          </p:txBody>
        </p:sp>
        <p:cxnSp>
          <p:nvCxnSpPr>
            <p:cNvPr id="8" name="Straight Connector 7"/>
            <p:cNvCxnSpPr/>
            <p:nvPr userDrawn="1"/>
          </p:nvCxnSpPr>
          <p:spPr>
            <a:xfrm>
              <a:off x="2087006" y="4874877"/>
              <a:ext cx="0" cy="1814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06098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hf hdr="0" ftr="0" dt="0"/>
  <p:txStyles>
    <p:titleStyle>
      <a:lvl1pPr algn="l" defTabSz="1104854" rtl="0" eaLnBrk="1" latinLnBrk="0" hangingPunct="1">
        <a:lnSpc>
          <a:spcPct val="90000"/>
        </a:lnSpc>
        <a:spcBef>
          <a:spcPct val="0"/>
        </a:spcBef>
        <a:buNone/>
        <a:defRPr sz="2933" b="1" kern="1200">
          <a:solidFill>
            <a:schemeClr val="tx1">
              <a:lumMod val="50000"/>
            </a:schemeClr>
          </a:solidFill>
          <a:latin typeface="+mj-lt"/>
          <a:ea typeface="+mj-ea"/>
          <a:cs typeface="+mj-cs"/>
        </a:defRPr>
      </a:lvl1pPr>
    </p:titleStyle>
    <p:bodyStyle>
      <a:lvl1pPr marL="212913" indent="-212913" algn="l" defTabSz="1104854" rtl="0" eaLnBrk="1" latinLnBrk="0" hangingPunct="1">
        <a:spcBef>
          <a:spcPts val="0"/>
        </a:spcBef>
        <a:spcAft>
          <a:spcPts val="483"/>
        </a:spcAft>
        <a:buClr>
          <a:schemeClr val="accent3"/>
        </a:buClr>
        <a:buFont typeface="Arial" panose="020B0604020202020204" pitchFamily="34" charset="0"/>
        <a:buChar char="•"/>
        <a:defRPr sz="2267" kern="1200">
          <a:solidFill>
            <a:srgbClr val="4D4D4D"/>
          </a:solidFill>
          <a:latin typeface="+mn-lt"/>
          <a:ea typeface="+mn-ea"/>
          <a:cs typeface="+mn-cs"/>
        </a:defRPr>
      </a:lvl1pPr>
      <a:lvl2pPr marL="414320" indent="-184143" algn="l" defTabSz="1104854" rtl="0" eaLnBrk="1" latinLnBrk="0" hangingPunct="1">
        <a:spcBef>
          <a:spcPts val="0"/>
        </a:spcBef>
        <a:spcAft>
          <a:spcPts val="483"/>
        </a:spcAft>
        <a:buClr>
          <a:schemeClr val="accent3"/>
        </a:buClr>
        <a:buFont typeface="Arial" panose="020B0604020202020204" pitchFamily="34" charset="0"/>
        <a:buChar char="-"/>
        <a:defRPr sz="2267" kern="1200">
          <a:solidFill>
            <a:srgbClr val="4D4D4D"/>
          </a:solidFill>
          <a:latin typeface="+mn-lt"/>
          <a:ea typeface="+mn-ea"/>
          <a:cs typeface="+mn-cs"/>
        </a:defRPr>
      </a:lvl2pPr>
      <a:lvl3pPr marL="489128" indent="0" algn="l" defTabSz="1104854" rtl="0" eaLnBrk="1" latinLnBrk="0" hangingPunct="1">
        <a:spcBef>
          <a:spcPts val="0"/>
        </a:spcBef>
        <a:spcAft>
          <a:spcPts val="483"/>
        </a:spcAft>
        <a:buClr>
          <a:schemeClr val="accent3"/>
        </a:buClr>
        <a:buFont typeface="Arial" panose="020B0604020202020204" pitchFamily="34" charset="0"/>
        <a:buNone/>
        <a:defRPr sz="2267" kern="1200">
          <a:solidFill>
            <a:srgbClr val="4D4D4D"/>
          </a:solidFill>
          <a:latin typeface="+mn-lt"/>
          <a:ea typeface="+mn-ea"/>
          <a:cs typeface="+mn-cs"/>
        </a:defRPr>
      </a:lvl3pPr>
      <a:lvl4pPr marL="903456" indent="-212913" algn="l" defTabSz="1104854" rtl="0" eaLnBrk="1" latinLnBrk="0" hangingPunct="1">
        <a:spcBef>
          <a:spcPts val="0"/>
        </a:spcBef>
        <a:spcAft>
          <a:spcPts val="483"/>
        </a:spcAft>
        <a:buClr>
          <a:schemeClr val="accent3"/>
        </a:buClr>
        <a:buFont typeface="Arial" panose="020B0604020202020204" pitchFamily="34" charset="0"/>
        <a:buChar char="–"/>
        <a:defRPr sz="2267" kern="1200">
          <a:solidFill>
            <a:srgbClr val="4D4D4D"/>
          </a:solidFill>
          <a:latin typeface="+mn-lt"/>
          <a:ea typeface="+mn-ea"/>
          <a:cs typeface="+mn-cs"/>
        </a:defRPr>
      </a:lvl4pPr>
      <a:lvl5pPr marL="1179667" indent="-276213" algn="l" defTabSz="1104854" rtl="0" eaLnBrk="1" latinLnBrk="0" hangingPunct="1">
        <a:spcBef>
          <a:spcPts val="0"/>
        </a:spcBef>
        <a:spcAft>
          <a:spcPts val="483"/>
        </a:spcAft>
        <a:buClr>
          <a:schemeClr val="accent3"/>
        </a:buClr>
        <a:buFont typeface="Arial" panose="020B0604020202020204" pitchFamily="34" charset="0"/>
        <a:buChar char="»"/>
        <a:defRPr sz="2267" kern="1200">
          <a:solidFill>
            <a:srgbClr val="4D4D4D"/>
          </a:solidFill>
          <a:latin typeface="+mn-lt"/>
          <a:ea typeface="+mn-ea"/>
          <a:cs typeface="+mn-cs"/>
        </a:defRPr>
      </a:lvl5pPr>
      <a:lvl6pPr marL="3038352" indent="-276213" algn="l" defTabSz="1104854" rtl="0" eaLnBrk="1" latinLnBrk="0" hangingPunct="1">
        <a:spcBef>
          <a:spcPct val="20000"/>
        </a:spcBef>
        <a:buClr>
          <a:schemeClr val="accent3"/>
        </a:buClr>
        <a:buFont typeface="Arial" panose="020B0604020202020204" pitchFamily="34" charset="0"/>
        <a:buChar char="•"/>
        <a:defRPr sz="2267" kern="1200">
          <a:solidFill>
            <a:srgbClr val="4D4D4D"/>
          </a:solidFill>
          <a:latin typeface="+mn-lt"/>
          <a:ea typeface="+mn-ea"/>
          <a:cs typeface="+mn-cs"/>
        </a:defRPr>
      </a:lvl6pPr>
      <a:lvl7pPr marL="3590778" indent="-276213" algn="l" defTabSz="1104854" rtl="0" eaLnBrk="1" latinLnBrk="0" hangingPunct="1">
        <a:spcBef>
          <a:spcPct val="20000"/>
        </a:spcBef>
        <a:buClr>
          <a:schemeClr val="accent3"/>
        </a:buClr>
        <a:buFont typeface="Arial" panose="020B0604020202020204" pitchFamily="34" charset="0"/>
        <a:buChar char="•"/>
        <a:defRPr sz="2267" kern="1200">
          <a:solidFill>
            <a:srgbClr val="4D4D4D"/>
          </a:solidFill>
          <a:latin typeface="+mn-lt"/>
          <a:ea typeface="+mn-ea"/>
          <a:cs typeface="+mn-cs"/>
        </a:defRPr>
      </a:lvl7pPr>
      <a:lvl8pPr marL="4143207" indent="-276213" algn="l" defTabSz="1104854" rtl="0" eaLnBrk="1" latinLnBrk="0" hangingPunct="1">
        <a:spcBef>
          <a:spcPct val="20000"/>
        </a:spcBef>
        <a:buClr>
          <a:schemeClr val="accent3"/>
        </a:buClr>
        <a:buFont typeface="Arial" panose="020B0604020202020204" pitchFamily="34" charset="0"/>
        <a:buChar char="•"/>
        <a:defRPr sz="2267" kern="1200">
          <a:solidFill>
            <a:srgbClr val="4D4D4D"/>
          </a:solidFill>
          <a:latin typeface="+mn-lt"/>
          <a:ea typeface="+mn-ea"/>
          <a:cs typeface="+mn-cs"/>
        </a:defRPr>
      </a:lvl8pPr>
      <a:lvl9pPr marL="4419416" indent="0" algn="l" defTabSz="1104854" rtl="0" eaLnBrk="1" latinLnBrk="0" hangingPunct="1">
        <a:spcBef>
          <a:spcPct val="20000"/>
        </a:spcBef>
        <a:buClr>
          <a:schemeClr val="accent3"/>
        </a:buClr>
        <a:buFont typeface="Arial" panose="020B0604020202020204" pitchFamily="34" charset="0"/>
        <a:buNone/>
        <a:defRPr sz="2267" kern="1200" baseline="0">
          <a:solidFill>
            <a:srgbClr val="4D4D4D"/>
          </a:solidFill>
          <a:latin typeface="+mn-lt"/>
          <a:ea typeface="+mn-ea"/>
          <a:cs typeface="+mn-cs"/>
        </a:defRPr>
      </a:lvl9pPr>
    </p:bodyStyle>
    <p:otherStyle>
      <a:defPPr>
        <a:defRPr lang="en-US"/>
      </a:defPPr>
      <a:lvl1pPr marL="0" algn="l" defTabSz="1104854" rtl="0" eaLnBrk="1" latinLnBrk="0" hangingPunct="1">
        <a:defRPr sz="2267" kern="1200">
          <a:solidFill>
            <a:schemeClr val="tx1"/>
          </a:solidFill>
          <a:latin typeface="+mn-lt"/>
          <a:ea typeface="+mn-ea"/>
          <a:cs typeface="+mn-cs"/>
        </a:defRPr>
      </a:lvl1pPr>
      <a:lvl2pPr marL="552426" algn="l" defTabSz="1104854" rtl="0" eaLnBrk="1" latinLnBrk="0" hangingPunct="1">
        <a:defRPr sz="2267" kern="1200">
          <a:solidFill>
            <a:schemeClr val="tx1"/>
          </a:solidFill>
          <a:latin typeface="+mn-lt"/>
          <a:ea typeface="+mn-ea"/>
          <a:cs typeface="+mn-cs"/>
        </a:defRPr>
      </a:lvl2pPr>
      <a:lvl3pPr marL="1104854" algn="l" defTabSz="1104854" rtl="0" eaLnBrk="1" latinLnBrk="0" hangingPunct="1">
        <a:defRPr sz="2267" kern="1200">
          <a:solidFill>
            <a:schemeClr val="tx1"/>
          </a:solidFill>
          <a:latin typeface="+mn-lt"/>
          <a:ea typeface="+mn-ea"/>
          <a:cs typeface="+mn-cs"/>
        </a:defRPr>
      </a:lvl3pPr>
      <a:lvl4pPr marL="1657283" algn="l" defTabSz="1104854" rtl="0" eaLnBrk="1" latinLnBrk="0" hangingPunct="1">
        <a:defRPr sz="2267" kern="1200">
          <a:solidFill>
            <a:schemeClr val="tx1"/>
          </a:solidFill>
          <a:latin typeface="+mn-lt"/>
          <a:ea typeface="+mn-ea"/>
          <a:cs typeface="+mn-cs"/>
        </a:defRPr>
      </a:lvl4pPr>
      <a:lvl5pPr marL="2209713" algn="l" defTabSz="1104854" rtl="0" eaLnBrk="1" latinLnBrk="0" hangingPunct="1">
        <a:defRPr sz="2267" kern="1200">
          <a:solidFill>
            <a:schemeClr val="tx1"/>
          </a:solidFill>
          <a:latin typeface="+mn-lt"/>
          <a:ea typeface="+mn-ea"/>
          <a:cs typeface="+mn-cs"/>
        </a:defRPr>
      </a:lvl5pPr>
      <a:lvl6pPr marL="2762139" algn="l" defTabSz="1104854" rtl="0" eaLnBrk="1" latinLnBrk="0" hangingPunct="1">
        <a:defRPr sz="2267" kern="1200">
          <a:solidFill>
            <a:schemeClr val="tx1"/>
          </a:solidFill>
          <a:latin typeface="+mn-lt"/>
          <a:ea typeface="+mn-ea"/>
          <a:cs typeface="+mn-cs"/>
        </a:defRPr>
      </a:lvl6pPr>
      <a:lvl7pPr marL="3314562" algn="l" defTabSz="1104854" rtl="0" eaLnBrk="1" latinLnBrk="0" hangingPunct="1">
        <a:defRPr sz="2267" kern="1200">
          <a:solidFill>
            <a:schemeClr val="tx1"/>
          </a:solidFill>
          <a:latin typeface="+mn-lt"/>
          <a:ea typeface="+mn-ea"/>
          <a:cs typeface="+mn-cs"/>
        </a:defRPr>
      </a:lvl7pPr>
      <a:lvl8pPr marL="3866994" algn="l" defTabSz="1104854" rtl="0" eaLnBrk="1" latinLnBrk="0" hangingPunct="1">
        <a:defRPr sz="2267" kern="1200">
          <a:solidFill>
            <a:schemeClr val="tx1"/>
          </a:solidFill>
          <a:latin typeface="+mn-lt"/>
          <a:ea typeface="+mn-ea"/>
          <a:cs typeface="+mn-cs"/>
        </a:defRPr>
      </a:lvl8pPr>
      <a:lvl9pPr marL="4419416" algn="l" defTabSz="1104854" rtl="0" eaLnBrk="1" latinLnBrk="0" hangingPunct="1">
        <a:defRPr sz="226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6">
          <p15:clr>
            <a:srgbClr val="F26B43"/>
          </p15:clr>
        </p15:guide>
        <p15:guide id="2" pos="504">
          <p15:clr>
            <a:srgbClr val="F26B43"/>
          </p15:clr>
        </p15:guide>
        <p15:guide id="3" pos="576">
          <p15:clr>
            <a:srgbClr val="F26B43"/>
          </p15:clr>
        </p15:guide>
        <p15:guide id="4" orient="horz" pos="1476">
          <p15:clr>
            <a:srgbClr val="F26B43"/>
          </p15:clr>
        </p15:guide>
        <p15:guide id="5" pos="2592">
          <p15:clr>
            <a:srgbClr val="F26B43"/>
          </p15:clr>
        </p15:guide>
        <p15:guide id="6" orient="horz" pos="3156">
          <p15:clr>
            <a:srgbClr val="F26B43"/>
          </p15:clr>
        </p15:guide>
        <p15:guide id="7" pos="2976">
          <p15:clr>
            <a:srgbClr val="F26B43"/>
          </p15:clr>
        </p15:guide>
        <p15:guide id="8" orient="horz" pos="1548">
          <p15:clr>
            <a:srgbClr val="F26B43"/>
          </p15:clr>
        </p15:guide>
        <p15:guide id="9" orient="horz" pos="3036">
          <p15:clr>
            <a:srgbClr val="F26B43"/>
          </p15:clr>
        </p15:guide>
        <p15:guide id="10" pos="26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6800" y="295821"/>
            <a:ext cx="7694245" cy="700425"/>
          </a:xfrm>
          <a:prstGeom prst="rect">
            <a:avLst/>
          </a:prstGeom>
        </p:spPr>
        <p:txBody>
          <a:bodyPr vert="horz" lIns="91280" tIns="45640" rIns="91280" bIns="45640" rtlCol="0" anchor="b">
            <a:normAutofit/>
          </a:bodyPr>
          <a:lstStyle/>
          <a:p>
            <a:r>
              <a:rPr lang="en-US"/>
              <a:t>Click to edit Master title style</a:t>
            </a:r>
          </a:p>
        </p:txBody>
      </p:sp>
      <p:sp>
        <p:nvSpPr>
          <p:cNvPr id="3" name="Text Placeholder 2"/>
          <p:cNvSpPr>
            <a:spLocks noGrp="1"/>
          </p:cNvSpPr>
          <p:nvPr>
            <p:ph type="body" idx="1"/>
          </p:nvPr>
        </p:nvSpPr>
        <p:spPr>
          <a:xfrm>
            <a:off x="1066800" y="1371600"/>
            <a:ext cx="7694245" cy="4800600"/>
          </a:xfrm>
          <a:prstGeom prst="rect">
            <a:avLst/>
          </a:prstGeom>
        </p:spPr>
        <p:txBody>
          <a:bodyPr vert="horz" lIns="91280" tIns="45640" rIns="91280" bIns="45640" rtlCol="0">
            <a:normAutofit/>
          </a:bodyPr>
          <a:lstStyle/>
          <a:p>
            <a:pPr lvl="0"/>
            <a:r>
              <a:rPr lang="en-US"/>
              <a:t>Click to edit Master text styles</a:t>
            </a:r>
          </a:p>
          <a:p>
            <a:pPr lvl="1"/>
            <a:r>
              <a:rPr lang="en-US"/>
              <a:t>Second level</a:t>
            </a:r>
          </a:p>
        </p:txBody>
      </p:sp>
      <p:sp>
        <p:nvSpPr>
          <p:cNvPr id="6" name="Slide Number Placeholder 5"/>
          <p:cNvSpPr>
            <a:spLocks noGrp="1"/>
          </p:cNvSpPr>
          <p:nvPr>
            <p:ph type="sldNum" sz="quarter" idx="4"/>
          </p:nvPr>
        </p:nvSpPr>
        <p:spPr>
          <a:xfrm>
            <a:off x="10160000" y="6528306"/>
            <a:ext cx="1422400" cy="167847"/>
          </a:xfrm>
          <a:prstGeom prst="rect">
            <a:avLst/>
          </a:prstGeom>
        </p:spPr>
        <p:txBody>
          <a:bodyPr vert="horz" lIns="0" tIns="0" rIns="0" bIns="0" rtlCol="0" anchor="b"/>
          <a:lstStyle>
            <a:lvl1pPr algn="r">
              <a:defRPr sz="1200">
                <a:solidFill>
                  <a:schemeClr val="tx1"/>
                </a:solidFill>
              </a:defRPr>
            </a:lvl1pPr>
          </a:lstStyle>
          <a:p>
            <a:pPr defTabSz="1217063"/>
            <a:fld id="{90F9BDA0-AF0E-4BA8-B742-3B9C92A3E6FE}" type="slidenum">
              <a:rPr lang="en-US" smtClean="0">
                <a:solidFill>
                  <a:srgbClr val="8C9599"/>
                </a:solidFill>
              </a:rPr>
              <a:pPr defTabSz="1217063"/>
              <a:t>‹#›</a:t>
            </a:fld>
            <a:endParaRPr lang="en-US">
              <a:solidFill>
                <a:srgbClr val="8C9599"/>
              </a:solidFill>
            </a:endParaRPr>
          </a:p>
        </p:txBody>
      </p:sp>
      <p:cxnSp>
        <p:nvCxnSpPr>
          <p:cNvPr id="7" name="Straight Connector 6"/>
          <p:cNvCxnSpPr>
            <a:cxnSpLocks/>
          </p:cNvCxnSpPr>
          <p:nvPr/>
        </p:nvCxnSpPr>
        <p:spPr bwMode="auto">
          <a:xfrm>
            <a:off x="1219200" y="990600"/>
            <a:ext cx="10972816" cy="0"/>
          </a:xfrm>
          <a:prstGeom prst="line">
            <a:avLst/>
          </a:prstGeom>
          <a:solidFill>
            <a:srgbClr val="798387"/>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TextBox 9"/>
          <p:cNvSpPr txBox="1"/>
          <p:nvPr/>
        </p:nvSpPr>
        <p:spPr>
          <a:xfrm>
            <a:off x="4786784" y="6593476"/>
            <a:ext cx="5331909" cy="102657"/>
          </a:xfrm>
          <a:prstGeom prst="rect">
            <a:avLst/>
          </a:prstGeom>
          <a:noFill/>
        </p:spPr>
        <p:txBody>
          <a:bodyPr wrap="square" lIns="0" tIns="0" rIns="0" bIns="0" rtlCol="0" anchor="b">
            <a:spAutoFit/>
          </a:bodyPr>
          <a:lstStyle/>
          <a:p>
            <a:pPr algn="ctr" defTabSz="1217063"/>
            <a:r>
              <a:rPr lang="en-US" sz="667">
                <a:solidFill>
                  <a:srgbClr val="FFFFFF">
                    <a:lumMod val="65000"/>
                  </a:srgbClr>
                </a:solidFill>
                <a:cs typeface="Arial"/>
              </a:rPr>
              <a:t>Proprietary information of UnitedHealth Group. Do not distribute or reproduce without express permission of UnitedHealth Group.</a:t>
            </a:r>
          </a:p>
        </p:txBody>
      </p:sp>
      <p:cxnSp>
        <p:nvCxnSpPr>
          <p:cNvPr id="11" name="Straight Connector 10"/>
          <p:cNvCxnSpPr>
            <a:cxnSpLocks/>
          </p:cNvCxnSpPr>
          <p:nvPr/>
        </p:nvCxnSpPr>
        <p:spPr bwMode="auto">
          <a:xfrm>
            <a:off x="1234980" y="6394556"/>
            <a:ext cx="10957065" cy="0"/>
          </a:xfrm>
          <a:prstGeom prst="line">
            <a:avLst/>
          </a:prstGeom>
          <a:solidFill>
            <a:schemeClr val="accent1"/>
          </a:solidFill>
          <a:ln w="6350" cap="flat" cmpd="sng" algn="ctr">
            <a:solidFill>
              <a:srgbClr val="8C95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Rectangle 11"/>
          <p:cNvSpPr/>
          <p:nvPr/>
        </p:nvSpPr>
        <p:spPr bwMode="auto">
          <a:xfrm rot="10800000" flipH="1">
            <a:off x="1" y="0"/>
            <a:ext cx="304800" cy="6858000"/>
          </a:xfrm>
          <a:prstGeom prst="rect">
            <a:avLst/>
          </a:prstGeom>
          <a:solidFill>
            <a:schemeClr val="accent3"/>
          </a:solidFill>
          <a:ln>
            <a:noFill/>
          </a:ln>
          <a:effectLst/>
        </p:spPr>
        <p:txBody>
          <a:bodyPr vert="horz" wrap="square" lIns="121707" tIns="60853" rIns="121707" bIns="60853" numCol="1" rtlCol="0" anchor="ctr" anchorCtr="0" compatLnSpc="1">
            <a:prstTxWarp prst="textNoShape">
              <a:avLst/>
            </a:prstTxWarp>
          </a:bodyPr>
          <a:lstStyle/>
          <a:p>
            <a:pPr algn="ctr" defTabSz="1217063" fontAlgn="base">
              <a:spcBef>
                <a:spcPct val="0"/>
              </a:spcBef>
              <a:spcAft>
                <a:spcPct val="0"/>
              </a:spcAft>
            </a:pPr>
            <a:endParaRPr lang="en-US" sz="2933">
              <a:solidFill>
                <a:srgbClr val="00A8F7"/>
              </a:solidFill>
              <a:ea typeface="ＭＳ Ｐゴシック" pitchFamily="34" charset="-128"/>
            </a:endParaRPr>
          </a:p>
        </p:txBody>
      </p:sp>
      <p:pic>
        <p:nvPicPr>
          <p:cNvPr id="13" name="Picture 12">
            <a:extLst>
              <a:ext uri="{FF2B5EF4-FFF2-40B4-BE49-F238E27FC236}">
                <a16:creationId xmlns:a16="http://schemas.microsoft.com/office/drawing/2014/main" id="{FEBBB795-6B12-8143-BD39-224A5014408A}"/>
              </a:ext>
            </a:extLst>
          </p:cNvPr>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9951873" y="240546"/>
            <a:ext cx="2012175" cy="631521"/>
          </a:xfrm>
          <a:prstGeom prst="rect">
            <a:avLst/>
          </a:prstGeom>
        </p:spPr>
      </p:pic>
      <p:grpSp>
        <p:nvGrpSpPr>
          <p:cNvPr id="5" name="Group 4">
            <a:extLst>
              <a:ext uri="{FF2B5EF4-FFF2-40B4-BE49-F238E27FC236}">
                <a16:creationId xmlns:a16="http://schemas.microsoft.com/office/drawing/2014/main" id="{E0C84591-42A7-CD48-8BF3-E973F9116F26}"/>
              </a:ext>
            </a:extLst>
          </p:cNvPr>
          <p:cNvGrpSpPr/>
          <p:nvPr/>
        </p:nvGrpSpPr>
        <p:grpSpPr>
          <a:xfrm>
            <a:off x="440164" y="295805"/>
            <a:ext cx="636973" cy="858841"/>
            <a:chOff x="679539" y="1"/>
            <a:chExt cx="3815548" cy="5144568"/>
          </a:xfrm>
        </p:grpSpPr>
        <p:sp>
          <p:nvSpPr>
            <p:cNvPr id="15" name="Chevron 14">
              <a:extLst>
                <a:ext uri="{FF2B5EF4-FFF2-40B4-BE49-F238E27FC236}">
                  <a16:creationId xmlns:a16="http://schemas.microsoft.com/office/drawing/2014/main" id="{6B50E7A6-06FD-7C42-8BA6-11059A2E76FE}"/>
                </a:ext>
              </a:extLst>
            </p:cNvPr>
            <p:cNvSpPr/>
            <p:nvPr userDrawn="1"/>
          </p:nvSpPr>
          <p:spPr>
            <a:xfrm>
              <a:off x="679539" y="1"/>
              <a:ext cx="3193569" cy="2999574"/>
            </a:xfrm>
            <a:prstGeom prst="chevron">
              <a:avLst>
                <a:gd name="adj" fmla="val 4614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063"/>
              <a:endParaRPr lang="en-US" sz="2400">
                <a:solidFill>
                  <a:srgbClr val="8C9599"/>
                </a:solidFill>
              </a:endParaRPr>
            </a:p>
          </p:txBody>
        </p:sp>
        <p:sp>
          <p:nvSpPr>
            <p:cNvPr id="16" name="Chevron 15">
              <a:extLst>
                <a:ext uri="{FF2B5EF4-FFF2-40B4-BE49-F238E27FC236}">
                  <a16:creationId xmlns:a16="http://schemas.microsoft.com/office/drawing/2014/main" id="{B505635B-F8A4-0A4D-B76F-B38ACD2EFA0A}"/>
                </a:ext>
              </a:extLst>
            </p:cNvPr>
            <p:cNvSpPr/>
            <p:nvPr userDrawn="1"/>
          </p:nvSpPr>
          <p:spPr>
            <a:xfrm>
              <a:off x="696634" y="1576855"/>
              <a:ext cx="3798453" cy="3567714"/>
            </a:xfrm>
            <a:prstGeom prst="chevron">
              <a:avLst>
                <a:gd name="adj" fmla="val 4614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063"/>
              <a:endParaRPr lang="en-US" sz="2400">
                <a:solidFill>
                  <a:srgbClr val="8C9599"/>
                </a:solidFill>
              </a:endParaRPr>
            </a:p>
          </p:txBody>
        </p:sp>
        <p:sp>
          <p:nvSpPr>
            <p:cNvPr id="17" name="Chevron 16">
              <a:extLst>
                <a:ext uri="{FF2B5EF4-FFF2-40B4-BE49-F238E27FC236}">
                  <a16:creationId xmlns:a16="http://schemas.microsoft.com/office/drawing/2014/main" id="{45CD8845-FF64-784F-97B0-A9EC406E4027}"/>
                </a:ext>
              </a:extLst>
            </p:cNvPr>
            <p:cNvSpPr/>
            <p:nvPr userDrawn="1"/>
          </p:nvSpPr>
          <p:spPr>
            <a:xfrm>
              <a:off x="1500375" y="1166614"/>
              <a:ext cx="2488584" cy="2337414"/>
            </a:xfrm>
            <a:prstGeom prst="chevron">
              <a:avLst>
                <a:gd name="adj" fmla="val 4614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063"/>
              <a:endParaRPr lang="en-US" sz="2400">
                <a:solidFill>
                  <a:srgbClr val="8C9599"/>
                </a:solidFill>
              </a:endParaRPr>
            </a:p>
          </p:txBody>
        </p:sp>
      </p:grpSp>
      <p:grpSp>
        <p:nvGrpSpPr>
          <p:cNvPr id="4" name="Group 3">
            <a:extLst>
              <a:ext uri="{FF2B5EF4-FFF2-40B4-BE49-F238E27FC236}">
                <a16:creationId xmlns:a16="http://schemas.microsoft.com/office/drawing/2014/main" id="{A35946B5-B7F7-3847-880B-D8559EFA6D30}"/>
              </a:ext>
            </a:extLst>
          </p:cNvPr>
          <p:cNvGrpSpPr/>
          <p:nvPr/>
        </p:nvGrpSpPr>
        <p:grpSpPr>
          <a:xfrm>
            <a:off x="934954" y="6465358"/>
            <a:ext cx="3479121" cy="306732"/>
            <a:chOff x="744483" y="4848998"/>
            <a:chExt cx="2609341" cy="230049"/>
          </a:xfrm>
        </p:grpSpPr>
        <p:sp>
          <p:nvSpPr>
            <p:cNvPr id="18" name="TextBox 17">
              <a:extLst>
                <a:ext uri="{FF2B5EF4-FFF2-40B4-BE49-F238E27FC236}">
                  <a16:creationId xmlns:a16="http://schemas.microsoft.com/office/drawing/2014/main" id="{EF7686B8-9398-AB44-9F8B-556F17CC646D}"/>
                </a:ext>
              </a:extLst>
            </p:cNvPr>
            <p:cNvSpPr txBox="1"/>
            <p:nvPr userDrawn="1"/>
          </p:nvSpPr>
          <p:spPr>
            <a:xfrm>
              <a:off x="2184981" y="4879329"/>
              <a:ext cx="1168843" cy="153841"/>
            </a:xfrm>
            <a:prstGeom prst="rect">
              <a:avLst/>
            </a:prstGeom>
            <a:noFill/>
          </p:spPr>
          <p:txBody>
            <a:bodyPr wrap="square" lIns="0" tIns="0" rIns="0" bIns="0" rtlCol="0" anchor="ctr">
              <a:spAutoFit/>
            </a:bodyPr>
            <a:lstStyle/>
            <a:p>
              <a:pPr defTabSz="1217063"/>
              <a:r>
                <a:rPr lang="en-US" sz="1333" b="1">
                  <a:solidFill>
                    <a:srgbClr val="8C9599">
                      <a:lumMod val="50000"/>
                    </a:srgbClr>
                  </a:solidFill>
                  <a:cs typeface="Arial"/>
                </a:rPr>
                <a:t>Better Together</a:t>
              </a:r>
            </a:p>
          </p:txBody>
        </p:sp>
        <p:sp>
          <p:nvSpPr>
            <p:cNvPr id="19" name="Title 3">
              <a:extLst>
                <a:ext uri="{FF2B5EF4-FFF2-40B4-BE49-F238E27FC236}">
                  <a16:creationId xmlns:a16="http://schemas.microsoft.com/office/drawing/2014/main" id="{7895A49F-04D5-5E48-88BF-10579EB5E39B}"/>
                </a:ext>
              </a:extLst>
            </p:cNvPr>
            <p:cNvSpPr txBox="1">
              <a:spLocks/>
            </p:cNvSpPr>
            <p:nvPr userDrawn="1"/>
          </p:nvSpPr>
          <p:spPr>
            <a:xfrm>
              <a:off x="744483" y="4848998"/>
              <a:ext cx="1342523" cy="230049"/>
            </a:xfrm>
            <a:prstGeom prst="rect">
              <a:avLst/>
            </a:prstGeom>
          </p:spPr>
          <p:txBody>
            <a:bodyPr anchor="ctr"/>
            <a:lstStyle>
              <a:lvl1pPr algn="l" defTabSz="914400" rtl="0" eaLnBrk="1" latinLnBrk="0" hangingPunct="1">
                <a:lnSpc>
                  <a:spcPct val="90000"/>
                </a:lnSpc>
                <a:spcBef>
                  <a:spcPct val="0"/>
                </a:spcBef>
                <a:buNone/>
                <a:defRPr sz="2400" b="1" kern="1200">
                  <a:solidFill>
                    <a:schemeClr val="tx1">
                      <a:lumMod val="50000"/>
                    </a:schemeClr>
                  </a:solidFill>
                  <a:latin typeface="+mj-lt"/>
                  <a:ea typeface="+mj-ea"/>
                  <a:cs typeface="+mj-cs"/>
                </a:defRPr>
              </a:lvl1pPr>
            </a:lstStyle>
            <a:p>
              <a:pPr algn="r"/>
              <a:r>
                <a:rPr lang="en-US" sz="1333">
                  <a:solidFill>
                    <a:srgbClr val="003DA1"/>
                  </a:solidFill>
                </a:rPr>
                <a:t>UHC</a:t>
              </a:r>
              <a:r>
                <a:rPr lang="en-US" sz="1333">
                  <a:solidFill>
                    <a:srgbClr val="FF5F0E"/>
                  </a:solidFill>
                </a:rPr>
                <a:t>Technology</a:t>
              </a:r>
            </a:p>
          </p:txBody>
        </p:sp>
        <p:cxnSp>
          <p:nvCxnSpPr>
            <p:cNvPr id="8" name="Straight Connector 7"/>
            <p:cNvCxnSpPr/>
            <p:nvPr userDrawn="1"/>
          </p:nvCxnSpPr>
          <p:spPr>
            <a:xfrm>
              <a:off x="2087006" y="4874877"/>
              <a:ext cx="0" cy="1814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92350389"/>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6" r:id="rId15"/>
    <p:sldLayoutId id="2147483717" r:id="rId16"/>
    <p:sldLayoutId id="2147483718" r:id="rId17"/>
    <p:sldLayoutId id="2147483719" r:id="rId18"/>
    <p:sldLayoutId id="2147483720" r:id="rId19"/>
    <p:sldLayoutId id="2147483721" r:id="rId20"/>
    <p:sldLayoutId id="2147483722" r:id="rId21"/>
    <p:sldLayoutId id="2147483756" r:id="rId22"/>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hf hdr="0" ftr="0" dt="0"/>
  <p:txStyles>
    <p:titleStyle>
      <a:lvl1pPr algn="l" defTabSz="1217063" rtl="0" eaLnBrk="1" latinLnBrk="0" hangingPunct="1">
        <a:lnSpc>
          <a:spcPct val="90000"/>
        </a:lnSpc>
        <a:spcBef>
          <a:spcPct val="0"/>
        </a:spcBef>
        <a:buNone/>
        <a:defRPr sz="3200" b="1" kern="1200">
          <a:solidFill>
            <a:schemeClr val="tx1">
              <a:lumMod val="50000"/>
            </a:schemeClr>
          </a:solidFill>
          <a:latin typeface="+mj-lt"/>
          <a:ea typeface="+mj-ea"/>
          <a:cs typeface="+mj-cs"/>
        </a:defRPr>
      </a:lvl1pPr>
    </p:titleStyle>
    <p:bodyStyle>
      <a:lvl1pPr marL="234543" indent="-234543" algn="l" defTabSz="1217063" rtl="0" eaLnBrk="1" latinLnBrk="0" hangingPunct="1">
        <a:spcBef>
          <a:spcPts val="0"/>
        </a:spcBef>
        <a:spcAft>
          <a:spcPts val="533"/>
        </a:spcAft>
        <a:buClr>
          <a:schemeClr val="accent3"/>
        </a:buClr>
        <a:buFont typeface="Arial" panose="020B0604020202020204" pitchFamily="34" charset="0"/>
        <a:buChar char="•"/>
        <a:defRPr sz="2400" kern="1200">
          <a:solidFill>
            <a:srgbClr val="4D4D4D"/>
          </a:solidFill>
          <a:latin typeface="+mn-lt"/>
          <a:ea typeface="+mn-ea"/>
          <a:cs typeface="+mn-cs"/>
        </a:defRPr>
      </a:lvl1pPr>
      <a:lvl2pPr marL="456390" indent="-202848" algn="l" defTabSz="1217063" rtl="0" eaLnBrk="1" latinLnBrk="0" hangingPunct="1">
        <a:spcBef>
          <a:spcPts val="0"/>
        </a:spcBef>
        <a:spcAft>
          <a:spcPts val="533"/>
        </a:spcAft>
        <a:buClr>
          <a:schemeClr val="accent3"/>
        </a:buClr>
        <a:buFont typeface="Arial" panose="020B0604020202020204" pitchFamily="34" charset="0"/>
        <a:buChar char="-"/>
        <a:defRPr sz="2400" kern="1200">
          <a:solidFill>
            <a:srgbClr val="4D4D4D"/>
          </a:solidFill>
          <a:latin typeface="+mn-lt"/>
          <a:ea typeface="+mn-ea"/>
          <a:cs typeface="+mn-cs"/>
        </a:defRPr>
      </a:lvl2pPr>
      <a:lvl3pPr marL="538803" indent="0" algn="l" defTabSz="1217063" rtl="0" eaLnBrk="1" latinLnBrk="0" hangingPunct="1">
        <a:spcBef>
          <a:spcPts val="0"/>
        </a:spcBef>
        <a:spcAft>
          <a:spcPts val="533"/>
        </a:spcAft>
        <a:buClr>
          <a:schemeClr val="accent3"/>
        </a:buClr>
        <a:buFont typeface="Arial" panose="020B0604020202020204" pitchFamily="34" charset="0"/>
        <a:buNone/>
        <a:defRPr sz="2400" kern="1200">
          <a:solidFill>
            <a:srgbClr val="4D4D4D"/>
          </a:solidFill>
          <a:latin typeface="+mn-lt"/>
          <a:ea typeface="+mn-ea"/>
          <a:cs typeface="+mn-cs"/>
        </a:defRPr>
      </a:lvl3pPr>
      <a:lvl4pPr marL="995196" indent="-234543" algn="l" defTabSz="1217063" rtl="0" eaLnBrk="1" latinLnBrk="0" hangingPunct="1">
        <a:spcBef>
          <a:spcPts val="0"/>
        </a:spcBef>
        <a:spcAft>
          <a:spcPts val="533"/>
        </a:spcAft>
        <a:buClr>
          <a:schemeClr val="accent3"/>
        </a:buClr>
        <a:buFont typeface="Arial" panose="020B0604020202020204" pitchFamily="34" charset="0"/>
        <a:buChar char="–"/>
        <a:defRPr sz="2400" kern="1200">
          <a:solidFill>
            <a:srgbClr val="4D4D4D"/>
          </a:solidFill>
          <a:latin typeface="+mn-lt"/>
          <a:ea typeface="+mn-ea"/>
          <a:cs typeface="+mn-cs"/>
        </a:defRPr>
      </a:lvl4pPr>
      <a:lvl5pPr marL="1299468" indent="-304262" algn="l" defTabSz="1217063" rtl="0" eaLnBrk="1" latinLnBrk="0" hangingPunct="1">
        <a:spcBef>
          <a:spcPts val="0"/>
        </a:spcBef>
        <a:spcAft>
          <a:spcPts val="533"/>
        </a:spcAft>
        <a:buClr>
          <a:schemeClr val="accent3"/>
        </a:buClr>
        <a:buFont typeface="Arial" panose="020B0604020202020204" pitchFamily="34" charset="0"/>
        <a:buChar char="»"/>
        <a:defRPr sz="2400" kern="1200">
          <a:solidFill>
            <a:srgbClr val="4D4D4D"/>
          </a:solidFill>
          <a:latin typeface="+mn-lt"/>
          <a:ea typeface="+mn-ea"/>
          <a:cs typeface="+mn-cs"/>
        </a:defRPr>
      </a:lvl5pPr>
      <a:lvl6pPr marL="3346930" indent="-304262" algn="l" defTabSz="1217063" rtl="0" eaLnBrk="1" latinLnBrk="0" hangingPunct="1">
        <a:spcBef>
          <a:spcPct val="20000"/>
        </a:spcBef>
        <a:buClr>
          <a:schemeClr val="accent3"/>
        </a:buClr>
        <a:buFont typeface="Arial" panose="020B0604020202020204" pitchFamily="34" charset="0"/>
        <a:buChar char="•"/>
        <a:defRPr sz="2400" kern="1200">
          <a:solidFill>
            <a:srgbClr val="4D4D4D"/>
          </a:solidFill>
          <a:latin typeface="+mn-lt"/>
          <a:ea typeface="+mn-ea"/>
          <a:cs typeface="+mn-cs"/>
        </a:defRPr>
      </a:lvl6pPr>
      <a:lvl7pPr marL="3955449" indent="-304262" algn="l" defTabSz="1217063" rtl="0" eaLnBrk="1" latinLnBrk="0" hangingPunct="1">
        <a:spcBef>
          <a:spcPct val="20000"/>
        </a:spcBef>
        <a:buClr>
          <a:schemeClr val="accent3"/>
        </a:buClr>
        <a:buFont typeface="Arial" panose="020B0604020202020204" pitchFamily="34" charset="0"/>
        <a:buChar char="•"/>
        <a:defRPr sz="2400" kern="1200">
          <a:solidFill>
            <a:srgbClr val="4D4D4D"/>
          </a:solidFill>
          <a:latin typeface="+mn-lt"/>
          <a:ea typeface="+mn-ea"/>
          <a:cs typeface="+mn-cs"/>
        </a:defRPr>
      </a:lvl7pPr>
      <a:lvl8pPr marL="4563993" indent="-304262" algn="l" defTabSz="1217063" rtl="0" eaLnBrk="1" latinLnBrk="0" hangingPunct="1">
        <a:spcBef>
          <a:spcPct val="20000"/>
        </a:spcBef>
        <a:buClr>
          <a:schemeClr val="accent3"/>
        </a:buClr>
        <a:buFont typeface="Arial" panose="020B0604020202020204" pitchFamily="34" charset="0"/>
        <a:buChar char="•"/>
        <a:defRPr sz="2400" kern="1200">
          <a:solidFill>
            <a:srgbClr val="4D4D4D"/>
          </a:solidFill>
          <a:latin typeface="+mn-lt"/>
          <a:ea typeface="+mn-ea"/>
          <a:cs typeface="+mn-cs"/>
        </a:defRPr>
      </a:lvl8pPr>
      <a:lvl9pPr marL="4868256" indent="0" algn="l" defTabSz="1217063" rtl="0" eaLnBrk="1" latinLnBrk="0" hangingPunct="1">
        <a:spcBef>
          <a:spcPct val="20000"/>
        </a:spcBef>
        <a:buClr>
          <a:schemeClr val="accent3"/>
        </a:buClr>
        <a:buFont typeface="Arial" panose="020B0604020202020204" pitchFamily="34" charset="0"/>
        <a:buNone/>
        <a:defRPr sz="2400" kern="1200" baseline="0">
          <a:solidFill>
            <a:srgbClr val="4D4D4D"/>
          </a:solidFill>
          <a:latin typeface="+mn-lt"/>
          <a:ea typeface="+mn-ea"/>
          <a:cs typeface="+mn-cs"/>
        </a:defRPr>
      </a:lvl9pPr>
    </p:bodyStyle>
    <p:otherStyle>
      <a:defPPr>
        <a:defRPr lang="en-US"/>
      </a:defPPr>
      <a:lvl1pPr marL="0" algn="l" defTabSz="1217063" rtl="0" eaLnBrk="1" latinLnBrk="0" hangingPunct="1">
        <a:defRPr sz="2400" kern="1200">
          <a:solidFill>
            <a:schemeClr val="tx1"/>
          </a:solidFill>
          <a:latin typeface="+mn-lt"/>
          <a:ea typeface="+mn-ea"/>
          <a:cs typeface="+mn-cs"/>
        </a:defRPr>
      </a:lvl1pPr>
      <a:lvl2pPr marL="608535" algn="l" defTabSz="1217063" rtl="0" eaLnBrk="1" latinLnBrk="0" hangingPunct="1">
        <a:defRPr sz="2400" kern="1200">
          <a:solidFill>
            <a:schemeClr val="tx1"/>
          </a:solidFill>
          <a:latin typeface="+mn-lt"/>
          <a:ea typeface="+mn-ea"/>
          <a:cs typeface="+mn-cs"/>
        </a:defRPr>
      </a:lvl2pPr>
      <a:lvl3pPr marL="1217063" algn="l" defTabSz="1217063" rtl="0" eaLnBrk="1" latinLnBrk="0" hangingPunct="1">
        <a:defRPr sz="2400" kern="1200">
          <a:solidFill>
            <a:schemeClr val="tx1"/>
          </a:solidFill>
          <a:latin typeface="+mn-lt"/>
          <a:ea typeface="+mn-ea"/>
          <a:cs typeface="+mn-cs"/>
        </a:defRPr>
      </a:lvl3pPr>
      <a:lvl4pPr marL="1825606" algn="l" defTabSz="1217063" rtl="0" eaLnBrk="1" latinLnBrk="0" hangingPunct="1">
        <a:defRPr sz="2400" kern="1200">
          <a:solidFill>
            <a:schemeClr val="tx1"/>
          </a:solidFill>
          <a:latin typeface="+mn-lt"/>
          <a:ea typeface="+mn-ea"/>
          <a:cs typeface="+mn-cs"/>
        </a:defRPr>
      </a:lvl4pPr>
      <a:lvl5pPr marL="2434126" algn="l" defTabSz="1217063" rtl="0" eaLnBrk="1" latinLnBrk="0" hangingPunct="1">
        <a:defRPr sz="2400" kern="1200">
          <a:solidFill>
            <a:schemeClr val="tx1"/>
          </a:solidFill>
          <a:latin typeface="+mn-lt"/>
          <a:ea typeface="+mn-ea"/>
          <a:cs typeface="+mn-cs"/>
        </a:defRPr>
      </a:lvl5pPr>
      <a:lvl6pPr marL="3042667" algn="l" defTabSz="1217063" rtl="0" eaLnBrk="1" latinLnBrk="0" hangingPunct="1">
        <a:defRPr sz="2400" kern="1200">
          <a:solidFill>
            <a:schemeClr val="tx1"/>
          </a:solidFill>
          <a:latin typeface="+mn-lt"/>
          <a:ea typeface="+mn-ea"/>
          <a:cs typeface="+mn-cs"/>
        </a:defRPr>
      </a:lvl6pPr>
      <a:lvl7pPr marL="3651194" algn="l" defTabSz="1217063" rtl="0" eaLnBrk="1" latinLnBrk="0" hangingPunct="1">
        <a:defRPr sz="2400" kern="1200">
          <a:solidFill>
            <a:schemeClr val="tx1"/>
          </a:solidFill>
          <a:latin typeface="+mn-lt"/>
          <a:ea typeface="+mn-ea"/>
          <a:cs typeface="+mn-cs"/>
        </a:defRPr>
      </a:lvl7pPr>
      <a:lvl8pPr marL="4259727" algn="l" defTabSz="1217063" rtl="0" eaLnBrk="1" latinLnBrk="0" hangingPunct="1">
        <a:defRPr sz="2400" kern="1200">
          <a:solidFill>
            <a:schemeClr val="tx1"/>
          </a:solidFill>
          <a:latin typeface="+mn-lt"/>
          <a:ea typeface="+mn-ea"/>
          <a:cs typeface="+mn-cs"/>
        </a:defRPr>
      </a:lvl8pPr>
      <a:lvl9pPr marL="4868256" algn="l" defTabSz="1217063"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6">
          <p15:clr>
            <a:srgbClr val="F26B43"/>
          </p15:clr>
        </p15:guide>
        <p15:guide id="2" pos="504">
          <p15:clr>
            <a:srgbClr val="F26B43"/>
          </p15:clr>
        </p15:guide>
        <p15:guide id="3" pos="576">
          <p15:clr>
            <a:srgbClr val="F26B43"/>
          </p15:clr>
        </p15:guide>
        <p15:guide id="4" orient="horz" pos="1476">
          <p15:clr>
            <a:srgbClr val="F26B43"/>
          </p15:clr>
        </p15:guide>
        <p15:guide id="5" pos="2592">
          <p15:clr>
            <a:srgbClr val="F26B43"/>
          </p15:clr>
        </p15:guide>
        <p15:guide id="6" orient="horz" pos="3156">
          <p15:clr>
            <a:srgbClr val="F26B43"/>
          </p15:clr>
        </p15:guide>
        <p15:guide id="7" pos="2976">
          <p15:clr>
            <a:srgbClr val="F26B43"/>
          </p15:clr>
        </p15:guide>
        <p15:guide id="8" orient="horz" pos="1548">
          <p15:clr>
            <a:srgbClr val="F26B43"/>
          </p15:clr>
        </p15:guide>
        <p15:guide id="9" orient="horz" pos="3036">
          <p15:clr>
            <a:srgbClr val="F26B43"/>
          </p15:clr>
        </p15:guide>
        <p15:guide id="10" pos="266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6800" y="295837"/>
            <a:ext cx="7694245" cy="700425"/>
          </a:xfrm>
          <a:prstGeom prst="rect">
            <a:avLst/>
          </a:prstGeom>
        </p:spPr>
        <p:txBody>
          <a:bodyPr vert="horz" lIns="82777" tIns="41387" rIns="82777" bIns="41387" rtlCol="0" anchor="b">
            <a:normAutofit/>
          </a:bodyPr>
          <a:lstStyle/>
          <a:p>
            <a:r>
              <a:rPr lang="en-US"/>
              <a:t>Click to edit Master title style</a:t>
            </a:r>
          </a:p>
        </p:txBody>
      </p:sp>
      <p:sp>
        <p:nvSpPr>
          <p:cNvPr id="3" name="Text Placeholder 2"/>
          <p:cNvSpPr>
            <a:spLocks noGrp="1"/>
          </p:cNvSpPr>
          <p:nvPr>
            <p:ph type="body" idx="1"/>
          </p:nvPr>
        </p:nvSpPr>
        <p:spPr>
          <a:xfrm>
            <a:off x="1066800" y="1371600"/>
            <a:ext cx="7694245" cy="4800600"/>
          </a:xfrm>
          <a:prstGeom prst="rect">
            <a:avLst/>
          </a:prstGeom>
        </p:spPr>
        <p:txBody>
          <a:bodyPr vert="horz" lIns="82777" tIns="41387" rIns="82777" bIns="41387" rtlCol="0">
            <a:normAutofit/>
          </a:bodyPr>
          <a:lstStyle/>
          <a:p>
            <a:pPr lvl="0"/>
            <a:r>
              <a:rPr lang="en-US"/>
              <a:t>Click to edit Master text styles</a:t>
            </a:r>
          </a:p>
          <a:p>
            <a:pPr lvl="1"/>
            <a:r>
              <a:rPr lang="en-US"/>
              <a:t>Second level</a:t>
            </a:r>
          </a:p>
        </p:txBody>
      </p:sp>
      <p:sp>
        <p:nvSpPr>
          <p:cNvPr id="6" name="Slide Number Placeholder 5"/>
          <p:cNvSpPr>
            <a:spLocks noGrp="1"/>
          </p:cNvSpPr>
          <p:nvPr>
            <p:ph type="sldNum" sz="quarter" idx="4"/>
          </p:nvPr>
        </p:nvSpPr>
        <p:spPr>
          <a:xfrm>
            <a:off x="10160000" y="6528284"/>
            <a:ext cx="1422400" cy="167845"/>
          </a:xfrm>
          <a:prstGeom prst="rect">
            <a:avLst/>
          </a:prstGeom>
        </p:spPr>
        <p:txBody>
          <a:bodyPr vert="horz" lIns="0" tIns="0" rIns="0" bIns="0" rtlCol="0" anchor="b"/>
          <a:lstStyle>
            <a:lvl1pPr algn="r">
              <a:defRPr sz="1067">
                <a:solidFill>
                  <a:schemeClr val="tx1"/>
                </a:solidFill>
              </a:defRPr>
            </a:lvl1pPr>
          </a:lstStyle>
          <a:p>
            <a:pPr defTabSz="1103610"/>
            <a:fld id="{90F9BDA0-AF0E-4BA8-B742-3B9C92A3E6FE}" type="slidenum">
              <a:rPr lang="en-US" smtClean="0">
                <a:solidFill>
                  <a:srgbClr val="8C9599"/>
                </a:solidFill>
              </a:rPr>
              <a:pPr defTabSz="1103610"/>
              <a:t>‹#›</a:t>
            </a:fld>
            <a:endParaRPr lang="en-US">
              <a:solidFill>
                <a:srgbClr val="8C9599"/>
              </a:solidFill>
            </a:endParaRPr>
          </a:p>
        </p:txBody>
      </p:sp>
      <p:cxnSp>
        <p:nvCxnSpPr>
          <p:cNvPr id="7" name="Straight Connector 6"/>
          <p:cNvCxnSpPr>
            <a:cxnSpLocks/>
          </p:cNvCxnSpPr>
          <p:nvPr/>
        </p:nvCxnSpPr>
        <p:spPr bwMode="auto">
          <a:xfrm>
            <a:off x="1219201" y="990600"/>
            <a:ext cx="10972816" cy="0"/>
          </a:xfrm>
          <a:prstGeom prst="line">
            <a:avLst/>
          </a:prstGeom>
          <a:solidFill>
            <a:srgbClr val="798387"/>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TextBox 9"/>
          <p:cNvSpPr txBox="1"/>
          <p:nvPr/>
        </p:nvSpPr>
        <p:spPr>
          <a:xfrm>
            <a:off x="4786787" y="6614154"/>
            <a:ext cx="5331909" cy="82010"/>
          </a:xfrm>
          <a:prstGeom prst="rect">
            <a:avLst/>
          </a:prstGeom>
          <a:noFill/>
        </p:spPr>
        <p:txBody>
          <a:bodyPr wrap="square" lIns="0" tIns="0" rIns="0" bIns="0" rtlCol="0" anchor="b">
            <a:spAutoFit/>
          </a:bodyPr>
          <a:lstStyle/>
          <a:p>
            <a:pPr algn="ctr" defTabSz="1103610"/>
            <a:r>
              <a:rPr lang="en-US" sz="533">
                <a:solidFill>
                  <a:srgbClr val="FFFFFF">
                    <a:lumMod val="65000"/>
                  </a:srgbClr>
                </a:solidFill>
                <a:cs typeface="Arial"/>
              </a:rPr>
              <a:t>Proprietary information of UnitedHealth Group. Do not distribute or reproduce without express permission of UnitedHealth Group.</a:t>
            </a:r>
          </a:p>
        </p:txBody>
      </p:sp>
      <p:cxnSp>
        <p:nvCxnSpPr>
          <p:cNvPr id="11" name="Straight Connector 10"/>
          <p:cNvCxnSpPr>
            <a:cxnSpLocks/>
          </p:cNvCxnSpPr>
          <p:nvPr/>
        </p:nvCxnSpPr>
        <p:spPr bwMode="auto">
          <a:xfrm>
            <a:off x="1234981" y="6394556"/>
            <a:ext cx="10957065" cy="0"/>
          </a:xfrm>
          <a:prstGeom prst="line">
            <a:avLst/>
          </a:prstGeom>
          <a:solidFill>
            <a:schemeClr val="accent1"/>
          </a:solidFill>
          <a:ln w="6350" cap="flat" cmpd="sng" algn="ctr">
            <a:solidFill>
              <a:srgbClr val="8C95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Rectangle 11"/>
          <p:cNvSpPr/>
          <p:nvPr/>
        </p:nvSpPr>
        <p:spPr bwMode="auto">
          <a:xfrm rot="10800000" flipH="1">
            <a:off x="1" y="1"/>
            <a:ext cx="304800" cy="6858000"/>
          </a:xfrm>
          <a:prstGeom prst="rect">
            <a:avLst/>
          </a:prstGeom>
          <a:solidFill>
            <a:schemeClr val="accent3"/>
          </a:solidFill>
          <a:ln>
            <a:noFill/>
          </a:ln>
          <a:effectLst/>
        </p:spPr>
        <p:txBody>
          <a:bodyPr vert="horz" wrap="square" lIns="110369" tIns="55183" rIns="110369" bIns="55183" numCol="1" rtlCol="0" anchor="ctr" anchorCtr="0" compatLnSpc="1">
            <a:prstTxWarp prst="textNoShape">
              <a:avLst/>
            </a:prstTxWarp>
          </a:bodyPr>
          <a:lstStyle/>
          <a:p>
            <a:pPr algn="ctr" defTabSz="1103610" fontAlgn="base">
              <a:spcBef>
                <a:spcPct val="0"/>
              </a:spcBef>
              <a:spcAft>
                <a:spcPct val="0"/>
              </a:spcAft>
            </a:pPr>
            <a:endParaRPr lang="en-US" sz="2667">
              <a:solidFill>
                <a:srgbClr val="00A8F7"/>
              </a:solidFill>
              <a:ea typeface="ＭＳ Ｐゴシック" pitchFamily="34" charset="-128"/>
            </a:endParaRPr>
          </a:p>
        </p:txBody>
      </p:sp>
      <p:pic>
        <p:nvPicPr>
          <p:cNvPr id="13" name="Picture 12">
            <a:extLst>
              <a:ext uri="{FF2B5EF4-FFF2-40B4-BE49-F238E27FC236}">
                <a16:creationId xmlns:a16="http://schemas.microsoft.com/office/drawing/2014/main" id="{FEBBB795-6B12-8143-BD39-224A5014408A}"/>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9951885" y="240556"/>
            <a:ext cx="2012175" cy="631521"/>
          </a:xfrm>
          <a:prstGeom prst="rect">
            <a:avLst/>
          </a:prstGeom>
        </p:spPr>
      </p:pic>
      <p:grpSp>
        <p:nvGrpSpPr>
          <p:cNvPr id="5" name="Group 4">
            <a:extLst>
              <a:ext uri="{FF2B5EF4-FFF2-40B4-BE49-F238E27FC236}">
                <a16:creationId xmlns:a16="http://schemas.microsoft.com/office/drawing/2014/main" id="{E0C84591-42A7-CD48-8BF3-E973F9116F26}"/>
              </a:ext>
            </a:extLst>
          </p:cNvPr>
          <p:cNvGrpSpPr/>
          <p:nvPr/>
        </p:nvGrpSpPr>
        <p:grpSpPr>
          <a:xfrm>
            <a:off x="440166" y="295816"/>
            <a:ext cx="636973" cy="858841"/>
            <a:chOff x="679539" y="1"/>
            <a:chExt cx="3815548" cy="5144568"/>
          </a:xfrm>
        </p:grpSpPr>
        <p:sp>
          <p:nvSpPr>
            <p:cNvPr id="15" name="Chevron 14">
              <a:extLst>
                <a:ext uri="{FF2B5EF4-FFF2-40B4-BE49-F238E27FC236}">
                  <a16:creationId xmlns:a16="http://schemas.microsoft.com/office/drawing/2014/main" id="{6B50E7A6-06FD-7C42-8BA6-11059A2E76FE}"/>
                </a:ext>
              </a:extLst>
            </p:cNvPr>
            <p:cNvSpPr/>
            <p:nvPr userDrawn="1"/>
          </p:nvSpPr>
          <p:spPr>
            <a:xfrm>
              <a:off x="679539" y="1"/>
              <a:ext cx="3193569" cy="2999574"/>
            </a:xfrm>
            <a:prstGeom prst="chevron">
              <a:avLst>
                <a:gd name="adj" fmla="val 4614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03610"/>
              <a:endParaRPr lang="en-US" sz="2267">
                <a:solidFill>
                  <a:srgbClr val="8C9599"/>
                </a:solidFill>
              </a:endParaRPr>
            </a:p>
          </p:txBody>
        </p:sp>
        <p:sp>
          <p:nvSpPr>
            <p:cNvPr id="16" name="Chevron 15">
              <a:extLst>
                <a:ext uri="{FF2B5EF4-FFF2-40B4-BE49-F238E27FC236}">
                  <a16:creationId xmlns:a16="http://schemas.microsoft.com/office/drawing/2014/main" id="{B505635B-F8A4-0A4D-B76F-B38ACD2EFA0A}"/>
                </a:ext>
              </a:extLst>
            </p:cNvPr>
            <p:cNvSpPr/>
            <p:nvPr userDrawn="1"/>
          </p:nvSpPr>
          <p:spPr>
            <a:xfrm>
              <a:off x="696634" y="1576855"/>
              <a:ext cx="3798453" cy="3567714"/>
            </a:xfrm>
            <a:prstGeom prst="chevron">
              <a:avLst>
                <a:gd name="adj" fmla="val 4614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03610"/>
              <a:endParaRPr lang="en-US" sz="2267">
                <a:solidFill>
                  <a:srgbClr val="8C9599"/>
                </a:solidFill>
              </a:endParaRPr>
            </a:p>
          </p:txBody>
        </p:sp>
        <p:sp>
          <p:nvSpPr>
            <p:cNvPr id="17" name="Chevron 16">
              <a:extLst>
                <a:ext uri="{FF2B5EF4-FFF2-40B4-BE49-F238E27FC236}">
                  <a16:creationId xmlns:a16="http://schemas.microsoft.com/office/drawing/2014/main" id="{45CD8845-FF64-784F-97B0-A9EC406E4027}"/>
                </a:ext>
              </a:extLst>
            </p:cNvPr>
            <p:cNvSpPr/>
            <p:nvPr userDrawn="1"/>
          </p:nvSpPr>
          <p:spPr>
            <a:xfrm>
              <a:off x="1500375" y="1166614"/>
              <a:ext cx="2488584" cy="2337414"/>
            </a:xfrm>
            <a:prstGeom prst="chevron">
              <a:avLst>
                <a:gd name="adj" fmla="val 4614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03610"/>
              <a:endParaRPr lang="en-US" sz="2267">
                <a:solidFill>
                  <a:srgbClr val="8C9599"/>
                </a:solidFill>
              </a:endParaRPr>
            </a:p>
          </p:txBody>
        </p:sp>
      </p:grpSp>
      <p:grpSp>
        <p:nvGrpSpPr>
          <p:cNvPr id="4" name="Group 3">
            <a:extLst>
              <a:ext uri="{FF2B5EF4-FFF2-40B4-BE49-F238E27FC236}">
                <a16:creationId xmlns:a16="http://schemas.microsoft.com/office/drawing/2014/main" id="{A35946B5-B7F7-3847-880B-D8559EFA6D30}"/>
              </a:ext>
            </a:extLst>
          </p:cNvPr>
          <p:cNvGrpSpPr/>
          <p:nvPr/>
        </p:nvGrpSpPr>
        <p:grpSpPr>
          <a:xfrm>
            <a:off x="934964" y="6465362"/>
            <a:ext cx="3479121" cy="306732"/>
            <a:chOff x="744483" y="4848998"/>
            <a:chExt cx="2609341" cy="230049"/>
          </a:xfrm>
        </p:grpSpPr>
        <p:sp>
          <p:nvSpPr>
            <p:cNvPr id="18" name="TextBox 17">
              <a:extLst>
                <a:ext uri="{FF2B5EF4-FFF2-40B4-BE49-F238E27FC236}">
                  <a16:creationId xmlns:a16="http://schemas.microsoft.com/office/drawing/2014/main" id="{EF7686B8-9398-AB44-9F8B-556F17CC646D}"/>
                </a:ext>
              </a:extLst>
            </p:cNvPr>
            <p:cNvSpPr txBox="1"/>
            <p:nvPr userDrawn="1"/>
          </p:nvSpPr>
          <p:spPr>
            <a:xfrm>
              <a:off x="2184981" y="4879330"/>
              <a:ext cx="1168843" cy="153841"/>
            </a:xfrm>
            <a:prstGeom prst="rect">
              <a:avLst/>
            </a:prstGeom>
            <a:noFill/>
          </p:spPr>
          <p:txBody>
            <a:bodyPr wrap="square" lIns="0" tIns="0" rIns="0" bIns="0" rtlCol="0" anchor="ctr">
              <a:spAutoFit/>
            </a:bodyPr>
            <a:lstStyle/>
            <a:p>
              <a:pPr defTabSz="1103610"/>
              <a:r>
                <a:rPr lang="en-US" sz="1333" b="1">
                  <a:solidFill>
                    <a:srgbClr val="8C9599">
                      <a:lumMod val="50000"/>
                    </a:srgbClr>
                  </a:solidFill>
                  <a:cs typeface="Arial"/>
                </a:rPr>
                <a:t>Better Together</a:t>
              </a:r>
            </a:p>
          </p:txBody>
        </p:sp>
        <p:sp>
          <p:nvSpPr>
            <p:cNvPr id="19" name="Title 3">
              <a:extLst>
                <a:ext uri="{FF2B5EF4-FFF2-40B4-BE49-F238E27FC236}">
                  <a16:creationId xmlns:a16="http://schemas.microsoft.com/office/drawing/2014/main" id="{7895A49F-04D5-5E48-88BF-10579EB5E39B}"/>
                </a:ext>
              </a:extLst>
            </p:cNvPr>
            <p:cNvSpPr txBox="1">
              <a:spLocks/>
            </p:cNvSpPr>
            <p:nvPr userDrawn="1"/>
          </p:nvSpPr>
          <p:spPr>
            <a:xfrm>
              <a:off x="744483" y="4848998"/>
              <a:ext cx="1342523" cy="230049"/>
            </a:xfrm>
            <a:prstGeom prst="rect">
              <a:avLst/>
            </a:prstGeom>
          </p:spPr>
          <p:txBody>
            <a:bodyPr anchor="ctr"/>
            <a:lstStyle>
              <a:lvl1pPr algn="l" defTabSz="914400" rtl="0" eaLnBrk="1" latinLnBrk="0" hangingPunct="1">
                <a:lnSpc>
                  <a:spcPct val="90000"/>
                </a:lnSpc>
                <a:spcBef>
                  <a:spcPct val="0"/>
                </a:spcBef>
                <a:buNone/>
                <a:defRPr sz="2400" b="1" kern="1200">
                  <a:solidFill>
                    <a:schemeClr val="tx1">
                      <a:lumMod val="50000"/>
                    </a:schemeClr>
                  </a:solidFill>
                  <a:latin typeface="+mj-lt"/>
                  <a:ea typeface="+mj-ea"/>
                  <a:cs typeface="+mj-cs"/>
                </a:defRPr>
              </a:lvl1pPr>
            </a:lstStyle>
            <a:p>
              <a:pPr algn="r"/>
              <a:r>
                <a:rPr lang="en-US" sz="1333">
                  <a:solidFill>
                    <a:srgbClr val="003DA1"/>
                  </a:solidFill>
                </a:rPr>
                <a:t>UHC</a:t>
              </a:r>
              <a:r>
                <a:rPr lang="en-US" sz="1333">
                  <a:solidFill>
                    <a:srgbClr val="FF5F0E"/>
                  </a:solidFill>
                </a:rPr>
                <a:t>Technology</a:t>
              </a:r>
            </a:p>
          </p:txBody>
        </p:sp>
        <p:cxnSp>
          <p:nvCxnSpPr>
            <p:cNvPr id="8" name="Straight Connector 7"/>
            <p:cNvCxnSpPr/>
            <p:nvPr userDrawn="1"/>
          </p:nvCxnSpPr>
          <p:spPr>
            <a:xfrm>
              <a:off x="2087006" y="4874877"/>
              <a:ext cx="0" cy="1814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91436545"/>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hf hdr="0" ftr="0" dt="0"/>
  <p:txStyles>
    <p:titleStyle>
      <a:lvl1pPr algn="l" defTabSz="1103610" rtl="0" eaLnBrk="1" latinLnBrk="0" hangingPunct="1">
        <a:lnSpc>
          <a:spcPct val="90000"/>
        </a:lnSpc>
        <a:spcBef>
          <a:spcPct val="0"/>
        </a:spcBef>
        <a:buNone/>
        <a:defRPr sz="2933" b="1" kern="1200">
          <a:solidFill>
            <a:schemeClr val="tx1">
              <a:lumMod val="50000"/>
            </a:schemeClr>
          </a:solidFill>
          <a:latin typeface="+mj-lt"/>
          <a:ea typeface="+mj-ea"/>
          <a:cs typeface="+mj-cs"/>
        </a:defRPr>
      </a:lvl1pPr>
    </p:titleStyle>
    <p:bodyStyle>
      <a:lvl1pPr marL="212671" indent="-212671" algn="l" defTabSz="1103610" rtl="0" eaLnBrk="1" latinLnBrk="0" hangingPunct="1">
        <a:spcBef>
          <a:spcPts val="0"/>
        </a:spcBef>
        <a:spcAft>
          <a:spcPts val="483"/>
        </a:spcAft>
        <a:buClr>
          <a:schemeClr val="accent3"/>
        </a:buClr>
        <a:buFont typeface="Arial" panose="020B0604020202020204" pitchFamily="34" charset="0"/>
        <a:buChar char="•"/>
        <a:defRPr sz="2267" kern="1200">
          <a:solidFill>
            <a:srgbClr val="4D4D4D"/>
          </a:solidFill>
          <a:latin typeface="+mn-lt"/>
          <a:ea typeface="+mn-ea"/>
          <a:cs typeface="+mn-cs"/>
        </a:defRPr>
      </a:lvl1pPr>
      <a:lvl2pPr marL="413852" indent="-183935" algn="l" defTabSz="1103610" rtl="0" eaLnBrk="1" latinLnBrk="0" hangingPunct="1">
        <a:spcBef>
          <a:spcPts val="0"/>
        </a:spcBef>
        <a:spcAft>
          <a:spcPts val="483"/>
        </a:spcAft>
        <a:buClr>
          <a:schemeClr val="accent3"/>
        </a:buClr>
        <a:buFont typeface="Arial" panose="020B0604020202020204" pitchFamily="34" charset="0"/>
        <a:buChar char="-"/>
        <a:defRPr sz="2267" kern="1200">
          <a:solidFill>
            <a:srgbClr val="4D4D4D"/>
          </a:solidFill>
          <a:latin typeface="+mn-lt"/>
          <a:ea typeface="+mn-ea"/>
          <a:cs typeface="+mn-cs"/>
        </a:defRPr>
      </a:lvl2pPr>
      <a:lvl3pPr marL="488578" indent="0" algn="l" defTabSz="1103610" rtl="0" eaLnBrk="1" latinLnBrk="0" hangingPunct="1">
        <a:spcBef>
          <a:spcPts val="0"/>
        </a:spcBef>
        <a:spcAft>
          <a:spcPts val="483"/>
        </a:spcAft>
        <a:buClr>
          <a:schemeClr val="accent3"/>
        </a:buClr>
        <a:buFont typeface="Arial" panose="020B0604020202020204" pitchFamily="34" charset="0"/>
        <a:buNone/>
        <a:defRPr sz="2267" kern="1200">
          <a:solidFill>
            <a:srgbClr val="4D4D4D"/>
          </a:solidFill>
          <a:latin typeface="+mn-lt"/>
          <a:ea typeface="+mn-ea"/>
          <a:cs typeface="+mn-cs"/>
        </a:defRPr>
      </a:lvl3pPr>
      <a:lvl4pPr marL="902444" indent="-212671" algn="l" defTabSz="1103610" rtl="0" eaLnBrk="1" latinLnBrk="0" hangingPunct="1">
        <a:spcBef>
          <a:spcPts val="0"/>
        </a:spcBef>
        <a:spcAft>
          <a:spcPts val="483"/>
        </a:spcAft>
        <a:buClr>
          <a:schemeClr val="accent3"/>
        </a:buClr>
        <a:buFont typeface="Arial" panose="020B0604020202020204" pitchFamily="34" charset="0"/>
        <a:buChar char="–"/>
        <a:defRPr sz="2267" kern="1200">
          <a:solidFill>
            <a:srgbClr val="4D4D4D"/>
          </a:solidFill>
          <a:latin typeface="+mn-lt"/>
          <a:ea typeface="+mn-ea"/>
          <a:cs typeface="+mn-cs"/>
        </a:defRPr>
      </a:lvl4pPr>
      <a:lvl5pPr marL="1178343" indent="-275901" algn="l" defTabSz="1103610" rtl="0" eaLnBrk="1" latinLnBrk="0" hangingPunct="1">
        <a:spcBef>
          <a:spcPts val="0"/>
        </a:spcBef>
        <a:spcAft>
          <a:spcPts val="483"/>
        </a:spcAft>
        <a:buClr>
          <a:schemeClr val="accent3"/>
        </a:buClr>
        <a:buFont typeface="Arial" panose="020B0604020202020204" pitchFamily="34" charset="0"/>
        <a:buChar char="»"/>
        <a:defRPr sz="2267" kern="1200">
          <a:solidFill>
            <a:srgbClr val="4D4D4D"/>
          </a:solidFill>
          <a:latin typeface="+mn-lt"/>
          <a:ea typeface="+mn-ea"/>
          <a:cs typeface="+mn-cs"/>
        </a:defRPr>
      </a:lvl5pPr>
      <a:lvl6pPr marL="3034939" indent="-275901" algn="l" defTabSz="1103610" rtl="0" eaLnBrk="1" latinLnBrk="0" hangingPunct="1">
        <a:spcBef>
          <a:spcPct val="20000"/>
        </a:spcBef>
        <a:buClr>
          <a:schemeClr val="accent3"/>
        </a:buClr>
        <a:buFont typeface="Arial" panose="020B0604020202020204" pitchFamily="34" charset="0"/>
        <a:buChar char="•"/>
        <a:defRPr sz="2267" kern="1200">
          <a:solidFill>
            <a:srgbClr val="4D4D4D"/>
          </a:solidFill>
          <a:latin typeface="+mn-lt"/>
          <a:ea typeface="+mn-ea"/>
          <a:cs typeface="+mn-cs"/>
        </a:defRPr>
      </a:lvl6pPr>
      <a:lvl7pPr marL="3586749" indent="-275901" algn="l" defTabSz="1103610" rtl="0" eaLnBrk="1" latinLnBrk="0" hangingPunct="1">
        <a:spcBef>
          <a:spcPct val="20000"/>
        </a:spcBef>
        <a:buClr>
          <a:schemeClr val="accent3"/>
        </a:buClr>
        <a:buFont typeface="Arial" panose="020B0604020202020204" pitchFamily="34" charset="0"/>
        <a:buChar char="•"/>
        <a:defRPr sz="2267" kern="1200">
          <a:solidFill>
            <a:srgbClr val="4D4D4D"/>
          </a:solidFill>
          <a:latin typeface="+mn-lt"/>
          <a:ea typeface="+mn-ea"/>
          <a:cs typeface="+mn-cs"/>
        </a:defRPr>
      </a:lvl7pPr>
      <a:lvl8pPr marL="4138557" indent="-275901" algn="l" defTabSz="1103610" rtl="0" eaLnBrk="1" latinLnBrk="0" hangingPunct="1">
        <a:spcBef>
          <a:spcPct val="20000"/>
        </a:spcBef>
        <a:buClr>
          <a:schemeClr val="accent3"/>
        </a:buClr>
        <a:buFont typeface="Arial" panose="020B0604020202020204" pitchFamily="34" charset="0"/>
        <a:buChar char="•"/>
        <a:defRPr sz="2267" kern="1200">
          <a:solidFill>
            <a:srgbClr val="4D4D4D"/>
          </a:solidFill>
          <a:latin typeface="+mn-lt"/>
          <a:ea typeface="+mn-ea"/>
          <a:cs typeface="+mn-cs"/>
        </a:defRPr>
      </a:lvl8pPr>
      <a:lvl9pPr marL="4414454" indent="0" algn="l" defTabSz="1103610" rtl="0" eaLnBrk="1" latinLnBrk="0" hangingPunct="1">
        <a:spcBef>
          <a:spcPct val="20000"/>
        </a:spcBef>
        <a:buClr>
          <a:schemeClr val="accent3"/>
        </a:buClr>
        <a:buFont typeface="Arial" panose="020B0604020202020204" pitchFamily="34" charset="0"/>
        <a:buNone/>
        <a:defRPr sz="2267" kern="1200" baseline="0">
          <a:solidFill>
            <a:srgbClr val="4D4D4D"/>
          </a:solidFill>
          <a:latin typeface="+mn-lt"/>
          <a:ea typeface="+mn-ea"/>
          <a:cs typeface="+mn-cs"/>
        </a:defRPr>
      </a:lvl9pPr>
    </p:bodyStyle>
    <p:otherStyle>
      <a:defPPr>
        <a:defRPr lang="en-US"/>
      </a:defPPr>
      <a:lvl1pPr marL="0" algn="l" defTabSz="1103610" rtl="0" eaLnBrk="1" latinLnBrk="0" hangingPunct="1">
        <a:defRPr sz="2267" kern="1200">
          <a:solidFill>
            <a:schemeClr val="tx1"/>
          </a:solidFill>
          <a:latin typeface="+mn-lt"/>
          <a:ea typeface="+mn-ea"/>
          <a:cs typeface="+mn-cs"/>
        </a:defRPr>
      </a:lvl1pPr>
      <a:lvl2pPr marL="551804" algn="l" defTabSz="1103610" rtl="0" eaLnBrk="1" latinLnBrk="0" hangingPunct="1">
        <a:defRPr sz="2267" kern="1200">
          <a:solidFill>
            <a:schemeClr val="tx1"/>
          </a:solidFill>
          <a:latin typeface="+mn-lt"/>
          <a:ea typeface="+mn-ea"/>
          <a:cs typeface="+mn-cs"/>
        </a:defRPr>
      </a:lvl2pPr>
      <a:lvl3pPr marL="1103610" algn="l" defTabSz="1103610" rtl="0" eaLnBrk="1" latinLnBrk="0" hangingPunct="1">
        <a:defRPr sz="2267" kern="1200">
          <a:solidFill>
            <a:schemeClr val="tx1"/>
          </a:solidFill>
          <a:latin typeface="+mn-lt"/>
          <a:ea typeface="+mn-ea"/>
          <a:cs typeface="+mn-cs"/>
        </a:defRPr>
      </a:lvl3pPr>
      <a:lvl4pPr marL="1655421" algn="l" defTabSz="1103610" rtl="0" eaLnBrk="1" latinLnBrk="0" hangingPunct="1">
        <a:defRPr sz="2267" kern="1200">
          <a:solidFill>
            <a:schemeClr val="tx1"/>
          </a:solidFill>
          <a:latin typeface="+mn-lt"/>
          <a:ea typeface="+mn-ea"/>
          <a:cs typeface="+mn-cs"/>
        </a:defRPr>
      </a:lvl4pPr>
      <a:lvl5pPr marL="2207234" algn="l" defTabSz="1103610" rtl="0" eaLnBrk="1" latinLnBrk="0" hangingPunct="1">
        <a:defRPr sz="2267" kern="1200">
          <a:solidFill>
            <a:schemeClr val="tx1"/>
          </a:solidFill>
          <a:latin typeface="+mn-lt"/>
          <a:ea typeface="+mn-ea"/>
          <a:cs typeface="+mn-cs"/>
        </a:defRPr>
      </a:lvl5pPr>
      <a:lvl6pPr marL="2759036" algn="l" defTabSz="1103610" rtl="0" eaLnBrk="1" latinLnBrk="0" hangingPunct="1">
        <a:defRPr sz="2267" kern="1200">
          <a:solidFill>
            <a:schemeClr val="tx1"/>
          </a:solidFill>
          <a:latin typeface="+mn-lt"/>
          <a:ea typeface="+mn-ea"/>
          <a:cs typeface="+mn-cs"/>
        </a:defRPr>
      </a:lvl6pPr>
      <a:lvl7pPr marL="3310840" algn="l" defTabSz="1103610" rtl="0" eaLnBrk="1" latinLnBrk="0" hangingPunct="1">
        <a:defRPr sz="2267" kern="1200">
          <a:solidFill>
            <a:schemeClr val="tx1"/>
          </a:solidFill>
          <a:latin typeface="+mn-lt"/>
          <a:ea typeface="+mn-ea"/>
          <a:cs typeface="+mn-cs"/>
        </a:defRPr>
      </a:lvl7pPr>
      <a:lvl8pPr marL="3862661" algn="l" defTabSz="1103610" rtl="0" eaLnBrk="1" latinLnBrk="0" hangingPunct="1">
        <a:defRPr sz="2267" kern="1200">
          <a:solidFill>
            <a:schemeClr val="tx1"/>
          </a:solidFill>
          <a:latin typeface="+mn-lt"/>
          <a:ea typeface="+mn-ea"/>
          <a:cs typeface="+mn-cs"/>
        </a:defRPr>
      </a:lvl8pPr>
      <a:lvl9pPr marL="4414454" algn="l" defTabSz="1103610" rtl="0" eaLnBrk="1" latinLnBrk="0" hangingPunct="1">
        <a:defRPr sz="226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6">
          <p15:clr>
            <a:srgbClr val="F26B43"/>
          </p15:clr>
        </p15:guide>
        <p15:guide id="2" pos="504">
          <p15:clr>
            <a:srgbClr val="F26B43"/>
          </p15:clr>
        </p15:guide>
        <p15:guide id="3" pos="576">
          <p15:clr>
            <a:srgbClr val="F26B43"/>
          </p15:clr>
        </p15:guide>
        <p15:guide id="4" orient="horz" pos="1476">
          <p15:clr>
            <a:srgbClr val="F26B43"/>
          </p15:clr>
        </p15:guide>
        <p15:guide id="5" pos="2592">
          <p15:clr>
            <a:srgbClr val="F26B43"/>
          </p15:clr>
        </p15:guide>
        <p15:guide id="6" orient="horz" pos="3156">
          <p15:clr>
            <a:srgbClr val="F26B43"/>
          </p15:clr>
        </p15:guide>
        <p15:guide id="7" pos="2976">
          <p15:clr>
            <a:srgbClr val="F26B43"/>
          </p15:clr>
        </p15:guide>
        <p15:guide id="8" orient="horz" pos="1548">
          <p15:clr>
            <a:srgbClr val="F26B43"/>
          </p15:clr>
        </p15:guide>
        <p15:guide id="9" orient="horz" pos="3036">
          <p15:clr>
            <a:srgbClr val="F26B43"/>
          </p15:clr>
        </p15:guide>
        <p15:guide id="10" pos="2664">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6800" y="295805"/>
            <a:ext cx="7694246" cy="700425"/>
          </a:xfrm>
          <a:prstGeom prst="rect">
            <a:avLst/>
          </a:prstGeom>
        </p:spPr>
        <p:txBody>
          <a:bodyPr vert="horz" lIns="130050" tIns="65025" rIns="130050" bIns="65025" rtlCol="0" anchor="b">
            <a:normAutofit/>
          </a:bodyPr>
          <a:lstStyle/>
          <a:p>
            <a:r>
              <a:rPr lang="en-US"/>
              <a:t>Click to edit Master title style</a:t>
            </a:r>
          </a:p>
        </p:txBody>
      </p:sp>
      <p:sp>
        <p:nvSpPr>
          <p:cNvPr id="3" name="Text Placeholder 2"/>
          <p:cNvSpPr>
            <a:spLocks noGrp="1"/>
          </p:cNvSpPr>
          <p:nvPr>
            <p:ph type="body" idx="1"/>
          </p:nvPr>
        </p:nvSpPr>
        <p:spPr>
          <a:xfrm>
            <a:off x="1066800" y="1371600"/>
            <a:ext cx="7694246" cy="4800600"/>
          </a:xfrm>
          <a:prstGeom prst="rect">
            <a:avLst/>
          </a:prstGeom>
        </p:spPr>
        <p:txBody>
          <a:bodyPr vert="horz" lIns="130050" tIns="65025" rIns="130050" bIns="65025" rtlCol="0">
            <a:normAutofit/>
          </a:bodyPr>
          <a:lstStyle/>
          <a:p>
            <a:pPr lvl="0"/>
            <a:r>
              <a:rPr lang="en-US"/>
              <a:t>Click to edit Master text styles</a:t>
            </a:r>
          </a:p>
          <a:p>
            <a:pPr lvl="1"/>
            <a:r>
              <a:rPr lang="en-US"/>
              <a:t>Second level</a:t>
            </a:r>
          </a:p>
        </p:txBody>
      </p:sp>
      <p:sp>
        <p:nvSpPr>
          <p:cNvPr id="6" name="Slide Number Placeholder 5"/>
          <p:cNvSpPr>
            <a:spLocks noGrp="1"/>
          </p:cNvSpPr>
          <p:nvPr>
            <p:ph type="sldNum" sz="quarter" idx="4"/>
          </p:nvPr>
        </p:nvSpPr>
        <p:spPr>
          <a:xfrm>
            <a:off x="10160000" y="6528283"/>
            <a:ext cx="1422400" cy="167846"/>
          </a:xfrm>
          <a:prstGeom prst="rect">
            <a:avLst/>
          </a:prstGeom>
        </p:spPr>
        <p:txBody>
          <a:bodyPr vert="horz" lIns="0" tIns="0" rIns="0" bIns="0" rtlCol="0" anchor="b"/>
          <a:lstStyle>
            <a:lvl1pPr algn="r">
              <a:defRPr sz="929">
                <a:solidFill>
                  <a:schemeClr val="tx1"/>
                </a:solidFill>
              </a:defRPr>
            </a:lvl1pPr>
          </a:lstStyle>
          <a:p>
            <a:pPr defTabSz="928946"/>
            <a:fld id="{90F9BDA0-AF0E-4BA8-B742-3B9C92A3E6FE}" type="slidenum">
              <a:rPr lang="en-US" smtClean="0">
                <a:solidFill>
                  <a:srgbClr val="8C9599"/>
                </a:solidFill>
              </a:rPr>
              <a:pPr defTabSz="928946"/>
              <a:t>‹#›</a:t>
            </a:fld>
            <a:endParaRPr lang="en-US">
              <a:solidFill>
                <a:srgbClr val="8C9599"/>
              </a:solidFill>
            </a:endParaRPr>
          </a:p>
        </p:txBody>
      </p:sp>
      <p:cxnSp>
        <p:nvCxnSpPr>
          <p:cNvPr id="7" name="Straight Connector 6"/>
          <p:cNvCxnSpPr>
            <a:cxnSpLocks/>
          </p:cNvCxnSpPr>
          <p:nvPr/>
        </p:nvCxnSpPr>
        <p:spPr bwMode="auto">
          <a:xfrm>
            <a:off x="1219201" y="990600"/>
            <a:ext cx="10972816" cy="0"/>
          </a:xfrm>
          <a:prstGeom prst="line">
            <a:avLst/>
          </a:prstGeom>
          <a:solidFill>
            <a:srgbClr val="798387"/>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TextBox 9"/>
          <p:cNvSpPr txBox="1"/>
          <p:nvPr/>
        </p:nvSpPr>
        <p:spPr>
          <a:xfrm>
            <a:off x="4786784" y="6630089"/>
            <a:ext cx="5331910" cy="66044"/>
          </a:xfrm>
          <a:prstGeom prst="rect">
            <a:avLst/>
          </a:prstGeom>
          <a:noFill/>
        </p:spPr>
        <p:txBody>
          <a:bodyPr wrap="square" lIns="0" tIns="0" rIns="0" bIns="0" rtlCol="0" anchor="b">
            <a:spAutoFit/>
          </a:bodyPr>
          <a:lstStyle/>
          <a:p>
            <a:pPr algn="ctr" defTabSz="928946"/>
            <a:r>
              <a:rPr lang="en-US" sz="429">
                <a:solidFill>
                  <a:srgbClr val="FFFFFF">
                    <a:lumMod val="65000"/>
                  </a:srgbClr>
                </a:solidFill>
                <a:cs typeface="Arial"/>
              </a:rPr>
              <a:t>Proprietary information of UnitedHealth Group. Do not distribute or reproduce without express permission of UnitedHealth Group.</a:t>
            </a:r>
          </a:p>
        </p:txBody>
      </p:sp>
      <p:cxnSp>
        <p:nvCxnSpPr>
          <p:cNvPr id="11" name="Straight Connector 10"/>
          <p:cNvCxnSpPr>
            <a:cxnSpLocks/>
          </p:cNvCxnSpPr>
          <p:nvPr/>
        </p:nvCxnSpPr>
        <p:spPr bwMode="auto">
          <a:xfrm>
            <a:off x="1234956" y="6394556"/>
            <a:ext cx="10957066" cy="0"/>
          </a:xfrm>
          <a:prstGeom prst="line">
            <a:avLst/>
          </a:prstGeom>
          <a:solidFill>
            <a:schemeClr val="accent1"/>
          </a:solidFill>
          <a:ln w="6350" cap="flat" cmpd="sng" algn="ctr">
            <a:solidFill>
              <a:srgbClr val="8C95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Rectangle 11"/>
          <p:cNvSpPr/>
          <p:nvPr/>
        </p:nvSpPr>
        <p:spPr bwMode="auto">
          <a:xfrm rot="10800000" flipH="1">
            <a:off x="1" y="1"/>
            <a:ext cx="304800" cy="6858000"/>
          </a:xfrm>
          <a:prstGeom prst="rect">
            <a:avLst/>
          </a:prstGeom>
          <a:solidFill>
            <a:schemeClr val="accent3"/>
          </a:solidFill>
          <a:ln>
            <a:noFill/>
          </a:ln>
          <a:effectLst/>
        </p:spPr>
        <p:txBody>
          <a:bodyPr vert="horz" wrap="square" lIns="92893" tIns="46446" rIns="92893" bIns="46446" numCol="1" rtlCol="0" anchor="ctr" anchorCtr="0" compatLnSpc="1">
            <a:prstTxWarp prst="textNoShape">
              <a:avLst/>
            </a:prstTxWarp>
          </a:bodyPr>
          <a:lstStyle/>
          <a:p>
            <a:pPr algn="ctr" defTabSz="928946" fontAlgn="base">
              <a:spcBef>
                <a:spcPct val="0"/>
              </a:spcBef>
              <a:spcAft>
                <a:spcPct val="0"/>
              </a:spcAft>
            </a:pPr>
            <a:endParaRPr lang="en-US" sz="2214">
              <a:solidFill>
                <a:srgbClr val="00A8F7"/>
              </a:solidFill>
              <a:ea typeface="ＭＳ Ｐゴシック" pitchFamily="34" charset="-128"/>
            </a:endParaRPr>
          </a:p>
        </p:txBody>
      </p:sp>
      <p:pic>
        <p:nvPicPr>
          <p:cNvPr id="13" name="Picture 12">
            <a:extLst>
              <a:ext uri="{FF2B5EF4-FFF2-40B4-BE49-F238E27FC236}">
                <a16:creationId xmlns:a16="http://schemas.microsoft.com/office/drawing/2014/main" id="{FEBBB795-6B12-8143-BD39-224A5014408A}"/>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9951849" y="240549"/>
            <a:ext cx="2012174" cy="631521"/>
          </a:xfrm>
          <a:prstGeom prst="rect">
            <a:avLst/>
          </a:prstGeom>
        </p:spPr>
      </p:pic>
      <p:grpSp>
        <p:nvGrpSpPr>
          <p:cNvPr id="5" name="Group 4">
            <a:extLst>
              <a:ext uri="{FF2B5EF4-FFF2-40B4-BE49-F238E27FC236}">
                <a16:creationId xmlns:a16="http://schemas.microsoft.com/office/drawing/2014/main" id="{E0C84591-42A7-CD48-8BF3-E973F9116F26}"/>
              </a:ext>
            </a:extLst>
          </p:cNvPr>
          <p:cNvGrpSpPr/>
          <p:nvPr/>
        </p:nvGrpSpPr>
        <p:grpSpPr>
          <a:xfrm>
            <a:off x="440166" y="295805"/>
            <a:ext cx="636973" cy="858841"/>
            <a:chOff x="679539" y="1"/>
            <a:chExt cx="3815548" cy="5144568"/>
          </a:xfrm>
        </p:grpSpPr>
        <p:sp>
          <p:nvSpPr>
            <p:cNvPr id="15" name="Chevron 14">
              <a:extLst>
                <a:ext uri="{FF2B5EF4-FFF2-40B4-BE49-F238E27FC236}">
                  <a16:creationId xmlns:a16="http://schemas.microsoft.com/office/drawing/2014/main" id="{6B50E7A6-06FD-7C42-8BA6-11059A2E76FE}"/>
                </a:ext>
              </a:extLst>
            </p:cNvPr>
            <p:cNvSpPr/>
            <p:nvPr userDrawn="1"/>
          </p:nvSpPr>
          <p:spPr>
            <a:xfrm>
              <a:off x="679539" y="1"/>
              <a:ext cx="3193569" cy="2999574"/>
            </a:xfrm>
            <a:prstGeom prst="chevron">
              <a:avLst>
                <a:gd name="adj" fmla="val 4614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28946"/>
              <a:endParaRPr lang="en-US" sz="1929">
                <a:solidFill>
                  <a:srgbClr val="8C9599"/>
                </a:solidFill>
              </a:endParaRPr>
            </a:p>
          </p:txBody>
        </p:sp>
        <p:sp>
          <p:nvSpPr>
            <p:cNvPr id="16" name="Chevron 15">
              <a:extLst>
                <a:ext uri="{FF2B5EF4-FFF2-40B4-BE49-F238E27FC236}">
                  <a16:creationId xmlns:a16="http://schemas.microsoft.com/office/drawing/2014/main" id="{B505635B-F8A4-0A4D-B76F-B38ACD2EFA0A}"/>
                </a:ext>
              </a:extLst>
            </p:cNvPr>
            <p:cNvSpPr/>
            <p:nvPr userDrawn="1"/>
          </p:nvSpPr>
          <p:spPr>
            <a:xfrm>
              <a:off x="696634" y="1576855"/>
              <a:ext cx="3798453" cy="3567714"/>
            </a:xfrm>
            <a:prstGeom prst="chevron">
              <a:avLst>
                <a:gd name="adj" fmla="val 4614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28946"/>
              <a:endParaRPr lang="en-US" sz="1929">
                <a:solidFill>
                  <a:srgbClr val="8C9599"/>
                </a:solidFill>
              </a:endParaRPr>
            </a:p>
          </p:txBody>
        </p:sp>
        <p:sp>
          <p:nvSpPr>
            <p:cNvPr id="17" name="Chevron 16">
              <a:extLst>
                <a:ext uri="{FF2B5EF4-FFF2-40B4-BE49-F238E27FC236}">
                  <a16:creationId xmlns:a16="http://schemas.microsoft.com/office/drawing/2014/main" id="{45CD8845-FF64-784F-97B0-A9EC406E4027}"/>
                </a:ext>
              </a:extLst>
            </p:cNvPr>
            <p:cNvSpPr/>
            <p:nvPr userDrawn="1"/>
          </p:nvSpPr>
          <p:spPr>
            <a:xfrm>
              <a:off x="1500375" y="1166614"/>
              <a:ext cx="2488584" cy="2337414"/>
            </a:xfrm>
            <a:prstGeom prst="chevron">
              <a:avLst>
                <a:gd name="adj" fmla="val 4614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28946"/>
              <a:endParaRPr lang="en-US" sz="1929">
                <a:solidFill>
                  <a:srgbClr val="8C9599"/>
                </a:solidFill>
              </a:endParaRPr>
            </a:p>
          </p:txBody>
        </p:sp>
      </p:grpSp>
      <p:grpSp>
        <p:nvGrpSpPr>
          <p:cNvPr id="4" name="Group 3">
            <a:extLst>
              <a:ext uri="{FF2B5EF4-FFF2-40B4-BE49-F238E27FC236}">
                <a16:creationId xmlns:a16="http://schemas.microsoft.com/office/drawing/2014/main" id="{A35946B5-B7F7-3847-880B-D8559EFA6D30}"/>
              </a:ext>
            </a:extLst>
          </p:cNvPr>
          <p:cNvGrpSpPr/>
          <p:nvPr/>
        </p:nvGrpSpPr>
        <p:grpSpPr>
          <a:xfrm>
            <a:off x="934932" y="6465333"/>
            <a:ext cx="3479121" cy="306732"/>
            <a:chOff x="744483" y="4848998"/>
            <a:chExt cx="2609341" cy="230049"/>
          </a:xfrm>
        </p:grpSpPr>
        <p:sp>
          <p:nvSpPr>
            <p:cNvPr id="18" name="TextBox 17">
              <a:extLst>
                <a:ext uri="{FF2B5EF4-FFF2-40B4-BE49-F238E27FC236}">
                  <a16:creationId xmlns:a16="http://schemas.microsoft.com/office/drawing/2014/main" id="{EF7686B8-9398-AB44-9F8B-556F17CC646D}"/>
                </a:ext>
              </a:extLst>
            </p:cNvPr>
            <p:cNvSpPr txBox="1"/>
            <p:nvPr userDrawn="1"/>
          </p:nvSpPr>
          <p:spPr>
            <a:xfrm>
              <a:off x="2184981" y="4890294"/>
              <a:ext cx="1168843" cy="131912"/>
            </a:xfrm>
            <a:prstGeom prst="rect">
              <a:avLst/>
            </a:prstGeom>
            <a:noFill/>
          </p:spPr>
          <p:txBody>
            <a:bodyPr wrap="square" lIns="0" tIns="0" rIns="0" bIns="0" rtlCol="0" anchor="ctr">
              <a:spAutoFit/>
            </a:bodyPr>
            <a:lstStyle/>
            <a:p>
              <a:pPr defTabSz="928946"/>
              <a:r>
                <a:rPr lang="en-US" sz="1143" b="1">
                  <a:solidFill>
                    <a:srgbClr val="8C9599">
                      <a:lumMod val="50000"/>
                    </a:srgbClr>
                  </a:solidFill>
                  <a:cs typeface="Arial"/>
                </a:rPr>
                <a:t>Better Together</a:t>
              </a:r>
            </a:p>
          </p:txBody>
        </p:sp>
        <p:sp>
          <p:nvSpPr>
            <p:cNvPr id="19" name="Title 3">
              <a:extLst>
                <a:ext uri="{FF2B5EF4-FFF2-40B4-BE49-F238E27FC236}">
                  <a16:creationId xmlns:a16="http://schemas.microsoft.com/office/drawing/2014/main" id="{7895A49F-04D5-5E48-88BF-10579EB5E39B}"/>
                </a:ext>
              </a:extLst>
            </p:cNvPr>
            <p:cNvSpPr txBox="1">
              <a:spLocks/>
            </p:cNvSpPr>
            <p:nvPr userDrawn="1"/>
          </p:nvSpPr>
          <p:spPr>
            <a:xfrm>
              <a:off x="744483" y="4848998"/>
              <a:ext cx="1342523" cy="230049"/>
            </a:xfrm>
            <a:prstGeom prst="rect">
              <a:avLst/>
            </a:prstGeom>
          </p:spPr>
          <p:txBody>
            <a:bodyPr anchor="ctr"/>
            <a:lstStyle>
              <a:lvl1pPr algn="l" defTabSz="914400" rtl="0" eaLnBrk="1" latinLnBrk="0" hangingPunct="1">
                <a:lnSpc>
                  <a:spcPct val="90000"/>
                </a:lnSpc>
                <a:spcBef>
                  <a:spcPct val="0"/>
                </a:spcBef>
                <a:buNone/>
                <a:defRPr sz="2400" b="1" kern="1200">
                  <a:solidFill>
                    <a:schemeClr val="tx1">
                      <a:lumMod val="50000"/>
                    </a:schemeClr>
                  </a:solidFill>
                  <a:latin typeface="+mj-lt"/>
                  <a:ea typeface="+mj-ea"/>
                  <a:cs typeface="+mj-cs"/>
                </a:defRPr>
              </a:lvl1pPr>
            </a:lstStyle>
            <a:p>
              <a:pPr algn="r"/>
              <a:r>
                <a:rPr lang="en-US" sz="1143">
                  <a:solidFill>
                    <a:srgbClr val="003DA1"/>
                  </a:solidFill>
                </a:rPr>
                <a:t>UHC</a:t>
              </a:r>
              <a:r>
                <a:rPr lang="en-US" sz="1143">
                  <a:solidFill>
                    <a:srgbClr val="FF5F0E"/>
                  </a:solidFill>
                </a:rPr>
                <a:t>Technology</a:t>
              </a:r>
            </a:p>
          </p:txBody>
        </p:sp>
        <p:cxnSp>
          <p:nvCxnSpPr>
            <p:cNvPr id="8" name="Straight Connector 7"/>
            <p:cNvCxnSpPr/>
            <p:nvPr userDrawn="1"/>
          </p:nvCxnSpPr>
          <p:spPr>
            <a:xfrm>
              <a:off x="2087006" y="4874877"/>
              <a:ext cx="0" cy="1814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68186803"/>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 id="2147483754" r:id="rId15"/>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hf hdr="0" ftr="0" dt="0"/>
  <p:txStyles>
    <p:titleStyle>
      <a:lvl1pPr algn="l" defTabSz="928946" rtl="0" eaLnBrk="1" latinLnBrk="0" hangingPunct="1">
        <a:lnSpc>
          <a:spcPct val="90000"/>
        </a:lnSpc>
        <a:spcBef>
          <a:spcPct val="0"/>
        </a:spcBef>
        <a:buNone/>
        <a:defRPr sz="2429" b="1" kern="1200">
          <a:solidFill>
            <a:schemeClr val="tx1">
              <a:lumMod val="50000"/>
            </a:schemeClr>
          </a:solidFill>
          <a:latin typeface="+mj-lt"/>
          <a:ea typeface="+mj-ea"/>
          <a:cs typeface="+mj-cs"/>
        </a:defRPr>
      </a:lvl1pPr>
    </p:titleStyle>
    <p:bodyStyle>
      <a:lvl1pPr marL="179016" indent="-179016" algn="l" defTabSz="928946" rtl="0" eaLnBrk="1" latinLnBrk="0" hangingPunct="1">
        <a:spcBef>
          <a:spcPts val="0"/>
        </a:spcBef>
        <a:spcAft>
          <a:spcPts val="406"/>
        </a:spcAft>
        <a:buClr>
          <a:schemeClr val="accent3"/>
        </a:buClr>
        <a:buFont typeface="Arial" panose="020B0604020202020204" pitchFamily="34" charset="0"/>
        <a:buChar char="•"/>
        <a:defRPr sz="1929" kern="1200">
          <a:solidFill>
            <a:srgbClr val="4D4D4D"/>
          </a:solidFill>
          <a:latin typeface="+mn-lt"/>
          <a:ea typeface="+mn-ea"/>
          <a:cs typeface="+mn-cs"/>
        </a:defRPr>
      </a:lvl1pPr>
      <a:lvl2pPr marL="348355" indent="-154825" algn="l" defTabSz="928946" rtl="0" eaLnBrk="1" latinLnBrk="0" hangingPunct="1">
        <a:spcBef>
          <a:spcPts val="0"/>
        </a:spcBef>
        <a:spcAft>
          <a:spcPts val="406"/>
        </a:spcAft>
        <a:buClr>
          <a:schemeClr val="accent3"/>
        </a:buClr>
        <a:buFont typeface="Arial" panose="020B0604020202020204" pitchFamily="34" charset="0"/>
        <a:buChar char="-"/>
        <a:defRPr sz="1929" kern="1200">
          <a:solidFill>
            <a:srgbClr val="4D4D4D"/>
          </a:solidFill>
          <a:latin typeface="+mn-lt"/>
          <a:ea typeface="+mn-ea"/>
          <a:cs typeface="+mn-cs"/>
        </a:defRPr>
      </a:lvl2pPr>
      <a:lvl3pPr marL="411252" indent="0" algn="l" defTabSz="928946" rtl="0" eaLnBrk="1" latinLnBrk="0" hangingPunct="1">
        <a:spcBef>
          <a:spcPts val="0"/>
        </a:spcBef>
        <a:spcAft>
          <a:spcPts val="406"/>
        </a:spcAft>
        <a:buClr>
          <a:schemeClr val="accent3"/>
        </a:buClr>
        <a:buFont typeface="Arial" panose="020B0604020202020204" pitchFamily="34" charset="0"/>
        <a:buNone/>
        <a:defRPr sz="1929" kern="1200">
          <a:solidFill>
            <a:srgbClr val="4D4D4D"/>
          </a:solidFill>
          <a:latin typeface="+mn-lt"/>
          <a:ea typeface="+mn-ea"/>
          <a:cs typeface="+mn-cs"/>
        </a:defRPr>
      </a:lvl3pPr>
      <a:lvl4pPr marL="759607" indent="-179016" algn="l" defTabSz="928946" rtl="0" eaLnBrk="1" latinLnBrk="0" hangingPunct="1">
        <a:spcBef>
          <a:spcPts val="0"/>
        </a:spcBef>
        <a:spcAft>
          <a:spcPts val="406"/>
        </a:spcAft>
        <a:buClr>
          <a:schemeClr val="accent3"/>
        </a:buClr>
        <a:buFont typeface="Arial" panose="020B0604020202020204" pitchFamily="34" charset="0"/>
        <a:buChar char="–"/>
        <a:defRPr sz="1929" kern="1200">
          <a:solidFill>
            <a:srgbClr val="4D4D4D"/>
          </a:solidFill>
          <a:latin typeface="+mn-lt"/>
          <a:ea typeface="+mn-ea"/>
          <a:cs typeface="+mn-cs"/>
        </a:defRPr>
      </a:lvl4pPr>
      <a:lvl5pPr marL="991843" indent="-232237" algn="l" defTabSz="928946" rtl="0" eaLnBrk="1" latinLnBrk="0" hangingPunct="1">
        <a:spcBef>
          <a:spcPts val="0"/>
        </a:spcBef>
        <a:spcAft>
          <a:spcPts val="406"/>
        </a:spcAft>
        <a:buClr>
          <a:schemeClr val="accent3"/>
        </a:buClr>
        <a:buFont typeface="Arial" panose="020B0604020202020204" pitchFamily="34" charset="0"/>
        <a:buChar char="»"/>
        <a:defRPr sz="1929" kern="1200">
          <a:solidFill>
            <a:srgbClr val="4D4D4D"/>
          </a:solidFill>
          <a:latin typeface="+mn-lt"/>
          <a:ea typeface="+mn-ea"/>
          <a:cs typeface="+mn-cs"/>
        </a:defRPr>
      </a:lvl5pPr>
      <a:lvl6pPr marL="2554600" indent="-232237" algn="l" defTabSz="928946" rtl="0" eaLnBrk="1" latinLnBrk="0" hangingPunct="1">
        <a:spcBef>
          <a:spcPct val="20000"/>
        </a:spcBef>
        <a:buClr>
          <a:schemeClr val="accent3"/>
        </a:buClr>
        <a:buFont typeface="Arial" panose="020B0604020202020204" pitchFamily="34" charset="0"/>
        <a:buChar char="•"/>
        <a:defRPr sz="1929" kern="1200">
          <a:solidFill>
            <a:srgbClr val="4D4D4D"/>
          </a:solidFill>
          <a:latin typeface="+mn-lt"/>
          <a:ea typeface="+mn-ea"/>
          <a:cs typeface="+mn-cs"/>
        </a:defRPr>
      </a:lvl6pPr>
      <a:lvl7pPr marL="3019072" indent="-232237" algn="l" defTabSz="928946" rtl="0" eaLnBrk="1" latinLnBrk="0" hangingPunct="1">
        <a:spcBef>
          <a:spcPct val="20000"/>
        </a:spcBef>
        <a:buClr>
          <a:schemeClr val="accent3"/>
        </a:buClr>
        <a:buFont typeface="Arial" panose="020B0604020202020204" pitchFamily="34" charset="0"/>
        <a:buChar char="•"/>
        <a:defRPr sz="1929" kern="1200">
          <a:solidFill>
            <a:srgbClr val="4D4D4D"/>
          </a:solidFill>
          <a:latin typeface="+mn-lt"/>
          <a:ea typeface="+mn-ea"/>
          <a:cs typeface="+mn-cs"/>
        </a:defRPr>
      </a:lvl7pPr>
      <a:lvl8pPr marL="3483544" indent="-232237" algn="l" defTabSz="928946" rtl="0" eaLnBrk="1" latinLnBrk="0" hangingPunct="1">
        <a:spcBef>
          <a:spcPct val="20000"/>
        </a:spcBef>
        <a:buClr>
          <a:schemeClr val="accent3"/>
        </a:buClr>
        <a:buFont typeface="Arial" panose="020B0604020202020204" pitchFamily="34" charset="0"/>
        <a:buChar char="•"/>
        <a:defRPr sz="1929" kern="1200">
          <a:solidFill>
            <a:srgbClr val="4D4D4D"/>
          </a:solidFill>
          <a:latin typeface="+mn-lt"/>
          <a:ea typeface="+mn-ea"/>
          <a:cs typeface="+mn-cs"/>
        </a:defRPr>
      </a:lvl8pPr>
      <a:lvl9pPr marL="3715781" indent="0" algn="l" defTabSz="928946" rtl="0" eaLnBrk="1" latinLnBrk="0" hangingPunct="1">
        <a:spcBef>
          <a:spcPct val="20000"/>
        </a:spcBef>
        <a:buClr>
          <a:schemeClr val="accent3"/>
        </a:buClr>
        <a:buFont typeface="Arial" panose="020B0604020202020204" pitchFamily="34" charset="0"/>
        <a:buNone/>
        <a:defRPr sz="1929" kern="1200" baseline="0">
          <a:solidFill>
            <a:srgbClr val="4D4D4D"/>
          </a:solidFill>
          <a:latin typeface="+mn-lt"/>
          <a:ea typeface="+mn-ea"/>
          <a:cs typeface="+mn-cs"/>
        </a:defRPr>
      </a:lvl9pPr>
    </p:bodyStyle>
    <p:otherStyle>
      <a:defPPr>
        <a:defRPr lang="en-US"/>
      </a:defPPr>
      <a:lvl1pPr marL="0" algn="l" defTabSz="928946" rtl="0" eaLnBrk="1" latinLnBrk="0" hangingPunct="1">
        <a:defRPr sz="1929" kern="1200">
          <a:solidFill>
            <a:schemeClr val="tx1"/>
          </a:solidFill>
          <a:latin typeface="+mn-lt"/>
          <a:ea typeface="+mn-ea"/>
          <a:cs typeface="+mn-cs"/>
        </a:defRPr>
      </a:lvl1pPr>
      <a:lvl2pPr marL="464472" algn="l" defTabSz="928946" rtl="0" eaLnBrk="1" latinLnBrk="0" hangingPunct="1">
        <a:defRPr sz="1929" kern="1200">
          <a:solidFill>
            <a:schemeClr val="tx1"/>
          </a:solidFill>
          <a:latin typeface="+mn-lt"/>
          <a:ea typeface="+mn-ea"/>
          <a:cs typeface="+mn-cs"/>
        </a:defRPr>
      </a:lvl2pPr>
      <a:lvl3pPr marL="928946" algn="l" defTabSz="928946" rtl="0" eaLnBrk="1" latinLnBrk="0" hangingPunct="1">
        <a:defRPr sz="1929" kern="1200">
          <a:solidFill>
            <a:schemeClr val="tx1"/>
          </a:solidFill>
          <a:latin typeface="+mn-lt"/>
          <a:ea typeface="+mn-ea"/>
          <a:cs typeface="+mn-cs"/>
        </a:defRPr>
      </a:lvl3pPr>
      <a:lvl4pPr marL="1393418" algn="l" defTabSz="928946" rtl="0" eaLnBrk="1" latinLnBrk="0" hangingPunct="1">
        <a:defRPr sz="1929" kern="1200">
          <a:solidFill>
            <a:schemeClr val="tx1"/>
          </a:solidFill>
          <a:latin typeface="+mn-lt"/>
          <a:ea typeface="+mn-ea"/>
          <a:cs typeface="+mn-cs"/>
        </a:defRPr>
      </a:lvl4pPr>
      <a:lvl5pPr marL="1857891" algn="l" defTabSz="928946" rtl="0" eaLnBrk="1" latinLnBrk="0" hangingPunct="1">
        <a:defRPr sz="1929" kern="1200">
          <a:solidFill>
            <a:schemeClr val="tx1"/>
          </a:solidFill>
          <a:latin typeface="+mn-lt"/>
          <a:ea typeface="+mn-ea"/>
          <a:cs typeface="+mn-cs"/>
        </a:defRPr>
      </a:lvl5pPr>
      <a:lvl6pPr marL="2322363" algn="l" defTabSz="928946" rtl="0" eaLnBrk="1" latinLnBrk="0" hangingPunct="1">
        <a:defRPr sz="1929" kern="1200">
          <a:solidFill>
            <a:schemeClr val="tx1"/>
          </a:solidFill>
          <a:latin typeface="+mn-lt"/>
          <a:ea typeface="+mn-ea"/>
          <a:cs typeface="+mn-cs"/>
        </a:defRPr>
      </a:lvl6pPr>
      <a:lvl7pPr marL="2786835" algn="l" defTabSz="928946" rtl="0" eaLnBrk="1" latinLnBrk="0" hangingPunct="1">
        <a:defRPr sz="1929" kern="1200">
          <a:solidFill>
            <a:schemeClr val="tx1"/>
          </a:solidFill>
          <a:latin typeface="+mn-lt"/>
          <a:ea typeface="+mn-ea"/>
          <a:cs typeface="+mn-cs"/>
        </a:defRPr>
      </a:lvl7pPr>
      <a:lvl8pPr marL="3251309" algn="l" defTabSz="928946" rtl="0" eaLnBrk="1" latinLnBrk="0" hangingPunct="1">
        <a:defRPr sz="1929" kern="1200">
          <a:solidFill>
            <a:schemeClr val="tx1"/>
          </a:solidFill>
          <a:latin typeface="+mn-lt"/>
          <a:ea typeface="+mn-ea"/>
          <a:cs typeface="+mn-cs"/>
        </a:defRPr>
      </a:lvl8pPr>
      <a:lvl9pPr marL="3715781" algn="l" defTabSz="928946" rtl="0" eaLnBrk="1" latinLnBrk="0" hangingPunct="1">
        <a:defRPr sz="192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6">
          <p15:clr>
            <a:srgbClr val="F26B43"/>
          </p15:clr>
        </p15:guide>
        <p15:guide id="2" pos="504">
          <p15:clr>
            <a:srgbClr val="F26B43"/>
          </p15:clr>
        </p15:guide>
        <p15:guide id="3" pos="576">
          <p15:clr>
            <a:srgbClr val="F26B43"/>
          </p15:clr>
        </p15:guide>
        <p15:guide id="4" orient="horz" pos="1476">
          <p15:clr>
            <a:srgbClr val="F26B43"/>
          </p15:clr>
        </p15:guide>
        <p15:guide id="5" pos="2592">
          <p15:clr>
            <a:srgbClr val="F26B43"/>
          </p15:clr>
        </p15:guide>
        <p15:guide id="6" orient="horz" pos="3156">
          <p15:clr>
            <a:srgbClr val="F26B43"/>
          </p15:clr>
        </p15:guide>
        <p15:guide id="7" pos="2976">
          <p15:clr>
            <a:srgbClr val="F26B43"/>
          </p15:clr>
        </p15:guide>
        <p15:guide id="8" orient="horz" pos="1548">
          <p15:clr>
            <a:srgbClr val="F26B43"/>
          </p15:clr>
        </p15:guide>
        <p15:guide id="9" orient="horz" pos="3036">
          <p15:clr>
            <a:srgbClr val="F26B43"/>
          </p15:clr>
        </p15:guide>
        <p15:guide id="10" pos="2664">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6800" y="295801"/>
            <a:ext cx="7694245" cy="700425"/>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66800" y="1371600"/>
            <a:ext cx="7694245"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p:txBody>
      </p:sp>
      <p:sp>
        <p:nvSpPr>
          <p:cNvPr id="6" name="Slide Number Placeholder 5"/>
          <p:cNvSpPr>
            <a:spLocks noGrp="1"/>
          </p:cNvSpPr>
          <p:nvPr>
            <p:ph type="sldNum" sz="quarter" idx="4"/>
          </p:nvPr>
        </p:nvSpPr>
        <p:spPr>
          <a:xfrm>
            <a:off x="10160000" y="6528278"/>
            <a:ext cx="1422400" cy="167847"/>
          </a:xfrm>
          <a:prstGeom prst="rect">
            <a:avLst/>
          </a:prstGeom>
        </p:spPr>
        <p:txBody>
          <a:bodyPr vert="horz" lIns="0" tIns="0" rIns="0" bIns="0" rtlCol="0" anchor="b"/>
          <a:lstStyle>
            <a:lvl1pPr algn="r">
              <a:defRPr sz="1200">
                <a:solidFill>
                  <a:schemeClr val="tx1"/>
                </a:solidFill>
              </a:defRPr>
            </a:lvl1pPr>
          </a:lstStyle>
          <a:p>
            <a:fld id="{90F9BDA0-AF0E-4BA8-B742-3B9C92A3E6FE}" type="slidenum">
              <a:rPr lang="en-US" smtClean="0"/>
              <a:pPr/>
              <a:t>‹#›</a:t>
            </a:fld>
            <a:endParaRPr lang="en-US"/>
          </a:p>
        </p:txBody>
      </p:sp>
      <p:cxnSp>
        <p:nvCxnSpPr>
          <p:cNvPr id="7" name="Straight Connector 6"/>
          <p:cNvCxnSpPr>
            <a:cxnSpLocks/>
          </p:cNvCxnSpPr>
          <p:nvPr/>
        </p:nvCxnSpPr>
        <p:spPr bwMode="auto">
          <a:xfrm>
            <a:off x="1219200" y="990600"/>
            <a:ext cx="10972816" cy="0"/>
          </a:xfrm>
          <a:prstGeom prst="line">
            <a:avLst/>
          </a:prstGeom>
          <a:solidFill>
            <a:srgbClr val="798387"/>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TextBox 9"/>
          <p:cNvSpPr txBox="1"/>
          <p:nvPr/>
        </p:nvSpPr>
        <p:spPr>
          <a:xfrm>
            <a:off x="4786784" y="6593476"/>
            <a:ext cx="5331909" cy="102657"/>
          </a:xfrm>
          <a:prstGeom prst="rect">
            <a:avLst/>
          </a:prstGeom>
          <a:noFill/>
        </p:spPr>
        <p:txBody>
          <a:bodyPr wrap="square" lIns="0" tIns="0" rIns="0" bIns="0" rtlCol="0" anchor="b">
            <a:spAutoFit/>
          </a:bodyPr>
          <a:lstStyle/>
          <a:p>
            <a:pPr algn="ctr"/>
            <a:r>
              <a:rPr lang="en-US" sz="667">
                <a:solidFill>
                  <a:schemeClr val="bg1">
                    <a:lumMod val="65000"/>
                  </a:schemeClr>
                </a:solidFill>
                <a:latin typeface="Arial"/>
                <a:cs typeface="Arial"/>
              </a:rPr>
              <a:t>Proprietary information of UnitedHealth Group. Do not distribute or reproduce without express permission of UnitedHealth Group.</a:t>
            </a:r>
          </a:p>
        </p:txBody>
      </p:sp>
      <p:cxnSp>
        <p:nvCxnSpPr>
          <p:cNvPr id="11" name="Straight Connector 10"/>
          <p:cNvCxnSpPr>
            <a:cxnSpLocks/>
          </p:cNvCxnSpPr>
          <p:nvPr/>
        </p:nvCxnSpPr>
        <p:spPr bwMode="auto">
          <a:xfrm>
            <a:off x="1234952" y="6394556"/>
            <a:ext cx="10957065" cy="0"/>
          </a:xfrm>
          <a:prstGeom prst="line">
            <a:avLst/>
          </a:prstGeom>
          <a:solidFill>
            <a:schemeClr val="accent1"/>
          </a:solidFill>
          <a:ln w="6350" cap="flat" cmpd="sng" algn="ctr">
            <a:solidFill>
              <a:srgbClr val="8C95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Rectangle 11"/>
          <p:cNvSpPr/>
          <p:nvPr/>
        </p:nvSpPr>
        <p:spPr bwMode="auto">
          <a:xfrm rot="10800000" flipH="1">
            <a:off x="1" y="0"/>
            <a:ext cx="304800" cy="6858000"/>
          </a:xfrm>
          <a:prstGeom prst="rect">
            <a:avLst/>
          </a:prstGeom>
          <a:solidFill>
            <a:schemeClr val="accent3"/>
          </a:solidFill>
          <a:ln>
            <a:noFill/>
          </a:ln>
          <a:effectLst/>
        </p:spPr>
        <p:txBody>
          <a:bodyPr vert="horz" wrap="square" lIns="121920" tIns="60960" rIns="121920" bIns="60960" numCol="1" rtlCol="0" anchor="ctr" anchorCtr="0" compatLnSpc="1">
            <a:prstTxWarp prst="textNoShape">
              <a:avLst/>
            </a:prstTxWarp>
          </a:bodyPr>
          <a:lstStyle/>
          <a:p>
            <a:pPr marL="0" marR="0" indent="0" algn="ctr" defTabSz="1219170" rtl="0" eaLnBrk="1" fontAlgn="base" latinLnBrk="0" hangingPunct="1">
              <a:lnSpc>
                <a:spcPct val="100000"/>
              </a:lnSpc>
              <a:spcBef>
                <a:spcPct val="0"/>
              </a:spcBef>
              <a:spcAft>
                <a:spcPct val="0"/>
              </a:spcAft>
              <a:buClrTx/>
              <a:buSzTx/>
              <a:buFontTx/>
              <a:buNone/>
              <a:tabLst/>
            </a:pPr>
            <a:endParaRPr kumimoji="0" lang="en-US" sz="2933" b="0" i="0" u="none" strike="noStrike" cap="none" normalizeH="0" baseline="0">
              <a:ln>
                <a:noFill/>
              </a:ln>
              <a:solidFill>
                <a:srgbClr val="00A8F7"/>
              </a:solidFill>
              <a:effectLst/>
              <a:latin typeface="Arial" charset="0"/>
              <a:ea typeface="ＭＳ Ｐゴシック" pitchFamily="34" charset="-128"/>
            </a:endParaRPr>
          </a:p>
        </p:txBody>
      </p:sp>
      <p:pic>
        <p:nvPicPr>
          <p:cNvPr id="13" name="Picture 12">
            <a:extLst>
              <a:ext uri="{FF2B5EF4-FFF2-40B4-BE49-F238E27FC236}">
                <a16:creationId xmlns:a16="http://schemas.microsoft.com/office/drawing/2014/main" id="{FEBBB795-6B12-8143-BD39-224A5014408A}"/>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9951843" y="240545"/>
            <a:ext cx="2012175" cy="631521"/>
          </a:xfrm>
          <a:prstGeom prst="rect">
            <a:avLst/>
          </a:prstGeom>
        </p:spPr>
      </p:pic>
      <p:grpSp>
        <p:nvGrpSpPr>
          <p:cNvPr id="5" name="Group 4">
            <a:extLst>
              <a:ext uri="{FF2B5EF4-FFF2-40B4-BE49-F238E27FC236}">
                <a16:creationId xmlns:a16="http://schemas.microsoft.com/office/drawing/2014/main" id="{E0C84591-42A7-CD48-8BF3-E973F9116F26}"/>
              </a:ext>
            </a:extLst>
          </p:cNvPr>
          <p:cNvGrpSpPr/>
          <p:nvPr/>
        </p:nvGrpSpPr>
        <p:grpSpPr>
          <a:xfrm>
            <a:off x="440164" y="295801"/>
            <a:ext cx="636973" cy="858841"/>
            <a:chOff x="679539" y="1"/>
            <a:chExt cx="3815548" cy="5144568"/>
          </a:xfrm>
        </p:grpSpPr>
        <p:sp>
          <p:nvSpPr>
            <p:cNvPr id="15" name="Chevron 14">
              <a:extLst>
                <a:ext uri="{FF2B5EF4-FFF2-40B4-BE49-F238E27FC236}">
                  <a16:creationId xmlns:a16="http://schemas.microsoft.com/office/drawing/2014/main" id="{6B50E7A6-06FD-7C42-8BA6-11059A2E76FE}"/>
                </a:ext>
              </a:extLst>
            </p:cNvPr>
            <p:cNvSpPr/>
            <p:nvPr userDrawn="1"/>
          </p:nvSpPr>
          <p:spPr>
            <a:xfrm>
              <a:off x="679539" y="1"/>
              <a:ext cx="3193569" cy="2999574"/>
            </a:xfrm>
            <a:prstGeom prst="chevron">
              <a:avLst>
                <a:gd name="adj" fmla="val 4614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16" name="Chevron 15">
              <a:extLst>
                <a:ext uri="{FF2B5EF4-FFF2-40B4-BE49-F238E27FC236}">
                  <a16:creationId xmlns:a16="http://schemas.microsoft.com/office/drawing/2014/main" id="{B505635B-F8A4-0A4D-B76F-B38ACD2EFA0A}"/>
                </a:ext>
              </a:extLst>
            </p:cNvPr>
            <p:cNvSpPr/>
            <p:nvPr userDrawn="1"/>
          </p:nvSpPr>
          <p:spPr>
            <a:xfrm>
              <a:off x="696634" y="1576855"/>
              <a:ext cx="3798453" cy="3567714"/>
            </a:xfrm>
            <a:prstGeom prst="chevron">
              <a:avLst>
                <a:gd name="adj" fmla="val 4614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17" name="Chevron 16">
              <a:extLst>
                <a:ext uri="{FF2B5EF4-FFF2-40B4-BE49-F238E27FC236}">
                  <a16:creationId xmlns:a16="http://schemas.microsoft.com/office/drawing/2014/main" id="{45CD8845-FF64-784F-97B0-A9EC406E4027}"/>
                </a:ext>
              </a:extLst>
            </p:cNvPr>
            <p:cNvSpPr/>
            <p:nvPr userDrawn="1"/>
          </p:nvSpPr>
          <p:spPr>
            <a:xfrm>
              <a:off x="1500375" y="1166614"/>
              <a:ext cx="2488584" cy="2337414"/>
            </a:xfrm>
            <a:prstGeom prst="chevron">
              <a:avLst>
                <a:gd name="adj" fmla="val 4614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grpSp>
      <p:grpSp>
        <p:nvGrpSpPr>
          <p:cNvPr id="4" name="Group 3">
            <a:extLst>
              <a:ext uri="{FF2B5EF4-FFF2-40B4-BE49-F238E27FC236}">
                <a16:creationId xmlns:a16="http://schemas.microsoft.com/office/drawing/2014/main" id="{A35946B5-B7F7-3847-880B-D8559EFA6D30}"/>
              </a:ext>
            </a:extLst>
          </p:cNvPr>
          <p:cNvGrpSpPr/>
          <p:nvPr/>
        </p:nvGrpSpPr>
        <p:grpSpPr>
          <a:xfrm>
            <a:off x="934928" y="6465331"/>
            <a:ext cx="3479121" cy="306732"/>
            <a:chOff x="744483" y="4848998"/>
            <a:chExt cx="2609341" cy="230049"/>
          </a:xfrm>
        </p:grpSpPr>
        <p:sp>
          <p:nvSpPr>
            <p:cNvPr id="18" name="TextBox 17">
              <a:extLst>
                <a:ext uri="{FF2B5EF4-FFF2-40B4-BE49-F238E27FC236}">
                  <a16:creationId xmlns:a16="http://schemas.microsoft.com/office/drawing/2014/main" id="{EF7686B8-9398-AB44-9F8B-556F17CC646D}"/>
                </a:ext>
              </a:extLst>
            </p:cNvPr>
            <p:cNvSpPr txBox="1"/>
            <p:nvPr userDrawn="1"/>
          </p:nvSpPr>
          <p:spPr>
            <a:xfrm>
              <a:off x="2184981" y="4875458"/>
              <a:ext cx="1168843" cy="161583"/>
            </a:xfrm>
            <a:prstGeom prst="rect">
              <a:avLst/>
            </a:prstGeom>
            <a:noFill/>
          </p:spPr>
          <p:txBody>
            <a:bodyPr wrap="square" lIns="0" tIns="0" rIns="0" bIns="0" rtlCol="0" anchor="ctr">
              <a:spAutoFit/>
            </a:bodyPr>
            <a:lstStyle/>
            <a:p>
              <a:pPr algn="l"/>
              <a:r>
                <a:rPr lang="en-US" sz="1400" b="1">
                  <a:solidFill>
                    <a:schemeClr val="tx1">
                      <a:lumMod val="50000"/>
                    </a:schemeClr>
                  </a:solidFill>
                  <a:latin typeface="+mn-lt"/>
                  <a:cs typeface="Arial"/>
                </a:rPr>
                <a:t>Better Together</a:t>
              </a:r>
            </a:p>
          </p:txBody>
        </p:sp>
        <p:sp>
          <p:nvSpPr>
            <p:cNvPr id="19" name="Title 3">
              <a:extLst>
                <a:ext uri="{FF2B5EF4-FFF2-40B4-BE49-F238E27FC236}">
                  <a16:creationId xmlns:a16="http://schemas.microsoft.com/office/drawing/2014/main" id="{7895A49F-04D5-5E48-88BF-10579EB5E39B}"/>
                </a:ext>
              </a:extLst>
            </p:cNvPr>
            <p:cNvSpPr txBox="1">
              <a:spLocks/>
            </p:cNvSpPr>
            <p:nvPr userDrawn="1"/>
          </p:nvSpPr>
          <p:spPr>
            <a:xfrm>
              <a:off x="744483" y="4848998"/>
              <a:ext cx="1342523" cy="230049"/>
            </a:xfrm>
            <a:prstGeom prst="rect">
              <a:avLst/>
            </a:prstGeom>
          </p:spPr>
          <p:txBody>
            <a:bodyPr anchor="ctr"/>
            <a:lstStyle>
              <a:lvl1pPr algn="l" defTabSz="914400" rtl="0" eaLnBrk="1" latinLnBrk="0" hangingPunct="1">
                <a:lnSpc>
                  <a:spcPct val="90000"/>
                </a:lnSpc>
                <a:spcBef>
                  <a:spcPct val="0"/>
                </a:spcBef>
                <a:buNone/>
                <a:defRPr sz="2400" b="1" kern="1200">
                  <a:solidFill>
                    <a:schemeClr val="tx1">
                      <a:lumMod val="50000"/>
                    </a:schemeClr>
                  </a:solidFill>
                  <a:latin typeface="+mj-lt"/>
                  <a:ea typeface="+mj-ea"/>
                  <a:cs typeface="+mj-cs"/>
                </a:defRPr>
              </a:lvl1pPr>
            </a:lstStyle>
            <a:p>
              <a:pPr algn="r"/>
              <a:r>
                <a:rPr lang="en-US" sz="1400">
                  <a:solidFill>
                    <a:schemeClr val="accent1"/>
                  </a:solidFill>
                  <a:latin typeface="+mn-lt"/>
                </a:rPr>
                <a:t>UHC</a:t>
              </a:r>
              <a:r>
                <a:rPr lang="en-US" sz="1400">
                  <a:solidFill>
                    <a:schemeClr val="accent2"/>
                  </a:solidFill>
                  <a:latin typeface="+mn-lt"/>
                </a:rPr>
                <a:t>Technology</a:t>
              </a:r>
            </a:p>
          </p:txBody>
        </p:sp>
        <p:cxnSp>
          <p:nvCxnSpPr>
            <p:cNvPr id="8" name="Straight Connector 7"/>
            <p:cNvCxnSpPr/>
            <p:nvPr userDrawn="1"/>
          </p:nvCxnSpPr>
          <p:spPr>
            <a:xfrm>
              <a:off x="2087006" y="4874877"/>
              <a:ext cx="0" cy="1814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99304534"/>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hf hdr="0" ftr="0" dt="0"/>
  <p:txStyles>
    <p:titleStyle>
      <a:lvl1pPr algn="l" defTabSz="1219170" rtl="0" eaLnBrk="1" latinLnBrk="0" hangingPunct="1">
        <a:lnSpc>
          <a:spcPct val="90000"/>
        </a:lnSpc>
        <a:spcBef>
          <a:spcPct val="0"/>
        </a:spcBef>
        <a:buNone/>
        <a:defRPr sz="3200" b="1" kern="1200">
          <a:solidFill>
            <a:schemeClr val="tx1">
              <a:lumMod val="50000"/>
            </a:schemeClr>
          </a:solidFill>
          <a:latin typeface="+mj-lt"/>
          <a:ea typeface="+mj-ea"/>
          <a:cs typeface="+mj-cs"/>
        </a:defRPr>
      </a:lvl1pPr>
    </p:titleStyle>
    <p:bodyStyle>
      <a:lvl1pPr marL="234945" indent="-234945" algn="l" defTabSz="1219170" rtl="0" eaLnBrk="1" latinLnBrk="0" hangingPunct="1">
        <a:spcBef>
          <a:spcPts val="0"/>
        </a:spcBef>
        <a:spcAft>
          <a:spcPts val="533"/>
        </a:spcAft>
        <a:buClr>
          <a:schemeClr val="accent3"/>
        </a:buClr>
        <a:buFont typeface="Arial" panose="020B0604020202020204" pitchFamily="34" charset="0"/>
        <a:buChar char="•"/>
        <a:defRPr sz="2400" kern="1200">
          <a:solidFill>
            <a:srgbClr val="4D4D4D"/>
          </a:solidFill>
          <a:latin typeface="+mn-lt"/>
          <a:ea typeface="+mn-ea"/>
          <a:cs typeface="+mn-cs"/>
        </a:defRPr>
      </a:lvl1pPr>
      <a:lvl2pPr marL="457189" indent="-203195" algn="l" defTabSz="1219170" rtl="0" eaLnBrk="1" latinLnBrk="0" hangingPunct="1">
        <a:spcBef>
          <a:spcPts val="0"/>
        </a:spcBef>
        <a:spcAft>
          <a:spcPts val="533"/>
        </a:spcAft>
        <a:buClr>
          <a:schemeClr val="accent3"/>
        </a:buClr>
        <a:buFont typeface="Arial" panose="020B0604020202020204" pitchFamily="34" charset="0"/>
        <a:buChar char="-"/>
        <a:defRPr sz="2400" kern="1200">
          <a:solidFill>
            <a:srgbClr val="4D4D4D"/>
          </a:solidFill>
          <a:latin typeface="+mn-lt"/>
          <a:ea typeface="+mn-ea"/>
          <a:cs typeface="+mn-cs"/>
        </a:defRPr>
      </a:lvl2pPr>
      <a:lvl3pPr marL="539736" indent="0" algn="l" defTabSz="1219170" rtl="0" eaLnBrk="1" latinLnBrk="0" hangingPunct="1">
        <a:spcBef>
          <a:spcPts val="0"/>
        </a:spcBef>
        <a:spcAft>
          <a:spcPts val="533"/>
        </a:spcAft>
        <a:buClr>
          <a:schemeClr val="accent3"/>
        </a:buClr>
        <a:buFont typeface="Arial" panose="020B0604020202020204" pitchFamily="34" charset="0"/>
        <a:buNone/>
        <a:defRPr sz="2400" kern="1200">
          <a:solidFill>
            <a:srgbClr val="4D4D4D"/>
          </a:solidFill>
          <a:latin typeface="+mn-lt"/>
          <a:ea typeface="+mn-ea"/>
          <a:cs typeface="+mn-cs"/>
        </a:defRPr>
      </a:lvl3pPr>
      <a:lvl4pPr marL="996926" indent="-234945" algn="l" defTabSz="1219170" rtl="0" eaLnBrk="1" latinLnBrk="0" hangingPunct="1">
        <a:spcBef>
          <a:spcPts val="0"/>
        </a:spcBef>
        <a:spcAft>
          <a:spcPts val="533"/>
        </a:spcAft>
        <a:buClr>
          <a:schemeClr val="accent3"/>
        </a:buClr>
        <a:buFont typeface="Arial" panose="020B0604020202020204" pitchFamily="34" charset="0"/>
        <a:buChar char="–"/>
        <a:defRPr sz="2400" kern="1200">
          <a:solidFill>
            <a:srgbClr val="4D4D4D"/>
          </a:solidFill>
          <a:latin typeface="+mn-lt"/>
          <a:ea typeface="+mn-ea"/>
          <a:cs typeface="+mn-cs"/>
        </a:defRPr>
      </a:lvl4pPr>
      <a:lvl5pPr marL="1301718" indent="-304792" algn="l" defTabSz="1219170" rtl="0" eaLnBrk="1" latinLnBrk="0" hangingPunct="1">
        <a:spcBef>
          <a:spcPts val="0"/>
        </a:spcBef>
        <a:spcAft>
          <a:spcPts val="533"/>
        </a:spcAft>
        <a:buClr>
          <a:schemeClr val="accent3"/>
        </a:buClr>
        <a:buFont typeface="Arial" panose="020B0604020202020204" pitchFamily="34" charset="0"/>
        <a:buChar char="»"/>
        <a:defRPr sz="2400" kern="1200">
          <a:solidFill>
            <a:srgbClr val="4D4D4D"/>
          </a:solidFill>
          <a:latin typeface="+mn-lt"/>
          <a:ea typeface="+mn-ea"/>
          <a:cs typeface="+mn-cs"/>
        </a:defRPr>
      </a:lvl5pPr>
      <a:lvl6pPr marL="3352716" indent="-304792" algn="l" defTabSz="1219170" rtl="0" eaLnBrk="1" latinLnBrk="0" hangingPunct="1">
        <a:spcBef>
          <a:spcPct val="20000"/>
        </a:spcBef>
        <a:buClr>
          <a:schemeClr val="accent3"/>
        </a:buClr>
        <a:buFont typeface="Arial" panose="020B0604020202020204" pitchFamily="34" charset="0"/>
        <a:buChar char="•"/>
        <a:defRPr sz="2400" kern="1200">
          <a:solidFill>
            <a:srgbClr val="4D4D4D"/>
          </a:solidFill>
          <a:latin typeface="+mn-lt"/>
          <a:ea typeface="+mn-ea"/>
          <a:cs typeface="+mn-cs"/>
        </a:defRPr>
      </a:lvl6pPr>
      <a:lvl7pPr marL="3962301" indent="-304792" algn="l" defTabSz="1219170" rtl="0" eaLnBrk="1" latinLnBrk="0" hangingPunct="1">
        <a:spcBef>
          <a:spcPct val="20000"/>
        </a:spcBef>
        <a:buClr>
          <a:schemeClr val="accent3"/>
        </a:buClr>
        <a:buFont typeface="Arial" panose="020B0604020202020204" pitchFamily="34" charset="0"/>
        <a:buChar char="•"/>
        <a:defRPr sz="2400" kern="1200">
          <a:solidFill>
            <a:srgbClr val="4D4D4D"/>
          </a:solidFill>
          <a:latin typeface="+mn-lt"/>
          <a:ea typeface="+mn-ea"/>
          <a:cs typeface="+mn-cs"/>
        </a:defRPr>
      </a:lvl7pPr>
      <a:lvl8pPr marL="4571886" indent="-304792" algn="l" defTabSz="1219170" rtl="0" eaLnBrk="1" latinLnBrk="0" hangingPunct="1">
        <a:spcBef>
          <a:spcPct val="20000"/>
        </a:spcBef>
        <a:buClr>
          <a:schemeClr val="accent3"/>
        </a:buClr>
        <a:buFont typeface="Arial" panose="020B0604020202020204" pitchFamily="34" charset="0"/>
        <a:buChar char="•"/>
        <a:defRPr sz="2400" kern="1200">
          <a:solidFill>
            <a:srgbClr val="4D4D4D"/>
          </a:solidFill>
          <a:latin typeface="+mn-lt"/>
          <a:ea typeface="+mn-ea"/>
          <a:cs typeface="+mn-cs"/>
        </a:defRPr>
      </a:lvl8pPr>
      <a:lvl9pPr marL="4876678" indent="0" algn="l" defTabSz="1219170" rtl="0" eaLnBrk="1" latinLnBrk="0" hangingPunct="1">
        <a:spcBef>
          <a:spcPct val="20000"/>
        </a:spcBef>
        <a:buClr>
          <a:schemeClr val="accent3"/>
        </a:buClr>
        <a:buFont typeface="Arial" panose="020B0604020202020204" pitchFamily="34" charset="0"/>
        <a:buNone/>
        <a:defRPr sz="2400" kern="1200" baseline="0">
          <a:solidFill>
            <a:srgbClr val="4D4D4D"/>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6">
          <p15:clr>
            <a:srgbClr val="F26B43"/>
          </p15:clr>
        </p15:guide>
        <p15:guide id="2" pos="504">
          <p15:clr>
            <a:srgbClr val="F26B43"/>
          </p15:clr>
        </p15:guide>
        <p15:guide id="3" pos="576">
          <p15:clr>
            <a:srgbClr val="F26B43"/>
          </p15:clr>
        </p15:guide>
        <p15:guide id="4" orient="horz" pos="1476">
          <p15:clr>
            <a:srgbClr val="F26B43"/>
          </p15:clr>
        </p15:guide>
        <p15:guide id="5" pos="2592">
          <p15:clr>
            <a:srgbClr val="F26B43"/>
          </p15:clr>
        </p15:guide>
        <p15:guide id="6" orient="horz" pos="3156">
          <p15:clr>
            <a:srgbClr val="F26B43"/>
          </p15:clr>
        </p15:guide>
        <p15:guide id="7" pos="2976">
          <p15:clr>
            <a:srgbClr val="F26B43"/>
          </p15:clr>
        </p15:guide>
        <p15:guide id="8" orient="horz" pos="1548">
          <p15:clr>
            <a:srgbClr val="F26B43"/>
          </p15:clr>
        </p15:guide>
        <p15:guide id="9" orient="horz" pos="3036">
          <p15:clr>
            <a:srgbClr val="F26B43"/>
          </p15:clr>
        </p15:guide>
        <p15:guide id="10" pos="26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optum.com/pages/HealthcareMatching/hcm-microsite/" TargetMode="External"/><Relationship Id="rId7" Type="http://schemas.openxmlformats.org/officeDocument/2006/relationships/hyperlink" Target="https://github.optum.com/pages/EIMP/documentation/external/support/team/" TargetMode="External"/><Relationship Id="rId2" Type="http://schemas.openxmlformats.org/officeDocument/2006/relationships/hyperlink" Target="https://github.optum.com/pages/EIMP/documentation/" TargetMode="External"/><Relationship Id="rId1" Type="http://schemas.openxmlformats.org/officeDocument/2006/relationships/slideLayout" Target="../slideLayouts/slideLayout58.xml"/><Relationship Id="rId6" Type="http://schemas.openxmlformats.org/officeDocument/2006/relationships/hyperlink" Target="https://github.optum.com/pages/Healthcare-API-Platform/welcome/docs/platform-overview/" TargetMode="External"/><Relationship Id="rId5" Type="http://schemas.openxmlformats.org/officeDocument/2006/relationships/hyperlink" Target="https://github.optum.com/hcp-poa/HCP/blob/master/Packages/Identity/UserService.md" TargetMode="External"/><Relationship Id="rId4" Type="http://schemas.openxmlformats.org/officeDocument/2006/relationships/hyperlink" Target="https://github.optum.com/pages/EIMP/documentation/external/data-onboarding/eimp-self-service-master/READMEselfserviceguide/"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6E303F-28F7-0949-AC20-B2DD83206E6B}"/>
              </a:ext>
            </a:extLst>
          </p:cNvPr>
          <p:cNvSpPr>
            <a:spLocks noGrp="1"/>
          </p:cNvSpPr>
          <p:nvPr>
            <p:ph type="ctrTitle"/>
          </p:nvPr>
        </p:nvSpPr>
        <p:spPr>
          <a:xfrm>
            <a:off x="8140823" y="5637000"/>
            <a:ext cx="3787831" cy="559613"/>
          </a:xfrm>
        </p:spPr>
        <p:txBody>
          <a:bodyPr/>
          <a:lstStyle/>
          <a:p>
            <a:pPr algn="r"/>
            <a:r>
              <a:rPr lang="en-US" sz="1800"/>
              <a:t>By Krishna K Kovalluri</a:t>
            </a:r>
            <a:br>
              <a:rPr lang="en-US" sz="1800"/>
            </a:br>
            <a:r>
              <a:rPr lang="en-US" sz="1800"/>
              <a:t>6 May 2022</a:t>
            </a:r>
            <a:endParaRPr lang="en-US" sz="1800">
              <a:cs typeface="Arial"/>
            </a:endParaRPr>
          </a:p>
        </p:txBody>
      </p:sp>
      <p:sp>
        <p:nvSpPr>
          <p:cNvPr id="3" name="Title 3">
            <a:extLst>
              <a:ext uri="{FF2B5EF4-FFF2-40B4-BE49-F238E27FC236}">
                <a16:creationId xmlns:a16="http://schemas.microsoft.com/office/drawing/2014/main" id="{07FD080A-FC7D-44CA-8597-032CD7760E11}"/>
              </a:ext>
            </a:extLst>
          </p:cNvPr>
          <p:cNvSpPr txBox="1">
            <a:spLocks/>
          </p:cNvSpPr>
          <p:nvPr/>
        </p:nvSpPr>
        <p:spPr>
          <a:xfrm>
            <a:off x="7841778" y="4774772"/>
            <a:ext cx="4168254" cy="622532"/>
          </a:xfrm>
          <a:prstGeom prst="rect">
            <a:avLst/>
          </a:prstGeom>
        </p:spPr>
        <p:txBody>
          <a:bodyPr vert="horz" lIns="91440" tIns="45720" rIns="91440" bIns="45720" rtlCol="0" anchor="b">
            <a:noAutofit/>
          </a:bodyPr>
          <a:lstStyle>
            <a:lvl1pPr algn="l" defTabSz="1219170" rtl="0" eaLnBrk="1" latinLnBrk="0" hangingPunct="1">
              <a:lnSpc>
                <a:spcPct val="90000"/>
              </a:lnSpc>
              <a:spcBef>
                <a:spcPct val="0"/>
              </a:spcBef>
              <a:buNone/>
              <a:defRPr sz="2933" b="1" kern="1200" spc="-67" baseline="0">
                <a:solidFill>
                  <a:schemeClr val="tx1">
                    <a:lumMod val="50000"/>
                  </a:schemeClr>
                </a:solidFill>
                <a:latin typeface="+mj-lt"/>
                <a:ea typeface="+mj-ea"/>
                <a:cs typeface="+mj-cs"/>
              </a:defRPr>
            </a:lvl1pPr>
          </a:lstStyle>
          <a:p>
            <a:pPr algn="r"/>
            <a:r>
              <a:rPr lang="en-US" sz="2800" err="1"/>
              <a:t>iMDM</a:t>
            </a:r>
            <a:r>
              <a:rPr lang="en-US" sz="2800"/>
              <a:t> / </a:t>
            </a:r>
            <a:r>
              <a:rPr lang="en-US" sz="2800" err="1"/>
              <a:t>EiMP</a:t>
            </a:r>
            <a:r>
              <a:rPr lang="en-US" sz="2800"/>
              <a:t> - Overview</a:t>
            </a:r>
            <a:endParaRPr lang="en-US" sz="2800">
              <a:cs typeface="Arial"/>
            </a:endParaRPr>
          </a:p>
        </p:txBody>
      </p:sp>
    </p:spTree>
    <p:extLst>
      <p:ext uri="{BB962C8B-B14F-4D97-AF65-F5344CB8AC3E}">
        <p14:creationId xmlns:p14="http://schemas.microsoft.com/office/powerpoint/2010/main" val="281236190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defTabSz="1217026"/>
            <a:fld id="{90F9BDA0-AF0E-4BA8-B742-3B9C92A3E6FE}" type="slidenum">
              <a:rPr lang="en-US">
                <a:solidFill>
                  <a:srgbClr val="8C9599"/>
                </a:solidFill>
                <a:latin typeface="Arial"/>
              </a:rPr>
              <a:pPr defTabSz="1217026"/>
              <a:t>10</a:t>
            </a:fld>
            <a:endParaRPr lang="en-US">
              <a:solidFill>
                <a:srgbClr val="8C9599"/>
              </a:solidFill>
              <a:latin typeface="Arial"/>
            </a:endParaRPr>
          </a:p>
        </p:txBody>
      </p:sp>
      <p:sp>
        <p:nvSpPr>
          <p:cNvPr id="3" name="Title 2"/>
          <p:cNvSpPr>
            <a:spLocks noGrp="1"/>
          </p:cNvSpPr>
          <p:nvPr>
            <p:ph type="title"/>
          </p:nvPr>
        </p:nvSpPr>
        <p:spPr/>
        <p:txBody>
          <a:bodyPr/>
          <a:lstStyle/>
          <a:p>
            <a:r>
              <a:rPr lang="en-US" err="1"/>
              <a:t>EiMP</a:t>
            </a:r>
            <a:r>
              <a:rPr lang="en-US"/>
              <a:t> - Architecture</a:t>
            </a:r>
          </a:p>
        </p:txBody>
      </p:sp>
      <p:pic>
        <p:nvPicPr>
          <p:cNvPr id="52" name="Picture 51">
            <a:extLst>
              <a:ext uri="{FF2B5EF4-FFF2-40B4-BE49-F238E27FC236}">
                <a16:creationId xmlns:a16="http://schemas.microsoft.com/office/drawing/2014/main" id="{C6DE833E-1886-4004-AA94-C6F53C31ACFE}"/>
              </a:ext>
            </a:extLst>
          </p:cNvPr>
          <p:cNvPicPr>
            <a:picLocks noChangeAspect="1"/>
          </p:cNvPicPr>
          <p:nvPr/>
        </p:nvPicPr>
        <p:blipFill>
          <a:blip r:embed="rId2"/>
          <a:stretch>
            <a:fillRect/>
          </a:stretch>
        </p:blipFill>
        <p:spPr>
          <a:xfrm>
            <a:off x="408372" y="1202313"/>
            <a:ext cx="11657001" cy="5127466"/>
          </a:xfrm>
          <a:prstGeom prst="rect">
            <a:avLst/>
          </a:prstGeom>
        </p:spPr>
      </p:pic>
    </p:spTree>
    <p:extLst>
      <p:ext uri="{BB962C8B-B14F-4D97-AF65-F5344CB8AC3E}">
        <p14:creationId xmlns:p14="http://schemas.microsoft.com/office/powerpoint/2010/main" val="10999772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defTabSz="1217026"/>
            <a:fld id="{90F9BDA0-AF0E-4BA8-B742-3B9C92A3E6FE}" type="slidenum">
              <a:rPr lang="en-US">
                <a:solidFill>
                  <a:srgbClr val="8C9599"/>
                </a:solidFill>
                <a:latin typeface="Arial"/>
              </a:rPr>
              <a:pPr defTabSz="1217026"/>
              <a:t>11</a:t>
            </a:fld>
            <a:endParaRPr lang="en-US">
              <a:solidFill>
                <a:srgbClr val="8C9599"/>
              </a:solidFill>
              <a:latin typeface="Arial"/>
            </a:endParaRPr>
          </a:p>
        </p:txBody>
      </p:sp>
      <p:sp>
        <p:nvSpPr>
          <p:cNvPr id="3" name="Title 2"/>
          <p:cNvSpPr>
            <a:spLocks noGrp="1"/>
          </p:cNvSpPr>
          <p:nvPr>
            <p:ph type="title"/>
          </p:nvPr>
        </p:nvSpPr>
        <p:spPr/>
        <p:txBody>
          <a:bodyPr/>
          <a:lstStyle/>
          <a:p>
            <a:r>
              <a:rPr lang="en-US" err="1"/>
              <a:t>EiMP</a:t>
            </a:r>
            <a:r>
              <a:rPr lang="en-US"/>
              <a:t> – Internal Processes</a:t>
            </a:r>
          </a:p>
        </p:txBody>
      </p:sp>
      <p:sp>
        <p:nvSpPr>
          <p:cNvPr id="79" name="Rectangle 78">
            <a:extLst>
              <a:ext uri="{FF2B5EF4-FFF2-40B4-BE49-F238E27FC236}">
                <a16:creationId xmlns:a16="http://schemas.microsoft.com/office/drawing/2014/main" id="{C7E796D0-8B83-4A14-9586-C26864846706}"/>
              </a:ext>
            </a:extLst>
          </p:cNvPr>
          <p:cNvSpPr/>
          <p:nvPr/>
        </p:nvSpPr>
        <p:spPr>
          <a:xfrm>
            <a:off x="1066801" y="996231"/>
            <a:ext cx="10989076" cy="5369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21661" tIns="60831" rIns="121661" bIns="60831" rtlCol="0" anchor="t"/>
          <a:lstStyle/>
          <a:p>
            <a:pPr marL="230225" marR="0" lvl="0" algn="l" defTabSz="1086170" rtl="0" eaLnBrk="1" fontAlgn="auto" latinLnBrk="0" hangingPunct="1">
              <a:lnSpc>
                <a:spcPct val="100000"/>
              </a:lnSpc>
              <a:spcBef>
                <a:spcPts val="0"/>
              </a:spcBef>
              <a:spcAft>
                <a:spcPts val="0"/>
              </a:spcAft>
              <a:buClrTx/>
              <a:buSzTx/>
              <a:tabLst/>
              <a:defRPr/>
            </a:pPr>
            <a:endParaRPr kumimoji="0" lang="en-US" sz="1200" b="0" i="0" u="none" strike="noStrike" kern="1200" cap="none" spc="0" normalizeH="0" baseline="0" noProof="0">
              <a:ln>
                <a:noFill/>
              </a:ln>
              <a:solidFill>
                <a:srgbClr val="000000"/>
              </a:solidFill>
              <a:effectLst/>
              <a:uLnTx/>
              <a:uFillTx/>
              <a:latin typeface="Arial"/>
              <a:ea typeface="+mn-ea"/>
              <a:cs typeface="+mn-cs"/>
            </a:endParaRPr>
          </a:p>
          <a:p>
            <a:pPr marL="0" marR="0" lvl="0" indent="0" algn="l" defTabSz="1086170" rtl="0" eaLnBrk="1" fontAlgn="auto" latinLnBrk="0" hangingPunct="1">
              <a:lnSpc>
                <a:spcPct val="100000"/>
              </a:lnSpc>
              <a:spcBef>
                <a:spcPts val="0"/>
              </a:spcBef>
              <a:spcAft>
                <a:spcPts val="0"/>
              </a:spcAft>
              <a:buClrTx/>
              <a:buSzTx/>
              <a:buFontTx/>
              <a:buNone/>
              <a:tabLst/>
              <a:defRPr/>
            </a:pPr>
            <a:endParaRPr kumimoji="0" lang="en-US" sz="1333" b="0" i="0" u="none" strike="noStrike" kern="1200" cap="none" spc="0" normalizeH="0" baseline="0" noProof="0">
              <a:ln>
                <a:noFill/>
              </a:ln>
              <a:solidFill>
                <a:srgbClr val="000000"/>
              </a:solidFill>
              <a:effectLst/>
              <a:uLnTx/>
              <a:uFillTx/>
              <a:latin typeface="Arial"/>
              <a:ea typeface="+mn-ea"/>
              <a:cs typeface="+mn-cs"/>
            </a:endParaRPr>
          </a:p>
          <a:p>
            <a:pPr marL="0" marR="0" lvl="0" indent="0" algn="l" defTabSz="1086170" rtl="0" eaLnBrk="1" fontAlgn="auto" latinLnBrk="0" hangingPunct="1">
              <a:lnSpc>
                <a:spcPct val="100000"/>
              </a:lnSpc>
              <a:spcBef>
                <a:spcPts val="0"/>
              </a:spcBef>
              <a:spcAft>
                <a:spcPts val="0"/>
              </a:spcAft>
              <a:buClrTx/>
              <a:buSzTx/>
              <a:buFontTx/>
              <a:buNone/>
              <a:tabLst/>
              <a:defRPr/>
            </a:pPr>
            <a:endParaRPr kumimoji="0" lang="en-US" sz="1333" b="0" i="0" u="none" strike="noStrike" kern="1200" cap="none" spc="0" normalizeH="0" baseline="0" noProof="0">
              <a:ln>
                <a:noFill/>
              </a:ln>
              <a:solidFill>
                <a:srgbClr val="000000"/>
              </a:solidFill>
              <a:effectLst/>
              <a:uLnTx/>
              <a:uFillTx/>
              <a:latin typeface="Arial"/>
              <a:ea typeface="+mn-ea"/>
              <a:cs typeface="+mn-cs"/>
            </a:endParaRPr>
          </a:p>
          <a:p>
            <a:pPr marL="458338" marR="0" lvl="0" indent="-228113" algn="l" defTabSz="108617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a:ln>
                <a:noFill/>
              </a:ln>
              <a:solidFill>
                <a:srgbClr val="000000"/>
              </a:solidFill>
              <a:effectLst/>
              <a:uLnTx/>
              <a:uFillTx/>
              <a:latin typeface="Arial"/>
              <a:ea typeface="+mn-ea"/>
              <a:cs typeface="+mn-cs"/>
            </a:endParaRPr>
          </a:p>
        </p:txBody>
      </p:sp>
      <p:graphicFrame>
        <p:nvGraphicFramePr>
          <p:cNvPr id="4" name="Table 4">
            <a:extLst>
              <a:ext uri="{FF2B5EF4-FFF2-40B4-BE49-F238E27FC236}">
                <a16:creationId xmlns:a16="http://schemas.microsoft.com/office/drawing/2014/main" id="{B9462506-6271-4255-B857-800B304D3A4E}"/>
              </a:ext>
            </a:extLst>
          </p:cNvPr>
          <p:cNvGraphicFramePr>
            <a:graphicFrameLocks noGrp="1"/>
          </p:cNvGraphicFramePr>
          <p:nvPr>
            <p:extLst>
              <p:ext uri="{D42A27DB-BD31-4B8C-83A1-F6EECF244321}">
                <p14:modId xmlns:p14="http://schemas.microsoft.com/office/powerpoint/2010/main" val="3170518803"/>
              </p:ext>
            </p:extLst>
          </p:nvPr>
        </p:nvGraphicFramePr>
        <p:xfrm>
          <a:off x="1066800" y="1087624"/>
          <a:ext cx="10989076" cy="5105464"/>
        </p:xfrm>
        <a:graphic>
          <a:graphicData uri="http://schemas.openxmlformats.org/drawingml/2006/table">
            <a:tbl>
              <a:tblPr firstRow="1" bandRow="1">
                <a:tableStyleId>{5C22544A-7EE6-4342-B048-85BDC9FD1C3A}</a:tableStyleId>
              </a:tblPr>
              <a:tblGrid>
                <a:gridCol w="3478568">
                  <a:extLst>
                    <a:ext uri="{9D8B030D-6E8A-4147-A177-3AD203B41FA5}">
                      <a16:colId xmlns:a16="http://schemas.microsoft.com/office/drawing/2014/main" val="3175320816"/>
                    </a:ext>
                  </a:extLst>
                </a:gridCol>
                <a:gridCol w="7510508">
                  <a:extLst>
                    <a:ext uri="{9D8B030D-6E8A-4147-A177-3AD203B41FA5}">
                      <a16:colId xmlns:a16="http://schemas.microsoft.com/office/drawing/2014/main" val="3470848966"/>
                    </a:ext>
                  </a:extLst>
                </a:gridCol>
              </a:tblGrid>
              <a:tr h="370840">
                <a:tc>
                  <a:txBody>
                    <a:bodyPr/>
                    <a:lstStyle/>
                    <a:p>
                      <a:r>
                        <a:rPr lang="en-US" err="1"/>
                        <a:t>EiMP</a:t>
                      </a:r>
                      <a:r>
                        <a:rPr lang="en-US"/>
                        <a:t> Process</a:t>
                      </a:r>
                    </a:p>
                  </a:txBody>
                  <a:tcPr/>
                </a:tc>
                <a:tc>
                  <a:txBody>
                    <a:bodyPr/>
                    <a:lstStyle/>
                    <a:p>
                      <a:r>
                        <a:rPr lang="en-US"/>
                        <a:t>Description</a:t>
                      </a:r>
                    </a:p>
                  </a:txBody>
                  <a:tcPr/>
                </a:tc>
                <a:extLst>
                  <a:ext uri="{0D108BD9-81ED-4DB2-BD59-A6C34878D82A}">
                    <a16:rowId xmlns:a16="http://schemas.microsoft.com/office/drawing/2014/main" val="3484775967"/>
                  </a:ext>
                </a:extLst>
              </a:tr>
              <a:tr h="370840">
                <a:tc>
                  <a:txBody>
                    <a:bodyPr/>
                    <a:lstStyle/>
                    <a:p>
                      <a:r>
                        <a:rPr kumimoji="0" lang="en-US" sz="1600" b="0" i="0" u="none" strike="noStrike" kern="1200" cap="none" spc="0" normalizeH="0" baseline="0" err="1">
                          <a:ln>
                            <a:noFill/>
                          </a:ln>
                          <a:solidFill>
                            <a:srgbClr val="000000"/>
                          </a:solidFill>
                          <a:effectLst/>
                          <a:uLnTx/>
                          <a:uFillTx/>
                          <a:latin typeface="Arial"/>
                          <a:ea typeface="+mn-ea"/>
                          <a:cs typeface="+mn-cs"/>
                        </a:rPr>
                        <a:t>iMDM</a:t>
                      </a:r>
                      <a:r>
                        <a:rPr kumimoji="0" lang="en-US" sz="1600" b="0" i="0" u="none" strike="noStrike" kern="1200" cap="none" spc="0" normalizeH="0" baseline="0">
                          <a:ln>
                            <a:noFill/>
                          </a:ln>
                          <a:solidFill>
                            <a:srgbClr val="000000"/>
                          </a:solidFill>
                          <a:effectLst/>
                          <a:uLnTx/>
                          <a:uFillTx/>
                          <a:latin typeface="Arial"/>
                          <a:ea typeface="+mn-ea"/>
                          <a:cs typeface="+mn-cs"/>
                        </a:rPr>
                        <a:t> Mapper</a:t>
                      </a:r>
                    </a:p>
                  </a:txBody>
                  <a:tcPr/>
                </a:tc>
                <a:tc>
                  <a:txBody>
                    <a:bodyPr/>
                    <a:lstStyle/>
                    <a:p>
                      <a:r>
                        <a:rPr kumimoji="0" lang="en-US" sz="1600" b="0" i="0" u="none" strike="noStrike" kern="1200" cap="none" spc="0" normalizeH="0" baseline="0">
                          <a:ln>
                            <a:noFill/>
                          </a:ln>
                          <a:solidFill>
                            <a:srgbClr val="000000"/>
                          </a:solidFill>
                          <a:effectLst/>
                          <a:uLnTx/>
                          <a:uFillTx/>
                          <a:latin typeface="Arial"/>
                          <a:ea typeface="+mn-ea"/>
                          <a:cs typeface="+mn-cs"/>
                        </a:rPr>
                        <a:t>It maps data from source schema received through Kafka, to ECM of HCP</a:t>
                      </a:r>
                      <a:r>
                        <a:rPr lang="en-US" sz="1600" b="0" i="0" u="none" strike="noStrike" kern="1200" cap="none" spc="0" normalizeH="0" baseline="0">
                          <a:ln>
                            <a:noFill/>
                          </a:ln>
                          <a:solidFill>
                            <a:srgbClr val="000000"/>
                          </a:solidFill>
                          <a:effectLst/>
                          <a:uLnTx/>
                          <a:uFillTx/>
                          <a:latin typeface="Arial"/>
                          <a:ea typeface="+mn-ea"/>
                          <a:cs typeface="+mn-cs"/>
                        </a:rPr>
                        <a:t>.</a:t>
                      </a:r>
                      <a:endParaRPr kumimoji="0" lang="en-US" sz="1600" b="0" i="0" u="none" strike="noStrike" kern="1200" cap="none" spc="0" normalizeH="0" baseline="0">
                        <a:ln>
                          <a:noFill/>
                        </a:ln>
                        <a:solidFill>
                          <a:srgbClr val="000000"/>
                        </a:solidFill>
                        <a:effectLst/>
                        <a:uLnTx/>
                        <a:uFillTx/>
                        <a:latin typeface="Arial"/>
                        <a:ea typeface="+mn-ea"/>
                        <a:cs typeface="+mn-cs"/>
                      </a:endParaRPr>
                    </a:p>
                  </a:txBody>
                  <a:tcPr/>
                </a:tc>
                <a:extLst>
                  <a:ext uri="{0D108BD9-81ED-4DB2-BD59-A6C34878D82A}">
                    <a16:rowId xmlns:a16="http://schemas.microsoft.com/office/drawing/2014/main" val="746812016"/>
                  </a:ext>
                </a:extLst>
              </a:tr>
              <a:tr h="370840">
                <a:tc>
                  <a:txBody>
                    <a:bodyPr/>
                    <a:lstStyle/>
                    <a:p>
                      <a:r>
                        <a:rPr kumimoji="0" lang="en-US" sz="1600" b="0" i="0" u="none" strike="noStrike" kern="1200" cap="none" spc="0" normalizeH="0" baseline="0" err="1">
                          <a:ln>
                            <a:noFill/>
                          </a:ln>
                          <a:solidFill>
                            <a:srgbClr val="000000"/>
                          </a:solidFill>
                          <a:effectLst/>
                          <a:uLnTx/>
                          <a:uFillTx/>
                          <a:latin typeface="Arial"/>
                          <a:ea typeface="+mn-ea"/>
                          <a:cs typeface="+mn-cs"/>
                        </a:rPr>
                        <a:t>iMDM</a:t>
                      </a:r>
                      <a:r>
                        <a:rPr kumimoji="0" lang="en-US" sz="1600" b="0" i="0" u="none" strike="noStrike" kern="1200" cap="none" spc="0" normalizeH="0" baseline="0">
                          <a:ln>
                            <a:noFill/>
                          </a:ln>
                          <a:solidFill>
                            <a:srgbClr val="000000"/>
                          </a:solidFill>
                          <a:effectLst/>
                          <a:uLnTx/>
                          <a:uFillTx/>
                          <a:latin typeface="Arial"/>
                          <a:ea typeface="+mn-ea"/>
                          <a:cs typeface="+mn-cs"/>
                        </a:rPr>
                        <a:t> Throttled Transfer Service</a:t>
                      </a:r>
                    </a:p>
                  </a:txBody>
                  <a:tcPr/>
                </a:tc>
                <a:tc>
                  <a:txBody>
                    <a:bodyPr/>
                    <a:lstStyle/>
                    <a:p>
                      <a:r>
                        <a:rPr kumimoji="0" lang="en-US" sz="1600" b="0" i="0" u="none" strike="noStrike" kern="1200" cap="none" spc="0" normalizeH="0" baseline="0">
                          <a:ln>
                            <a:noFill/>
                          </a:ln>
                          <a:solidFill>
                            <a:srgbClr val="000000"/>
                          </a:solidFill>
                          <a:effectLst/>
                          <a:uLnTx/>
                          <a:uFillTx/>
                          <a:latin typeface="Arial"/>
                          <a:ea typeface="+mn-ea"/>
                          <a:cs typeface="+mn-cs"/>
                        </a:rPr>
                        <a:t>It regulates the data inflow into </a:t>
                      </a:r>
                      <a:r>
                        <a:rPr kumimoji="0" lang="en-US" sz="1600" b="0" i="0" u="none" strike="noStrike" kern="1200" cap="none" spc="0" normalizeH="0" baseline="0" err="1">
                          <a:ln>
                            <a:noFill/>
                          </a:ln>
                          <a:solidFill>
                            <a:srgbClr val="000000"/>
                          </a:solidFill>
                          <a:effectLst/>
                          <a:uLnTx/>
                          <a:uFillTx/>
                          <a:latin typeface="Arial"/>
                          <a:ea typeface="+mn-ea"/>
                          <a:cs typeface="+mn-cs"/>
                        </a:rPr>
                        <a:t>EiMP</a:t>
                      </a:r>
                      <a:r>
                        <a:rPr kumimoji="0" lang="en-US" sz="1600" b="0" i="0" u="none" strike="noStrike" kern="1200" cap="none" spc="0" normalizeH="0" baseline="0">
                          <a:ln>
                            <a:noFill/>
                          </a:ln>
                          <a:solidFill>
                            <a:srgbClr val="000000"/>
                          </a:solidFill>
                          <a:effectLst/>
                          <a:uLnTx/>
                          <a:uFillTx/>
                          <a:latin typeface="Arial"/>
                          <a:ea typeface="+mn-ea"/>
                          <a:cs typeface="+mn-cs"/>
                        </a:rPr>
                        <a:t> to the desired rate. Currently </a:t>
                      </a:r>
                      <a:r>
                        <a:rPr kumimoji="0" lang="en-US" sz="1600" b="0" i="0" u="none" strike="noStrike" kern="1200" cap="none" spc="0" normalizeH="0" baseline="0" err="1">
                          <a:ln>
                            <a:noFill/>
                          </a:ln>
                          <a:solidFill>
                            <a:srgbClr val="000000"/>
                          </a:solidFill>
                          <a:effectLst/>
                          <a:uLnTx/>
                          <a:uFillTx/>
                          <a:latin typeface="Arial"/>
                          <a:ea typeface="+mn-ea"/>
                          <a:cs typeface="+mn-cs"/>
                        </a:rPr>
                        <a:t>EiMP</a:t>
                      </a:r>
                      <a:r>
                        <a:rPr kumimoji="0" lang="en-US" sz="1600" b="0" i="0" u="none" strike="noStrike" kern="1200" cap="none" spc="0" normalizeH="0" baseline="0">
                          <a:ln>
                            <a:noFill/>
                          </a:ln>
                          <a:solidFill>
                            <a:srgbClr val="000000"/>
                          </a:solidFill>
                          <a:effectLst/>
                          <a:uLnTx/>
                          <a:uFillTx/>
                          <a:latin typeface="Arial"/>
                          <a:ea typeface="+mn-ea"/>
                          <a:cs typeface="+mn-cs"/>
                        </a:rPr>
                        <a:t> supports 200TPS, and this process regulates data flow if received &gt;200.</a:t>
                      </a:r>
                    </a:p>
                  </a:txBody>
                  <a:tcPr/>
                </a:tc>
                <a:extLst>
                  <a:ext uri="{0D108BD9-81ED-4DB2-BD59-A6C34878D82A}">
                    <a16:rowId xmlns:a16="http://schemas.microsoft.com/office/drawing/2014/main" val="2577747462"/>
                  </a:ext>
                </a:extLst>
              </a:tr>
              <a:tr h="370840">
                <a:tc>
                  <a:txBody>
                    <a:bodyPr/>
                    <a:lstStyle/>
                    <a:p>
                      <a:r>
                        <a:rPr kumimoji="0" lang="en-US" sz="1600" b="0" i="0" u="none" strike="noStrike" kern="1200" cap="none" spc="0" normalizeH="0" baseline="0" err="1">
                          <a:ln>
                            <a:noFill/>
                          </a:ln>
                          <a:solidFill>
                            <a:srgbClr val="000000"/>
                          </a:solidFill>
                          <a:effectLst/>
                          <a:uLnTx/>
                          <a:uFillTx/>
                          <a:latin typeface="Arial"/>
                          <a:ea typeface="+mn-ea"/>
                          <a:cs typeface="+mn-cs"/>
                        </a:rPr>
                        <a:t>iMDM</a:t>
                      </a:r>
                      <a:r>
                        <a:rPr kumimoji="0" lang="en-US" sz="1600" b="0" i="0" u="none" strike="noStrike" kern="1200" cap="none" spc="0" normalizeH="0" baseline="0">
                          <a:ln>
                            <a:noFill/>
                          </a:ln>
                          <a:solidFill>
                            <a:srgbClr val="000000"/>
                          </a:solidFill>
                          <a:effectLst/>
                          <a:uLnTx/>
                          <a:uFillTx/>
                          <a:latin typeface="Arial"/>
                          <a:ea typeface="+mn-ea"/>
                          <a:cs typeface="+mn-cs"/>
                        </a:rPr>
                        <a:t> Change Data Capture</a:t>
                      </a:r>
                    </a:p>
                  </a:txBody>
                  <a:tcPr/>
                </a:tc>
                <a:tc>
                  <a:txBody>
                    <a:bodyPr/>
                    <a:lstStyle/>
                    <a:p>
                      <a:r>
                        <a:rPr kumimoji="0" lang="en-US" sz="1600" b="0" i="0" u="none" strike="noStrike" kern="1200" cap="none" spc="0" normalizeH="0" baseline="0">
                          <a:ln>
                            <a:noFill/>
                          </a:ln>
                          <a:solidFill>
                            <a:srgbClr val="000000"/>
                          </a:solidFill>
                          <a:effectLst/>
                          <a:uLnTx/>
                          <a:uFillTx/>
                          <a:latin typeface="Arial"/>
                          <a:ea typeface="+mn-ea"/>
                          <a:cs typeface="+mn-cs"/>
                        </a:rPr>
                        <a:t>This process accepts data change only in Demographic section, not in any other sections of the data.</a:t>
                      </a:r>
                    </a:p>
                  </a:txBody>
                  <a:tcPr/>
                </a:tc>
                <a:extLst>
                  <a:ext uri="{0D108BD9-81ED-4DB2-BD59-A6C34878D82A}">
                    <a16:rowId xmlns:a16="http://schemas.microsoft.com/office/drawing/2014/main" val="3825227596"/>
                  </a:ext>
                </a:extLst>
              </a:tr>
              <a:tr h="370840">
                <a:tc>
                  <a:txBody>
                    <a:bodyPr/>
                    <a:lstStyle/>
                    <a:p>
                      <a:r>
                        <a:rPr kumimoji="0" lang="en-US" sz="1600" b="0" i="0" u="none" strike="noStrike" kern="1200" cap="none" spc="0" normalizeH="0" baseline="0" err="1">
                          <a:ln>
                            <a:noFill/>
                          </a:ln>
                          <a:solidFill>
                            <a:srgbClr val="000000"/>
                          </a:solidFill>
                          <a:effectLst/>
                          <a:uLnTx/>
                          <a:uFillTx/>
                          <a:latin typeface="Arial"/>
                          <a:ea typeface="+mn-ea"/>
                          <a:cs typeface="+mn-cs"/>
                        </a:rPr>
                        <a:t>iMDM</a:t>
                      </a:r>
                      <a:r>
                        <a:rPr kumimoji="0" lang="en-US" sz="1600" b="0" i="0" u="none" strike="noStrike" kern="1200" cap="none" spc="0" normalizeH="0" baseline="0">
                          <a:ln>
                            <a:noFill/>
                          </a:ln>
                          <a:solidFill>
                            <a:srgbClr val="000000"/>
                          </a:solidFill>
                          <a:effectLst/>
                          <a:uLnTx/>
                          <a:uFillTx/>
                          <a:latin typeface="Arial"/>
                          <a:ea typeface="+mn-ea"/>
                          <a:cs typeface="+mn-cs"/>
                        </a:rPr>
                        <a:t> Address Standardization</a:t>
                      </a:r>
                    </a:p>
                  </a:txBody>
                  <a:tcPr/>
                </a:tc>
                <a:tc>
                  <a:txBody>
                    <a:bodyPr/>
                    <a:lstStyle/>
                    <a:p>
                      <a:r>
                        <a:rPr kumimoji="0" lang="en-US" sz="1600" b="0" i="0" u="none" strike="noStrike" kern="1200" cap="none" spc="0" normalizeH="0" baseline="0">
                          <a:ln>
                            <a:noFill/>
                          </a:ln>
                          <a:solidFill>
                            <a:srgbClr val="000000"/>
                          </a:solidFill>
                          <a:effectLst/>
                          <a:uLnTx/>
                          <a:uFillTx/>
                          <a:latin typeface="Arial"/>
                          <a:ea typeface="+mn-ea"/>
                          <a:cs typeface="+mn-cs"/>
                        </a:rPr>
                        <a:t>It verifies the given address against the NCOA (National Change Of Address) of USPS and receives current address through ECG interface.</a:t>
                      </a:r>
                    </a:p>
                  </a:txBody>
                  <a:tcPr/>
                </a:tc>
                <a:extLst>
                  <a:ext uri="{0D108BD9-81ED-4DB2-BD59-A6C34878D82A}">
                    <a16:rowId xmlns:a16="http://schemas.microsoft.com/office/drawing/2014/main" val="2039849517"/>
                  </a:ext>
                </a:extLst>
              </a:tr>
              <a:tr h="370840">
                <a:tc>
                  <a:txBody>
                    <a:bodyPr/>
                    <a:lstStyle/>
                    <a:p>
                      <a:r>
                        <a:rPr kumimoji="0" lang="en-US" sz="1600" b="0" i="0" u="none" strike="noStrike" kern="1200" cap="none" spc="0" normalizeH="0" baseline="0" err="1">
                          <a:ln>
                            <a:noFill/>
                          </a:ln>
                          <a:solidFill>
                            <a:srgbClr val="000000"/>
                          </a:solidFill>
                          <a:effectLst/>
                          <a:uLnTx/>
                          <a:uFillTx/>
                          <a:latin typeface="Arial"/>
                          <a:ea typeface="+mn-ea"/>
                          <a:cs typeface="+mn-cs"/>
                        </a:rPr>
                        <a:t>iMDM</a:t>
                      </a:r>
                      <a:r>
                        <a:rPr kumimoji="0" lang="en-US" sz="1600" b="0" i="0" u="none" strike="noStrike" kern="1200" cap="none" spc="0" normalizeH="0" baseline="0">
                          <a:ln>
                            <a:noFill/>
                          </a:ln>
                          <a:solidFill>
                            <a:srgbClr val="000000"/>
                          </a:solidFill>
                          <a:effectLst/>
                          <a:uLnTx/>
                          <a:uFillTx/>
                          <a:latin typeface="Arial"/>
                          <a:ea typeface="+mn-ea"/>
                          <a:cs typeface="+mn-cs"/>
                        </a:rPr>
                        <a:t> Business Rules</a:t>
                      </a:r>
                    </a:p>
                  </a:txBody>
                  <a:tcPr/>
                </a:tc>
                <a:tc>
                  <a:txBody>
                    <a:bodyPr/>
                    <a:lstStyle/>
                    <a:p>
                      <a:r>
                        <a:rPr kumimoji="0" lang="en-US" sz="1600" b="0" i="0" u="none" strike="noStrike" kern="1200" cap="none" spc="0" normalizeH="0" baseline="0">
                          <a:ln>
                            <a:noFill/>
                          </a:ln>
                          <a:solidFill>
                            <a:srgbClr val="000000"/>
                          </a:solidFill>
                          <a:effectLst/>
                          <a:uLnTx/>
                          <a:uFillTx/>
                          <a:latin typeface="Arial"/>
                          <a:ea typeface="+mn-ea"/>
                          <a:cs typeface="+mn-cs"/>
                        </a:rPr>
                        <a:t>It validates the given data elements against the defined business rules and allows the data record be accepted / rejected.  </a:t>
                      </a:r>
                    </a:p>
                  </a:txBody>
                  <a:tcPr/>
                </a:tc>
                <a:extLst>
                  <a:ext uri="{0D108BD9-81ED-4DB2-BD59-A6C34878D82A}">
                    <a16:rowId xmlns:a16="http://schemas.microsoft.com/office/drawing/2014/main" val="3136331398"/>
                  </a:ext>
                </a:extLst>
              </a:tr>
              <a:tr h="370840">
                <a:tc>
                  <a:txBody>
                    <a:bodyPr/>
                    <a:lstStyle/>
                    <a:p>
                      <a:r>
                        <a:rPr kumimoji="0" lang="en-US" sz="1600" b="0" i="0" u="none" strike="noStrike" kern="1200" cap="none" spc="0" normalizeH="0" baseline="0" err="1">
                          <a:ln>
                            <a:noFill/>
                          </a:ln>
                          <a:solidFill>
                            <a:srgbClr val="000000"/>
                          </a:solidFill>
                          <a:effectLst/>
                          <a:uLnTx/>
                          <a:uFillTx/>
                          <a:latin typeface="Arial"/>
                          <a:ea typeface="+mn-ea"/>
                          <a:cs typeface="+mn-cs"/>
                        </a:rPr>
                        <a:t>iMDM</a:t>
                      </a:r>
                      <a:r>
                        <a:rPr kumimoji="0" lang="en-US" sz="1600" b="0" i="0" u="none" strike="noStrike" kern="1200" cap="none" spc="0" normalizeH="0" baseline="0">
                          <a:ln>
                            <a:noFill/>
                          </a:ln>
                          <a:solidFill>
                            <a:srgbClr val="000000"/>
                          </a:solidFill>
                          <a:effectLst/>
                          <a:uLnTx/>
                          <a:uFillTx/>
                          <a:latin typeface="Arial"/>
                          <a:ea typeface="+mn-ea"/>
                          <a:cs typeface="+mn-cs"/>
                        </a:rPr>
                        <a:t> Data Loader</a:t>
                      </a:r>
                    </a:p>
                  </a:txBody>
                  <a:tcPr/>
                </a:tc>
                <a:tc>
                  <a:txBody>
                    <a:bodyPr/>
                    <a:lstStyle/>
                    <a:p>
                      <a:r>
                        <a:rPr kumimoji="0" lang="en-US" sz="1600" b="0" i="0" u="none" strike="noStrike" kern="1200" cap="none" spc="0" normalizeH="0" baseline="0">
                          <a:ln>
                            <a:noFill/>
                          </a:ln>
                          <a:solidFill>
                            <a:srgbClr val="000000"/>
                          </a:solidFill>
                          <a:effectLst/>
                          <a:uLnTx/>
                          <a:uFillTx/>
                          <a:latin typeface="Arial"/>
                          <a:ea typeface="+mn-ea"/>
                          <a:cs typeface="+mn-cs"/>
                        </a:rPr>
                        <a:t>It converts the incoming data after standardization of address to the ECM format and move it to the Kafka Topic for further processing.</a:t>
                      </a:r>
                    </a:p>
                  </a:txBody>
                  <a:tcPr/>
                </a:tc>
                <a:extLst>
                  <a:ext uri="{0D108BD9-81ED-4DB2-BD59-A6C34878D82A}">
                    <a16:rowId xmlns:a16="http://schemas.microsoft.com/office/drawing/2014/main" val="1521269333"/>
                  </a:ext>
                </a:extLst>
              </a:tr>
              <a:tr h="370840">
                <a:tc>
                  <a:txBody>
                    <a:bodyPr/>
                    <a:lstStyle/>
                    <a:p>
                      <a:r>
                        <a:rPr kumimoji="0" lang="en-US" sz="1600" b="0" i="0" u="none" strike="noStrike" kern="1200" cap="none" spc="0" normalizeH="0" baseline="0" err="1">
                          <a:ln>
                            <a:noFill/>
                          </a:ln>
                          <a:solidFill>
                            <a:srgbClr val="000000"/>
                          </a:solidFill>
                          <a:effectLst/>
                          <a:uLnTx/>
                          <a:uFillTx/>
                          <a:latin typeface="Arial"/>
                          <a:ea typeface="+mn-ea"/>
                          <a:cs typeface="+mn-cs"/>
                        </a:rPr>
                        <a:t>iMDM</a:t>
                      </a:r>
                      <a:r>
                        <a:rPr kumimoji="0" lang="en-US" sz="1600" b="0" i="0" u="none" strike="noStrike" kern="1200" cap="none" spc="0" normalizeH="0" baseline="0">
                          <a:ln>
                            <a:noFill/>
                          </a:ln>
                          <a:solidFill>
                            <a:srgbClr val="000000"/>
                          </a:solidFill>
                          <a:effectLst/>
                          <a:uLnTx/>
                          <a:uFillTx/>
                          <a:latin typeface="Arial"/>
                          <a:ea typeface="+mn-ea"/>
                          <a:cs typeface="+mn-cs"/>
                        </a:rPr>
                        <a:t> Matching Engine</a:t>
                      </a:r>
                    </a:p>
                  </a:txBody>
                  <a:tcPr/>
                </a:tc>
                <a:tc>
                  <a:txBody>
                    <a:bodyPr/>
                    <a:lstStyle/>
                    <a:p>
                      <a:r>
                        <a:rPr kumimoji="0" lang="en-US" sz="1600" b="0" i="0" u="none" strike="noStrike" kern="1200" cap="none" spc="0" normalizeH="0" baseline="0">
                          <a:ln>
                            <a:noFill/>
                          </a:ln>
                          <a:solidFill>
                            <a:srgbClr val="000000"/>
                          </a:solidFill>
                          <a:effectLst/>
                          <a:uLnTx/>
                          <a:uFillTx/>
                          <a:latin typeface="Arial"/>
                          <a:ea typeface="+mn-ea"/>
                          <a:cs typeface="+mn-cs"/>
                        </a:rPr>
                        <a:t>The Health Care Matrix (HCM) process matches the data against the existing records, applies Split/Merge process and generates unique record (Golden Record).</a:t>
                      </a:r>
                      <a:r>
                        <a:rPr lang="en-US" sz="1600" b="0" i="0" u="none" strike="noStrike" kern="1200" cap="none" spc="0" normalizeH="0" baseline="0">
                          <a:ln>
                            <a:noFill/>
                          </a:ln>
                          <a:solidFill>
                            <a:srgbClr val="000000"/>
                          </a:solidFill>
                          <a:effectLst/>
                          <a:uLnTx/>
                          <a:uFillTx/>
                          <a:latin typeface="Arial"/>
                          <a:ea typeface="+mn-ea"/>
                          <a:cs typeface="+mn-cs"/>
                        </a:rPr>
                        <a:t> This new Service is named as </a:t>
                      </a:r>
                      <a:r>
                        <a:rPr lang="en-US" sz="1600" b="1" i="0" u="none" strike="noStrike" kern="1200" cap="none" spc="0" normalizeH="0" baseline="0" noProof="0" err="1">
                          <a:ln>
                            <a:noFill/>
                          </a:ln>
                          <a:solidFill>
                            <a:srgbClr val="000000"/>
                          </a:solidFill>
                          <a:effectLst/>
                          <a:uLnTx/>
                          <a:uFillTx/>
                          <a:latin typeface="Arial"/>
                          <a:ea typeface="+mn-ea"/>
                          <a:cs typeface="+mn-cs"/>
                        </a:rPr>
                        <a:t>SCEPter</a:t>
                      </a:r>
                      <a:r>
                        <a:rPr lang="en-US" sz="1600" b="0" i="0" u="none" strike="noStrike" kern="1200" cap="none" spc="0" normalizeH="0" baseline="0" noProof="0">
                          <a:ln>
                            <a:noFill/>
                          </a:ln>
                          <a:solidFill>
                            <a:srgbClr val="000000"/>
                          </a:solidFill>
                          <a:effectLst/>
                          <a:uLnTx/>
                          <a:uFillTx/>
                          <a:latin typeface="Arial"/>
                          <a:ea typeface="+mn-ea"/>
                          <a:cs typeface="+mn-cs"/>
                        </a:rPr>
                        <a:t>.</a:t>
                      </a:r>
                      <a:endParaRPr lang="en-US" sz="1600" b="0" i="0" u="none" strike="noStrike" kern="1200" cap="none" spc="0" normalizeH="0" baseline="0">
                        <a:ln>
                          <a:noFill/>
                        </a:ln>
                        <a:solidFill>
                          <a:srgbClr val="000000"/>
                        </a:solidFill>
                        <a:effectLst/>
                        <a:uLnTx/>
                        <a:uFillTx/>
                        <a:latin typeface="Arial"/>
                        <a:ea typeface="+mn-ea"/>
                        <a:cs typeface="+mn-cs"/>
                      </a:endParaRPr>
                    </a:p>
                  </a:txBody>
                  <a:tcPr/>
                </a:tc>
                <a:extLst>
                  <a:ext uri="{0D108BD9-81ED-4DB2-BD59-A6C34878D82A}">
                    <a16:rowId xmlns:a16="http://schemas.microsoft.com/office/drawing/2014/main" val="3119878355"/>
                  </a:ext>
                </a:extLst>
              </a:tr>
              <a:tr h="370840">
                <a:tc>
                  <a:txBody>
                    <a:bodyPr/>
                    <a:lstStyle/>
                    <a:p>
                      <a:r>
                        <a:rPr kumimoji="0" lang="en-US" sz="1600" b="0" i="0" u="none" strike="noStrike" kern="1200" cap="none" spc="0" normalizeH="0" baseline="0" err="1">
                          <a:ln>
                            <a:noFill/>
                          </a:ln>
                          <a:solidFill>
                            <a:srgbClr val="000000"/>
                          </a:solidFill>
                          <a:effectLst/>
                          <a:uLnTx/>
                          <a:uFillTx/>
                          <a:latin typeface="Arial"/>
                          <a:ea typeface="+mn-ea"/>
                          <a:cs typeface="+mn-cs"/>
                        </a:rPr>
                        <a:t>iMDM</a:t>
                      </a:r>
                      <a:r>
                        <a:rPr kumimoji="0" lang="en-US" sz="1600" b="0" i="0" u="none" strike="noStrike" kern="1200" cap="none" spc="0" normalizeH="0" baseline="0">
                          <a:ln>
                            <a:noFill/>
                          </a:ln>
                          <a:solidFill>
                            <a:srgbClr val="000000"/>
                          </a:solidFill>
                          <a:effectLst/>
                          <a:uLnTx/>
                          <a:uFillTx/>
                          <a:latin typeface="Arial"/>
                          <a:ea typeface="+mn-ea"/>
                          <a:cs typeface="+mn-cs"/>
                        </a:rPr>
                        <a:t> Survivorship Rules</a:t>
                      </a:r>
                    </a:p>
                  </a:txBody>
                  <a:tcPr/>
                </a:tc>
                <a:tc>
                  <a:txBody>
                    <a:bodyPr/>
                    <a:lstStyle/>
                    <a:p>
                      <a:r>
                        <a:rPr kumimoji="0" lang="en-US" sz="1600" b="0" i="0" u="none" strike="noStrike" kern="1200" cap="none" spc="0" normalizeH="0" baseline="0">
                          <a:ln>
                            <a:noFill/>
                          </a:ln>
                          <a:solidFill>
                            <a:srgbClr val="000000"/>
                          </a:solidFill>
                          <a:effectLst/>
                          <a:uLnTx/>
                          <a:uFillTx/>
                          <a:latin typeface="Arial"/>
                          <a:ea typeface="+mn-ea"/>
                          <a:cs typeface="+mn-cs"/>
                        </a:rPr>
                        <a:t>The defined Survivorship rules will be applied on the data, which may be reviewed for further analysis.</a:t>
                      </a:r>
                    </a:p>
                  </a:txBody>
                  <a:tcPr/>
                </a:tc>
                <a:extLst>
                  <a:ext uri="{0D108BD9-81ED-4DB2-BD59-A6C34878D82A}">
                    <a16:rowId xmlns:a16="http://schemas.microsoft.com/office/drawing/2014/main" val="1815099376"/>
                  </a:ext>
                </a:extLst>
              </a:tr>
            </a:tbl>
          </a:graphicData>
        </a:graphic>
      </p:graphicFrame>
    </p:spTree>
    <p:extLst>
      <p:ext uri="{BB962C8B-B14F-4D97-AF65-F5344CB8AC3E}">
        <p14:creationId xmlns:p14="http://schemas.microsoft.com/office/powerpoint/2010/main" val="175403763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defTabSz="1214712"/>
            <a:fld id="{90F9BDA0-AF0E-4BA8-B742-3B9C92A3E6FE}" type="slidenum">
              <a:rPr lang="en-US">
                <a:solidFill>
                  <a:srgbClr val="8C9599"/>
                </a:solidFill>
                <a:latin typeface="Arial"/>
              </a:rPr>
              <a:pPr defTabSz="1214712"/>
              <a:t>12</a:t>
            </a:fld>
            <a:endParaRPr lang="en-US">
              <a:solidFill>
                <a:srgbClr val="8C9599"/>
              </a:solidFill>
              <a:latin typeface="Arial"/>
            </a:endParaRPr>
          </a:p>
        </p:txBody>
      </p:sp>
      <p:sp>
        <p:nvSpPr>
          <p:cNvPr id="105" name="Title 2"/>
          <p:cNvSpPr>
            <a:spLocks noGrp="1"/>
          </p:cNvSpPr>
          <p:nvPr>
            <p:ph type="title"/>
          </p:nvPr>
        </p:nvSpPr>
        <p:spPr>
          <a:xfrm>
            <a:off x="1137823" y="227672"/>
            <a:ext cx="8538838" cy="700425"/>
          </a:xfrm>
        </p:spPr>
        <p:txBody>
          <a:bodyPr vert="horz" lIns="121915" tIns="60957" rIns="121915" bIns="60957" rtlCol="0" anchor="ctr">
            <a:noAutofit/>
          </a:bodyPr>
          <a:lstStyle/>
          <a:p>
            <a:r>
              <a:rPr lang="en-US" sz="2900" err="1"/>
              <a:t>EiMP</a:t>
            </a:r>
            <a:r>
              <a:rPr lang="en-US" sz="2900"/>
              <a:t> – Matching Process</a:t>
            </a:r>
          </a:p>
        </p:txBody>
      </p:sp>
      <p:pic>
        <p:nvPicPr>
          <p:cNvPr id="40" name="Picture 39">
            <a:extLst>
              <a:ext uri="{FF2B5EF4-FFF2-40B4-BE49-F238E27FC236}">
                <a16:creationId xmlns:a16="http://schemas.microsoft.com/office/drawing/2014/main" id="{288AFC23-9945-439C-9E4D-E95013E0DD67}"/>
              </a:ext>
            </a:extLst>
          </p:cNvPr>
          <p:cNvPicPr>
            <a:picLocks noChangeAspect="1"/>
          </p:cNvPicPr>
          <p:nvPr/>
        </p:nvPicPr>
        <p:blipFill>
          <a:blip r:embed="rId2"/>
          <a:stretch>
            <a:fillRect/>
          </a:stretch>
        </p:blipFill>
        <p:spPr>
          <a:xfrm>
            <a:off x="1137823" y="1935332"/>
            <a:ext cx="4392965" cy="2618913"/>
          </a:xfrm>
          <a:prstGeom prst="rect">
            <a:avLst/>
          </a:prstGeom>
        </p:spPr>
      </p:pic>
      <p:sp>
        <p:nvSpPr>
          <p:cNvPr id="43" name="TextBox 42">
            <a:extLst>
              <a:ext uri="{FF2B5EF4-FFF2-40B4-BE49-F238E27FC236}">
                <a16:creationId xmlns:a16="http://schemas.microsoft.com/office/drawing/2014/main" id="{C785146E-2AA3-40BE-B538-E5B622D45D16}"/>
              </a:ext>
            </a:extLst>
          </p:cNvPr>
          <p:cNvSpPr txBox="1"/>
          <p:nvPr/>
        </p:nvSpPr>
        <p:spPr>
          <a:xfrm>
            <a:off x="6010183" y="1136342"/>
            <a:ext cx="6001305" cy="5211683"/>
          </a:xfrm>
          <a:prstGeom prst="rect">
            <a:avLst/>
          </a:prstGeom>
          <a:noFill/>
        </p:spPr>
        <p:txBody>
          <a:bodyPr wrap="square" lIns="91440" tIns="45720" rIns="91440" bIns="45720" rtlCol="0" anchor="t">
            <a:spAutoFit/>
          </a:bodyPr>
          <a:lstStyle/>
          <a:p>
            <a:pPr marL="285750" indent="-285750">
              <a:spcAft>
                <a:spcPts val="400"/>
              </a:spcAft>
              <a:buClr>
                <a:schemeClr val="accent3"/>
              </a:buClr>
              <a:buFont typeface="Wingdings" panose="05000000000000000000" pitchFamily="2" charset="2"/>
              <a:buChar char="Ø"/>
            </a:pPr>
            <a:r>
              <a:rPr lang="en-US" dirty="0">
                <a:solidFill>
                  <a:srgbClr val="000000"/>
                </a:solidFill>
                <a:latin typeface="Arial"/>
              </a:rPr>
              <a:t>Health Care Matrix (HCM) process matches incoming data against the stored records to identify the unique data elements and prepare Golden Record.</a:t>
            </a:r>
          </a:p>
          <a:p>
            <a:pPr marL="285750" indent="-285750">
              <a:spcAft>
                <a:spcPts val="400"/>
              </a:spcAft>
              <a:buClr>
                <a:schemeClr val="accent3"/>
              </a:buClr>
              <a:buFont typeface="Wingdings" panose="05000000000000000000" pitchFamily="2" charset="2"/>
              <a:buChar char="Ø"/>
            </a:pPr>
            <a:endParaRPr lang="en-US">
              <a:solidFill>
                <a:srgbClr val="000000"/>
              </a:solidFill>
              <a:latin typeface="Arial"/>
            </a:endParaRPr>
          </a:p>
          <a:p>
            <a:pPr marL="285750" indent="-285750">
              <a:spcAft>
                <a:spcPts val="400"/>
              </a:spcAft>
              <a:buClr>
                <a:schemeClr val="accent3"/>
              </a:buClr>
              <a:buFont typeface="Wingdings" panose="05000000000000000000" pitchFamily="2" charset="2"/>
              <a:buChar char="Ø"/>
            </a:pPr>
            <a:r>
              <a:rPr lang="en-US" dirty="0">
                <a:solidFill>
                  <a:srgbClr val="000000"/>
                </a:solidFill>
                <a:latin typeface="Arial"/>
              </a:rPr>
              <a:t>HCM uses entity agnostic machine learning algorithms, which uses statistical analysis, probabilistic and transitive matching logic.</a:t>
            </a:r>
            <a:endParaRPr lang="en-US" dirty="0">
              <a:solidFill>
                <a:srgbClr val="000000"/>
              </a:solidFill>
              <a:latin typeface="Arial"/>
              <a:cs typeface="Arial"/>
            </a:endParaRPr>
          </a:p>
          <a:p>
            <a:pPr marL="285750" indent="-285750">
              <a:spcAft>
                <a:spcPts val="400"/>
              </a:spcAft>
              <a:buClr>
                <a:schemeClr val="accent3"/>
              </a:buClr>
              <a:buFont typeface="Wingdings" panose="05000000000000000000" pitchFamily="2" charset="2"/>
              <a:buChar char="Ø"/>
            </a:pPr>
            <a:endParaRPr lang="en-US">
              <a:solidFill>
                <a:srgbClr val="000000"/>
              </a:solidFill>
              <a:latin typeface="Arial"/>
            </a:endParaRPr>
          </a:p>
          <a:p>
            <a:pPr marL="285750" indent="-285750">
              <a:spcAft>
                <a:spcPts val="400"/>
              </a:spcAft>
              <a:buClr>
                <a:schemeClr val="accent3"/>
              </a:buClr>
              <a:buFont typeface="Wingdings" panose="05000000000000000000" pitchFamily="2" charset="2"/>
              <a:buChar char="Ø"/>
            </a:pPr>
            <a:r>
              <a:rPr lang="en-US" dirty="0">
                <a:solidFill>
                  <a:srgbClr val="000000"/>
                </a:solidFill>
                <a:latin typeface="Arial"/>
              </a:rPr>
              <a:t>HCM also uses split and merge process to either combine with existing record or create new unique record with new EID.</a:t>
            </a:r>
            <a:endParaRPr lang="en-US" dirty="0">
              <a:solidFill>
                <a:srgbClr val="000000"/>
              </a:solidFill>
              <a:latin typeface="Arial"/>
              <a:cs typeface="Arial"/>
            </a:endParaRPr>
          </a:p>
          <a:p>
            <a:pPr marL="285750" indent="-285750">
              <a:spcAft>
                <a:spcPts val="400"/>
              </a:spcAft>
              <a:buClr>
                <a:schemeClr val="accent3"/>
              </a:buClr>
              <a:buFont typeface="Wingdings" panose="05000000000000000000" pitchFamily="2" charset="2"/>
              <a:buChar char="Ø"/>
            </a:pPr>
            <a:endParaRPr lang="en-US">
              <a:solidFill>
                <a:srgbClr val="000000"/>
              </a:solidFill>
              <a:latin typeface="Arial"/>
            </a:endParaRPr>
          </a:p>
          <a:p>
            <a:pPr marL="285750" indent="-285750">
              <a:spcAft>
                <a:spcPts val="400"/>
              </a:spcAft>
              <a:buClr>
                <a:schemeClr val="accent3"/>
              </a:buClr>
              <a:buFont typeface="Wingdings" panose="05000000000000000000" pitchFamily="2" charset="2"/>
              <a:buChar char="Ø"/>
            </a:pPr>
            <a:r>
              <a:rPr lang="en-US" dirty="0">
                <a:solidFill>
                  <a:srgbClr val="000000"/>
                </a:solidFill>
                <a:latin typeface="Arial"/>
              </a:rPr>
              <a:t>HCM uses new matching application called </a:t>
            </a:r>
            <a:r>
              <a:rPr lang="en-US" dirty="0" err="1">
                <a:solidFill>
                  <a:srgbClr val="000000"/>
                </a:solidFill>
                <a:latin typeface="Arial"/>
              </a:rPr>
              <a:t>SCEPter</a:t>
            </a:r>
            <a:r>
              <a:rPr lang="en-US" dirty="0">
                <a:solidFill>
                  <a:srgbClr val="000000"/>
                </a:solidFill>
                <a:latin typeface="Arial"/>
              </a:rPr>
              <a:t>, replacing the existing IBM Initiate application.</a:t>
            </a:r>
          </a:p>
          <a:p>
            <a:pPr marL="285750" indent="-285750">
              <a:spcAft>
                <a:spcPts val="400"/>
              </a:spcAft>
              <a:buClr>
                <a:schemeClr val="accent3"/>
              </a:buClr>
              <a:buFont typeface="Wingdings" panose="05000000000000000000" pitchFamily="2" charset="2"/>
              <a:buChar char="Ø"/>
            </a:pPr>
            <a:endParaRPr lang="en-US">
              <a:solidFill>
                <a:srgbClr val="000000"/>
              </a:solidFill>
              <a:latin typeface="Arial"/>
            </a:endParaRPr>
          </a:p>
          <a:p>
            <a:pPr marL="285750" indent="-285750">
              <a:spcAft>
                <a:spcPts val="400"/>
              </a:spcAft>
              <a:buClr>
                <a:schemeClr val="accent3"/>
              </a:buClr>
              <a:buFont typeface="Wingdings" panose="05000000000000000000" pitchFamily="2" charset="2"/>
              <a:buChar char="Ø"/>
            </a:pPr>
            <a:r>
              <a:rPr lang="en-US" dirty="0">
                <a:solidFill>
                  <a:srgbClr val="000000"/>
                </a:solidFill>
                <a:latin typeface="Arial"/>
              </a:rPr>
              <a:t>HCM delivers data with HIPAA compliancy, follows FHIR data format and HL7 standard.</a:t>
            </a:r>
            <a:endParaRPr lang="en-US" dirty="0">
              <a:solidFill>
                <a:srgbClr val="000000"/>
              </a:solidFill>
              <a:latin typeface="Arial"/>
              <a:cs typeface="Arial"/>
            </a:endParaRPr>
          </a:p>
        </p:txBody>
      </p:sp>
    </p:spTree>
    <p:extLst>
      <p:ext uri="{BB962C8B-B14F-4D97-AF65-F5344CB8AC3E}">
        <p14:creationId xmlns:p14="http://schemas.microsoft.com/office/powerpoint/2010/main" val="214601920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defTabSz="1214712"/>
            <a:fld id="{90F9BDA0-AF0E-4BA8-B742-3B9C92A3E6FE}" type="slidenum">
              <a:rPr lang="en-US">
                <a:solidFill>
                  <a:srgbClr val="8C9599"/>
                </a:solidFill>
                <a:latin typeface="Arial"/>
              </a:rPr>
              <a:pPr defTabSz="1214712"/>
              <a:t>13</a:t>
            </a:fld>
            <a:endParaRPr lang="en-US">
              <a:solidFill>
                <a:srgbClr val="8C9599"/>
              </a:solidFill>
              <a:latin typeface="Arial"/>
            </a:endParaRPr>
          </a:p>
        </p:txBody>
      </p:sp>
      <p:sp>
        <p:nvSpPr>
          <p:cNvPr id="105" name="Title 2"/>
          <p:cNvSpPr>
            <a:spLocks noGrp="1"/>
          </p:cNvSpPr>
          <p:nvPr>
            <p:ph type="title"/>
          </p:nvPr>
        </p:nvSpPr>
        <p:spPr>
          <a:xfrm>
            <a:off x="1137823" y="227672"/>
            <a:ext cx="8538838" cy="700425"/>
          </a:xfrm>
        </p:spPr>
        <p:txBody>
          <a:bodyPr vert="horz" lIns="121915" tIns="60957" rIns="121915" bIns="60957" rtlCol="0" anchor="ctr">
            <a:noAutofit/>
          </a:bodyPr>
          <a:lstStyle/>
          <a:p>
            <a:r>
              <a:rPr lang="en-US" sz="2900" err="1"/>
              <a:t>EiMP</a:t>
            </a:r>
            <a:r>
              <a:rPr lang="en-US" sz="2900"/>
              <a:t> – Split &amp; Merge Process</a:t>
            </a:r>
          </a:p>
        </p:txBody>
      </p:sp>
      <p:sp>
        <p:nvSpPr>
          <p:cNvPr id="43" name="TextBox 42">
            <a:extLst>
              <a:ext uri="{FF2B5EF4-FFF2-40B4-BE49-F238E27FC236}">
                <a16:creationId xmlns:a16="http://schemas.microsoft.com/office/drawing/2014/main" id="{C785146E-2AA3-40BE-B538-E5B622D45D16}"/>
              </a:ext>
            </a:extLst>
          </p:cNvPr>
          <p:cNvSpPr txBox="1"/>
          <p:nvPr/>
        </p:nvSpPr>
        <p:spPr>
          <a:xfrm>
            <a:off x="653989" y="4576565"/>
            <a:ext cx="11375254" cy="1815882"/>
          </a:xfrm>
          <a:prstGeom prst="rect">
            <a:avLst/>
          </a:prstGeom>
          <a:noFill/>
        </p:spPr>
        <p:txBody>
          <a:bodyPr wrap="square" lIns="91440" tIns="45720" rIns="91440" bIns="45720" rtlCol="0" anchor="t">
            <a:spAutoFit/>
          </a:bodyPr>
          <a:lstStyle/>
          <a:p>
            <a:pPr marL="285750" indent="-285750">
              <a:buFont typeface="Wingdings" panose="05000000000000000000" pitchFamily="2" charset="2"/>
              <a:buChar char="Ø"/>
            </a:pPr>
            <a:r>
              <a:rPr lang="en-US" sz="1600" dirty="0">
                <a:solidFill>
                  <a:srgbClr val="000000"/>
                </a:solidFill>
                <a:latin typeface="Arial"/>
              </a:rPr>
              <a:t>A </a:t>
            </a:r>
            <a:r>
              <a:rPr lang="en-US" sz="1600" b="1" dirty="0">
                <a:solidFill>
                  <a:srgbClr val="FF0000"/>
                </a:solidFill>
                <a:latin typeface="Arial"/>
              </a:rPr>
              <a:t>split</a:t>
            </a:r>
            <a:r>
              <a:rPr lang="en-US" sz="1600" dirty="0">
                <a:solidFill>
                  <a:srgbClr val="000000"/>
                </a:solidFill>
                <a:latin typeface="Arial"/>
              </a:rPr>
              <a:t> may occur when inaccurate data such as SSN / DOB / Gender etc. are updated from a source. </a:t>
            </a:r>
            <a:r>
              <a:rPr lang="en-US" sz="1600" dirty="0" err="1">
                <a:solidFill>
                  <a:srgbClr val="000000"/>
                </a:solidFill>
                <a:latin typeface="Arial"/>
              </a:rPr>
              <a:t>EiMP</a:t>
            </a:r>
            <a:r>
              <a:rPr lang="en-US" sz="1600" dirty="0">
                <a:solidFill>
                  <a:srgbClr val="000000"/>
                </a:solidFill>
                <a:latin typeface="Arial"/>
              </a:rPr>
              <a:t> will re-evaluate the new data and determine if the member is still tied to the same individual or not. The record might be separated (split) from each other. One of the member records might become a singleton record or merge into another individual.</a:t>
            </a:r>
          </a:p>
          <a:p>
            <a:pPr marL="285750" indent="-285750">
              <a:buFont typeface="Wingdings" panose="05000000000000000000" pitchFamily="2" charset="2"/>
              <a:buChar char="Ø"/>
            </a:pPr>
            <a:r>
              <a:rPr lang="en-US" sz="1600" dirty="0">
                <a:solidFill>
                  <a:srgbClr val="000000"/>
                </a:solidFill>
                <a:latin typeface="Arial"/>
              </a:rPr>
              <a:t>A </a:t>
            </a:r>
            <a:r>
              <a:rPr lang="en-US" sz="1600" b="1" dirty="0">
                <a:solidFill>
                  <a:srgbClr val="FF0000"/>
                </a:solidFill>
                <a:latin typeface="Arial"/>
              </a:rPr>
              <a:t>merge</a:t>
            </a:r>
            <a:r>
              <a:rPr lang="en-US" sz="1600" dirty="0">
                <a:solidFill>
                  <a:srgbClr val="000000"/>
                </a:solidFill>
                <a:latin typeface="Arial"/>
              </a:rPr>
              <a:t> scenario is common when new attributes such as address, phone and email are brought in from a source. </a:t>
            </a:r>
            <a:r>
              <a:rPr lang="en-US" sz="1600" dirty="0" err="1">
                <a:solidFill>
                  <a:srgbClr val="000000"/>
                </a:solidFill>
                <a:latin typeface="Arial"/>
              </a:rPr>
              <a:t>EiMP</a:t>
            </a:r>
            <a:r>
              <a:rPr lang="en-US" sz="1600" dirty="0">
                <a:solidFill>
                  <a:srgbClr val="000000"/>
                </a:solidFill>
                <a:latin typeface="Arial"/>
              </a:rPr>
              <a:t> will re-evaluate the new data and determine if another individual shares the same data. If </a:t>
            </a:r>
            <a:r>
              <a:rPr lang="en-US" sz="1600" dirty="0" err="1">
                <a:solidFill>
                  <a:srgbClr val="000000"/>
                </a:solidFill>
                <a:latin typeface="Arial"/>
              </a:rPr>
              <a:t>EiMP</a:t>
            </a:r>
            <a:r>
              <a:rPr lang="en-US" sz="1600" dirty="0">
                <a:solidFill>
                  <a:srgbClr val="000000"/>
                </a:solidFill>
                <a:latin typeface="Arial"/>
              </a:rPr>
              <a:t> algorithm determines that it does, it will join (merge) the two individual records together into one.</a:t>
            </a:r>
            <a:endParaRPr lang="en-US" sz="1600" dirty="0">
              <a:solidFill>
                <a:srgbClr val="000000"/>
              </a:solidFill>
              <a:latin typeface="Arial"/>
              <a:cs typeface="Arial"/>
            </a:endParaRPr>
          </a:p>
        </p:txBody>
      </p:sp>
      <p:pic>
        <p:nvPicPr>
          <p:cNvPr id="4" name="Picture 3">
            <a:extLst>
              <a:ext uri="{FF2B5EF4-FFF2-40B4-BE49-F238E27FC236}">
                <a16:creationId xmlns:a16="http://schemas.microsoft.com/office/drawing/2014/main" id="{B543E64F-A68D-4D03-9160-2B03432D10D5}"/>
              </a:ext>
            </a:extLst>
          </p:cNvPr>
          <p:cNvPicPr>
            <a:picLocks noChangeAspect="1"/>
          </p:cNvPicPr>
          <p:nvPr/>
        </p:nvPicPr>
        <p:blipFill>
          <a:blip r:embed="rId2"/>
          <a:stretch>
            <a:fillRect/>
          </a:stretch>
        </p:blipFill>
        <p:spPr>
          <a:xfrm>
            <a:off x="957256" y="1033220"/>
            <a:ext cx="4835478" cy="3009530"/>
          </a:xfrm>
          <a:prstGeom prst="rect">
            <a:avLst/>
          </a:prstGeom>
        </p:spPr>
      </p:pic>
      <p:pic>
        <p:nvPicPr>
          <p:cNvPr id="6" name="Picture 5">
            <a:extLst>
              <a:ext uri="{FF2B5EF4-FFF2-40B4-BE49-F238E27FC236}">
                <a16:creationId xmlns:a16="http://schemas.microsoft.com/office/drawing/2014/main" id="{9B9FE0F8-52F9-4F22-BADA-2847FB65835C}"/>
              </a:ext>
            </a:extLst>
          </p:cNvPr>
          <p:cNvPicPr>
            <a:picLocks noChangeAspect="1"/>
          </p:cNvPicPr>
          <p:nvPr/>
        </p:nvPicPr>
        <p:blipFill>
          <a:blip r:embed="rId3"/>
          <a:stretch>
            <a:fillRect/>
          </a:stretch>
        </p:blipFill>
        <p:spPr>
          <a:xfrm>
            <a:off x="6096000" y="1033220"/>
            <a:ext cx="5933243" cy="3543345"/>
          </a:xfrm>
          <a:prstGeom prst="rect">
            <a:avLst/>
          </a:prstGeom>
        </p:spPr>
      </p:pic>
    </p:spTree>
    <p:extLst>
      <p:ext uri="{BB962C8B-B14F-4D97-AF65-F5344CB8AC3E}">
        <p14:creationId xmlns:p14="http://schemas.microsoft.com/office/powerpoint/2010/main" val="205982014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defTabSz="1214712"/>
            <a:fld id="{90F9BDA0-AF0E-4BA8-B742-3B9C92A3E6FE}" type="slidenum">
              <a:rPr lang="en-US">
                <a:solidFill>
                  <a:srgbClr val="8C9599"/>
                </a:solidFill>
                <a:latin typeface="Arial"/>
              </a:rPr>
              <a:pPr defTabSz="1214712"/>
              <a:t>14</a:t>
            </a:fld>
            <a:endParaRPr lang="en-US">
              <a:solidFill>
                <a:srgbClr val="8C9599"/>
              </a:solidFill>
              <a:latin typeface="Arial"/>
            </a:endParaRPr>
          </a:p>
        </p:txBody>
      </p:sp>
      <p:sp>
        <p:nvSpPr>
          <p:cNvPr id="6" name="Slide Number Placeholder 1"/>
          <p:cNvSpPr txBox="1">
            <a:spLocks/>
          </p:cNvSpPr>
          <p:nvPr/>
        </p:nvSpPr>
        <p:spPr>
          <a:xfrm>
            <a:off x="8737600" y="8475133"/>
            <a:ext cx="2844800" cy="486833"/>
          </a:xfrm>
          <a:prstGeom prst="rect">
            <a:avLst/>
          </a:prstGeom>
        </p:spPr>
        <p:txBody>
          <a:bodyPr vert="horz" lIns="0" tIns="0" rIns="0" bIns="0" rtlCol="0" anchor="b"/>
          <a:lstStyle>
            <a:defPPr>
              <a:defRPr lang="en-US"/>
            </a:defPPr>
            <a:lvl1pPr marL="0" algn="r" defTabSz="911057" rtl="0" eaLnBrk="1" latinLnBrk="0" hangingPunct="1">
              <a:defRPr sz="900" kern="1200">
                <a:solidFill>
                  <a:schemeClr val="tx1"/>
                </a:solidFill>
                <a:latin typeface="+mn-lt"/>
                <a:ea typeface="+mn-ea"/>
                <a:cs typeface="+mn-cs"/>
              </a:defRPr>
            </a:lvl1pPr>
            <a:lvl2pPr marL="455533" algn="l" defTabSz="911057" rtl="0" eaLnBrk="1" latinLnBrk="0" hangingPunct="1">
              <a:defRPr sz="1800" kern="1200">
                <a:solidFill>
                  <a:schemeClr val="tx1"/>
                </a:solidFill>
                <a:latin typeface="+mn-lt"/>
                <a:ea typeface="+mn-ea"/>
                <a:cs typeface="+mn-cs"/>
              </a:defRPr>
            </a:lvl2pPr>
            <a:lvl3pPr marL="911057" algn="l" defTabSz="911057" rtl="0" eaLnBrk="1" latinLnBrk="0" hangingPunct="1">
              <a:defRPr sz="1800" kern="1200">
                <a:solidFill>
                  <a:schemeClr val="tx1"/>
                </a:solidFill>
                <a:latin typeface="+mn-lt"/>
                <a:ea typeface="+mn-ea"/>
                <a:cs typeface="+mn-cs"/>
              </a:defRPr>
            </a:lvl3pPr>
            <a:lvl4pPr marL="1366592" algn="l" defTabSz="911057" rtl="0" eaLnBrk="1" latinLnBrk="0" hangingPunct="1">
              <a:defRPr sz="1800" kern="1200">
                <a:solidFill>
                  <a:schemeClr val="tx1"/>
                </a:solidFill>
                <a:latin typeface="+mn-lt"/>
                <a:ea typeface="+mn-ea"/>
                <a:cs typeface="+mn-cs"/>
              </a:defRPr>
            </a:lvl4pPr>
            <a:lvl5pPr marL="1822112" algn="l" defTabSz="911057" rtl="0" eaLnBrk="1" latinLnBrk="0" hangingPunct="1">
              <a:defRPr sz="1800" kern="1200">
                <a:solidFill>
                  <a:schemeClr val="tx1"/>
                </a:solidFill>
                <a:latin typeface="+mn-lt"/>
                <a:ea typeface="+mn-ea"/>
                <a:cs typeface="+mn-cs"/>
              </a:defRPr>
            </a:lvl5pPr>
            <a:lvl6pPr marL="2277642" algn="l" defTabSz="911057" rtl="0" eaLnBrk="1" latinLnBrk="0" hangingPunct="1">
              <a:defRPr sz="1800" kern="1200">
                <a:solidFill>
                  <a:schemeClr val="tx1"/>
                </a:solidFill>
                <a:latin typeface="+mn-lt"/>
                <a:ea typeface="+mn-ea"/>
                <a:cs typeface="+mn-cs"/>
              </a:defRPr>
            </a:lvl6pPr>
            <a:lvl7pPr marL="2733174" algn="l" defTabSz="911057" rtl="0" eaLnBrk="1" latinLnBrk="0" hangingPunct="1">
              <a:defRPr sz="1800" kern="1200">
                <a:solidFill>
                  <a:schemeClr val="tx1"/>
                </a:solidFill>
                <a:latin typeface="+mn-lt"/>
                <a:ea typeface="+mn-ea"/>
                <a:cs typeface="+mn-cs"/>
              </a:defRPr>
            </a:lvl7pPr>
            <a:lvl8pPr marL="3188693" algn="l" defTabSz="911057" rtl="0" eaLnBrk="1" latinLnBrk="0" hangingPunct="1">
              <a:defRPr sz="1800" kern="1200">
                <a:solidFill>
                  <a:schemeClr val="tx1"/>
                </a:solidFill>
                <a:latin typeface="+mn-lt"/>
                <a:ea typeface="+mn-ea"/>
                <a:cs typeface="+mn-cs"/>
              </a:defRPr>
            </a:lvl8pPr>
            <a:lvl9pPr marL="3644224" algn="l" defTabSz="911057" rtl="0" eaLnBrk="1" latinLnBrk="0" hangingPunct="1">
              <a:defRPr sz="1800" kern="1200">
                <a:solidFill>
                  <a:schemeClr val="tx1"/>
                </a:solidFill>
                <a:latin typeface="+mn-lt"/>
                <a:ea typeface="+mn-ea"/>
                <a:cs typeface="+mn-cs"/>
              </a:defRPr>
            </a:lvl9pPr>
          </a:lstStyle>
          <a:p>
            <a:pPr defTabSz="1214712"/>
            <a:fld id="{90F9BDA0-AF0E-4BA8-B742-3B9C92A3E6FE}" type="slidenum">
              <a:rPr lang="en-US" sz="1200">
                <a:solidFill>
                  <a:srgbClr val="8C9599"/>
                </a:solidFill>
                <a:latin typeface="Arial"/>
              </a:rPr>
              <a:pPr defTabSz="1214712"/>
              <a:t>14</a:t>
            </a:fld>
            <a:endParaRPr lang="en-US" sz="1200">
              <a:solidFill>
                <a:srgbClr val="8C9599"/>
              </a:solidFill>
              <a:latin typeface="Arial"/>
            </a:endParaRPr>
          </a:p>
        </p:txBody>
      </p:sp>
      <p:sp>
        <p:nvSpPr>
          <p:cNvPr id="14" name="Title 1">
            <a:extLst>
              <a:ext uri="{FF2B5EF4-FFF2-40B4-BE49-F238E27FC236}">
                <a16:creationId xmlns:a16="http://schemas.microsoft.com/office/drawing/2014/main" id="{0F91CDA9-0455-41ED-90DA-768A1A025EF6}"/>
              </a:ext>
            </a:extLst>
          </p:cNvPr>
          <p:cNvSpPr>
            <a:spLocks noGrp="1"/>
          </p:cNvSpPr>
          <p:nvPr>
            <p:ph type="title"/>
          </p:nvPr>
        </p:nvSpPr>
        <p:spPr>
          <a:xfrm>
            <a:off x="1043355" y="310886"/>
            <a:ext cx="7694245" cy="700425"/>
          </a:xfrm>
        </p:spPr>
        <p:txBody>
          <a:bodyPr vert="horz" lIns="121915" tIns="60957" rIns="121915" bIns="60957" rtlCol="0" anchor="ctr">
            <a:noAutofit/>
          </a:bodyPr>
          <a:lstStyle/>
          <a:p>
            <a:pPr defTabSz="1102748"/>
            <a:r>
              <a:rPr lang="en-US" sz="2900" err="1"/>
              <a:t>EiMP</a:t>
            </a:r>
            <a:r>
              <a:rPr lang="en-US" sz="2900"/>
              <a:t> - Survivorship Rules</a:t>
            </a:r>
          </a:p>
        </p:txBody>
      </p:sp>
      <p:sp>
        <p:nvSpPr>
          <p:cNvPr id="15" name="TextBox 14">
            <a:extLst>
              <a:ext uri="{FF2B5EF4-FFF2-40B4-BE49-F238E27FC236}">
                <a16:creationId xmlns:a16="http://schemas.microsoft.com/office/drawing/2014/main" id="{CE416AFE-D105-43F5-B4B3-F5B10DF6AB97}"/>
              </a:ext>
            </a:extLst>
          </p:cNvPr>
          <p:cNvSpPr txBox="1"/>
          <p:nvPr/>
        </p:nvSpPr>
        <p:spPr>
          <a:xfrm>
            <a:off x="1281239" y="1049996"/>
            <a:ext cx="10748004" cy="1163395"/>
          </a:xfrm>
          <a:prstGeom prst="rect">
            <a:avLst/>
          </a:prstGeom>
          <a:noFill/>
        </p:spPr>
        <p:txBody>
          <a:bodyPr wrap="square" lIns="91440" tIns="45720" rIns="91440" bIns="45720" rtlCol="0" anchor="t">
            <a:spAutoFit/>
          </a:bodyPr>
          <a:lstStyle/>
          <a:p>
            <a:pPr indent="-342900" eaLnBrk="0" fontAlgn="base" hangingPunct="0">
              <a:spcBef>
                <a:spcPct val="0"/>
              </a:spcBef>
              <a:spcAft>
                <a:spcPct val="35000"/>
              </a:spcAft>
              <a:buClr>
                <a:schemeClr val="accent1"/>
              </a:buClr>
              <a:buFont typeface="Wingdings" panose="05000000000000000000" pitchFamily="2" charset="2"/>
              <a:buChar char="Ø"/>
            </a:pPr>
            <a:r>
              <a:rPr lang="en-US" sz="1600" dirty="0" err="1">
                <a:solidFill>
                  <a:srgbClr val="000000"/>
                </a:solidFill>
                <a:latin typeface="Arial"/>
              </a:rPr>
              <a:t>EiMP</a:t>
            </a:r>
            <a:r>
              <a:rPr lang="en-US" sz="1600" dirty="0">
                <a:solidFill>
                  <a:srgbClr val="000000"/>
                </a:solidFill>
                <a:latin typeface="Arial"/>
              </a:rPr>
              <a:t> survives data to the golden record on an attribute basis.  Each attribute is assigned to one of three survivorship rules.</a:t>
            </a:r>
          </a:p>
          <a:p>
            <a:pPr indent="-342900" eaLnBrk="0" fontAlgn="base" hangingPunct="0">
              <a:spcBef>
                <a:spcPct val="0"/>
              </a:spcBef>
              <a:spcAft>
                <a:spcPct val="35000"/>
              </a:spcAft>
              <a:buClr>
                <a:schemeClr val="accent1"/>
              </a:buClr>
              <a:buFont typeface="Wingdings" panose="05000000000000000000" pitchFamily="2" charset="2"/>
              <a:buChar char="Ø"/>
            </a:pPr>
            <a:r>
              <a:rPr lang="en-US" sz="1600" dirty="0">
                <a:solidFill>
                  <a:srgbClr val="000000"/>
                </a:solidFill>
                <a:latin typeface="Arial"/>
              </a:rPr>
              <a:t>All survivorship rules are approved by a governance council of stakeholders from each Line Of Business (LOB).  Governance meetings are hosted at regular intervals by the </a:t>
            </a:r>
            <a:r>
              <a:rPr lang="en-US" sz="1600" dirty="0" err="1">
                <a:solidFill>
                  <a:srgbClr val="000000"/>
                </a:solidFill>
                <a:latin typeface="Arial"/>
              </a:rPr>
              <a:t>EiMP</a:t>
            </a:r>
            <a:r>
              <a:rPr lang="en-US" sz="1600" dirty="0">
                <a:solidFill>
                  <a:srgbClr val="000000"/>
                </a:solidFill>
                <a:latin typeface="Arial"/>
              </a:rPr>
              <a:t> team.</a:t>
            </a:r>
            <a:endParaRPr lang="en-US" sz="1600" dirty="0">
              <a:solidFill>
                <a:srgbClr val="000000"/>
              </a:solidFill>
              <a:latin typeface="Arial"/>
              <a:cs typeface="Arial"/>
            </a:endParaRPr>
          </a:p>
        </p:txBody>
      </p:sp>
      <p:graphicFrame>
        <p:nvGraphicFramePr>
          <p:cNvPr id="16" name="Table 15">
            <a:extLst>
              <a:ext uri="{FF2B5EF4-FFF2-40B4-BE49-F238E27FC236}">
                <a16:creationId xmlns:a16="http://schemas.microsoft.com/office/drawing/2014/main" id="{1E3DCB81-8DD3-43CD-9BCE-97C9EB58A047}"/>
              </a:ext>
            </a:extLst>
          </p:cNvPr>
          <p:cNvGraphicFramePr>
            <a:graphicFrameLocks noGrp="1"/>
          </p:cNvGraphicFramePr>
          <p:nvPr>
            <p:extLst>
              <p:ext uri="{D42A27DB-BD31-4B8C-83A1-F6EECF244321}">
                <p14:modId xmlns:p14="http://schemas.microsoft.com/office/powerpoint/2010/main" val="173238761"/>
              </p:ext>
            </p:extLst>
          </p:nvPr>
        </p:nvGraphicFramePr>
        <p:xfrm>
          <a:off x="1281240" y="2259562"/>
          <a:ext cx="10748004" cy="1021670"/>
        </p:xfrm>
        <a:graphic>
          <a:graphicData uri="http://schemas.openxmlformats.org/drawingml/2006/table">
            <a:tbl>
              <a:tblPr>
                <a:tableStyleId>{5C22544A-7EE6-4342-B048-85BDC9FD1C3A}</a:tableStyleId>
              </a:tblPr>
              <a:tblGrid>
                <a:gridCol w="1592945">
                  <a:extLst>
                    <a:ext uri="{9D8B030D-6E8A-4147-A177-3AD203B41FA5}">
                      <a16:colId xmlns:a16="http://schemas.microsoft.com/office/drawing/2014/main" val="20000"/>
                    </a:ext>
                  </a:extLst>
                </a:gridCol>
                <a:gridCol w="9155059">
                  <a:extLst>
                    <a:ext uri="{9D8B030D-6E8A-4147-A177-3AD203B41FA5}">
                      <a16:colId xmlns:a16="http://schemas.microsoft.com/office/drawing/2014/main" val="20001"/>
                    </a:ext>
                  </a:extLst>
                </a:gridCol>
              </a:tblGrid>
              <a:tr h="170798">
                <a:tc gridSpan="2">
                  <a:txBody>
                    <a:bodyPr/>
                    <a:lstStyle/>
                    <a:p>
                      <a:pPr algn="ctr" fontAlgn="b"/>
                      <a:r>
                        <a:rPr lang="en-US" sz="1100" b="1" u="none" strike="noStrike">
                          <a:solidFill>
                            <a:schemeClr val="tx2"/>
                          </a:solidFill>
                          <a:effectLst/>
                        </a:rPr>
                        <a:t>Survivorship Rule Types</a:t>
                      </a:r>
                      <a:endParaRPr lang="en-US" sz="1100" b="1" i="0" u="none" strike="noStrike">
                        <a:solidFill>
                          <a:schemeClr val="tx2"/>
                        </a:solidFill>
                        <a:effectLst/>
                        <a:latin typeface="Calibri"/>
                      </a:endParaRPr>
                    </a:p>
                  </a:txBody>
                  <a:tcPr marL="7144" marR="7144" marT="714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hMerge="1">
                  <a:txBody>
                    <a:bodyPr/>
                    <a:lstStyle/>
                    <a:p>
                      <a:endParaRPr lang="en-US"/>
                    </a:p>
                  </a:txBody>
                  <a:tcPr/>
                </a:tc>
                <a:extLst>
                  <a:ext uri="{0D108BD9-81ED-4DB2-BD59-A6C34878D82A}">
                    <a16:rowId xmlns:a16="http://schemas.microsoft.com/office/drawing/2014/main" val="10000"/>
                  </a:ext>
                </a:extLst>
              </a:tr>
              <a:tr h="390638">
                <a:tc>
                  <a:txBody>
                    <a:bodyPr/>
                    <a:lstStyle/>
                    <a:p>
                      <a:pPr algn="l" fontAlgn="ctr"/>
                      <a:r>
                        <a:rPr lang="en-US" sz="1100" kern="1200">
                          <a:solidFill>
                            <a:srgbClr val="000000"/>
                          </a:solidFill>
                          <a:latin typeface="Arial"/>
                          <a:ea typeface="+mn-ea"/>
                          <a:cs typeface="+mn-cs"/>
                        </a:rPr>
                        <a:t>Tier</a:t>
                      </a: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100" kern="1200">
                          <a:solidFill>
                            <a:srgbClr val="000000"/>
                          </a:solidFill>
                          <a:latin typeface="Arial"/>
                          <a:ea typeface="+mn-ea"/>
                          <a:cs typeface="+mn-cs"/>
                        </a:rPr>
                        <a:t>A hierarchy of sources is created based on the confidence level of the data that source provides.  MDM will survive data for the attribute from the highest ranked source available.</a:t>
                      </a: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70798">
                <a:tc>
                  <a:txBody>
                    <a:bodyPr/>
                    <a:lstStyle/>
                    <a:p>
                      <a:pPr algn="l" fontAlgn="ctr"/>
                      <a:r>
                        <a:rPr lang="en-US" sz="1100" kern="1200">
                          <a:solidFill>
                            <a:srgbClr val="000000"/>
                          </a:solidFill>
                          <a:latin typeface="Arial"/>
                          <a:ea typeface="+mn-ea"/>
                          <a:cs typeface="+mn-cs"/>
                        </a:rPr>
                        <a:t>Last Updated</a:t>
                      </a: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100" kern="1200">
                          <a:solidFill>
                            <a:srgbClr val="000000"/>
                          </a:solidFill>
                          <a:latin typeface="Arial"/>
                          <a:ea typeface="+mn-ea"/>
                          <a:cs typeface="+mn-cs"/>
                        </a:rPr>
                        <a:t>The data from the record with the most recent update, regardless of source, will be survived.</a:t>
                      </a: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281464">
                <a:tc>
                  <a:txBody>
                    <a:bodyPr/>
                    <a:lstStyle/>
                    <a:p>
                      <a:pPr algn="l" fontAlgn="ctr"/>
                      <a:r>
                        <a:rPr lang="en-US" sz="1100" kern="1200">
                          <a:solidFill>
                            <a:srgbClr val="000000"/>
                          </a:solidFill>
                          <a:latin typeface="Arial"/>
                          <a:ea typeface="+mn-ea"/>
                          <a:cs typeface="+mn-cs"/>
                        </a:rPr>
                        <a:t>Keep All Unique</a:t>
                      </a: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100" kern="1200">
                          <a:solidFill>
                            <a:srgbClr val="000000"/>
                          </a:solidFill>
                          <a:latin typeface="Arial"/>
                          <a:ea typeface="+mn-ea"/>
                          <a:cs typeface="+mn-cs"/>
                        </a:rPr>
                        <a:t>All unique values of an attribute from across the member's different records will be survived.</a:t>
                      </a:r>
                    </a:p>
                  </a:txBody>
                  <a:tcPr marL="7144" marR="7144"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pic>
        <p:nvPicPr>
          <p:cNvPr id="3" name="Picture 2">
            <a:extLst>
              <a:ext uri="{FF2B5EF4-FFF2-40B4-BE49-F238E27FC236}">
                <a16:creationId xmlns:a16="http://schemas.microsoft.com/office/drawing/2014/main" id="{7FD5677E-E01D-4E5A-85C7-2CF377820088}"/>
              </a:ext>
            </a:extLst>
          </p:cNvPr>
          <p:cNvPicPr>
            <a:picLocks noChangeAspect="1"/>
          </p:cNvPicPr>
          <p:nvPr/>
        </p:nvPicPr>
        <p:blipFill>
          <a:blip r:embed="rId2"/>
          <a:stretch>
            <a:fillRect/>
          </a:stretch>
        </p:blipFill>
        <p:spPr>
          <a:xfrm>
            <a:off x="1536191" y="3344643"/>
            <a:ext cx="8199831" cy="2726329"/>
          </a:xfrm>
          <a:prstGeom prst="rect">
            <a:avLst/>
          </a:prstGeom>
        </p:spPr>
      </p:pic>
    </p:spTree>
    <p:extLst>
      <p:ext uri="{BB962C8B-B14F-4D97-AF65-F5344CB8AC3E}">
        <p14:creationId xmlns:p14="http://schemas.microsoft.com/office/powerpoint/2010/main" val="105607335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defTabSz="1217026"/>
            <a:fld id="{90F9BDA0-AF0E-4BA8-B742-3B9C92A3E6FE}" type="slidenum">
              <a:rPr lang="en-US">
                <a:solidFill>
                  <a:srgbClr val="8C9599"/>
                </a:solidFill>
                <a:latin typeface="Arial"/>
              </a:rPr>
              <a:pPr defTabSz="1217026"/>
              <a:t>15</a:t>
            </a:fld>
            <a:endParaRPr lang="en-US">
              <a:solidFill>
                <a:srgbClr val="8C9599"/>
              </a:solidFill>
              <a:latin typeface="Arial"/>
            </a:endParaRPr>
          </a:p>
        </p:txBody>
      </p:sp>
      <p:sp>
        <p:nvSpPr>
          <p:cNvPr id="3" name="Title 2"/>
          <p:cNvSpPr>
            <a:spLocks noGrp="1"/>
          </p:cNvSpPr>
          <p:nvPr>
            <p:ph type="title"/>
          </p:nvPr>
        </p:nvSpPr>
        <p:spPr/>
        <p:txBody>
          <a:bodyPr/>
          <a:lstStyle/>
          <a:p>
            <a:r>
              <a:rPr lang="en-US" err="1"/>
              <a:t>EiMP</a:t>
            </a:r>
            <a:r>
              <a:rPr lang="en-US"/>
              <a:t> – Consumer Processes</a:t>
            </a:r>
          </a:p>
        </p:txBody>
      </p:sp>
      <p:sp>
        <p:nvSpPr>
          <p:cNvPr id="5" name="TextBox 4">
            <a:extLst>
              <a:ext uri="{FF2B5EF4-FFF2-40B4-BE49-F238E27FC236}">
                <a16:creationId xmlns:a16="http://schemas.microsoft.com/office/drawing/2014/main" id="{3C1EEC40-9185-4116-B8B5-82C981CE0071}"/>
              </a:ext>
            </a:extLst>
          </p:cNvPr>
          <p:cNvSpPr txBox="1"/>
          <p:nvPr/>
        </p:nvSpPr>
        <p:spPr>
          <a:xfrm>
            <a:off x="1066800" y="1198485"/>
            <a:ext cx="10935810" cy="5078313"/>
          </a:xfrm>
          <a:prstGeom prst="rect">
            <a:avLst/>
          </a:prstGeom>
          <a:noFill/>
        </p:spPr>
        <p:txBody>
          <a:bodyPr wrap="square" rtlCol="0">
            <a:spAutoFit/>
          </a:bodyPr>
          <a:lstStyle/>
          <a:p>
            <a:pPr marL="285750" indent="-285750">
              <a:buFont typeface="Wingdings" panose="05000000000000000000" pitchFamily="2" charset="2"/>
              <a:buChar char="Ø"/>
            </a:pPr>
            <a:r>
              <a:rPr lang="en-US">
                <a:solidFill>
                  <a:srgbClr val="000000"/>
                </a:solidFill>
                <a:latin typeface="Arial"/>
              </a:rPr>
              <a:t>The </a:t>
            </a:r>
            <a:r>
              <a:rPr lang="en-US" err="1">
                <a:solidFill>
                  <a:srgbClr val="000000"/>
                </a:solidFill>
                <a:latin typeface="Arial"/>
              </a:rPr>
              <a:t>EiMP</a:t>
            </a:r>
            <a:r>
              <a:rPr lang="en-US">
                <a:solidFill>
                  <a:srgbClr val="000000"/>
                </a:solidFill>
                <a:latin typeface="Arial"/>
              </a:rPr>
              <a:t> Golden Record is available for consumption in two different patterns: Kafka Streaming or Graph API. </a:t>
            </a:r>
          </a:p>
          <a:p>
            <a:pPr marL="285750" indent="-285750">
              <a:buFont typeface="Wingdings" panose="05000000000000000000" pitchFamily="2" charset="2"/>
              <a:buChar char="Ø"/>
            </a:pPr>
            <a:r>
              <a:rPr lang="en-US">
                <a:solidFill>
                  <a:srgbClr val="000000"/>
                </a:solidFill>
                <a:latin typeface="Arial"/>
              </a:rPr>
              <a:t>Golden Record consumption through </a:t>
            </a:r>
            <a:r>
              <a:rPr lang="en-US" b="1">
                <a:solidFill>
                  <a:srgbClr val="FF0000"/>
                </a:solidFill>
                <a:latin typeface="Arial"/>
              </a:rPr>
              <a:t>Kafka Stream</a:t>
            </a:r>
            <a:r>
              <a:rPr lang="en-US">
                <a:solidFill>
                  <a:srgbClr val="000000"/>
                </a:solidFill>
                <a:latin typeface="Arial"/>
              </a:rPr>
              <a:t>: </a:t>
            </a:r>
          </a:p>
          <a:p>
            <a:pPr marL="742950" lvl="1" indent="-285750">
              <a:buFont typeface="Wingdings" panose="05000000000000000000" pitchFamily="2" charset="2"/>
              <a:buChar char="ü"/>
            </a:pPr>
            <a:r>
              <a:rPr lang="en-US">
                <a:solidFill>
                  <a:srgbClr val="000000"/>
                </a:solidFill>
                <a:latin typeface="Arial"/>
              </a:rPr>
              <a:t>The Golden Record topic in non-prod and prod on-premise is through the Kafka-as-a-Service clusters (kaas-alpha and kaas-prod). </a:t>
            </a:r>
          </a:p>
          <a:p>
            <a:pPr marL="742950" lvl="1" indent="-285750">
              <a:buFont typeface="Wingdings" panose="05000000000000000000" pitchFamily="2" charset="2"/>
              <a:buChar char="ü"/>
            </a:pPr>
            <a:r>
              <a:rPr lang="en-US">
                <a:solidFill>
                  <a:srgbClr val="000000"/>
                </a:solidFill>
                <a:latin typeface="Arial"/>
              </a:rPr>
              <a:t>The Golden Record can also be consumed from Azure Topics in both non-prod and prod environments, and details may be taken from the </a:t>
            </a:r>
            <a:r>
              <a:rPr lang="en-US" err="1">
                <a:solidFill>
                  <a:srgbClr val="000000"/>
                </a:solidFill>
                <a:latin typeface="Arial"/>
              </a:rPr>
              <a:t>EiMP</a:t>
            </a:r>
            <a:r>
              <a:rPr lang="en-US">
                <a:solidFill>
                  <a:srgbClr val="000000"/>
                </a:solidFill>
                <a:latin typeface="Arial"/>
              </a:rPr>
              <a:t> Product Team.</a:t>
            </a:r>
          </a:p>
          <a:p>
            <a:pPr marL="285750" indent="-285750">
              <a:buFont typeface="Wingdings" panose="05000000000000000000" pitchFamily="2" charset="2"/>
              <a:buChar char="Ø"/>
            </a:pPr>
            <a:r>
              <a:rPr lang="en-US">
                <a:solidFill>
                  <a:srgbClr val="000000"/>
                </a:solidFill>
                <a:latin typeface="Arial"/>
              </a:rPr>
              <a:t>The User Information may be accessed through </a:t>
            </a:r>
            <a:r>
              <a:rPr lang="en-US" b="1">
                <a:solidFill>
                  <a:srgbClr val="FF0000"/>
                </a:solidFill>
                <a:latin typeface="Arial"/>
              </a:rPr>
              <a:t>User Service API</a:t>
            </a:r>
            <a:r>
              <a:rPr lang="en-US">
                <a:solidFill>
                  <a:srgbClr val="000000"/>
                </a:solidFill>
                <a:latin typeface="Arial"/>
              </a:rPr>
              <a:t>: </a:t>
            </a:r>
          </a:p>
          <a:p>
            <a:pPr marL="742950" lvl="1" indent="-285750">
              <a:buFont typeface="Wingdings" panose="05000000000000000000" pitchFamily="2" charset="2"/>
              <a:buChar char="ü"/>
            </a:pPr>
            <a:r>
              <a:rPr lang="en-US">
                <a:solidFill>
                  <a:srgbClr val="000000"/>
                </a:solidFill>
                <a:latin typeface="Arial"/>
              </a:rPr>
              <a:t>This Service is based on REST, and it will be fastest to fetch User Data (not GR)</a:t>
            </a:r>
          </a:p>
          <a:p>
            <a:pPr marL="742950" lvl="1" indent="-285750">
              <a:buFont typeface="Wingdings" panose="05000000000000000000" pitchFamily="2" charset="2"/>
              <a:buChar char="ü"/>
            </a:pPr>
            <a:r>
              <a:rPr lang="en-US">
                <a:solidFill>
                  <a:srgbClr val="000000"/>
                </a:solidFill>
                <a:latin typeface="Arial"/>
              </a:rPr>
              <a:t>It will provide only the Demographic info and the associated ID’s of the User</a:t>
            </a:r>
          </a:p>
          <a:p>
            <a:pPr marL="742950" lvl="1" indent="-285750">
              <a:buFont typeface="Wingdings" panose="05000000000000000000" pitchFamily="2" charset="2"/>
              <a:buChar char="ü"/>
            </a:pPr>
            <a:r>
              <a:rPr lang="en-US">
                <a:solidFill>
                  <a:srgbClr val="000000"/>
                </a:solidFill>
                <a:latin typeface="Arial"/>
              </a:rPr>
              <a:t>It can accept an ID like EID / HSID / DOB with an ID etc. to fetch one unique user record</a:t>
            </a:r>
          </a:p>
          <a:p>
            <a:pPr marL="742950" lvl="1" indent="-285750">
              <a:buFont typeface="Wingdings" panose="05000000000000000000" pitchFamily="2" charset="2"/>
              <a:buChar char="ü"/>
            </a:pPr>
            <a:r>
              <a:rPr lang="en-US">
                <a:solidFill>
                  <a:srgbClr val="000000"/>
                </a:solidFill>
                <a:latin typeface="Arial"/>
              </a:rPr>
              <a:t>It will fetch all associated User Records if multiple Search ID’s provided in the request.</a:t>
            </a:r>
          </a:p>
          <a:p>
            <a:pPr marL="742950" lvl="1" indent="-285750">
              <a:buFont typeface="Wingdings" panose="05000000000000000000" pitchFamily="2" charset="2"/>
              <a:buChar char="ü"/>
            </a:pPr>
            <a:r>
              <a:rPr lang="en-US">
                <a:solidFill>
                  <a:srgbClr val="000000"/>
                </a:solidFill>
                <a:latin typeface="Arial"/>
              </a:rPr>
              <a:t>This Service is free to use, no chargebacks.</a:t>
            </a:r>
          </a:p>
          <a:p>
            <a:pPr marL="285750" indent="-285750">
              <a:buFont typeface="Wingdings" panose="05000000000000000000" pitchFamily="2" charset="2"/>
              <a:buChar char="Ø"/>
            </a:pPr>
            <a:r>
              <a:rPr lang="en-US">
                <a:solidFill>
                  <a:srgbClr val="000000"/>
                </a:solidFill>
                <a:latin typeface="Arial"/>
              </a:rPr>
              <a:t>The User Information may be accessed through </a:t>
            </a:r>
            <a:r>
              <a:rPr lang="en-US" b="1" err="1">
                <a:solidFill>
                  <a:srgbClr val="FF0000"/>
                </a:solidFill>
                <a:latin typeface="Arial"/>
              </a:rPr>
              <a:t>GraphQL</a:t>
            </a:r>
            <a:r>
              <a:rPr lang="en-US" b="1">
                <a:solidFill>
                  <a:srgbClr val="FF0000"/>
                </a:solidFill>
                <a:latin typeface="Arial"/>
              </a:rPr>
              <a:t> API</a:t>
            </a:r>
            <a:r>
              <a:rPr lang="en-US">
                <a:solidFill>
                  <a:srgbClr val="000000"/>
                </a:solidFill>
                <a:latin typeface="Arial"/>
              </a:rPr>
              <a:t>:</a:t>
            </a:r>
          </a:p>
          <a:p>
            <a:pPr marL="742950" lvl="1" indent="-285750">
              <a:buFont typeface="Wingdings" panose="05000000000000000000" pitchFamily="2" charset="2"/>
              <a:buChar char="ü"/>
            </a:pPr>
            <a:r>
              <a:rPr lang="en-US">
                <a:solidFill>
                  <a:srgbClr val="000000"/>
                </a:solidFill>
                <a:latin typeface="Arial"/>
              </a:rPr>
              <a:t>This Service is based on </a:t>
            </a:r>
            <a:r>
              <a:rPr lang="en-US" err="1">
                <a:solidFill>
                  <a:srgbClr val="000000"/>
                </a:solidFill>
                <a:latin typeface="Arial"/>
              </a:rPr>
              <a:t>GraphQL</a:t>
            </a:r>
            <a:r>
              <a:rPr lang="en-US">
                <a:solidFill>
                  <a:srgbClr val="000000"/>
                </a:solidFill>
                <a:latin typeface="Arial"/>
              </a:rPr>
              <a:t> API, runs on the Golden Record (</a:t>
            </a:r>
            <a:r>
              <a:rPr lang="en-US" err="1">
                <a:solidFill>
                  <a:srgbClr val="000000"/>
                </a:solidFill>
                <a:latin typeface="Arial"/>
              </a:rPr>
              <a:t>MasterIdentifier</a:t>
            </a:r>
            <a:r>
              <a:rPr lang="en-US">
                <a:solidFill>
                  <a:srgbClr val="000000"/>
                </a:solidFill>
                <a:latin typeface="Arial"/>
              </a:rPr>
              <a:t>)</a:t>
            </a:r>
          </a:p>
          <a:p>
            <a:pPr marL="742950" lvl="1" indent="-285750">
              <a:buFont typeface="Wingdings" panose="05000000000000000000" pitchFamily="2" charset="2"/>
              <a:buChar char="ü"/>
            </a:pPr>
            <a:r>
              <a:rPr lang="en-US">
                <a:solidFill>
                  <a:srgbClr val="000000"/>
                </a:solidFill>
                <a:latin typeface="Arial"/>
              </a:rPr>
              <a:t>It can accept few Identifiers and provide the required User Info from GR</a:t>
            </a:r>
          </a:p>
          <a:p>
            <a:pPr marL="742950" lvl="1" indent="-285750">
              <a:buFont typeface="Wingdings" panose="05000000000000000000" pitchFamily="2" charset="2"/>
              <a:buChar char="ü"/>
            </a:pPr>
            <a:r>
              <a:rPr lang="en-US">
                <a:solidFill>
                  <a:srgbClr val="000000"/>
                </a:solidFill>
                <a:latin typeface="Arial"/>
              </a:rPr>
              <a:t>The Request params can be EID OR Big 3 and any other Identifier(s) if available, and Response can be any set of params from the Golden Record. </a:t>
            </a:r>
            <a:endParaRPr lang="en-US">
              <a:solidFill>
                <a:srgbClr val="4D4D4D"/>
              </a:solidFill>
            </a:endParaRPr>
          </a:p>
        </p:txBody>
      </p:sp>
    </p:spTree>
    <p:extLst>
      <p:ext uri="{BB962C8B-B14F-4D97-AF65-F5344CB8AC3E}">
        <p14:creationId xmlns:p14="http://schemas.microsoft.com/office/powerpoint/2010/main" val="216957630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defTabSz="914339"/>
            <a:fld id="{90F9BDA0-AF0E-4BA8-B742-3B9C92A3E6FE}" type="slidenum">
              <a:rPr lang="en-US">
                <a:solidFill>
                  <a:srgbClr val="8C9599"/>
                </a:solidFill>
                <a:latin typeface="Arial"/>
              </a:rPr>
              <a:pPr defTabSz="914339"/>
              <a:t>16</a:t>
            </a:fld>
            <a:endParaRPr lang="en-US">
              <a:solidFill>
                <a:srgbClr val="8C9599"/>
              </a:solidFill>
              <a:latin typeface="Arial"/>
            </a:endParaRPr>
          </a:p>
        </p:txBody>
      </p:sp>
      <p:sp>
        <p:nvSpPr>
          <p:cNvPr id="4" name="TextBox 3"/>
          <p:cNvSpPr txBox="1"/>
          <p:nvPr/>
        </p:nvSpPr>
        <p:spPr>
          <a:xfrm>
            <a:off x="1213388" y="1339258"/>
            <a:ext cx="10369012" cy="4278094"/>
          </a:xfrm>
          <a:prstGeom prst="rect">
            <a:avLst/>
          </a:prstGeom>
          <a:noFill/>
        </p:spPr>
        <p:txBody>
          <a:bodyPr wrap="square" rtlCol="0">
            <a:spAutoFit/>
          </a:bodyPr>
          <a:lstStyle/>
          <a:p>
            <a:pPr defTabSz="914339">
              <a:spcAft>
                <a:spcPts val="286"/>
              </a:spcAft>
              <a:buClr>
                <a:srgbClr val="00A8F7"/>
              </a:buClr>
            </a:pPr>
            <a:r>
              <a:rPr lang="en-US">
                <a:solidFill>
                  <a:srgbClr val="000000"/>
                </a:solidFill>
                <a:latin typeface="Arial"/>
              </a:rPr>
              <a:t>The detailed information about </a:t>
            </a:r>
            <a:r>
              <a:rPr lang="en-US" err="1">
                <a:solidFill>
                  <a:srgbClr val="000000"/>
                </a:solidFill>
                <a:latin typeface="Arial"/>
              </a:rPr>
              <a:t>EiMP</a:t>
            </a:r>
            <a:r>
              <a:rPr lang="en-US">
                <a:solidFill>
                  <a:srgbClr val="000000"/>
                </a:solidFill>
                <a:latin typeface="Arial"/>
              </a:rPr>
              <a:t> and its related Technologies may be found here:</a:t>
            </a:r>
            <a:endParaRPr lang="en-US">
              <a:solidFill>
                <a:srgbClr val="000000"/>
              </a:solidFill>
              <a:latin typeface="Arial"/>
              <a:hlinkClick r:id="rId2">
                <a:extLst>
                  <a:ext uri="{A12FA001-AC4F-418D-AE19-62706E023703}">
                    <ahyp:hlinkClr xmlns:ahyp="http://schemas.microsoft.com/office/drawing/2018/hyperlinkcolor" val="tx"/>
                  </a:ext>
                </a:extLst>
              </a:hlinkClick>
            </a:endParaRPr>
          </a:p>
          <a:p>
            <a:pPr marL="285750" indent="-285750" defTabSz="914339">
              <a:lnSpc>
                <a:spcPct val="150000"/>
              </a:lnSpc>
              <a:spcAft>
                <a:spcPts val="286"/>
              </a:spcAft>
              <a:buClr>
                <a:srgbClr val="00A8F7"/>
              </a:buClr>
              <a:buFont typeface="Wingdings" panose="05000000000000000000" pitchFamily="2" charset="2"/>
              <a:buChar char="q"/>
            </a:pPr>
            <a:r>
              <a:rPr lang="en-US" err="1">
                <a:solidFill>
                  <a:srgbClr val="000000"/>
                </a:solidFill>
                <a:latin typeface="Arial"/>
              </a:rPr>
              <a:t>EiMP</a:t>
            </a:r>
            <a:r>
              <a:rPr lang="en-US">
                <a:solidFill>
                  <a:srgbClr val="000000"/>
                </a:solidFill>
                <a:latin typeface="Arial"/>
              </a:rPr>
              <a:t> Documentation: </a:t>
            </a:r>
            <a:r>
              <a:rPr lang="en-US">
                <a:hlinkClick r:id="rId2"/>
              </a:rPr>
              <a:t>Enterprise Individual Mastering Platform (optum.com)</a:t>
            </a:r>
            <a:endParaRPr lang="en-US"/>
          </a:p>
          <a:p>
            <a:pPr marL="285750" indent="-285750" defTabSz="914339">
              <a:lnSpc>
                <a:spcPct val="150000"/>
              </a:lnSpc>
              <a:spcAft>
                <a:spcPts val="286"/>
              </a:spcAft>
              <a:buClr>
                <a:srgbClr val="00A8F7"/>
              </a:buClr>
              <a:buFont typeface="Wingdings" panose="05000000000000000000" pitchFamily="2" charset="2"/>
              <a:buChar char="q"/>
            </a:pPr>
            <a:r>
              <a:rPr lang="en-US" err="1">
                <a:solidFill>
                  <a:srgbClr val="000000"/>
                </a:solidFill>
                <a:latin typeface="Arial"/>
              </a:rPr>
              <a:t>EiMP</a:t>
            </a:r>
            <a:r>
              <a:rPr lang="en-US">
                <a:solidFill>
                  <a:srgbClr val="000000"/>
                </a:solidFill>
                <a:latin typeface="Arial"/>
              </a:rPr>
              <a:t> Matching Process: </a:t>
            </a:r>
            <a:r>
              <a:rPr lang="en-US">
                <a:hlinkClick r:id="rId3"/>
              </a:rPr>
              <a:t>Health Care Matrix (optum.com)</a:t>
            </a:r>
            <a:endParaRPr lang="en-US"/>
          </a:p>
          <a:p>
            <a:pPr marL="285750" indent="-285750" defTabSz="914339">
              <a:lnSpc>
                <a:spcPct val="150000"/>
              </a:lnSpc>
              <a:spcAft>
                <a:spcPts val="286"/>
              </a:spcAft>
              <a:buClr>
                <a:srgbClr val="00A8F7"/>
              </a:buClr>
              <a:buFont typeface="Wingdings" panose="05000000000000000000" pitchFamily="2" charset="2"/>
              <a:buChar char="q"/>
            </a:pPr>
            <a:r>
              <a:rPr lang="en-US" err="1">
                <a:solidFill>
                  <a:srgbClr val="000000"/>
                </a:solidFill>
                <a:latin typeface="Arial"/>
              </a:rPr>
              <a:t>EiMP</a:t>
            </a:r>
            <a:r>
              <a:rPr lang="en-US">
                <a:solidFill>
                  <a:srgbClr val="000000"/>
                </a:solidFill>
                <a:latin typeface="Arial"/>
              </a:rPr>
              <a:t> On-boarding Process: </a:t>
            </a:r>
            <a:r>
              <a:rPr lang="en-US">
                <a:hlinkClick r:id="rId4"/>
              </a:rPr>
              <a:t>Instructions and Checklist - Enterprise Individual Mastering Platform (optum.com)</a:t>
            </a:r>
            <a:endParaRPr lang="en-US"/>
          </a:p>
          <a:p>
            <a:pPr marL="285750" indent="-285750" defTabSz="914339">
              <a:lnSpc>
                <a:spcPct val="150000"/>
              </a:lnSpc>
              <a:spcAft>
                <a:spcPts val="286"/>
              </a:spcAft>
              <a:buClr>
                <a:srgbClr val="00A8F7"/>
              </a:buClr>
              <a:buFont typeface="Wingdings" panose="05000000000000000000" pitchFamily="2" charset="2"/>
              <a:buChar char="q"/>
            </a:pPr>
            <a:r>
              <a:rPr lang="en-US" err="1">
                <a:solidFill>
                  <a:srgbClr val="000000"/>
                </a:solidFill>
                <a:latin typeface="Arial"/>
              </a:rPr>
              <a:t>EiMP</a:t>
            </a:r>
            <a:r>
              <a:rPr lang="en-US">
                <a:solidFill>
                  <a:srgbClr val="000000"/>
                </a:solidFill>
                <a:latin typeface="Arial"/>
              </a:rPr>
              <a:t>  User Service: </a:t>
            </a:r>
            <a:r>
              <a:rPr lang="en-US">
                <a:hlinkClick r:id="rId5"/>
              </a:rPr>
              <a:t>HCP/UserService.md at master · hcp-</a:t>
            </a:r>
            <a:r>
              <a:rPr lang="en-US" err="1">
                <a:hlinkClick r:id="rId5"/>
              </a:rPr>
              <a:t>poa</a:t>
            </a:r>
            <a:r>
              <a:rPr lang="en-US">
                <a:hlinkClick r:id="rId5"/>
              </a:rPr>
              <a:t>/HCP (optum.com)</a:t>
            </a:r>
            <a:endParaRPr lang="en-US"/>
          </a:p>
          <a:p>
            <a:pPr marL="285750" indent="-285750" defTabSz="914339">
              <a:lnSpc>
                <a:spcPct val="150000"/>
              </a:lnSpc>
              <a:spcAft>
                <a:spcPts val="286"/>
              </a:spcAft>
              <a:buClr>
                <a:srgbClr val="00A8F7"/>
              </a:buClr>
              <a:buFont typeface="Wingdings" panose="05000000000000000000" pitchFamily="2" charset="2"/>
              <a:buChar char="q"/>
            </a:pPr>
            <a:r>
              <a:rPr lang="en-US" err="1">
                <a:solidFill>
                  <a:srgbClr val="000000"/>
                </a:solidFill>
                <a:latin typeface="Arial"/>
              </a:rPr>
              <a:t>EiMP</a:t>
            </a:r>
            <a:r>
              <a:rPr lang="en-US">
                <a:solidFill>
                  <a:srgbClr val="000000"/>
                </a:solidFill>
                <a:latin typeface="Arial"/>
              </a:rPr>
              <a:t> </a:t>
            </a:r>
            <a:r>
              <a:rPr lang="en-US" err="1">
                <a:solidFill>
                  <a:srgbClr val="000000"/>
                </a:solidFill>
                <a:latin typeface="Arial"/>
              </a:rPr>
              <a:t>GraphQL</a:t>
            </a:r>
            <a:r>
              <a:rPr lang="en-US">
                <a:solidFill>
                  <a:srgbClr val="000000"/>
                </a:solidFill>
                <a:latin typeface="Arial"/>
              </a:rPr>
              <a:t> API: </a:t>
            </a:r>
            <a:r>
              <a:rPr lang="en-US">
                <a:hlinkClick r:id="rId6"/>
              </a:rPr>
              <a:t>HCP Graph API Overview · HCP Graph API (optum.com)</a:t>
            </a:r>
            <a:endParaRPr lang="en-US"/>
          </a:p>
          <a:p>
            <a:pPr defTabSz="914339">
              <a:spcAft>
                <a:spcPts val="286"/>
              </a:spcAft>
              <a:buClr>
                <a:srgbClr val="00A8F7"/>
              </a:buClr>
            </a:pPr>
            <a:endParaRPr lang="en-US"/>
          </a:p>
          <a:p>
            <a:pPr defTabSz="914339">
              <a:spcAft>
                <a:spcPts val="286"/>
              </a:spcAft>
              <a:buClr>
                <a:srgbClr val="00A8F7"/>
              </a:buClr>
            </a:pPr>
            <a:r>
              <a:rPr lang="en-US">
                <a:solidFill>
                  <a:srgbClr val="000000"/>
                </a:solidFill>
                <a:latin typeface="Arial"/>
              </a:rPr>
              <a:t>Following people of </a:t>
            </a:r>
            <a:r>
              <a:rPr lang="en-US" err="1">
                <a:solidFill>
                  <a:srgbClr val="000000"/>
                </a:solidFill>
                <a:latin typeface="Arial"/>
              </a:rPr>
              <a:t>EiMP</a:t>
            </a:r>
            <a:r>
              <a:rPr lang="en-US">
                <a:solidFill>
                  <a:srgbClr val="000000"/>
                </a:solidFill>
                <a:latin typeface="Arial"/>
              </a:rPr>
              <a:t> may be contacted for further help: </a:t>
            </a:r>
            <a:r>
              <a:rPr lang="en-US">
                <a:hlinkClick r:id="rId7"/>
              </a:rPr>
              <a:t>Teams &amp; Contact Info - Enterprise Individual Mastering Platform (optum.com)</a:t>
            </a:r>
            <a:endParaRPr lang="en-US"/>
          </a:p>
          <a:p>
            <a:pPr defTabSz="914339">
              <a:spcAft>
                <a:spcPts val="286"/>
              </a:spcAft>
              <a:buClr>
                <a:srgbClr val="00A8F7"/>
              </a:buClr>
            </a:pPr>
            <a:endParaRPr lang="en-US"/>
          </a:p>
        </p:txBody>
      </p:sp>
      <p:sp>
        <p:nvSpPr>
          <p:cNvPr id="5" name="Title 1">
            <a:extLst>
              <a:ext uri="{FF2B5EF4-FFF2-40B4-BE49-F238E27FC236}">
                <a16:creationId xmlns:a16="http://schemas.microsoft.com/office/drawing/2014/main" id="{DFE82BF2-B053-4057-AB8A-535AC69E6262}"/>
              </a:ext>
            </a:extLst>
          </p:cNvPr>
          <p:cNvSpPr>
            <a:spLocks noGrp="1"/>
          </p:cNvSpPr>
          <p:nvPr>
            <p:ph type="title"/>
          </p:nvPr>
        </p:nvSpPr>
        <p:spPr>
          <a:xfrm>
            <a:off x="1043355" y="310886"/>
            <a:ext cx="7694245" cy="700425"/>
          </a:xfrm>
        </p:spPr>
        <p:txBody>
          <a:bodyPr vert="horz" lIns="121915" tIns="60957" rIns="121915" bIns="60957" rtlCol="0" anchor="ctr">
            <a:noAutofit/>
          </a:bodyPr>
          <a:lstStyle/>
          <a:p>
            <a:pPr defTabSz="1102748"/>
            <a:r>
              <a:rPr lang="en-US" sz="2900" err="1"/>
              <a:t>EiMP</a:t>
            </a:r>
            <a:r>
              <a:rPr lang="en-US" sz="2900"/>
              <a:t> – Further Help</a:t>
            </a:r>
          </a:p>
        </p:txBody>
      </p:sp>
    </p:spTree>
    <p:extLst>
      <p:ext uri="{BB962C8B-B14F-4D97-AF65-F5344CB8AC3E}">
        <p14:creationId xmlns:p14="http://schemas.microsoft.com/office/powerpoint/2010/main" val="110386281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FCA13-251E-4F26-8D8B-C7F8FFDD4830}"/>
              </a:ext>
            </a:extLst>
          </p:cNvPr>
          <p:cNvSpPr>
            <a:spLocks noGrp="1"/>
          </p:cNvSpPr>
          <p:nvPr>
            <p:ph type="title"/>
          </p:nvPr>
        </p:nvSpPr>
        <p:spPr>
          <a:xfrm>
            <a:off x="449849" y="2971813"/>
            <a:ext cx="10968567" cy="611187"/>
          </a:xfrm>
        </p:spPr>
        <p:txBody>
          <a:bodyPr/>
          <a:lstStyle/>
          <a:p>
            <a:pPr algn="ctr"/>
            <a:r>
              <a:rPr lang="en-US"/>
              <a:t>Thank you</a:t>
            </a:r>
          </a:p>
        </p:txBody>
      </p:sp>
      <p:sp>
        <p:nvSpPr>
          <p:cNvPr id="4" name="Slide Number Placeholder 3">
            <a:extLst>
              <a:ext uri="{FF2B5EF4-FFF2-40B4-BE49-F238E27FC236}">
                <a16:creationId xmlns:a16="http://schemas.microsoft.com/office/drawing/2014/main" id="{90ED685B-3EDE-4068-8B9F-9D1D47A42023}"/>
              </a:ext>
            </a:extLst>
          </p:cNvPr>
          <p:cNvSpPr>
            <a:spLocks noGrp="1"/>
          </p:cNvSpPr>
          <p:nvPr>
            <p:ph type="sldNum" idx="12"/>
          </p:nvPr>
        </p:nvSpPr>
        <p:spPr/>
        <p:txBody>
          <a:bodyPr/>
          <a:lstStyle/>
          <a:p>
            <a:fld id="{00000000-1234-1234-1234-123412341234}" type="slidenum">
              <a:rPr lang="en-US" smtClean="0"/>
              <a:pPr/>
              <a:t>17</a:t>
            </a:fld>
            <a:endParaRPr lang="en-US"/>
          </a:p>
        </p:txBody>
      </p:sp>
    </p:spTree>
    <p:extLst>
      <p:ext uri="{BB962C8B-B14F-4D97-AF65-F5344CB8AC3E}">
        <p14:creationId xmlns:p14="http://schemas.microsoft.com/office/powerpoint/2010/main" val="236605366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6800" y="295837"/>
            <a:ext cx="9326381" cy="700425"/>
          </a:xfrm>
        </p:spPr>
        <p:txBody>
          <a:bodyPr vert="horz" lIns="121915" tIns="60957" rIns="121915" bIns="60957" rtlCol="0" anchor="ctr">
            <a:noAutofit/>
          </a:bodyPr>
          <a:lstStyle/>
          <a:p>
            <a:pPr defTabSz="1102748"/>
            <a:r>
              <a:rPr lang="en-US" sz="2930"/>
              <a:t>What Topics Covered</a:t>
            </a:r>
          </a:p>
        </p:txBody>
      </p:sp>
      <p:sp>
        <p:nvSpPr>
          <p:cNvPr id="2" name="Rectangle 1"/>
          <p:cNvSpPr/>
          <p:nvPr/>
        </p:nvSpPr>
        <p:spPr>
          <a:xfrm>
            <a:off x="1066801" y="1065320"/>
            <a:ext cx="5387265" cy="4722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21661" tIns="60831" rIns="121661" bIns="60831" rtlCol="0" anchor="t"/>
          <a:lstStyle/>
          <a:p>
            <a:pPr marL="285750" marR="0" lvl="0" indent="-285750" algn="l" defTabSz="108617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400" b="0" i="0" u="none" strike="noStrike" kern="1200" cap="none" spc="0" normalizeH="0" baseline="0" noProof="0">
                <a:ln>
                  <a:noFill/>
                </a:ln>
                <a:solidFill>
                  <a:srgbClr val="000000"/>
                </a:solidFill>
                <a:effectLst/>
                <a:uLnTx/>
                <a:uFillTx/>
                <a:latin typeface="Arial"/>
                <a:ea typeface="+mn-ea"/>
                <a:cs typeface="+mn-cs"/>
              </a:rPr>
              <a:t>What is </a:t>
            </a:r>
            <a:r>
              <a:rPr kumimoji="0" lang="en-US" sz="1400" b="0" i="0" u="none" strike="noStrike" kern="1200" cap="none" spc="0" normalizeH="0" baseline="0" noProof="0" err="1">
                <a:ln>
                  <a:noFill/>
                </a:ln>
                <a:solidFill>
                  <a:srgbClr val="000000"/>
                </a:solidFill>
                <a:effectLst/>
                <a:uLnTx/>
                <a:uFillTx/>
                <a:latin typeface="Arial"/>
                <a:ea typeface="+mn-ea"/>
                <a:cs typeface="+mn-cs"/>
              </a:rPr>
              <a:t>EiMP</a:t>
            </a:r>
            <a:endParaRPr lang="en-US" sz="1400">
              <a:solidFill>
                <a:srgbClr val="000000"/>
              </a:solidFill>
              <a:latin typeface="Arial"/>
            </a:endParaRPr>
          </a:p>
          <a:p>
            <a:pPr marL="285750" marR="0" lvl="0" indent="-285750" algn="l" defTabSz="108617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1400" b="0" i="0" u="none" strike="noStrike" kern="1200" cap="none" spc="0" normalizeH="0" baseline="0" noProof="0">
              <a:ln>
                <a:noFill/>
              </a:ln>
              <a:solidFill>
                <a:srgbClr val="000000"/>
              </a:solidFill>
              <a:effectLst/>
              <a:uLnTx/>
              <a:uFillTx/>
              <a:latin typeface="Arial"/>
              <a:ea typeface="+mn-ea"/>
              <a:cs typeface="+mn-cs"/>
            </a:endParaRPr>
          </a:p>
          <a:p>
            <a:pPr marL="285750" marR="0" lvl="0" indent="-285750" algn="l" defTabSz="108617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400">
                <a:solidFill>
                  <a:srgbClr val="000000"/>
                </a:solidFill>
                <a:latin typeface="Arial"/>
              </a:rPr>
              <a:t>Why </a:t>
            </a:r>
            <a:r>
              <a:rPr lang="en-US" sz="1400" err="1">
                <a:solidFill>
                  <a:srgbClr val="000000"/>
                </a:solidFill>
                <a:latin typeface="Arial"/>
              </a:rPr>
              <a:t>EiMP</a:t>
            </a:r>
            <a:endParaRPr lang="en-US" sz="1400">
              <a:solidFill>
                <a:srgbClr val="000000"/>
              </a:solidFill>
              <a:latin typeface="Arial"/>
            </a:endParaRPr>
          </a:p>
          <a:p>
            <a:pPr marL="285750" marR="0" lvl="0" indent="-285750" algn="l" defTabSz="108617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1400" b="0" i="0" u="none" strike="noStrike" kern="1200" cap="none" spc="0" normalizeH="0" baseline="0" noProof="0">
              <a:ln>
                <a:noFill/>
              </a:ln>
              <a:solidFill>
                <a:srgbClr val="000000"/>
              </a:solidFill>
              <a:effectLst/>
              <a:uLnTx/>
              <a:uFillTx/>
              <a:latin typeface="Arial"/>
              <a:ea typeface="+mn-ea"/>
              <a:cs typeface="+mn-cs"/>
            </a:endParaRPr>
          </a:p>
          <a:p>
            <a:pPr marL="285750" marR="0" lvl="0" indent="-285750" algn="l" defTabSz="108617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400">
                <a:solidFill>
                  <a:srgbClr val="000000"/>
                </a:solidFill>
                <a:latin typeface="Arial"/>
              </a:rPr>
              <a:t>What is Golden Record</a:t>
            </a:r>
          </a:p>
          <a:p>
            <a:pPr marL="285750" marR="0" lvl="0" indent="-285750" algn="l" defTabSz="108617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US" sz="1400">
              <a:solidFill>
                <a:srgbClr val="000000"/>
              </a:solidFill>
              <a:latin typeface="Arial"/>
            </a:endParaRPr>
          </a:p>
          <a:p>
            <a:pPr marL="285750" marR="0" lvl="0" indent="-285750" algn="l" defTabSz="108617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400">
                <a:solidFill>
                  <a:srgbClr val="000000"/>
                </a:solidFill>
                <a:latin typeface="Arial"/>
              </a:rPr>
              <a:t>Golden Rule - Structure</a:t>
            </a:r>
          </a:p>
          <a:p>
            <a:pPr marL="285750" marR="0" lvl="0" indent="-285750" algn="l" defTabSz="108617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1400" b="0" i="0" u="none" strike="noStrike" kern="1200" cap="none" spc="0" normalizeH="0" baseline="0" noProof="0">
              <a:ln>
                <a:noFill/>
              </a:ln>
              <a:solidFill>
                <a:srgbClr val="000000"/>
              </a:solidFill>
              <a:effectLst/>
              <a:uLnTx/>
              <a:uFillTx/>
              <a:latin typeface="Arial"/>
              <a:ea typeface="+mn-ea"/>
              <a:cs typeface="+mn-cs"/>
            </a:endParaRPr>
          </a:p>
          <a:p>
            <a:pPr marL="285750" marR="0" lvl="0" indent="-285750" algn="l" defTabSz="108617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400" err="1">
                <a:solidFill>
                  <a:srgbClr val="000000"/>
                </a:solidFill>
                <a:latin typeface="Arial"/>
              </a:rPr>
              <a:t>EiMP</a:t>
            </a:r>
            <a:r>
              <a:rPr lang="en-US" sz="1400">
                <a:solidFill>
                  <a:srgbClr val="000000"/>
                </a:solidFill>
                <a:latin typeface="Arial"/>
              </a:rPr>
              <a:t> – Intake Process</a:t>
            </a:r>
          </a:p>
          <a:p>
            <a:pPr marL="285750" marR="0" lvl="0" indent="-285750" algn="l" defTabSz="108617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1400" b="0" i="0" u="none" strike="noStrike" kern="1200" cap="none" spc="0" normalizeH="0" baseline="0" noProof="0">
              <a:ln>
                <a:noFill/>
              </a:ln>
              <a:solidFill>
                <a:srgbClr val="000000"/>
              </a:solidFill>
              <a:effectLst/>
              <a:uLnTx/>
              <a:uFillTx/>
              <a:latin typeface="Arial"/>
              <a:ea typeface="+mn-ea"/>
              <a:cs typeface="+mn-cs"/>
            </a:endParaRPr>
          </a:p>
          <a:p>
            <a:pPr marL="285750" marR="0" lvl="0" indent="-285750" algn="l" defTabSz="108617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400" err="1">
                <a:solidFill>
                  <a:srgbClr val="000000"/>
                </a:solidFill>
                <a:latin typeface="Arial"/>
              </a:rPr>
              <a:t>EiMP</a:t>
            </a:r>
            <a:r>
              <a:rPr lang="en-US" sz="1400">
                <a:solidFill>
                  <a:srgbClr val="000000"/>
                </a:solidFill>
                <a:latin typeface="Arial"/>
              </a:rPr>
              <a:t> – Architecture</a:t>
            </a:r>
          </a:p>
          <a:p>
            <a:pPr marL="285750" marR="0" lvl="0" indent="-285750" algn="l" defTabSz="108617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1400" b="0" i="0" u="none" strike="noStrike" kern="1200" cap="none" spc="0" normalizeH="0" baseline="0" noProof="0">
              <a:ln>
                <a:noFill/>
              </a:ln>
              <a:solidFill>
                <a:srgbClr val="000000"/>
              </a:solidFill>
              <a:effectLst/>
              <a:uLnTx/>
              <a:uFillTx/>
              <a:latin typeface="Arial"/>
              <a:ea typeface="+mn-ea"/>
              <a:cs typeface="+mn-cs"/>
            </a:endParaRPr>
          </a:p>
          <a:p>
            <a:pPr marL="285750" marR="0" lvl="0" indent="-285750" algn="l" defTabSz="108617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400" b="0" i="0" u="none" strike="noStrike" kern="1200" cap="none" spc="0" normalizeH="0" baseline="0" noProof="0" err="1">
                <a:ln>
                  <a:noFill/>
                </a:ln>
                <a:solidFill>
                  <a:srgbClr val="000000"/>
                </a:solidFill>
                <a:effectLst/>
                <a:uLnTx/>
                <a:uFillTx/>
                <a:latin typeface="Arial"/>
                <a:ea typeface="+mn-ea"/>
                <a:cs typeface="+mn-cs"/>
              </a:rPr>
              <a:t>EiMP</a:t>
            </a:r>
            <a:r>
              <a:rPr kumimoji="0" lang="en-US" sz="1400" b="0" i="0" u="none" strike="noStrike" kern="1200" cap="none" spc="0" normalizeH="0" baseline="0" noProof="0">
                <a:ln>
                  <a:noFill/>
                </a:ln>
                <a:solidFill>
                  <a:srgbClr val="000000"/>
                </a:solidFill>
                <a:effectLst/>
                <a:uLnTx/>
                <a:uFillTx/>
                <a:latin typeface="Arial"/>
                <a:ea typeface="+mn-ea"/>
                <a:cs typeface="+mn-cs"/>
              </a:rPr>
              <a:t> – Internal Processes</a:t>
            </a:r>
          </a:p>
          <a:p>
            <a:pPr marL="285750" marR="0" lvl="0" indent="-285750" algn="l" defTabSz="108617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US" sz="1400">
              <a:solidFill>
                <a:srgbClr val="000000"/>
              </a:solidFill>
              <a:latin typeface="Arial"/>
            </a:endParaRPr>
          </a:p>
          <a:p>
            <a:pPr marL="285750" marR="0" lvl="0" indent="-285750" algn="l" defTabSz="108617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400" b="0" i="0" u="none" strike="noStrike" kern="1200" cap="none" spc="0" normalizeH="0" baseline="0" noProof="0" err="1">
                <a:ln>
                  <a:noFill/>
                </a:ln>
                <a:solidFill>
                  <a:srgbClr val="000000"/>
                </a:solidFill>
                <a:effectLst/>
                <a:uLnTx/>
                <a:uFillTx/>
                <a:latin typeface="Arial"/>
                <a:ea typeface="+mn-ea"/>
                <a:cs typeface="+mn-cs"/>
              </a:rPr>
              <a:t>EiMP</a:t>
            </a:r>
            <a:r>
              <a:rPr kumimoji="0" lang="en-US" sz="1400" b="0" i="0" u="none" strike="noStrike" kern="1200" cap="none" spc="0" normalizeH="0" baseline="0" noProof="0">
                <a:ln>
                  <a:noFill/>
                </a:ln>
                <a:solidFill>
                  <a:srgbClr val="000000"/>
                </a:solidFill>
                <a:effectLst/>
                <a:uLnTx/>
                <a:uFillTx/>
                <a:latin typeface="Arial"/>
                <a:ea typeface="+mn-ea"/>
                <a:cs typeface="+mn-cs"/>
              </a:rPr>
              <a:t> – Matching Process</a:t>
            </a:r>
          </a:p>
          <a:p>
            <a:pPr marL="285750" marR="0" lvl="0" indent="-285750" algn="l" defTabSz="108617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US" sz="1400">
              <a:solidFill>
                <a:srgbClr val="000000"/>
              </a:solidFill>
              <a:latin typeface="Arial"/>
            </a:endParaRPr>
          </a:p>
          <a:p>
            <a:pPr marL="285750" marR="0" lvl="0" indent="-285750" algn="l" defTabSz="108617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400" b="0" i="0" u="none" strike="noStrike" kern="1200" cap="none" spc="0" normalizeH="0" baseline="0" noProof="0" err="1">
                <a:ln>
                  <a:noFill/>
                </a:ln>
                <a:solidFill>
                  <a:srgbClr val="000000"/>
                </a:solidFill>
                <a:effectLst/>
                <a:uLnTx/>
                <a:uFillTx/>
                <a:latin typeface="Arial"/>
                <a:ea typeface="+mn-ea"/>
                <a:cs typeface="+mn-cs"/>
              </a:rPr>
              <a:t>EiMP</a:t>
            </a:r>
            <a:r>
              <a:rPr kumimoji="0" lang="en-US" sz="1400" b="0" i="0" u="none" strike="noStrike" kern="1200" cap="none" spc="0" normalizeH="0" baseline="0" noProof="0">
                <a:ln>
                  <a:noFill/>
                </a:ln>
                <a:solidFill>
                  <a:srgbClr val="000000"/>
                </a:solidFill>
                <a:effectLst/>
                <a:uLnTx/>
                <a:uFillTx/>
                <a:latin typeface="Arial"/>
                <a:ea typeface="+mn-ea"/>
                <a:cs typeface="+mn-cs"/>
              </a:rPr>
              <a:t> – Split &amp; Merge Process</a:t>
            </a:r>
          </a:p>
          <a:p>
            <a:pPr marL="285750" marR="0" lvl="0" indent="-285750" algn="l" defTabSz="108617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US" sz="1400">
              <a:solidFill>
                <a:srgbClr val="000000"/>
              </a:solidFill>
              <a:latin typeface="Arial"/>
            </a:endParaRPr>
          </a:p>
          <a:p>
            <a:pPr marL="285750" marR="0" lvl="0" indent="-285750" algn="l" defTabSz="108617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400" b="0" i="0" u="none" strike="noStrike" kern="1200" cap="none" spc="0" normalizeH="0" baseline="0" noProof="0" err="1">
                <a:ln>
                  <a:noFill/>
                </a:ln>
                <a:solidFill>
                  <a:srgbClr val="000000"/>
                </a:solidFill>
                <a:effectLst/>
                <a:uLnTx/>
                <a:uFillTx/>
                <a:latin typeface="Arial"/>
                <a:ea typeface="+mn-ea"/>
                <a:cs typeface="+mn-cs"/>
              </a:rPr>
              <a:t>EiMP</a:t>
            </a:r>
            <a:r>
              <a:rPr kumimoji="0" lang="en-US" sz="1400" b="0" i="0" u="none" strike="noStrike" kern="1200" cap="none" spc="0" normalizeH="0" baseline="0" noProof="0">
                <a:ln>
                  <a:noFill/>
                </a:ln>
                <a:solidFill>
                  <a:srgbClr val="000000"/>
                </a:solidFill>
                <a:effectLst/>
                <a:uLnTx/>
                <a:uFillTx/>
                <a:latin typeface="Arial"/>
                <a:ea typeface="+mn-ea"/>
                <a:cs typeface="+mn-cs"/>
              </a:rPr>
              <a:t> – Survivorship Rules</a:t>
            </a:r>
          </a:p>
          <a:p>
            <a:pPr marL="285750" marR="0" lvl="0" indent="-285750" algn="l" defTabSz="108617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US" sz="1400">
              <a:solidFill>
                <a:srgbClr val="000000"/>
              </a:solidFill>
              <a:latin typeface="Arial"/>
            </a:endParaRPr>
          </a:p>
          <a:p>
            <a:pPr marL="285750" marR="0" lvl="0" indent="-285750" algn="l" defTabSz="108617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400" b="0" i="0" u="none" strike="noStrike" kern="1200" cap="none" spc="0" normalizeH="0" baseline="0" noProof="0" err="1">
                <a:ln>
                  <a:noFill/>
                </a:ln>
                <a:solidFill>
                  <a:srgbClr val="000000"/>
                </a:solidFill>
                <a:effectLst/>
                <a:uLnTx/>
                <a:uFillTx/>
                <a:latin typeface="Arial"/>
                <a:ea typeface="+mn-ea"/>
                <a:cs typeface="+mn-cs"/>
              </a:rPr>
              <a:t>EiMP</a:t>
            </a:r>
            <a:r>
              <a:rPr kumimoji="0" lang="en-US" sz="1400" b="0" i="0" u="none" strike="noStrike" kern="1200" cap="none" spc="0" normalizeH="0" baseline="0" noProof="0">
                <a:ln>
                  <a:noFill/>
                </a:ln>
                <a:solidFill>
                  <a:srgbClr val="000000"/>
                </a:solidFill>
                <a:effectLst/>
                <a:uLnTx/>
                <a:uFillTx/>
                <a:latin typeface="Arial"/>
                <a:ea typeface="+mn-ea"/>
                <a:cs typeface="+mn-cs"/>
              </a:rPr>
              <a:t> – Consumer Processes</a:t>
            </a:r>
          </a:p>
          <a:p>
            <a:pPr marL="285750" marR="0" lvl="0" indent="-285750" algn="l" defTabSz="108617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US" sz="1400">
              <a:solidFill>
                <a:srgbClr val="000000"/>
              </a:solidFill>
              <a:latin typeface="Arial"/>
            </a:endParaRPr>
          </a:p>
          <a:p>
            <a:pPr marL="285750" marR="0" lvl="0" indent="-285750" algn="l" defTabSz="108617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400" b="0" i="0" u="none" strike="noStrike" kern="1200" cap="none" spc="0" normalizeH="0" baseline="0" noProof="0" err="1">
                <a:ln>
                  <a:noFill/>
                </a:ln>
                <a:solidFill>
                  <a:srgbClr val="000000"/>
                </a:solidFill>
                <a:effectLst/>
                <a:uLnTx/>
                <a:uFillTx/>
                <a:latin typeface="Arial"/>
                <a:ea typeface="+mn-ea"/>
                <a:cs typeface="+mn-cs"/>
              </a:rPr>
              <a:t>EiMP</a:t>
            </a:r>
            <a:r>
              <a:rPr kumimoji="0" lang="en-US" sz="1400" b="0" i="0" u="none" strike="noStrike" kern="1200" cap="none" spc="0" normalizeH="0" baseline="0" noProof="0">
                <a:ln>
                  <a:noFill/>
                </a:ln>
                <a:solidFill>
                  <a:srgbClr val="000000"/>
                </a:solidFill>
                <a:effectLst/>
                <a:uLnTx/>
                <a:uFillTx/>
                <a:latin typeface="Arial"/>
                <a:ea typeface="+mn-ea"/>
                <a:cs typeface="+mn-cs"/>
              </a:rPr>
              <a:t> – Further Help</a:t>
            </a:r>
          </a:p>
          <a:p>
            <a:pPr marL="0" marR="0" lvl="0" indent="0" algn="l" defTabSz="1086170" rtl="0" eaLnBrk="1" fontAlgn="auto" latinLnBrk="0" hangingPunct="1">
              <a:lnSpc>
                <a:spcPct val="100000"/>
              </a:lnSpc>
              <a:spcBef>
                <a:spcPts val="0"/>
              </a:spcBef>
              <a:spcAft>
                <a:spcPts val="0"/>
              </a:spcAft>
              <a:buClrTx/>
              <a:buSzTx/>
              <a:buFontTx/>
              <a:buNone/>
              <a:tabLst/>
              <a:defRPr/>
            </a:pPr>
            <a:endParaRPr kumimoji="0" lang="en-US" sz="1333" b="0" i="0" u="none" strike="noStrike" kern="1200" cap="none" spc="0" normalizeH="0" baseline="0" noProof="0">
              <a:ln>
                <a:noFill/>
              </a:ln>
              <a:solidFill>
                <a:srgbClr val="000000"/>
              </a:solidFill>
              <a:effectLst/>
              <a:uLnTx/>
              <a:uFillTx/>
              <a:latin typeface="Arial"/>
              <a:ea typeface="+mn-ea"/>
              <a:cs typeface="+mn-cs"/>
            </a:endParaRPr>
          </a:p>
          <a:p>
            <a:pPr marL="0" marR="0" lvl="0" indent="0" algn="l" defTabSz="1086170" rtl="0" eaLnBrk="1" fontAlgn="auto" latinLnBrk="0" hangingPunct="1">
              <a:lnSpc>
                <a:spcPct val="100000"/>
              </a:lnSpc>
              <a:spcBef>
                <a:spcPts val="0"/>
              </a:spcBef>
              <a:spcAft>
                <a:spcPts val="0"/>
              </a:spcAft>
              <a:buClrTx/>
              <a:buSzTx/>
              <a:buFontTx/>
              <a:buNone/>
              <a:tabLst/>
              <a:defRPr/>
            </a:pPr>
            <a:endParaRPr kumimoji="0" lang="en-US" sz="1333" b="0" i="0" u="none" strike="noStrike" kern="1200" cap="none" spc="0" normalizeH="0" baseline="0" noProof="0">
              <a:ln>
                <a:noFill/>
              </a:ln>
              <a:solidFill>
                <a:srgbClr val="000000"/>
              </a:solidFill>
              <a:effectLst/>
              <a:uLnTx/>
              <a:uFillTx/>
              <a:latin typeface="Arial"/>
              <a:ea typeface="+mn-ea"/>
              <a:cs typeface="+mn-cs"/>
            </a:endParaRPr>
          </a:p>
          <a:p>
            <a:pPr marL="458338" marR="0" lvl="0" indent="-228113" algn="l" defTabSz="108617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0049232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6800" y="295837"/>
            <a:ext cx="9326381" cy="700425"/>
          </a:xfrm>
        </p:spPr>
        <p:txBody>
          <a:bodyPr vert="horz" lIns="121915" tIns="60957" rIns="121915" bIns="60957" rtlCol="0" anchor="ctr">
            <a:noAutofit/>
          </a:bodyPr>
          <a:lstStyle/>
          <a:p>
            <a:pPr defTabSz="1102748"/>
            <a:r>
              <a:rPr lang="en-US" sz="2930"/>
              <a:t>What is </a:t>
            </a:r>
            <a:r>
              <a:rPr lang="en-US" sz="2930" err="1"/>
              <a:t>EiMP</a:t>
            </a:r>
            <a:endParaRPr lang="en-US" sz="2930"/>
          </a:p>
        </p:txBody>
      </p:sp>
      <p:sp>
        <p:nvSpPr>
          <p:cNvPr id="2" name="Rectangle 1"/>
          <p:cNvSpPr/>
          <p:nvPr/>
        </p:nvSpPr>
        <p:spPr>
          <a:xfrm>
            <a:off x="1066800" y="1065319"/>
            <a:ext cx="11015709" cy="53005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21661" tIns="60831" rIns="121661" bIns="60831" rtlCol="0" anchor="t"/>
          <a:lstStyle/>
          <a:p>
            <a:r>
              <a:rPr lang="en-US" b="1" dirty="0">
                <a:solidFill>
                  <a:srgbClr val="000000"/>
                </a:solidFill>
                <a:latin typeface="Calibri"/>
                <a:cs typeface="Calibri"/>
              </a:rPr>
              <a:t>Enterprise Individual Mastering Platform (</a:t>
            </a:r>
            <a:r>
              <a:rPr lang="en-US" b="1" dirty="0" err="1">
                <a:solidFill>
                  <a:srgbClr val="000000"/>
                </a:solidFill>
                <a:latin typeface="Calibri"/>
                <a:cs typeface="Calibri"/>
              </a:rPr>
              <a:t>EiMP</a:t>
            </a:r>
            <a:r>
              <a:rPr lang="en-US" b="1" dirty="0">
                <a:solidFill>
                  <a:srgbClr val="000000"/>
                </a:solidFill>
                <a:latin typeface="Calibri"/>
                <a:cs typeface="Calibri"/>
              </a:rPr>
              <a:t>)</a:t>
            </a:r>
            <a:r>
              <a:rPr lang="en-US" dirty="0">
                <a:solidFill>
                  <a:srgbClr val="000000"/>
                </a:solidFill>
                <a:latin typeface="Calibri"/>
                <a:cs typeface="Calibri"/>
              </a:rPr>
              <a:t> is a Master Data Management Identity Solution, used to aggregate UHG population data in a consumer centric enterprise tool.  The name of this </a:t>
            </a:r>
            <a:r>
              <a:rPr lang="en-US" dirty="0" err="1">
                <a:solidFill>
                  <a:srgbClr val="000000"/>
                </a:solidFill>
                <a:latin typeface="Calibri"/>
                <a:cs typeface="Calibri"/>
              </a:rPr>
              <a:t>EiMP</a:t>
            </a:r>
            <a:r>
              <a:rPr lang="en-US" dirty="0">
                <a:solidFill>
                  <a:srgbClr val="000000"/>
                </a:solidFill>
                <a:latin typeface="Calibri"/>
                <a:cs typeface="Calibri"/>
              </a:rPr>
              <a:t> application was </a:t>
            </a:r>
            <a:r>
              <a:rPr lang="en-US" b="1" dirty="0" err="1">
                <a:solidFill>
                  <a:srgbClr val="000000"/>
                </a:solidFill>
                <a:latin typeface="Calibri"/>
                <a:cs typeface="Calibri"/>
              </a:rPr>
              <a:t>iMDM</a:t>
            </a:r>
            <a:r>
              <a:rPr lang="en-US" b="1" dirty="0">
                <a:solidFill>
                  <a:srgbClr val="000000"/>
                </a:solidFill>
                <a:latin typeface="Calibri"/>
                <a:cs typeface="Calibri"/>
              </a:rPr>
              <a:t> (Individual Master Data Management)</a:t>
            </a:r>
            <a:r>
              <a:rPr lang="en-US" dirty="0">
                <a:solidFill>
                  <a:srgbClr val="000000"/>
                </a:solidFill>
                <a:latin typeface="Calibri"/>
                <a:cs typeface="Calibri"/>
              </a:rPr>
              <a:t> earlier, so you will find some traces of </a:t>
            </a:r>
            <a:r>
              <a:rPr lang="en-US" dirty="0" err="1">
                <a:solidFill>
                  <a:srgbClr val="000000"/>
                </a:solidFill>
                <a:latin typeface="Calibri"/>
                <a:cs typeface="Calibri"/>
              </a:rPr>
              <a:t>iMDM</a:t>
            </a:r>
            <a:r>
              <a:rPr lang="en-US" dirty="0">
                <a:solidFill>
                  <a:srgbClr val="000000"/>
                </a:solidFill>
                <a:latin typeface="Calibri"/>
                <a:cs typeface="Calibri"/>
              </a:rPr>
              <a:t> at lot of places.</a:t>
            </a:r>
            <a:endParaRPr lang="en-US" dirty="0">
              <a:solidFill>
                <a:srgbClr val="000000"/>
              </a:solidFill>
              <a:latin typeface="Calibri" panose="020F0502020204030204" pitchFamily="34" charset="0"/>
            </a:endParaRPr>
          </a:p>
          <a:p>
            <a:endParaRPr lang="en-US">
              <a:solidFill>
                <a:srgbClr val="000000"/>
              </a:solidFill>
              <a:latin typeface="Calibri"/>
              <a:cs typeface="Calibri"/>
            </a:endParaRPr>
          </a:p>
          <a:p>
            <a:pPr marL="285750" indent="-285750" algn="l">
              <a:lnSpc>
                <a:spcPct val="150000"/>
              </a:lnSpc>
              <a:buFont typeface="Wingdings" panose="05000000000000000000" pitchFamily="2" charset="2"/>
              <a:buChar char="q"/>
            </a:pPr>
            <a:r>
              <a:rPr lang="en-US" sz="1800" b="0" i="0" u="none" strike="noStrike" baseline="0" dirty="0" err="1">
                <a:solidFill>
                  <a:srgbClr val="000000"/>
                </a:solidFill>
                <a:latin typeface="Calibri"/>
                <a:cs typeface="Calibri"/>
              </a:rPr>
              <a:t>EiMP</a:t>
            </a:r>
            <a:r>
              <a:rPr lang="en-US" sz="1800" b="0" i="0" u="none" strike="noStrike" baseline="0" dirty="0">
                <a:solidFill>
                  <a:srgbClr val="000000"/>
                </a:solidFill>
                <a:latin typeface="Calibri"/>
                <a:cs typeface="Calibri"/>
              </a:rPr>
              <a:t> uniquely identify an individual based on demographic data collected from many different source systems.</a:t>
            </a:r>
          </a:p>
          <a:p>
            <a:pPr marL="285750" indent="-285750" algn="l">
              <a:lnSpc>
                <a:spcPct val="150000"/>
              </a:lnSpc>
              <a:buFont typeface="Wingdings" panose="05000000000000000000" pitchFamily="2" charset="2"/>
              <a:buChar char="q"/>
            </a:pPr>
            <a:r>
              <a:rPr lang="en-US" dirty="0">
                <a:solidFill>
                  <a:srgbClr val="000000"/>
                </a:solidFill>
                <a:latin typeface="Calibri" panose="020F0502020204030204" pitchFamily="34" charset="0"/>
              </a:rPr>
              <a:t>It u</a:t>
            </a:r>
            <a:r>
              <a:rPr lang="en-US" sz="1800" b="0" i="0" u="none" strike="noStrike" baseline="0" dirty="0">
                <a:solidFill>
                  <a:srgbClr val="000000"/>
                </a:solidFill>
                <a:latin typeface="Calibri" panose="020F0502020204030204" pitchFamily="34" charset="0"/>
              </a:rPr>
              <a:t>ses a probabilistic matching algorithm to determine if source records apply to the same individual. </a:t>
            </a:r>
          </a:p>
          <a:p>
            <a:pPr marL="285750" indent="-285750" algn="l">
              <a:lnSpc>
                <a:spcPct val="150000"/>
              </a:lnSpc>
              <a:buFont typeface="Wingdings" panose="05000000000000000000" pitchFamily="2" charset="2"/>
              <a:buChar char="q"/>
            </a:pPr>
            <a:r>
              <a:rPr lang="en-US" sz="1800" b="0" i="0" u="none" strike="noStrike" baseline="0" dirty="0">
                <a:solidFill>
                  <a:srgbClr val="000000"/>
                </a:solidFill>
                <a:latin typeface="Calibri" panose="020F0502020204030204" pitchFamily="34" charset="0"/>
              </a:rPr>
              <a:t>Each unique individual is assigned a unique identifier </a:t>
            </a:r>
            <a:r>
              <a:rPr lang="en-US" sz="1800" b="1" i="0" u="none" strike="noStrike" baseline="0" dirty="0">
                <a:solidFill>
                  <a:srgbClr val="000000"/>
                </a:solidFill>
                <a:latin typeface="Calibri" panose="020F0502020204030204" pitchFamily="34" charset="0"/>
              </a:rPr>
              <a:t>Entity ID </a:t>
            </a:r>
            <a:r>
              <a:rPr lang="en-US" sz="1800" b="0" i="0" u="none" strike="noStrike" baseline="0" dirty="0">
                <a:solidFill>
                  <a:srgbClr val="000000"/>
                </a:solidFill>
                <a:latin typeface="Calibri" panose="020F0502020204030204" pitchFamily="34" charset="0"/>
              </a:rPr>
              <a:t>/ </a:t>
            </a:r>
            <a:r>
              <a:rPr lang="en-US" sz="1800" b="1" i="0" u="none" strike="noStrike" baseline="0" dirty="0">
                <a:solidFill>
                  <a:srgbClr val="000000"/>
                </a:solidFill>
                <a:latin typeface="Calibri" panose="020F0502020204030204" pitchFamily="34" charset="0"/>
              </a:rPr>
              <a:t>Enterprise ID (EID). </a:t>
            </a:r>
          </a:p>
          <a:p>
            <a:pPr marL="285750" indent="-285750">
              <a:lnSpc>
                <a:spcPct val="150000"/>
              </a:lnSpc>
              <a:buFont typeface="Wingdings" panose="05000000000000000000" pitchFamily="2" charset="2"/>
              <a:buChar char="q"/>
            </a:pPr>
            <a:r>
              <a:rPr lang="en-US" dirty="0">
                <a:solidFill>
                  <a:srgbClr val="000000"/>
                </a:solidFill>
                <a:latin typeface="Calibri" panose="020F0502020204030204" pitchFamily="34" charset="0"/>
              </a:rPr>
              <a:t>Individual data is refined and consolidated into a master set of data. The result is a high-quality </a:t>
            </a:r>
            <a:r>
              <a:rPr lang="en-US" b="1" dirty="0">
                <a:solidFill>
                  <a:srgbClr val="000000"/>
                </a:solidFill>
                <a:latin typeface="Calibri" panose="020F0502020204030204" pitchFamily="34" charset="0"/>
              </a:rPr>
              <a:t>Golden Record </a:t>
            </a:r>
            <a:r>
              <a:rPr lang="en-US" dirty="0">
                <a:solidFill>
                  <a:srgbClr val="000000"/>
                </a:solidFill>
                <a:latin typeface="Calibri" panose="020F0502020204030204" pitchFamily="34" charset="0"/>
              </a:rPr>
              <a:t>with an </a:t>
            </a:r>
            <a:r>
              <a:rPr lang="en-US" b="1" dirty="0">
                <a:solidFill>
                  <a:srgbClr val="000000"/>
                </a:solidFill>
                <a:latin typeface="Calibri" panose="020F0502020204030204" pitchFamily="34" charset="0"/>
              </a:rPr>
              <a:t>Enterprise Keychain </a:t>
            </a:r>
            <a:r>
              <a:rPr lang="en-US" dirty="0">
                <a:solidFill>
                  <a:srgbClr val="000000"/>
                </a:solidFill>
                <a:latin typeface="Calibri" panose="020F0502020204030204" pitchFamily="34" charset="0"/>
              </a:rPr>
              <a:t>of  system identifiers.</a:t>
            </a:r>
          </a:p>
          <a:p>
            <a:pPr marL="285750" indent="-285750" algn="l">
              <a:lnSpc>
                <a:spcPct val="150000"/>
              </a:lnSpc>
              <a:buFont typeface="Wingdings" panose="05000000000000000000" pitchFamily="2" charset="2"/>
              <a:buChar char="q"/>
            </a:pPr>
            <a:r>
              <a:rPr lang="en-US" sz="1800" b="0" i="0" u="none" strike="noStrike" baseline="0" dirty="0">
                <a:solidFill>
                  <a:srgbClr val="000000"/>
                </a:solidFill>
                <a:latin typeface="Calibri" panose="020F0502020204030204" pitchFamily="34" charset="0"/>
              </a:rPr>
              <a:t>EID is linked to any identifiers in the source system records to create a keychain of identifiers. This keychain can be used to determine if records from many different systems refer to the same individual.</a:t>
            </a:r>
          </a:p>
          <a:p>
            <a:pPr marL="285750" indent="-285750">
              <a:lnSpc>
                <a:spcPct val="150000"/>
              </a:lnSpc>
              <a:buFont typeface="Wingdings" panose="05000000000000000000" pitchFamily="2" charset="2"/>
              <a:buChar char="q"/>
            </a:pPr>
            <a:r>
              <a:rPr lang="en-US" sz="1800" b="0" i="0" u="none" strike="noStrike" baseline="0" dirty="0" err="1">
                <a:solidFill>
                  <a:srgbClr val="000000"/>
                </a:solidFill>
                <a:latin typeface="Calibri"/>
                <a:cs typeface="Calibri"/>
              </a:rPr>
              <a:t>EiMP</a:t>
            </a:r>
            <a:r>
              <a:rPr lang="en-US" sz="1800" b="0" i="0" u="none" strike="noStrike" baseline="0" dirty="0">
                <a:solidFill>
                  <a:srgbClr val="000000"/>
                </a:solidFill>
                <a:latin typeface="Calibri"/>
                <a:cs typeface="Calibri"/>
              </a:rPr>
              <a:t> also creates a composite record of demographic elements from all available source </a:t>
            </a:r>
            <a:r>
              <a:rPr lang="en-US" dirty="0">
                <a:solidFill>
                  <a:srgbClr val="000000"/>
                </a:solidFill>
                <a:latin typeface="Calibri"/>
                <a:cs typeface="Calibri"/>
              </a:rPr>
              <a:t>systems</a:t>
            </a:r>
            <a:r>
              <a:rPr lang="en-US" sz="1800" b="0" i="0" u="none" strike="noStrike" baseline="0" dirty="0">
                <a:solidFill>
                  <a:srgbClr val="000000"/>
                </a:solidFill>
                <a:latin typeface="Calibri"/>
                <a:cs typeface="Calibri"/>
              </a:rPr>
              <a:t> </a:t>
            </a:r>
            <a:r>
              <a:rPr lang="en-US" dirty="0">
                <a:solidFill>
                  <a:srgbClr val="000000"/>
                </a:solidFill>
                <a:latin typeface="Calibri"/>
                <a:cs typeface="Calibri"/>
              </a:rPr>
              <a:t>is known as Golden</a:t>
            </a:r>
            <a:r>
              <a:rPr lang="en-US" sz="1800" b="0" i="0" u="none" strike="noStrike" baseline="0" dirty="0">
                <a:solidFill>
                  <a:srgbClr val="000000"/>
                </a:solidFill>
                <a:latin typeface="Calibri"/>
                <a:cs typeface="Calibri"/>
              </a:rPr>
              <a:t> </a:t>
            </a:r>
            <a:r>
              <a:rPr lang="en-US" dirty="0">
                <a:solidFill>
                  <a:srgbClr val="000000"/>
                </a:solidFill>
                <a:latin typeface="Calibri"/>
                <a:cs typeface="Calibri"/>
              </a:rPr>
              <a:t>Record.</a:t>
            </a:r>
            <a:r>
              <a:rPr lang="en-US" sz="1800" b="0" i="0" u="none" strike="noStrike" baseline="0" dirty="0">
                <a:solidFill>
                  <a:srgbClr val="000000"/>
                </a:solidFill>
                <a:latin typeface="Calibri"/>
                <a:cs typeface="Calibri"/>
              </a:rPr>
              <a:t> Determinations of which values are included in the golden record are determined by a set of </a:t>
            </a:r>
            <a:r>
              <a:rPr lang="en-US" sz="1800" b="1" i="0" u="none" strike="noStrike" baseline="0" dirty="0">
                <a:solidFill>
                  <a:srgbClr val="000000"/>
                </a:solidFill>
                <a:latin typeface="Calibri"/>
                <a:cs typeface="Calibri"/>
              </a:rPr>
              <a:t>Survivorship </a:t>
            </a:r>
            <a:r>
              <a:rPr lang="en-US" b="1" dirty="0">
                <a:solidFill>
                  <a:srgbClr val="000000"/>
                </a:solidFill>
                <a:latin typeface="Calibri"/>
                <a:cs typeface="Calibri"/>
              </a:rPr>
              <a:t>R</a:t>
            </a:r>
            <a:r>
              <a:rPr lang="en-US" sz="1800" b="1" i="0" u="none" strike="noStrike" baseline="0" dirty="0">
                <a:solidFill>
                  <a:srgbClr val="000000"/>
                </a:solidFill>
                <a:latin typeface="Calibri"/>
                <a:cs typeface="Calibri"/>
              </a:rPr>
              <a:t>ules</a:t>
            </a:r>
            <a:r>
              <a:rPr lang="en-US" sz="1800" b="0" i="0" u="none" strike="noStrike" baseline="0" dirty="0">
                <a:solidFill>
                  <a:srgbClr val="000000"/>
                </a:solidFill>
                <a:latin typeface="Calibri"/>
                <a:cs typeface="Calibri"/>
              </a:rPr>
              <a:t>. The golden record represents the best picture of an individual’s demographic data.</a:t>
            </a:r>
          </a:p>
          <a:p>
            <a:pPr algn="l"/>
            <a:endParaRPr lang="en-US" sz="1333" b="0" i="0" u="none" strike="noStrike" baseline="0">
              <a:solidFill>
                <a:srgbClr val="000000"/>
              </a:solidFill>
              <a:latin typeface="Arial"/>
              <a:cs typeface="Arial"/>
            </a:endParaRPr>
          </a:p>
          <a:p>
            <a:pPr marL="457835" indent="-227965" algn="l">
              <a:buFont typeface="Arial" panose="020B0604020202020204" pitchFamily="34" charset="0"/>
              <a:buChar char="•"/>
            </a:pPr>
            <a:endParaRPr lang="en-US" sz="1200" b="0" i="0" u="none" strike="noStrike" baseline="0">
              <a:solidFill>
                <a:srgbClr val="000000"/>
              </a:solidFill>
              <a:latin typeface="Arial"/>
              <a:cs typeface="Arial"/>
            </a:endParaRPr>
          </a:p>
          <a:p>
            <a:endParaRPr lang="en-US" sz="1333" b="0" i="0" u="none" strike="noStrike" kern="1200" cap="none" spc="0" normalizeH="0" baseline="0" noProof="0">
              <a:ln>
                <a:noFill/>
              </a:ln>
              <a:solidFill>
                <a:srgbClr val="000000"/>
              </a:solidFill>
              <a:effectLst/>
              <a:uLnTx/>
              <a:uFillTx/>
              <a:latin typeface="Arial"/>
              <a:cs typeface="Arial"/>
            </a:endParaRPr>
          </a:p>
          <a:p>
            <a:pPr marR="0" lvl="0" algn="l" defTabSz="1086170" rtl="0" eaLnBrk="1" fontAlgn="auto" latinLnBrk="0" hangingPunct="1">
              <a:lnSpc>
                <a:spcPct val="100000"/>
              </a:lnSpc>
              <a:spcBef>
                <a:spcPts val="0"/>
              </a:spcBef>
              <a:spcAft>
                <a:spcPts val="0"/>
              </a:spcAft>
              <a:buClrTx/>
              <a:buSzTx/>
              <a:tabLst/>
              <a:defRPr/>
            </a:pPr>
            <a:endParaRPr lang="en-US" sz="1333" b="0" i="0" u="none" strike="noStrike" kern="1200" cap="none" spc="0" normalizeH="0" baseline="0" noProof="0">
              <a:ln>
                <a:noFill/>
              </a:ln>
              <a:solidFill>
                <a:srgbClr val="000000"/>
              </a:solidFill>
              <a:effectLst/>
              <a:uLnTx/>
              <a:uFillTx/>
              <a:latin typeface="Arial"/>
              <a:cs typeface="Arial"/>
            </a:endParaRPr>
          </a:p>
          <a:p>
            <a:pPr marL="457835" marR="0" lvl="0" indent="-227965" algn="l" defTabSz="108617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u="none" strike="noStrike" kern="1200" cap="none" spc="0" normalizeH="0" baseline="0" noProof="0">
              <a:ln>
                <a:noFill/>
              </a:ln>
              <a:solidFill>
                <a:srgbClr val="000000"/>
              </a:solidFill>
              <a:effectLst/>
              <a:uLnTx/>
              <a:uFillTx/>
              <a:latin typeface="Arial"/>
              <a:cs typeface="Arial"/>
            </a:endParaRPr>
          </a:p>
        </p:txBody>
      </p:sp>
    </p:spTree>
    <p:extLst>
      <p:ext uri="{BB962C8B-B14F-4D97-AF65-F5344CB8AC3E}">
        <p14:creationId xmlns:p14="http://schemas.microsoft.com/office/powerpoint/2010/main" val="68864385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defTabSz="1217026"/>
            <a:fld id="{90F9BDA0-AF0E-4BA8-B742-3B9C92A3E6FE}" type="slidenum">
              <a:rPr lang="en-US">
                <a:solidFill>
                  <a:srgbClr val="8C9599"/>
                </a:solidFill>
                <a:latin typeface="Arial"/>
              </a:rPr>
              <a:pPr defTabSz="1217026"/>
              <a:t>4</a:t>
            </a:fld>
            <a:endParaRPr lang="en-US">
              <a:solidFill>
                <a:srgbClr val="8C9599"/>
              </a:solidFill>
              <a:latin typeface="Arial"/>
            </a:endParaRPr>
          </a:p>
        </p:txBody>
      </p:sp>
      <p:sp>
        <p:nvSpPr>
          <p:cNvPr id="3" name="Title 2"/>
          <p:cNvSpPr>
            <a:spLocks noGrp="1"/>
          </p:cNvSpPr>
          <p:nvPr>
            <p:ph type="title"/>
          </p:nvPr>
        </p:nvSpPr>
        <p:spPr/>
        <p:txBody>
          <a:bodyPr/>
          <a:lstStyle/>
          <a:p>
            <a:r>
              <a:rPr lang="en-US"/>
              <a:t>Why </a:t>
            </a:r>
            <a:r>
              <a:rPr lang="en-US" err="1"/>
              <a:t>EiMP</a:t>
            </a:r>
            <a:r>
              <a:rPr lang="en-US"/>
              <a:t>?</a:t>
            </a:r>
          </a:p>
        </p:txBody>
      </p:sp>
      <p:sp>
        <p:nvSpPr>
          <p:cNvPr id="10" name="TextBox 9">
            <a:extLst>
              <a:ext uri="{FF2B5EF4-FFF2-40B4-BE49-F238E27FC236}">
                <a16:creationId xmlns:a16="http://schemas.microsoft.com/office/drawing/2014/main" id="{2EA816AF-C288-4F88-A92A-982952955D35}"/>
              </a:ext>
            </a:extLst>
          </p:cNvPr>
          <p:cNvSpPr txBox="1"/>
          <p:nvPr/>
        </p:nvSpPr>
        <p:spPr>
          <a:xfrm>
            <a:off x="1066800" y="1119417"/>
            <a:ext cx="10926932" cy="4832092"/>
          </a:xfrm>
          <a:prstGeom prst="rect">
            <a:avLst/>
          </a:prstGeom>
          <a:noFill/>
        </p:spPr>
        <p:txBody>
          <a:bodyPr wrap="square" lIns="91440" tIns="45720" rIns="91440" bIns="45720" rtlCol="0" anchor="t">
            <a:spAutoFit/>
          </a:bodyPr>
          <a:lstStyle/>
          <a:p>
            <a:r>
              <a:rPr lang="en-US" sz="2000" b="1" dirty="0" err="1">
                <a:solidFill>
                  <a:srgbClr val="4D4D4D"/>
                </a:solidFill>
              </a:rPr>
              <a:t>EiMP</a:t>
            </a:r>
            <a:r>
              <a:rPr lang="en-US" sz="2000" b="1" dirty="0">
                <a:solidFill>
                  <a:srgbClr val="4D4D4D"/>
                </a:solidFill>
              </a:rPr>
              <a:t> Platform Features:</a:t>
            </a:r>
          </a:p>
          <a:p>
            <a:endParaRPr lang="en-US">
              <a:solidFill>
                <a:srgbClr val="4D4D4D"/>
              </a:solidFill>
            </a:endParaRPr>
          </a:p>
          <a:p>
            <a:pPr marL="285750" indent="-285750">
              <a:buFont typeface="Wingdings" panose="05000000000000000000" pitchFamily="2" charset="2"/>
              <a:buChar char="Ø"/>
            </a:pPr>
            <a:r>
              <a:rPr lang="en-US" b="1" dirty="0">
                <a:solidFill>
                  <a:srgbClr val="4D4D4D"/>
                </a:solidFill>
              </a:rPr>
              <a:t>Person ID Repository</a:t>
            </a:r>
            <a:r>
              <a:rPr lang="en-US" dirty="0">
                <a:solidFill>
                  <a:srgbClr val="4D4D4D"/>
                </a:solidFill>
              </a:rPr>
              <a:t>: Repository of the Enterprise IDs, and linkages to all the individual identity keys (i.e. application generated unique identifiers) maintained throughout the enterprise. </a:t>
            </a:r>
          </a:p>
          <a:p>
            <a:pPr marL="285750" indent="-285750">
              <a:buFont typeface="Wingdings" panose="05000000000000000000" pitchFamily="2" charset="2"/>
              <a:buChar char="Ø"/>
            </a:pPr>
            <a:endParaRPr lang="en-US">
              <a:solidFill>
                <a:srgbClr val="4D4D4D"/>
              </a:solidFill>
              <a:cs typeface="Arial"/>
            </a:endParaRPr>
          </a:p>
          <a:p>
            <a:pPr marL="285750" indent="-285750">
              <a:buFont typeface="Wingdings" panose="05000000000000000000" pitchFamily="2" charset="2"/>
              <a:buChar char="Ø"/>
            </a:pPr>
            <a:r>
              <a:rPr lang="en-US" b="1" dirty="0">
                <a:solidFill>
                  <a:srgbClr val="4D4D4D"/>
                </a:solidFill>
              </a:rPr>
              <a:t>Person ID Matching</a:t>
            </a:r>
            <a:r>
              <a:rPr lang="en-US" dirty="0">
                <a:solidFill>
                  <a:srgbClr val="4D4D4D"/>
                </a:solidFill>
              </a:rPr>
              <a:t>: The Matching Service to match individual records from any source based on the rules which run on the </a:t>
            </a:r>
            <a:r>
              <a:rPr lang="en-US" dirty="0" err="1">
                <a:solidFill>
                  <a:srgbClr val="4D4D4D"/>
                </a:solidFill>
              </a:rPr>
              <a:t>EiMP</a:t>
            </a:r>
            <a:r>
              <a:rPr lang="en-US" dirty="0">
                <a:solidFill>
                  <a:srgbClr val="4D4D4D"/>
                </a:solidFill>
              </a:rPr>
              <a:t> platform. The </a:t>
            </a:r>
            <a:r>
              <a:rPr lang="en-US" dirty="0" err="1">
                <a:solidFill>
                  <a:srgbClr val="4D4D4D"/>
                </a:solidFill>
              </a:rPr>
              <a:t>EiMP</a:t>
            </a:r>
            <a:r>
              <a:rPr lang="en-US" dirty="0">
                <a:solidFill>
                  <a:srgbClr val="4D4D4D"/>
                </a:solidFill>
              </a:rPr>
              <a:t> team maintains and governs these rules and provide integration with the Person ID Repository. </a:t>
            </a:r>
            <a:endParaRPr lang="en-US" dirty="0">
              <a:solidFill>
                <a:srgbClr val="4D4D4D"/>
              </a:solidFill>
              <a:cs typeface="Arial"/>
            </a:endParaRPr>
          </a:p>
          <a:p>
            <a:pPr marL="285750" indent="-285750">
              <a:buFont typeface="Wingdings" panose="05000000000000000000" pitchFamily="2" charset="2"/>
              <a:buChar char="Ø"/>
            </a:pPr>
            <a:endParaRPr lang="en-US">
              <a:solidFill>
                <a:srgbClr val="4D4D4D"/>
              </a:solidFill>
            </a:endParaRPr>
          </a:p>
          <a:p>
            <a:pPr marL="285750" indent="-285750">
              <a:buFont typeface="Wingdings" panose="05000000000000000000" pitchFamily="2" charset="2"/>
              <a:buChar char="Ø"/>
            </a:pPr>
            <a:r>
              <a:rPr lang="en-US" b="1" dirty="0">
                <a:solidFill>
                  <a:srgbClr val="4D4D4D"/>
                </a:solidFill>
              </a:rPr>
              <a:t>Person ID Services</a:t>
            </a:r>
            <a:r>
              <a:rPr lang="en-US" dirty="0">
                <a:solidFill>
                  <a:srgbClr val="4D4D4D"/>
                </a:solidFill>
              </a:rPr>
              <a:t>: Real-time services for retrieving Entity IDs and their linkages to the source specific individual keys/IDs. </a:t>
            </a:r>
            <a:endParaRPr lang="en-US" dirty="0">
              <a:solidFill>
                <a:srgbClr val="4D4D4D"/>
              </a:solidFill>
              <a:cs typeface="Arial"/>
            </a:endParaRPr>
          </a:p>
          <a:p>
            <a:pPr marL="285750" indent="-285750">
              <a:buFont typeface="Wingdings" panose="05000000000000000000" pitchFamily="2" charset="2"/>
              <a:buChar char="Ø"/>
            </a:pPr>
            <a:endParaRPr lang="en-US">
              <a:solidFill>
                <a:srgbClr val="4D4D4D"/>
              </a:solidFill>
            </a:endParaRPr>
          </a:p>
          <a:p>
            <a:pPr marL="285750" indent="-285750">
              <a:buFont typeface="Wingdings" panose="05000000000000000000" pitchFamily="2" charset="2"/>
              <a:buChar char="Ø"/>
            </a:pPr>
            <a:r>
              <a:rPr lang="en-US" b="1" dirty="0">
                <a:solidFill>
                  <a:srgbClr val="4D4D4D"/>
                </a:solidFill>
              </a:rPr>
              <a:t>Golden Record Repository</a:t>
            </a:r>
            <a:r>
              <a:rPr lang="en-US" dirty="0">
                <a:solidFill>
                  <a:srgbClr val="4D4D4D"/>
                </a:solidFill>
              </a:rPr>
              <a:t>: Repository for the “best aggregate information” (demographic, contact info, etc.) about each individual,  across all sources of information which define them. </a:t>
            </a:r>
            <a:endParaRPr lang="en-US" dirty="0">
              <a:solidFill>
                <a:srgbClr val="4D4D4D"/>
              </a:solidFill>
              <a:cs typeface="Arial"/>
            </a:endParaRPr>
          </a:p>
          <a:p>
            <a:pPr marL="285750" indent="-285750">
              <a:buFont typeface="Wingdings" panose="05000000000000000000" pitchFamily="2" charset="2"/>
              <a:buChar char="Ø"/>
            </a:pPr>
            <a:endParaRPr lang="en-US">
              <a:solidFill>
                <a:srgbClr val="4D4D4D"/>
              </a:solidFill>
            </a:endParaRPr>
          </a:p>
          <a:p>
            <a:pPr marL="285750" indent="-285750">
              <a:buFont typeface="Wingdings" panose="05000000000000000000" pitchFamily="2" charset="2"/>
              <a:buChar char="Ø"/>
            </a:pPr>
            <a:r>
              <a:rPr lang="en-US" b="1" dirty="0">
                <a:solidFill>
                  <a:srgbClr val="4D4D4D"/>
                </a:solidFill>
              </a:rPr>
              <a:t>Golden Record Survivorship Rules</a:t>
            </a:r>
            <a:r>
              <a:rPr lang="en-US" dirty="0">
                <a:solidFill>
                  <a:srgbClr val="4D4D4D"/>
                </a:solidFill>
              </a:rPr>
              <a:t>: The rules which govern the individual Golden Records maintaining their uniqueness. The </a:t>
            </a:r>
            <a:r>
              <a:rPr lang="en-US" dirty="0" err="1">
                <a:solidFill>
                  <a:srgbClr val="4D4D4D"/>
                </a:solidFill>
              </a:rPr>
              <a:t>EiMP</a:t>
            </a:r>
            <a:r>
              <a:rPr lang="en-US" dirty="0">
                <a:solidFill>
                  <a:srgbClr val="4D4D4D"/>
                </a:solidFill>
              </a:rPr>
              <a:t> Platform executes and manage those rules . </a:t>
            </a:r>
            <a:endParaRPr lang="en-US" dirty="0">
              <a:solidFill>
                <a:srgbClr val="4D4D4D"/>
              </a:solidFill>
              <a:cs typeface="Arial"/>
            </a:endParaRPr>
          </a:p>
        </p:txBody>
      </p:sp>
    </p:spTree>
    <p:extLst>
      <p:ext uri="{BB962C8B-B14F-4D97-AF65-F5344CB8AC3E}">
        <p14:creationId xmlns:p14="http://schemas.microsoft.com/office/powerpoint/2010/main" val="326170403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defTabSz="1217026"/>
            <a:fld id="{90F9BDA0-AF0E-4BA8-B742-3B9C92A3E6FE}" type="slidenum">
              <a:rPr lang="en-US">
                <a:solidFill>
                  <a:srgbClr val="8C9599"/>
                </a:solidFill>
                <a:latin typeface="Arial"/>
              </a:rPr>
              <a:pPr defTabSz="1217026"/>
              <a:t>5</a:t>
            </a:fld>
            <a:endParaRPr lang="en-US">
              <a:solidFill>
                <a:srgbClr val="8C9599"/>
              </a:solidFill>
              <a:latin typeface="Arial"/>
            </a:endParaRPr>
          </a:p>
        </p:txBody>
      </p:sp>
      <p:sp>
        <p:nvSpPr>
          <p:cNvPr id="3" name="Title 2"/>
          <p:cNvSpPr>
            <a:spLocks noGrp="1"/>
          </p:cNvSpPr>
          <p:nvPr>
            <p:ph type="title"/>
          </p:nvPr>
        </p:nvSpPr>
        <p:spPr/>
        <p:txBody>
          <a:bodyPr/>
          <a:lstStyle/>
          <a:p>
            <a:r>
              <a:rPr lang="en-US"/>
              <a:t>Why </a:t>
            </a:r>
            <a:r>
              <a:rPr lang="en-US" err="1"/>
              <a:t>EiMP</a:t>
            </a:r>
            <a:r>
              <a:rPr lang="en-US"/>
              <a:t>? (</a:t>
            </a:r>
            <a:r>
              <a:rPr lang="en-US" err="1"/>
              <a:t>Contd</a:t>
            </a:r>
            <a:r>
              <a:rPr lang="en-US"/>
              <a:t>…)</a:t>
            </a:r>
          </a:p>
        </p:txBody>
      </p:sp>
      <p:sp>
        <p:nvSpPr>
          <p:cNvPr id="10" name="TextBox 9">
            <a:extLst>
              <a:ext uri="{FF2B5EF4-FFF2-40B4-BE49-F238E27FC236}">
                <a16:creationId xmlns:a16="http://schemas.microsoft.com/office/drawing/2014/main" id="{2EA816AF-C288-4F88-A92A-982952955D35}"/>
              </a:ext>
            </a:extLst>
          </p:cNvPr>
          <p:cNvSpPr txBox="1"/>
          <p:nvPr/>
        </p:nvSpPr>
        <p:spPr>
          <a:xfrm>
            <a:off x="1066800" y="996233"/>
            <a:ext cx="10926932" cy="5355312"/>
          </a:xfrm>
          <a:prstGeom prst="rect">
            <a:avLst/>
          </a:prstGeom>
          <a:noFill/>
        </p:spPr>
        <p:txBody>
          <a:bodyPr wrap="square" lIns="91440" tIns="45720" rIns="91440" bIns="45720" rtlCol="0" anchor="t">
            <a:spAutoFit/>
          </a:bodyPr>
          <a:lstStyle/>
          <a:p>
            <a:pPr marL="285750" indent="-285750">
              <a:buFont typeface="Wingdings" panose="05000000000000000000" pitchFamily="2" charset="2"/>
              <a:buChar char="Ø"/>
            </a:pPr>
            <a:r>
              <a:rPr lang="en-US" b="1" dirty="0">
                <a:solidFill>
                  <a:srgbClr val="4D4D4D"/>
                </a:solidFill>
              </a:rPr>
              <a:t>Golden Record Services</a:t>
            </a:r>
            <a:r>
              <a:rPr lang="en-US" dirty="0">
                <a:solidFill>
                  <a:srgbClr val="4D4D4D"/>
                </a:solidFill>
              </a:rPr>
              <a:t>: Real-time and batch services to intake individual attributes from existing applications / data stores, push the enterprise golden record attributes back into these systems upon matching, notification of linkage issue resolutions, and linkages to the individual Golden Record Repository. </a:t>
            </a:r>
            <a:endParaRPr lang="en-US">
              <a:solidFill>
                <a:srgbClr val="4D4D4D"/>
              </a:solidFill>
            </a:endParaRPr>
          </a:p>
          <a:p>
            <a:pPr marL="285750" indent="-285750">
              <a:buFont typeface="Wingdings" panose="05000000000000000000" pitchFamily="2" charset="2"/>
              <a:buChar char="Ø"/>
            </a:pPr>
            <a:endParaRPr lang="en-US" b="1">
              <a:solidFill>
                <a:srgbClr val="4D4D4D"/>
              </a:solidFill>
            </a:endParaRPr>
          </a:p>
          <a:p>
            <a:pPr marL="285750" indent="-285750">
              <a:buFont typeface="Wingdings" panose="05000000000000000000" pitchFamily="2" charset="2"/>
              <a:buChar char="Ø"/>
            </a:pPr>
            <a:r>
              <a:rPr lang="en-US" b="1" dirty="0">
                <a:solidFill>
                  <a:srgbClr val="4D4D4D"/>
                </a:solidFill>
              </a:rPr>
              <a:t>Identity Attribute Standardization &amp; Validation Rules</a:t>
            </a:r>
            <a:r>
              <a:rPr lang="en-US" dirty="0">
                <a:solidFill>
                  <a:srgbClr val="4D4D4D"/>
                </a:solidFill>
              </a:rPr>
              <a:t>: Uniform and universal quality rules applied to the attributes that we match individuals based on data across all sources of identity. This includes the technologies to apply these rules and report on quality metrics, as well as the teams to enforce and maintain them. </a:t>
            </a:r>
            <a:endParaRPr lang="en-US" dirty="0">
              <a:solidFill>
                <a:srgbClr val="4D4D4D"/>
              </a:solidFill>
              <a:cs typeface="Arial"/>
            </a:endParaRPr>
          </a:p>
          <a:p>
            <a:pPr marL="285750" indent="-285750">
              <a:buFont typeface="Wingdings" panose="05000000000000000000" pitchFamily="2" charset="2"/>
              <a:buChar char="Ø"/>
            </a:pPr>
            <a:endParaRPr lang="en-US" b="1">
              <a:solidFill>
                <a:srgbClr val="4D4D4D"/>
              </a:solidFill>
            </a:endParaRPr>
          </a:p>
          <a:p>
            <a:pPr marL="285750" indent="-285750">
              <a:buFont typeface="Wingdings" panose="05000000000000000000" pitchFamily="2" charset="2"/>
              <a:buChar char="Ø"/>
            </a:pPr>
            <a:r>
              <a:rPr lang="en-US" b="1" dirty="0">
                <a:solidFill>
                  <a:srgbClr val="4D4D4D"/>
                </a:solidFill>
              </a:rPr>
              <a:t>Identity Merge/Split Resolution &amp; Notifications Interface</a:t>
            </a:r>
            <a:r>
              <a:rPr lang="en-US" dirty="0">
                <a:solidFill>
                  <a:srgbClr val="4D4D4D"/>
                </a:solidFill>
              </a:rPr>
              <a:t>: Technology integration mechanism to publish changes in individual identity linkages / key relationships to downstream systems so that they can proactively update (where needed) their corresponding identity linkages to minimize impact to the individual and downstream processes. </a:t>
            </a:r>
            <a:endParaRPr lang="en-US" dirty="0">
              <a:solidFill>
                <a:srgbClr val="4D4D4D"/>
              </a:solidFill>
              <a:cs typeface="Arial"/>
            </a:endParaRPr>
          </a:p>
          <a:p>
            <a:pPr marL="285750" indent="-285750" algn="l">
              <a:buFont typeface="Wingdings" panose="05000000000000000000" pitchFamily="2" charset="2"/>
              <a:buChar char="Ø"/>
            </a:pPr>
            <a:endParaRPr lang="en-US">
              <a:solidFill>
                <a:srgbClr val="4D4D4D"/>
              </a:solidFill>
            </a:endParaRPr>
          </a:p>
          <a:p>
            <a:pPr marL="285750" indent="-285750">
              <a:buFont typeface="Wingdings" panose="05000000000000000000" pitchFamily="2" charset="2"/>
              <a:buChar char="Ø"/>
            </a:pPr>
            <a:r>
              <a:rPr lang="en-US" b="1" dirty="0">
                <a:solidFill>
                  <a:srgbClr val="4D4D4D"/>
                </a:solidFill>
              </a:rPr>
              <a:t>Individual Identity Business Operations and Support</a:t>
            </a:r>
            <a:r>
              <a:rPr lang="en-US" dirty="0">
                <a:solidFill>
                  <a:srgbClr val="4D4D4D"/>
                </a:solidFill>
              </a:rPr>
              <a:t>: Cross-functional teams, tooling, and processes across the entirety of the enterprise </a:t>
            </a:r>
            <a:r>
              <a:rPr lang="en-US" dirty="0" err="1">
                <a:solidFill>
                  <a:srgbClr val="4D4D4D"/>
                </a:solidFill>
              </a:rPr>
              <a:t>EiMP</a:t>
            </a:r>
            <a:r>
              <a:rPr lang="en-US" dirty="0">
                <a:solidFill>
                  <a:srgbClr val="4D4D4D"/>
                </a:solidFill>
              </a:rPr>
              <a:t> solution. It includes monitoring and enforcement of SLAs, operational reporting, issues management &amp; communications, and issue resolution, including working with upstream portions of the process to address individual data issues at the source. </a:t>
            </a:r>
            <a:endParaRPr lang="en-US" dirty="0">
              <a:solidFill>
                <a:srgbClr val="4D4D4D"/>
              </a:solidFill>
              <a:cs typeface="Arial"/>
            </a:endParaRPr>
          </a:p>
        </p:txBody>
      </p:sp>
    </p:spTree>
    <p:extLst>
      <p:ext uri="{BB962C8B-B14F-4D97-AF65-F5344CB8AC3E}">
        <p14:creationId xmlns:p14="http://schemas.microsoft.com/office/powerpoint/2010/main" val="30107447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defTabSz="1217026"/>
            <a:fld id="{90F9BDA0-AF0E-4BA8-B742-3B9C92A3E6FE}" type="slidenum">
              <a:rPr lang="en-US">
                <a:solidFill>
                  <a:srgbClr val="8C9599"/>
                </a:solidFill>
                <a:latin typeface="Arial"/>
              </a:rPr>
              <a:pPr defTabSz="1217026"/>
              <a:t>6</a:t>
            </a:fld>
            <a:endParaRPr lang="en-US">
              <a:solidFill>
                <a:srgbClr val="8C9599"/>
              </a:solidFill>
              <a:latin typeface="Arial"/>
            </a:endParaRPr>
          </a:p>
        </p:txBody>
      </p:sp>
      <p:sp>
        <p:nvSpPr>
          <p:cNvPr id="3" name="Title 2"/>
          <p:cNvSpPr>
            <a:spLocks noGrp="1"/>
          </p:cNvSpPr>
          <p:nvPr>
            <p:ph type="title"/>
          </p:nvPr>
        </p:nvSpPr>
        <p:spPr/>
        <p:txBody>
          <a:bodyPr/>
          <a:lstStyle/>
          <a:p>
            <a:r>
              <a:rPr lang="en-US"/>
              <a:t>What is Golden Record</a:t>
            </a:r>
          </a:p>
        </p:txBody>
      </p:sp>
      <p:sp>
        <p:nvSpPr>
          <p:cNvPr id="10" name="TextBox 9">
            <a:extLst>
              <a:ext uri="{FF2B5EF4-FFF2-40B4-BE49-F238E27FC236}">
                <a16:creationId xmlns:a16="http://schemas.microsoft.com/office/drawing/2014/main" id="{AEBA2BCB-2280-428E-91FC-B26913340AA2}"/>
              </a:ext>
            </a:extLst>
          </p:cNvPr>
          <p:cNvSpPr txBox="1"/>
          <p:nvPr/>
        </p:nvSpPr>
        <p:spPr>
          <a:xfrm>
            <a:off x="1066800" y="1091954"/>
            <a:ext cx="11017188" cy="2585323"/>
          </a:xfrm>
          <a:prstGeom prst="rect">
            <a:avLst/>
          </a:prstGeom>
          <a:noFill/>
        </p:spPr>
        <p:txBody>
          <a:bodyPr wrap="square" lIns="91440" tIns="45720" rIns="91440" bIns="45720" rtlCol="0" anchor="t">
            <a:spAutoFit/>
          </a:bodyPr>
          <a:lstStyle/>
          <a:p>
            <a:r>
              <a:rPr lang="en-US" dirty="0">
                <a:solidFill>
                  <a:srgbClr val="4D4D4D"/>
                </a:solidFill>
              </a:rPr>
              <a:t>Golden record is a group of matched records (from separate source systems) that are reduced to a singular set of Master Data, represented with an Entity ID (EID). </a:t>
            </a:r>
            <a:endParaRPr lang="en-US">
              <a:solidFill>
                <a:srgbClr val="4D4D4D"/>
              </a:solidFill>
            </a:endParaRPr>
          </a:p>
          <a:p>
            <a:pPr marL="0"/>
            <a:endParaRPr lang="en-US">
              <a:solidFill>
                <a:srgbClr val="4D4D4D"/>
              </a:solidFill>
            </a:endParaRPr>
          </a:p>
          <a:p>
            <a:r>
              <a:rPr lang="en-US" dirty="0">
                <a:solidFill>
                  <a:srgbClr val="4D4D4D"/>
                </a:solidFill>
              </a:rPr>
              <a:t>The data ingested has already undergone name and address standardization, validation, data quality review, and governance assessments, in-order to represent the best available version of the data.</a:t>
            </a:r>
            <a:endParaRPr lang="en-US" dirty="0">
              <a:solidFill>
                <a:srgbClr val="4D4D4D"/>
              </a:solidFill>
              <a:cs typeface="Arial"/>
            </a:endParaRPr>
          </a:p>
          <a:p>
            <a:pPr marL="0"/>
            <a:endParaRPr lang="en-US">
              <a:solidFill>
                <a:srgbClr val="4D4D4D"/>
              </a:solidFill>
            </a:endParaRPr>
          </a:p>
          <a:p>
            <a:pPr algn="l"/>
            <a:r>
              <a:rPr lang="en-US" dirty="0">
                <a:solidFill>
                  <a:srgbClr val="4D4D4D"/>
                </a:solidFill>
              </a:rPr>
              <a:t>Attributes such as First Name, Last Name, Gender, SSN, DOB, Home Phone &amp; Primary Address make up an individual’s data record. Multiple records that represent the same individual can be matched, merged and generate an entity.</a:t>
            </a:r>
            <a:endParaRPr lang="en-US" dirty="0">
              <a:solidFill>
                <a:srgbClr val="4D4D4D"/>
              </a:solidFill>
              <a:cs typeface="Arial"/>
            </a:endParaRPr>
          </a:p>
        </p:txBody>
      </p:sp>
      <p:pic>
        <p:nvPicPr>
          <p:cNvPr id="11" name="Picture 2">
            <a:extLst>
              <a:ext uri="{FF2B5EF4-FFF2-40B4-BE49-F238E27FC236}">
                <a16:creationId xmlns:a16="http://schemas.microsoft.com/office/drawing/2014/main" id="{FC6F269B-2523-47DA-8559-60F6542F86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918" y="3772998"/>
            <a:ext cx="4850295" cy="25472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6115541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10160000" y="6507524"/>
            <a:ext cx="1422400" cy="167845"/>
          </a:xfrm>
        </p:spPr>
        <p:txBody>
          <a:bodyPr/>
          <a:lstStyle/>
          <a:p>
            <a:pPr defTabSz="1214712"/>
            <a:fld id="{90F9BDA0-AF0E-4BA8-B742-3B9C92A3E6FE}" type="slidenum">
              <a:rPr lang="en-US">
                <a:solidFill>
                  <a:srgbClr val="8C9599"/>
                </a:solidFill>
                <a:latin typeface="Arial"/>
              </a:rPr>
              <a:pPr defTabSz="1214712"/>
              <a:t>7</a:t>
            </a:fld>
            <a:endParaRPr lang="en-US">
              <a:solidFill>
                <a:srgbClr val="8C9599"/>
              </a:solidFill>
              <a:latin typeface="Arial"/>
            </a:endParaRPr>
          </a:p>
        </p:txBody>
      </p:sp>
      <p:sp>
        <p:nvSpPr>
          <p:cNvPr id="3" name="Title 2"/>
          <p:cNvSpPr>
            <a:spLocks noGrp="1"/>
          </p:cNvSpPr>
          <p:nvPr>
            <p:ph type="title"/>
          </p:nvPr>
        </p:nvSpPr>
        <p:spPr>
          <a:xfrm>
            <a:off x="1066800" y="295838"/>
            <a:ext cx="8940019" cy="700425"/>
          </a:xfrm>
        </p:spPr>
        <p:txBody>
          <a:bodyPr vert="horz" lIns="121915" tIns="60957" rIns="121915" bIns="60957" rtlCol="0" anchor="ctr">
            <a:noAutofit/>
          </a:bodyPr>
          <a:lstStyle/>
          <a:p>
            <a:r>
              <a:rPr lang="en-US" sz="2930"/>
              <a:t>Golden Record Structure</a:t>
            </a:r>
          </a:p>
        </p:txBody>
      </p:sp>
      <p:sp>
        <p:nvSpPr>
          <p:cNvPr id="4" name="TextBox 3">
            <a:extLst>
              <a:ext uri="{FF2B5EF4-FFF2-40B4-BE49-F238E27FC236}">
                <a16:creationId xmlns:a16="http://schemas.microsoft.com/office/drawing/2014/main" id="{B2782E2D-B383-4EAF-B0EE-8946C77633AF}"/>
              </a:ext>
            </a:extLst>
          </p:cNvPr>
          <p:cNvSpPr txBox="1"/>
          <p:nvPr/>
        </p:nvSpPr>
        <p:spPr>
          <a:xfrm>
            <a:off x="1066800" y="1110695"/>
            <a:ext cx="10632489" cy="1908215"/>
          </a:xfrm>
          <a:prstGeom prst="rect">
            <a:avLst/>
          </a:prstGeom>
          <a:noFill/>
        </p:spPr>
        <p:txBody>
          <a:bodyPr wrap="square" lIns="91440" tIns="45720" rIns="91440" bIns="45720" rtlCol="0" anchor="t">
            <a:spAutoFit/>
          </a:bodyPr>
          <a:lstStyle/>
          <a:p>
            <a:pPr marL="285750" indent="-285750">
              <a:spcAft>
                <a:spcPts val="400"/>
              </a:spcAft>
              <a:buClr>
                <a:schemeClr val="accent3"/>
              </a:buClr>
              <a:buFont typeface="Wingdings" panose="05000000000000000000" pitchFamily="2" charset="2"/>
              <a:buChar char="Ø"/>
            </a:pPr>
            <a:r>
              <a:rPr lang="en-US" dirty="0">
                <a:solidFill>
                  <a:srgbClr val="4D4D4D"/>
                </a:solidFill>
              </a:rPr>
              <a:t>Golden Record supports XML and JSON (AVRO Schema based) formats.</a:t>
            </a:r>
          </a:p>
          <a:p>
            <a:pPr marL="285750" indent="-285750">
              <a:spcAft>
                <a:spcPts val="400"/>
              </a:spcAft>
              <a:buClr>
                <a:schemeClr val="accent3"/>
              </a:buClr>
              <a:buFont typeface="Wingdings" panose="05000000000000000000" pitchFamily="2" charset="2"/>
              <a:buChar char="Ø"/>
            </a:pPr>
            <a:r>
              <a:rPr lang="en-US" dirty="0" err="1">
                <a:solidFill>
                  <a:srgbClr val="4D4D4D"/>
                </a:solidFill>
              </a:rPr>
              <a:t>EiMP</a:t>
            </a:r>
            <a:r>
              <a:rPr lang="en-US" dirty="0">
                <a:solidFill>
                  <a:srgbClr val="4D4D4D"/>
                </a:solidFill>
              </a:rPr>
              <a:t> does not produce all the attributes of JSON in XML due to replacement of IBM Initiate Matching Engine.</a:t>
            </a:r>
            <a:endParaRPr lang="en-US" dirty="0">
              <a:solidFill>
                <a:srgbClr val="4D4D4D"/>
              </a:solidFill>
              <a:cs typeface="Arial"/>
            </a:endParaRPr>
          </a:p>
          <a:p>
            <a:pPr marL="285750" indent="-285750">
              <a:spcAft>
                <a:spcPts val="400"/>
              </a:spcAft>
              <a:buClr>
                <a:schemeClr val="accent3"/>
              </a:buClr>
              <a:buFont typeface="Wingdings" panose="05000000000000000000" pitchFamily="2" charset="2"/>
              <a:buChar char="Ø"/>
            </a:pPr>
            <a:r>
              <a:rPr lang="en-US" dirty="0" err="1">
                <a:solidFill>
                  <a:srgbClr val="4D4D4D"/>
                </a:solidFill>
              </a:rPr>
              <a:t>EiMP</a:t>
            </a:r>
            <a:r>
              <a:rPr lang="en-US" dirty="0">
                <a:solidFill>
                  <a:srgbClr val="4D4D4D"/>
                </a:solidFill>
              </a:rPr>
              <a:t> produces data of Eligibility Canonical Model (ECM) V3 of HCP and Patient Record in FHIR structure.</a:t>
            </a:r>
            <a:endParaRPr lang="en-US" dirty="0">
              <a:solidFill>
                <a:srgbClr val="4D4D4D"/>
              </a:solidFill>
              <a:cs typeface="Arial"/>
            </a:endParaRPr>
          </a:p>
          <a:p>
            <a:pPr marL="285750" indent="-285750">
              <a:spcAft>
                <a:spcPts val="400"/>
              </a:spcAft>
              <a:buClr>
                <a:schemeClr val="accent3"/>
              </a:buClr>
              <a:buFont typeface="Wingdings" panose="05000000000000000000" pitchFamily="2" charset="2"/>
              <a:buChar char="Ø"/>
            </a:pPr>
            <a:r>
              <a:rPr lang="en-US" dirty="0" err="1">
                <a:solidFill>
                  <a:srgbClr val="4D4D4D"/>
                </a:solidFill>
              </a:rPr>
              <a:t>EiMP</a:t>
            </a:r>
            <a:r>
              <a:rPr lang="en-US" dirty="0">
                <a:solidFill>
                  <a:srgbClr val="4D4D4D"/>
                </a:solidFill>
              </a:rPr>
              <a:t> produces GR with following key attributes:</a:t>
            </a:r>
            <a:endParaRPr lang="en-US" dirty="0">
              <a:solidFill>
                <a:srgbClr val="4D4D4D"/>
              </a:solidFill>
              <a:cs typeface="Arial"/>
            </a:endParaRPr>
          </a:p>
        </p:txBody>
      </p:sp>
      <p:graphicFrame>
        <p:nvGraphicFramePr>
          <p:cNvPr id="6" name="Table 6">
            <a:extLst>
              <a:ext uri="{FF2B5EF4-FFF2-40B4-BE49-F238E27FC236}">
                <a16:creationId xmlns:a16="http://schemas.microsoft.com/office/drawing/2014/main" id="{0440EA17-C3D7-4F74-BE72-6078FE6E0F03}"/>
              </a:ext>
            </a:extLst>
          </p:cNvPr>
          <p:cNvGraphicFramePr>
            <a:graphicFrameLocks noGrp="1"/>
          </p:cNvGraphicFramePr>
          <p:nvPr>
            <p:extLst>
              <p:ext uri="{D42A27DB-BD31-4B8C-83A1-F6EECF244321}">
                <p14:modId xmlns:p14="http://schemas.microsoft.com/office/powerpoint/2010/main" val="279189635"/>
              </p:ext>
            </p:extLst>
          </p:nvPr>
        </p:nvGraphicFramePr>
        <p:xfrm>
          <a:off x="1066800" y="3088385"/>
          <a:ext cx="10944688" cy="3275864"/>
        </p:xfrm>
        <a:graphic>
          <a:graphicData uri="http://schemas.openxmlformats.org/drawingml/2006/table">
            <a:tbl>
              <a:tblPr firstRow="1" bandRow="1">
                <a:tableStyleId>{5C22544A-7EE6-4342-B048-85BDC9FD1C3A}</a:tableStyleId>
              </a:tblPr>
              <a:tblGrid>
                <a:gridCol w="5472344">
                  <a:extLst>
                    <a:ext uri="{9D8B030D-6E8A-4147-A177-3AD203B41FA5}">
                      <a16:colId xmlns:a16="http://schemas.microsoft.com/office/drawing/2014/main" val="3695629011"/>
                    </a:ext>
                  </a:extLst>
                </a:gridCol>
                <a:gridCol w="5472344">
                  <a:extLst>
                    <a:ext uri="{9D8B030D-6E8A-4147-A177-3AD203B41FA5}">
                      <a16:colId xmlns:a16="http://schemas.microsoft.com/office/drawing/2014/main" val="540442062"/>
                    </a:ext>
                  </a:extLst>
                </a:gridCol>
              </a:tblGrid>
              <a:tr h="389690">
                <a:tc>
                  <a:txBody>
                    <a:bodyPr/>
                    <a:lstStyle/>
                    <a:p>
                      <a:r>
                        <a:rPr lang="en-US"/>
                        <a:t>Root Level Attributes Object/Section</a:t>
                      </a:r>
                    </a:p>
                  </a:txBody>
                  <a:tcPr/>
                </a:tc>
                <a:tc>
                  <a:txBody>
                    <a:bodyPr/>
                    <a:lstStyle/>
                    <a:p>
                      <a:r>
                        <a:rPr lang="en-US"/>
                        <a:t>Description</a:t>
                      </a:r>
                    </a:p>
                  </a:txBody>
                  <a:tcPr/>
                </a:tc>
                <a:extLst>
                  <a:ext uri="{0D108BD9-81ED-4DB2-BD59-A6C34878D82A}">
                    <a16:rowId xmlns:a16="http://schemas.microsoft.com/office/drawing/2014/main" val="2501942548"/>
                  </a:ext>
                </a:extLst>
              </a:tr>
              <a:tr h="389690">
                <a:tc>
                  <a:txBody>
                    <a:bodyPr/>
                    <a:lstStyle/>
                    <a:p>
                      <a:r>
                        <a:rPr lang="en-US" sz="1800" kern="1200">
                          <a:solidFill>
                            <a:srgbClr val="4D4D4D"/>
                          </a:solidFill>
                          <a:latin typeface="+mn-lt"/>
                          <a:ea typeface="+mn-ea"/>
                          <a:cs typeface="+mn-cs"/>
                        </a:rPr>
                        <a:t>active</a:t>
                      </a:r>
                    </a:p>
                  </a:txBody>
                  <a:tcPr/>
                </a:tc>
                <a:tc>
                  <a:txBody>
                    <a:bodyPr/>
                    <a:lstStyle/>
                    <a:p>
                      <a:r>
                        <a:rPr lang="en-US" sz="1800" kern="1200">
                          <a:solidFill>
                            <a:srgbClr val="4D4D4D"/>
                          </a:solidFill>
                          <a:latin typeface="+mn-lt"/>
                          <a:ea typeface="+mn-ea"/>
                          <a:cs typeface="+mn-cs"/>
                        </a:rPr>
                        <a:t>Its Boolean type, indicates the GR is available or deleted.</a:t>
                      </a:r>
                    </a:p>
                  </a:txBody>
                  <a:tcPr/>
                </a:tc>
                <a:extLst>
                  <a:ext uri="{0D108BD9-81ED-4DB2-BD59-A6C34878D82A}">
                    <a16:rowId xmlns:a16="http://schemas.microsoft.com/office/drawing/2014/main" val="1102179574"/>
                  </a:ext>
                </a:extLst>
              </a:tr>
              <a:tr h="389690">
                <a:tc>
                  <a:txBody>
                    <a:bodyPr/>
                    <a:lstStyle/>
                    <a:p>
                      <a:r>
                        <a:rPr lang="en-US" sz="1800" kern="1200" err="1">
                          <a:solidFill>
                            <a:srgbClr val="4D4D4D"/>
                          </a:solidFill>
                          <a:latin typeface="+mn-lt"/>
                          <a:ea typeface="+mn-ea"/>
                          <a:cs typeface="+mn-cs"/>
                        </a:rPr>
                        <a:t>demographicInfo</a:t>
                      </a:r>
                      <a:endParaRPr lang="en-US" sz="1800" kern="1200">
                        <a:solidFill>
                          <a:srgbClr val="4D4D4D"/>
                        </a:solidFill>
                        <a:latin typeface="+mn-lt"/>
                        <a:ea typeface="+mn-ea"/>
                        <a:cs typeface="+mn-cs"/>
                      </a:endParaRPr>
                    </a:p>
                  </a:txBody>
                  <a:tcPr/>
                </a:tc>
                <a:tc>
                  <a:txBody>
                    <a:bodyPr/>
                    <a:lstStyle/>
                    <a:p>
                      <a:r>
                        <a:rPr lang="en-US" sz="1800" kern="1200">
                          <a:solidFill>
                            <a:srgbClr val="4D4D4D"/>
                          </a:solidFill>
                          <a:latin typeface="+mn-lt"/>
                          <a:ea typeface="+mn-ea"/>
                          <a:cs typeface="+mn-cs"/>
                        </a:rPr>
                        <a:t>It contains core attributes of an individual like DOB, gender, SSN, Language, Married etc.</a:t>
                      </a:r>
                    </a:p>
                  </a:txBody>
                  <a:tcPr/>
                </a:tc>
                <a:extLst>
                  <a:ext uri="{0D108BD9-81ED-4DB2-BD59-A6C34878D82A}">
                    <a16:rowId xmlns:a16="http://schemas.microsoft.com/office/drawing/2014/main" val="2403583407"/>
                  </a:ext>
                </a:extLst>
              </a:tr>
              <a:tr h="389690">
                <a:tc>
                  <a:txBody>
                    <a:bodyPr/>
                    <a:lstStyle/>
                    <a:p>
                      <a:r>
                        <a:rPr lang="en-US" sz="1800" kern="1200" err="1">
                          <a:solidFill>
                            <a:srgbClr val="4D4D4D"/>
                          </a:solidFill>
                          <a:latin typeface="+mn-lt"/>
                          <a:ea typeface="+mn-ea"/>
                          <a:cs typeface="+mn-cs"/>
                        </a:rPr>
                        <a:t>electronicAddresses</a:t>
                      </a:r>
                      <a:endParaRPr lang="en-US" sz="1800" kern="1200">
                        <a:solidFill>
                          <a:srgbClr val="4D4D4D"/>
                        </a:solidFill>
                        <a:latin typeface="+mn-lt"/>
                        <a:ea typeface="+mn-ea"/>
                        <a:cs typeface="+mn-cs"/>
                      </a:endParaRPr>
                    </a:p>
                  </a:txBody>
                  <a:tcPr/>
                </a:tc>
                <a:tc>
                  <a:txBody>
                    <a:bodyPr/>
                    <a:lstStyle/>
                    <a:p>
                      <a:r>
                        <a:rPr lang="en-US" sz="1800" kern="1200">
                          <a:solidFill>
                            <a:srgbClr val="4D4D4D"/>
                          </a:solidFill>
                          <a:latin typeface="+mn-lt"/>
                          <a:ea typeface="+mn-ea"/>
                          <a:cs typeface="+mn-cs"/>
                        </a:rPr>
                        <a:t>It contains Email addresses, their preferences etc.</a:t>
                      </a:r>
                    </a:p>
                  </a:txBody>
                  <a:tcPr/>
                </a:tc>
                <a:extLst>
                  <a:ext uri="{0D108BD9-81ED-4DB2-BD59-A6C34878D82A}">
                    <a16:rowId xmlns:a16="http://schemas.microsoft.com/office/drawing/2014/main" val="1105807142"/>
                  </a:ext>
                </a:extLst>
              </a:tr>
              <a:tr h="389690">
                <a:tc>
                  <a:txBody>
                    <a:bodyPr/>
                    <a:lstStyle/>
                    <a:p>
                      <a:r>
                        <a:rPr lang="en-US" sz="1800" kern="1200" err="1">
                          <a:solidFill>
                            <a:srgbClr val="4D4D4D"/>
                          </a:solidFill>
                          <a:latin typeface="+mn-lt"/>
                          <a:ea typeface="+mn-ea"/>
                          <a:cs typeface="+mn-cs"/>
                        </a:rPr>
                        <a:t>masterIndividualIdentifier</a:t>
                      </a:r>
                      <a:endParaRPr lang="en-US" sz="1800" kern="1200">
                        <a:solidFill>
                          <a:srgbClr val="4D4D4D"/>
                        </a:solidFill>
                        <a:latin typeface="+mn-lt"/>
                        <a:ea typeface="+mn-ea"/>
                        <a:cs typeface="+mn-cs"/>
                      </a:endParaRPr>
                    </a:p>
                  </a:txBody>
                  <a:tcPr/>
                </a:tc>
                <a:tc>
                  <a:txBody>
                    <a:bodyPr/>
                    <a:lstStyle/>
                    <a:p>
                      <a:r>
                        <a:rPr lang="en-US" sz="1800" kern="1200">
                          <a:solidFill>
                            <a:srgbClr val="4D4D4D"/>
                          </a:solidFill>
                          <a:latin typeface="+mn-lt"/>
                          <a:ea typeface="+mn-ea"/>
                          <a:cs typeface="+mn-cs"/>
                        </a:rPr>
                        <a:t>Its Entity ID (EID) of this Golden Record.</a:t>
                      </a:r>
                    </a:p>
                  </a:txBody>
                  <a:tcPr/>
                </a:tc>
                <a:extLst>
                  <a:ext uri="{0D108BD9-81ED-4DB2-BD59-A6C34878D82A}">
                    <a16:rowId xmlns:a16="http://schemas.microsoft.com/office/drawing/2014/main" val="3497639928"/>
                  </a:ext>
                </a:extLst>
              </a:tr>
              <a:tr h="389690">
                <a:tc>
                  <a:txBody>
                    <a:bodyPr/>
                    <a:lstStyle/>
                    <a:p>
                      <a:r>
                        <a:rPr lang="en-US" sz="1800" kern="1200" err="1">
                          <a:solidFill>
                            <a:srgbClr val="4D4D4D"/>
                          </a:solidFill>
                          <a:latin typeface="+mn-lt"/>
                          <a:ea typeface="+mn-ea"/>
                          <a:cs typeface="+mn-cs"/>
                        </a:rPr>
                        <a:t>lastUpdated</a:t>
                      </a:r>
                      <a:endParaRPr lang="en-US" sz="1800" kern="1200">
                        <a:solidFill>
                          <a:srgbClr val="4D4D4D"/>
                        </a:solidFill>
                        <a:latin typeface="+mn-lt"/>
                        <a:ea typeface="+mn-ea"/>
                        <a:cs typeface="+mn-cs"/>
                      </a:endParaRPr>
                    </a:p>
                  </a:txBody>
                  <a:tcPr/>
                </a:tc>
                <a:tc>
                  <a:txBody>
                    <a:bodyPr/>
                    <a:lstStyle/>
                    <a:p>
                      <a:r>
                        <a:rPr lang="en-US" sz="1800" kern="1200">
                          <a:solidFill>
                            <a:srgbClr val="4D4D4D"/>
                          </a:solidFill>
                          <a:latin typeface="+mn-lt"/>
                          <a:ea typeface="+mn-ea"/>
                          <a:cs typeface="+mn-cs"/>
                        </a:rPr>
                        <a:t>It contains latest Timestamp of source record.</a:t>
                      </a:r>
                    </a:p>
                  </a:txBody>
                  <a:tcPr/>
                </a:tc>
                <a:extLst>
                  <a:ext uri="{0D108BD9-81ED-4DB2-BD59-A6C34878D82A}">
                    <a16:rowId xmlns:a16="http://schemas.microsoft.com/office/drawing/2014/main" val="135958000"/>
                  </a:ext>
                </a:extLst>
              </a:tr>
              <a:tr h="389690">
                <a:tc>
                  <a:txBody>
                    <a:bodyPr/>
                    <a:lstStyle/>
                    <a:p>
                      <a:pPr marL="0" marR="0" lvl="0" indent="0" algn="l" defTabSz="1104854" rtl="0" eaLnBrk="1" fontAlgn="auto" latinLnBrk="0" hangingPunct="1">
                        <a:lnSpc>
                          <a:spcPct val="100000"/>
                        </a:lnSpc>
                        <a:spcBef>
                          <a:spcPts val="0"/>
                        </a:spcBef>
                        <a:spcAft>
                          <a:spcPts val="0"/>
                        </a:spcAft>
                        <a:buClrTx/>
                        <a:buSzTx/>
                        <a:buFontTx/>
                        <a:buNone/>
                        <a:tabLst/>
                        <a:defRPr/>
                      </a:pPr>
                      <a:r>
                        <a:rPr lang="en-US" sz="1800" kern="1200" err="1">
                          <a:solidFill>
                            <a:srgbClr val="4D4D4D"/>
                          </a:solidFill>
                          <a:latin typeface="+mn-lt"/>
                          <a:ea typeface="+mn-ea"/>
                          <a:cs typeface="+mn-cs"/>
                        </a:rPr>
                        <a:t>partyLinks</a:t>
                      </a:r>
                      <a:endParaRPr lang="en-US" sz="1800" kern="1200">
                        <a:solidFill>
                          <a:srgbClr val="4D4D4D"/>
                        </a:solidFill>
                        <a:latin typeface="+mn-lt"/>
                        <a:ea typeface="+mn-ea"/>
                        <a:cs typeface="+mn-cs"/>
                      </a:endParaRPr>
                    </a:p>
                  </a:txBody>
                  <a:tcPr/>
                </a:tc>
                <a:tc>
                  <a:txBody>
                    <a:bodyPr/>
                    <a:lstStyle/>
                    <a:p>
                      <a:r>
                        <a:rPr lang="en-US" sz="1800" kern="1200">
                          <a:solidFill>
                            <a:srgbClr val="4D4D4D"/>
                          </a:solidFill>
                          <a:latin typeface="+mn-lt"/>
                          <a:ea typeface="+mn-ea"/>
                          <a:cs typeface="+mn-cs"/>
                        </a:rPr>
                        <a:t>It contains associated source records details.</a:t>
                      </a:r>
                    </a:p>
                  </a:txBody>
                  <a:tcPr/>
                </a:tc>
                <a:extLst>
                  <a:ext uri="{0D108BD9-81ED-4DB2-BD59-A6C34878D82A}">
                    <a16:rowId xmlns:a16="http://schemas.microsoft.com/office/drawing/2014/main" val="1321374458"/>
                  </a:ext>
                </a:extLst>
              </a:tr>
            </a:tbl>
          </a:graphicData>
        </a:graphic>
      </p:graphicFrame>
    </p:spTree>
    <p:extLst>
      <p:ext uri="{BB962C8B-B14F-4D97-AF65-F5344CB8AC3E}">
        <p14:creationId xmlns:p14="http://schemas.microsoft.com/office/powerpoint/2010/main" val="358447574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10160000" y="6507524"/>
            <a:ext cx="1422400" cy="167845"/>
          </a:xfrm>
        </p:spPr>
        <p:txBody>
          <a:bodyPr/>
          <a:lstStyle/>
          <a:p>
            <a:pPr defTabSz="1214712"/>
            <a:fld id="{90F9BDA0-AF0E-4BA8-B742-3B9C92A3E6FE}" type="slidenum">
              <a:rPr lang="en-US">
                <a:solidFill>
                  <a:srgbClr val="8C9599"/>
                </a:solidFill>
                <a:latin typeface="Arial"/>
              </a:rPr>
              <a:pPr defTabSz="1214712"/>
              <a:t>8</a:t>
            </a:fld>
            <a:endParaRPr lang="en-US">
              <a:solidFill>
                <a:srgbClr val="8C9599"/>
              </a:solidFill>
              <a:latin typeface="Arial"/>
            </a:endParaRPr>
          </a:p>
        </p:txBody>
      </p:sp>
      <p:sp>
        <p:nvSpPr>
          <p:cNvPr id="3" name="Title 2"/>
          <p:cNvSpPr>
            <a:spLocks noGrp="1"/>
          </p:cNvSpPr>
          <p:nvPr>
            <p:ph type="title"/>
          </p:nvPr>
        </p:nvSpPr>
        <p:spPr>
          <a:xfrm>
            <a:off x="1066800" y="295838"/>
            <a:ext cx="8940019" cy="700425"/>
          </a:xfrm>
        </p:spPr>
        <p:txBody>
          <a:bodyPr vert="horz" lIns="121915" tIns="60957" rIns="121915" bIns="60957" rtlCol="0" anchor="ctr">
            <a:noAutofit/>
          </a:bodyPr>
          <a:lstStyle/>
          <a:p>
            <a:r>
              <a:rPr lang="en-US" sz="2930"/>
              <a:t>Golden Record Structure – </a:t>
            </a:r>
            <a:r>
              <a:rPr lang="en-US" sz="2930" err="1"/>
              <a:t>Contd</a:t>
            </a:r>
            <a:r>
              <a:rPr lang="en-US" sz="2930"/>
              <a:t>…</a:t>
            </a:r>
          </a:p>
        </p:txBody>
      </p:sp>
      <p:graphicFrame>
        <p:nvGraphicFramePr>
          <p:cNvPr id="6" name="Table 6">
            <a:extLst>
              <a:ext uri="{FF2B5EF4-FFF2-40B4-BE49-F238E27FC236}">
                <a16:creationId xmlns:a16="http://schemas.microsoft.com/office/drawing/2014/main" id="{0440EA17-C3D7-4F74-BE72-6078FE6E0F03}"/>
              </a:ext>
            </a:extLst>
          </p:cNvPr>
          <p:cNvGraphicFramePr>
            <a:graphicFrameLocks noGrp="1"/>
          </p:cNvGraphicFramePr>
          <p:nvPr>
            <p:extLst>
              <p:ext uri="{D42A27DB-BD31-4B8C-83A1-F6EECF244321}">
                <p14:modId xmlns:p14="http://schemas.microsoft.com/office/powerpoint/2010/main" val="2988200094"/>
              </p:ext>
            </p:extLst>
          </p:nvPr>
        </p:nvGraphicFramePr>
        <p:xfrm>
          <a:off x="1066800" y="1158735"/>
          <a:ext cx="10935810" cy="4945714"/>
        </p:xfrm>
        <a:graphic>
          <a:graphicData uri="http://schemas.openxmlformats.org/drawingml/2006/table">
            <a:tbl>
              <a:tblPr firstRow="1" bandRow="1">
                <a:tableStyleId>{5C22544A-7EE6-4342-B048-85BDC9FD1C3A}</a:tableStyleId>
              </a:tblPr>
              <a:tblGrid>
                <a:gridCol w="5467905">
                  <a:extLst>
                    <a:ext uri="{9D8B030D-6E8A-4147-A177-3AD203B41FA5}">
                      <a16:colId xmlns:a16="http://schemas.microsoft.com/office/drawing/2014/main" val="3695629011"/>
                    </a:ext>
                  </a:extLst>
                </a:gridCol>
                <a:gridCol w="5467905">
                  <a:extLst>
                    <a:ext uri="{9D8B030D-6E8A-4147-A177-3AD203B41FA5}">
                      <a16:colId xmlns:a16="http://schemas.microsoft.com/office/drawing/2014/main" val="540442062"/>
                    </a:ext>
                  </a:extLst>
                </a:gridCol>
              </a:tblGrid>
              <a:tr h="389690">
                <a:tc>
                  <a:txBody>
                    <a:bodyPr/>
                    <a:lstStyle/>
                    <a:p>
                      <a:r>
                        <a:rPr lang="en-US" dirty="0"/>
                        <a:t>Root Level Attributes Object/Section</a:t>
                      </a:r>
                    </a:p>
                  </a:txBody>
                  <a:tcPr/>
                </a:tc>
                <a:tc>
                  <a:txBody>
                    <a:bodyPr/>
                    <a:lstStyle/>
                    <a:p>
                      <a:r>
                        <a:rPr lang="en-US" dirty="0"/>
                        <a:t>Description</a:t>
                      </a:r>
                    </a:p>
                  </a:txBody>
                  <a:tcPr/>
                </a:tc>
                <a:extLst>
                  <a:ext uri="{0D108BD9-81ED-4DB2-BD59-A6C34878D82A}">
                    <a16:rowId xmlns:a16="http://schemas.microsoft.com/office/drawing/2014/main" val="2501942548"/>
                  </a:ext>
                </a:extLst>
              </a:tr>
              <a:tr h="389690">
                <a:tc>
                  <a:txBody>
                    <a:bodyPr/>
                    <a:lstStyle/>
                    <a:p>
                      <a:r>
                        <a:rPr lang="en-US" sz="1800" kern="1200" err="1">
                          <a:solidFill>
                            <a:srgbClr val="4D4D4D"/>
                          </a:solidFill>
                          <a:latin typeface="+mn-lt"/>
                          <a:ea typeface="+mn-ea"/>
                          <a:cs typeface="+mn-cs"/>
                        </a:rPr>
                        <a:t>personNames</a:t>
                      </a:r>
                      <a:endParaRPr lang="en-US" sz="1800" kern="1200">
                        <a:solidFill>
                          <a:srgbClr val="4D4D4D"/>
                        </a:solidFill>
                        <a:latin typeface="+mn-lt"/>
                        <a:ea typeface="+mn-ea"/>
                        <a:cs typeface="+mn-cs"/>
                      </a:endParaRPr>
                    </a:p>
                  </a:txBody>
                  <a:tcPr/>
                </a:tc>
                <a:tc>
                  <a:txBody>
                    <a:bodyPr/>
                    <a:lstStyle/>
                    <a:p>
                      <a:r>
                        <a:rPr lang="en-US" sz="1800" kern="1200" dirty="0">
                          <a:solidFill>
                            <a:srgbClr val="4D4D4D"/>
                          </a:solidFill>
                          <a:latin typeface="+mn-lt"/>
                          <a:ea typeface="+mn-ea"/>
                          <a:cs typeface="+mn-cs"/>
                        </a:rPr>
                        <a:t>It contains names of the individual.</a:t>
                      </a:r>
                    </a:p>
                  </a:txBody>
                  <a:tcPr/>
                </a:tc>
                <a:extLst>
                  <a:ext uri="{0D108BD9-81ED-4DB2-BD59-A6C34878D82A}">
                    <a16:rowId xmlns:a16="http://schemas.microsoft.com/office/drawing/2014/main" val="1102179574"/>
                  </a:ext>
                </a:extLst>
              </a:tr>
              <a:tr h="389690">
                <a:tc>
                  <a:txBody>
                    <a:bodyPr/>
                    <a:lstStyle/>
                    <a:p>
                      <a:r>
                        <a:rPr lang="en-US" sz="1800" kern="1200" err="1">
                          <a:solidFill>
                            <a:srgbClr val="4D4D4D"/>
                          </a:solidFill>
                          <a:latin typeface="+mn-lt"/>
                          <a:ea typeface="+mn-ea"/>
                          <a:cs typeface="+mn-cs"/>
                        </a:rPr>
                        <a:t>postalAddresses</a:t>
                      </a:r>
                      <a:endParaRPr lang="en-US" sz="1800" kern="1200">
                        <a:solidFill>
                          <a:srgbClr val="4D4D4D"/>
                        </a:solidFill>
                        <a:latin typeface="+mn-lt"/>
                        <a:ea typeface="+mn-ea"/>
                        <a:cs typeface="+mn-cs"/>
                      </a:endParaRPr>
                    </a:p>
                  </a:txBody>
                  <a:tcPr/>
                </a:tc>
                <a:tc>
                  <a:txBody>
                    <a:bodyPr/>
                    <a:lstStyle/>
                    <a:p>
                      <a:r>
                        <a:rPr lang="en-US" sz="1800" kern="1200" dirty="0">
                          <a:solidFill>
                            <a:srgbClr val="4D4D4D"/>
                          </a:solidFill>
                          <a:latin typeface="+mn-lt"/>
                          <a:ea typeface="+mn-ea"/>
                          <a:cs typeface="+mn-cs"/>
                        </a:rPr>
                        <a:t>It contains list of Postal Addresses of the individual.</a:t>
                      </a:r>
                    </a:p>
                  </a:txBody>
                  <a:tcPr/>
                </a:tc>
                <a:extLst>
                  <a:ext uri="{0D108BD9-81ED-4DB2-BD59-A6C34878D82A}">
                    <a16:rowId xmlns:a16="http://schemas.microsoft.com/office/drawing/2014/main" val="2403583407"/>
                  </a:ext>
                </a:extLst>
              </a:tr>
              <a:tr h="389690">
                <a:tc>
                  <a:txBody>
                    <a:bodyPr/>
                    <a:lstStyle/>
                    <a:p>
                      <a:r>
                        <a:rPr lang="en-US" sz="1800" kern="1200" err="1">
                          <a:solidFill>
                            <a:srgbClr val="4D4D4D"/>
                          </a:solidFill>
                          <a:latin typeface="+mn-lt"/>
                          <a:ea typeface="+mn-ea"/>
                          <a:cs typeface="+mn-cs"/>
                        </a:rPr>
                        <a:t>socialSecurityNumber</a:t>
                      </a:r>
                      <a:endParaRPr lang="en-US" sz="1800" kern="1200">
                        <a:solidFill>
                          <a:srgbClr val="4D4D4D"/>
                        </a:solidFill>
                        <a:latin typeface="+mn-lt"/>
                        <a:ea typeface="+mn-ea"/>
                        <a:cs typeface="+mn-cs"/>
                      </a:endParaRPr>
                    </a:p>
                  </a:txBody>
                  <a:tcPr/>
                </a:tc>
                <a:tc>
                  <a:txBody>
                    <a:bodyPr/>
                    <a:lstStyle/>
                    <a:p>
                      <a:r>
                        <a:rPr lang="en-US" sz="1800" kern="1200" dirty="0">
                          <a:solidFill>
                            <a:srgbClr val="4D4D4D"/>
                          </a:solidFill>
                          <a:latin typeface="+mn-lt"/>
                          <a:ea typeface="+mn-ea"/>
                          <a:cs typeface="+mn-cs"/>
                        </a:rPr>
                        <a:t>It contains SSN of the individual.</a:t>
                      </a:r>
                    </a:p>
                  </a:txBody>
                  <a:tcPr/>
                </a:tc>
                <a:extLst>
                  <a:ext uri="{0D108BD9-81ED-4DB2-BD59-A6C34878D82A}">
                    <a16:rowId xmlns:a16="http://schemas.microsoft.com/office/drawing/2014/main" val="1105807142"/>
                  </a:ext>
                </a:extLst>
              </a:tr>
              <a:tr h="389690">
                <a:tc>
                  <a:txBody>
                    <a:bodyPr/>
                    <a:lstStyle/>
                    <a:p>
                      <a:r>
                        <a:rPr lang="en-US" sz="1800" kern="1200" err="1">
                          <a:solidFill>
                            <a:srgbClr val="4D4D4D"/>
                          </a:solidFill>
                          <a:latin typeface="+mn-lt"/>
                          <a:ea typeface="+mn-ea"/>
                          <a:cs typeface="+mn-cs"/>
                        </a:rPr>
                        <a:t>telephoneNumbers</a:t>
                      </a:r>
                      <a:endParaRPr lang="en-US" sz="1800" kern="1200">
                        <a:solidFill>
                          <a:srgbClr val="4D4D4D"/>
                        </a:solidFill>
                        <a:latin typeface="+mn-lt"/>
                        <a:ea typeface="+mn-ea"/>
                        <a:cs typeface="+mn-cs"/>
                      </a:endParaRPr>
                    </a:p>
                  </a:txBody>
                  <a:tcPr/>
                </a:tc>
                <a:tc>
                  <a:txBody>
                    <a:bodyPr/>
                    <a:lstStyle/>
                    <a:p>
                      <a:r>
                        <a:rPr lang="en-US" sz="1800" kern="1200" dirty="0">
                          <a:solidFill>
                            <a:srgbClr val="4D4D4D"/>
                          </a:solidFill>
                          <a:latin typeface="+mn-lt"/>
                          <a:ea typeface="+mn-ea"/>
                          <a:cs typeface="+mn-cs"/>
                        </a:rPr>
                        <a:t>It contains list of Telephone Numbers of the individual, with their preference.</a:t>
                      </a:r>
                    </a:p>
                  </a:txBody>
                  <a:tcPr/>
                </a:tc>
                <a:extLst>
                  <a:ext uri="{0D108BD9-81ED-4DB2-BD59-A6C34878D82A}">
                    <a16:rowId xmlns:a16="http://schemas.microsoft.com/office/drawing/2014/main" val="3497639928"/>
                  </a:ext>
                </a:extLst>
              </a:tr>
              <a:tr h="389690">
                <a:tc>
                  <a:txBody>
                    <a:bodyPr/>
                    <a:lstStyle/>
                    <a:p>
                      <a:pPr marL="0" marR="0" lvl="0" indent="0" algn="l" defTabSz="1104854" rtl="0" eaLnBrk="1" fontAlgn="auto" latinLnBrk="0" hangingPunct="1">
                        <a:lnSpc>
                          <a:spcPct val="100000"/>
                        </a:lnSpc>
                        <a:spcBef>
                          <a:spcPts val="0"/>
                        </a:spcBef>
                        <a:spcAft>
                          <a:spcPts val="0"/>
                        </a:spcAft>
                        <a:buClrTx/>
                        <a:buSzTx/>
                        <a:buFontTx/>
                        <a:buNone/>
                        <a:tabLst/>
                        <a:defRPr/>
                      </a:pPr>
                      <a:r>
                        <a:rPr lang="en-US" sz="1800" kern="1200" err="1">
                          <a:solidFill>
                            <a:srgbClr val="4D4D4D"/>
                          </a:solidFill>
                          <a:latin typeface="+mn-lt"/>
                          <a:ea typeface="+mn-ea"/>
                          <a:cs typeface="+mn-cs"/>
                        </a:rPr>
                        <a:t>additionalObjects</a:t>
                      </a:r>
                      <a:endParaRPr lang="en-US" sz="1800" kern="1200">
                        <a:solidFill>
                          <a:srgbClr val="4D4D4D"/>
                        </a:solidFill>
                        <a:latin typeface="+mn-lt"/>
                        <a:ea typeface="+mn-ea"/>
                        <a:cs typeface="+mn-cs"/>
                      </a:endParaRPr>
                    </a:p>
                  </a:txBody>
                  <a:tcPr/>
                </a:tc>
                <a:tc>
                  <a:txBody>
                    <a:bodyPr/>
                    <a:lstStyle/>
                    <a:p>
                      <a:r>
                        <a:rPr lang="en-US" sz="1800" kern="1200" dirty="0">
                          <a:solidFill>
                            <a:srgbClr val="4D4D4D"/>
                          </a:solidFill>
                          <a:latin typeface="+mn-lt"/>
                          <a:ea typeface="+mn-ea"/>
                          <a:cs typeface="+mn-cs"/>
                        </a:rPr>
                        <a:t>It contains details like Ethnicity, Language, Race </a:t>
                      </a:r>
                      <a:r>
                        <a:rPr lang="en-US" sz="1800" kern="1200" dirty="0" err="1">
                          <a:solidFill>
                            <a:srgbClr val="4D4D4D"/>
                          </a:solidFill>
                          <a:latin typeface="+mn-lt"/>
                          <a:ea typeface="+mn-ea"/>
                          <a:cs typeface="+mn-cs"/>
                        </a:rPr>
                        <a:t>etc</a:t>
                      </a:r>
                      <a:endParaRPr lang="en-US" sz="1800" kern="1200" dirty="0">
                        <a:solidFill>
                          <a:srgbClr val="4D4D4D"/>
                        </a:solidFill>
                        <a:latin typeface="+mn-lt"/>
                        <a:ea typeface="+mn-ea"/>
                        <a:cs typeface="+mn-cs"/>
                      </a:endParaRPr>
                    </a:p>
                  </a:txBody>
                  <a:tcPr/>
                </a:tc>
                <a:extLst>
                  <a:ext uri="{0D108BD9-81ED-4DB2-BD59-A6C34878D82A}">
                    <a16:rowId xmlns:a16="http://schemas.microsoft.com/office/drawing/2014/main" val="135958000"/>
                  </a:ext>
                </a:extLst>
              </a:tr>
              <a:tr h="389690">
                <a:tc>
                  <a:txBody>
                    <a:bodyPr/>
                    <a:lstStyle/>
                    <a:p>
                      <a:pPr marL="0" marR="0" lvl="0" indent="0" algn="l" defTabSz="1104854" rtl="0" eaLnBrk="1" fontAlgn="auto" latinLnBrk="0" hangingPunct="1">
                        <a:lnSpc>
                          <a:spcPct val="100000"/>
                        </a:lnSpc>
                        <a:spcBef>
                          <a:spcPts val="0"/>
                        </a:spcBef>
                        <a:spcAft>
                          <a:spcPts val="0"/>
                        </a:spcAft>
                        <a:buClrTx/>
                        <a:buSzTx/>
                        <a:buFontTx/>
                        <a:buNone/>
                        <a:tabLst/>
                        <a:defRPr/>
                      </a:pPr>
                      <a:r>
                        <a:rPr lang="en-US" sz="1800" kern="1200" dirty="0" err="1">
                          <a:solidFill>
                            <a:srgbClr val="4D4D4D"/>
                          </a:solidFill>
                          <a:latin typeface="+mn-lt"/>
                          <a:ea typeface="+mn-ea"/>
                          <a:cs typeface="+mn-cs"/>
                        </a:rPr>
                        <a:t>masterIdentifiers</a:t>
                      </a:r>
                      <a:r>
                        <a:rPr lang="en-US" sz="1800" kern="1200" dirty="0">
                          <a:solidFill>
                            <a:srgbClr val="4D4D4D"/>
                          </a:solidFill>
                          <a:latin typeface="+mn-lt"/>
                          <a:ea typeface="+mn-ea"/>
                          <a:cs typeface="+mn-cs"/>
                        </a:rPr>
                        <a:t>/</a:t>
                      </a:r>
                      <a:r>
                        <a:rPr lang="en-US" sz="1800" kern="1200" dirty="0" err="1">
                          <a:solidFill>
                            <a:srgbClr val="4D4D4D"/>
                          </a:solidFill>
                          <a:latin typeface="+mn-lt"/>
                          <a:ea typeface="+mn-ea"/>
                          <a:cs typeface="+mn-cs"/>
                        </a:rPr>
                        <a:t>healthcareIdentifiers</a:t>
                      </a:r>
                      <a:endParaRPr lang="en-US" sz="1800" kern="1200" dirty="0">
                        <a:solidFill>
                          <a:srgbClr val="4D4D4D"/>
                        </a:solidFill>
                        <a:latin typeface="+mn-lt"/>
                        <a:ea typeface="+mn-ea"/>
                        <a:cs typeface="+mn-cs"/>
                      </a:endParaRPr>
                    </a:p>
                  </a:txBody>
                  <a:tcPr/>
                </a:tc>
                <a:tc>
                  <a:txBody>
                    <a:bodyPr/>
                    <a:lstStyle/>
                    <a:p>
                      <a:r>
                        <a:rPr lang="en-US" sz="1800" kern="1200" dirty="0">
                          <a:solidFill>
                            <a:srgbClr val="4D4D4D"/>
                          </a:solidFill>
                          <a:latin typeface="+mn-lt"/>
                          <a:ea typeface="+mn-ea"/>
                          <a:cs typeface="+mn-cs"/>
                        </a:rPr>
                        <a:t>It contains data like </a:t>
                      </a:r>
                      <a:r>
                        <a:rPr lang="en-US" sz="1800" kern="1200" dirty="0" err="1">
                          <a:solidFill>
                            <a:srgbClr val="4D4D4D"/>
                          </a:solidFill>
                          <a:latin typeface="+mn-lt"/>
                          <a:ea typeface="+mn-ea"/>
                          <a:cs typeface="+mn-cs"/>
                        </a:rPr>
                        <a:t>memberId</a:t>
                      </a:r>
                      <a:r>
                        <a:rPr lang="en-US" sz="1800" kern="1200" dirty="0">
                          <a:solidFill>
                            <a:srgbClr val="4D4D4D"/>
                          </a:solidFill>
                          <a:latin typeface="+mn-lt"/>
                          <a:ea typeface="+mn-ea"/>
                          <a:cs typeface="+mn-cs"/>
                        </a:rPr>
                        <a:t>, </a:t>
                      </a:r>
                      <a:r>
                        <a:rPr lang="en-US" sz="1800" kern="1200" dirty="0" err="1">
                          <a:solidFill>
                            <a:srgbClr val="4D4D4D"/>
                          </a:solidFill>
                          <a:latin typeface="+mn-lt"/>
                          <a:ea typeface="+mn-ea"/>
                          <a:cs typeface="+mn-cs"/>
                        </a:rPr>
                        <a:t>subscriberId</a:t>
                      </a:r>
                      <a:r>
                        <a:rPr lang="en-US" sz="1800" kern="1200" dirty="0">
                          <a:solidFill>
                            <a:srgbClr val="4D4D4D"/>
                          </a:solidFill>
                          <a:latin typeface="+mn-lt"/>
                          <a:ea typeface="+mn-ea"/>
                          <a:cs typeface="+mn-cs"/>
                        </a:rPr>
                        <a:t>, </a:t>
                      </a:r>
                      <a:r>
                        <a:rPr lang="en-US" sz="1800" kern="1200" dirty="0" err="1">
                          <a:solidFill>
                            <a:srgbClr val="4D4D4D"/>
                          </a:solidFill>
                          <a:latin typeface="+mn-lt"/>
                          <a:ea typeface="+mn-ea"/>
                          <a:cs typeface="+mn-cs"/>
                        </a:rPr>
                        <a:t>groupId</a:t>
                      </a:r>
                      <a:r>
                        <a:rPr lang="en-US" sz="1800" kern="1200" dirty="0">
                          <a:solidFill>
                            <a:srgbClr val="4D4D4D"/>
                          </a:solidFill>
                          <a:latin typeface="+mn-lt"/>
                          <a:ea typeface="+mn-ea"/>
                          <a:cs typeface="+mn-cs"/>
                        </a:rPr>
                        <a:t>, </a:t>
                      </a:r>
                      <a:r>
                        <a:rPr lang="en-US" sz="1800" kern="1200" dirty="0" err="1">
                          <a:solidFill>
                            <a:srgbClr val="4D4D4D"/>
                          </a:solidFill>
                          <a:latin typeface="+mn-lt"/>
                          <a:ea typeface="+mn-ea"/>
                          <a:cs typeface="+mn-cs"/>
                        </a:rPr>
                        <a:t>carrierId</a:t>
                      </a:r>
                      <a:r>
                        <a:rPr lang="en-US" sz="1800" kern="1200" dirty="0">
                          <a:solidFill>
                            <a:srgbClr val="4D4D4D"/>
                          </a:solidFill>
                          <a:latin typeface="+mn-lt"/>
                          <a:ea typeface="+mn-ea"/>
                          <a:cs typeface="+mn-cs"/>
                        </a:rPr>
                        <a:t>, </a:t>
                      </a:r>
                      <a:r>
                        <a:rPr lang="en-US" sz="1800" kern="1200" dirty="0" err="1">
                          <a:solidFill>
                            <a:srgbClr val="4D4D4D"/>
                          </a:solidFill>
                          <a:latin typeface="+mn-lt"/>
                          <a:ea typeface="+mn-ea"/>
                          <a:cs typeface="+mn-cs"/>
                        </a:rPr>
                        <a:t>policyNumber</a:t>
                      </a:r>
                      <a:r>
                        <a:rPr lang="en-US" sz="1800" kern="1200" dirty="0">
                          <a:solidFill>
                            <a:srgbClr val="4D4D4D"/>
                          </a:solidFill>
                          <a:latin typeface="+mn-lt"/>
                          <a:ea typeface="+mn-ea"/>
                          <a:cs typeface="+mn-cs"/>
                        </a:rPr>
                        <a:t> etc. from sources.</a:t>
                      </a:r>
                    </a:p>
                  </a:txBody>
                  <a:tcPr/>
                </a:tc>
                <a:extLst>
                  <a:ext uri="{0D108BD9-81ED-4DB2-BD59-A6C34878D82A}">
                    <a16:rowId xmlns:a16="http://schemas.microsoft.com/office/drawing/2014/main" val="1321374458"/>
                  </a:ext>
                </a:extLst>
              </a:tr>
              <a:tr h="389690">
                <a:tc>
                  <a:txBody>
                    <a:bodyPr/>
                    <a:lstStyle/>
                    <a:p>
                      <a:pPr marL="0" marR="0" lvl="0" indent="0" algn="l" defTabSz="1104854" rtl="0" eaLnBrk="1" fontAlgn="auto" latinLnBrk="0" hangingPunct="1">
                        <a:lnSpc>
                          <a:spcPct val="100000"/>
                        </a:lnSpc>
                        <a:spcBef>
                          <a:spcPts val="0"/>
                        </a:spcBef>
                        <a:spcAft>
                          <a:spcPts val="0"/>
                        </a:spcAft>
                        <a:buClrTx/>
                        <a:buSzTx/>
                        <a:buFontTx/>
                        <a:buNone/>
                        <a:tabLst/>
                        <a:defRPr/>
                      </a:pPr>
                      <a:r>
                        <a:rPr lang="en-US" sz="1800" kern="1200" dirty="0" err="1">
                          <a:solidFill>
                            <a:srgbClr val="4D4D4D"/>
                          </a:solidFill>
                          <a:latin typeface="+mn-lt"/>
                          <a:ea typeface="+mn-ea"/>
                          <a:cs typeface="+mn-cs"/>
                        </a:rPr>
                        <a:t>masterIdentifiers</a:t>
                      </a:r>
                      <a:r>
                        <a:rPr lang="en-US" sz="1800" kern="1200" dirty="0">
                          <a:solidFill>
                            <a:srgbClr val="4D4D4D"/>
                          </a:solidFill>
                          <a:latin typeface="+mn-lt"/>
                          <a:ea typeface="+mn-ea"/>
                          <a:cs typeface="+mn-cs"/>
                        </a:rPr>
                        <a:t>/</a:t>
                      </a:r>
                      <a:r>
                        <a:rPr lang="en-US" sz="1800" kern="1200" dirty="0" err="1">
                          <a:solidFill>
                            <a:srgbClr val="4D4D4D"/>
                          </a:solidFill>
                          <a:latin typeface="+mn-lt"/>
                          <a:ea typeface="+mn-ea"/>
                          <a:cs typeface="+mn-cs"/>
                        </a:rPr>
                        <a:t>keyChainIdentifiers</a:t>
                      </a:r>
                      <a:endParaRPr lang="en-US" sz="1800" kern="1200" dirty="0">
                        <a:solidFill>
                          <a:srgbClr val="4D4D4D"/>
                        </a:solidFill>
                        <a:latin typeface="+mn-lt"/>
                        <a:ea typeface="+mn-ea"/>
                        <a:cs typeface="+mn-cs"/>
                      </a:endParaRPr>
                    </a:p>
                  </a:txBody>
                  <a:tcPr/>
                </a:tc>
                <a:tc>
                  <a:txBody>
                    <a:bodyPr/>
                    <a:lstStyle/>
                    <a:p>
                      <a:r>
                        <a:rPr lang="en-US" sz="1800" kern="1200" dirty="0">
                          <a:solidFill>
                            <a:srgbClr val="4D4D4D"/>
                          </a:solidFill>
                          <a:latin typeface="+mn-lt"/>
                          <a:ea typeface="+mn-ea"/>
                          <a:cs typeface="+mn-cs"/>
                        </a:rPr>
                        <a:t>It contains all associated Enterprise Identifiers used as Keychains to access the unique individual.</a:t>
                      </a:r>
                    </a:p>
                  </a:txBody>
                  <a:tcPr/>
                </a:tc>
                <a:extLst>
                  <a:ext uri="{0D108BD9-81ED-4DB2-BD59-A6C34878D82A}">
                    <a16:rowId xmlns:a16="http://schemas.microsoft.com/office/drawing/2014/main" val="3382666534"/>
                  </a:ext>
                </a:extLst>
              </a:tr>
              <a:tr h="389690">
                <a:tc>
                  <a:txBody>
                    <a:bodyPr/>
                    <a:lstStyle/>
                    <a:p>
                      <a:pPr marL="0" marR="0" lvl="0" indent="0" algn="l" defTabSz="1104854" rtl="0" eaLnBrk="1" fontAlgn="auto" latinLnBrk="0" hangingPunct="1">
                        <a:lnSpc>
                          <a:spcPct val="100000"/>
                        </a:lnSpc>
                        <a:spcBef>
                          <a:spcPts val="0"/>
                        </a:spcBef>
                        <a:spcAft>
                          <a:spcPts val="0"/>
                        </a:spcAft>
                        <a:buClrTx/>
                        <a:buSzTx/>
                        <a:buFontTx/>
                        <a:buNone/>
                        <a:tabLst/>
                        <a:defRPr/>
                      </a:pPr>
                      <a:r>
                        <a:rPr lang="en-US" sz="1800" kern="1200" dirty="0" err="1">
                          <a:solidFill>
                            <a:srgbClr val="4D4D4D"/>
                          </a:solidFill>
                          <a:latin typeface="+mn-lt"/>
                          <a:ea typeface="+mn-ea"/>
                          <a:cs typeface="+mn-cs"/>
                        </a:rPr>
                        <a:t>masterIdentifiers</a:t>
                      </a:r>
                      <a:r>
                        <a:rPr lang="en-US" sz="1800" kern="1200" dirty="0">
                          <a:solidFill>
                            <a:srgbClr val="4D4D4D"/>
                          </a:solidFill>
                          <a:latin typeface="+mn-lt"/>
                          <a:ea typeface="+mn-ea"/>
                          <a:cs typeface="+mn-cs"/>
                        </a:rPr>
                        <a:t>/</a:t>
                      </a:r>
                      <a:r>
                        <a:rPr lang="en-US" sz="1800" kern="1200" dirty="0" err="1">
                          <a:solidFill>
                            <a:srgbClr val="4D4D4D"/>
                          </a:solidFill>
                          <a:latin typeface="+mn-lt"/>
                          <a:ea typeface="+mn-ea"/>
                          <a:cs typeface="+mn-cs"/>
                        </a:rPr>
                        <a:t>sourceSystemIdentifiers</a:t>
                      </a:r>
                      <a:endParaRPr lang="en-US" sz="1800" kern="1200" dirty="0">
                        <a:solidFill>
                          <a:srgbClr val="4D4D4D"/>
                        </a:solidFill>
                        <a:latin typeface="+mn-lt"/>
                        <a:ea typeface="+mn-ea"/>
                        <a:cs typeface="+mn-cs"/>
                      </a:endParaRPr>
                    </a:p>
                  </a:txBody>
                  <a:tcPr/>
                </a:tc>
                <a:tc>
                  <a:txBody>
                    <a:bodyPr/>
                    <a:lstStyle/>
                    <a:p>
                      <a:r>
                        <a:rPr lang="en-US" sz="1800" kern="1200" dirty="0">
                          <a:solidFill>
                            <a:srgbClr val="4D4D4D"/>
                          </a:solidFill>
                          <a:latin typeface="+mn-lt"/>
                          <a:ea typeface="+mn-ea"/>
                          <a:cs typeface="+mn-cs"/>
                        </a:rPr>
                        <a:t>It contains list of all the associated source systems.</a:t>
                      </a:r>
                    </a:p>
                  </a:txBody>
                  <a:tcPr/>
                </a:tc>
                <a:extLst>
                  <a:ext uri="{0D108BD9-81ED-4DB2-BD59-A6C34878D82A}">
                    <a16:rowId xmlns:a16="http://schemas.microsoft.com/office/drawing/2014/main" val="1094806210"/>
                  </a:ext>
                </a:extLst>
              </a:tr>
              <a:tr h="389690">
                <a:tc>
                  <a:txBody>
                    <a:bodyPr/>
                    <a:lstStyle/>
                    <a:p>
                      <a:pPr marL="0" marR="0" lvl="0" indent="0" algn="l" defTabSz="1104854" rtl="0" eaLnBrk="1" fontAlgn="auto" latinLnBrk="0" hangingPunct="1">
                        <a:lnSpc>
                          <a:spcPct val="100000"/>
                        </a:lnSpc>
                        <a:spcBef>
                          <a:spcPts val="0"/>
                        </a:spcBef>
                        <a:spcAft>
                          <a:spcPts val="0"/>
                        </a:spcAft>
                        <a:buClrTx/>
                        <a:buSzTx/>
                        <a:buFontTx/>
                        <a:buNone/>
                        <a:tabLst/>
                        <a:defRPr/>
                      </a:pPr>
                      <a:r>
                        <a:rPr lang="en-US" sz="1800" kern="1200" dirty="0">
                          <a:solidFill>
                            <a:srgbClr val="4D4D4D"/>
                          </a:solidFill>
                          <a:latin typeface="+mn-lt"/>
                          <a:ea typeface="+mn-ea"/>
                          <a:cs typeface="+mn-cs"/>
                        </a:rPr>
                        <a:t>security</a:t>
                      </a:r>
                    </a:p>
                  </a:txBody>
                  <a:tcPr/>
                </a:tc>
                <a:tc>
                  <a:txBody>
                    <a:bodyPr/>
                    <a:lstStyle/>
                    <a:p>
                      <a:r>
                        <a:rPr lang="en-US" sz="1800" kern="1200" dirty="0">
                          <a:solidFill>
                            <a:srgbClr val="4D4D4D"/>
                          </a:solidFill>
                          <a:latin typeface="+mn-lt"/>
                          <a:ea typeface="+mn-ea"/>
                          <a:cs typeface="+mn-cs"/>
                        </a:rPr>
                        <a:t>It contains the list of source systems with their consuming Apps access level.</a:t>
                      </a:r>
                    </a:p>
                  </a:txBody>
                  <a:tcPr/>
                </a:tc>
                <a:extLst>
                  <a:ext uri="{0D108BD9-81ED-4DB2-BD59-A6C34878D82A}">
                    <a16:rowId xmlns:a16="http://schemas.microsoft.com/office/drawing/2014/main" val="3980739434"/>
                  </a:ext>
                </a:extLst>
              </a:tr>
            </a:tbl>
          </a:graphicData>
        </a:graphic>
      </p:graphicFrame>
    </p:spTree>
    <p:extLst>
      <p:ext uri="{BB962C8B-B14F-4D97-AF65-F5344CB8AC3E}">
        <p14:creationId xmlns:p14="http://schemas.microsoft.com/office/powerpoint/2010/main" val="34159430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defTabSz="1217026"/>
            <a:fld id="{90F9BDA0-AF0E-4BA8-B742-3B9C92A3E6FE}" type="slidenum">
              <a:rPr lang="en-US">
                <a:solidFill>
                  <a:srgbClr val="8C9599"/>
                </a:solidFill>
                <a:latin typeface="Arial"/>
              </a:rPr>
              <a:pPr defTabSz="1217026"/>
              <a:t>9</a:t>
            </a:fld>
            <a:endParaRPr lang="en-US">
              <a:solidFill>
                <a:srgbClr val="8C9599"/>
              </a:solidFill>
              <a:latin typeface="Arial"/>
            </a:endParaRPr>
          </a:p>
        </p:txBody>
      </p:sp>
      <p:sp>
        <p:nvSpPr>
          <p:cNvPr id="3" name="Title 2"/>
          <p:cNvSpPr>
            <a:spLocks noGrp="1"/>
          </p:cNvSpPr>
          <p:nvPr>
            <p:ph type="title"/>
          </p:nvPr>
        </p:nvSpPr>
        <p:spPr/>
        <p:txBody>
          <a:bodyPr/>
          <a:lstStyle/>
          <a:p>
            <a:r>
              <a:rPr lang="en-US" err="1"/>
              <a:t>EiMP</a:t>
            </a:r>
            <a:r>
              <a:rPr lang="en-US"/>
              <a:t> – Intake Process</a:t>
            </a:r>
          </a:p>
        </p:txBody>
      </p:sp>
      <p:pic>
        <p:nvPicPr>
          <p:cNvPr id="21" name="Picture 20">
            <a:extLst>
              <a:ext uri="{FF2B5EF4-FFF2-40B4-BE49-F238E27FC236}">
                <a16:creationId xmlns:a16="http://schemas.microsoft.com/office/drawing/2014/main" id="{AC8C5383-AB42-4DAA-B6A8-B612D6F37751}"/>
              </a:ext>
            </a:extLst>
          </p:cNvPr>
          <p:cNvPicPr>
            <a:picLocks noChangeAspect="1"/>
          </p:cNvPicPr>
          <p:nvPr/>
        </p:nvPicPr>
        <p:blipFill>
          <a:blip r:embed="rId2"/>
          <a:stretch>
            <a:fillRect/>
          </a:stretch>
        </p:blipFill>
        <p:spPr>
          <a:xfrm>
            <a:off x="1066800" y="1074198"/>
            <a:ext cx="6976369" cy="5282214"/>
          </a:xfrm>
          <a:prstGeom prst="rect">
            <a:avLst/>
          </a:prstGeom>
        </p:spPr>
      </p:pic>
      <p:sp>
        <p:nvSpPr>
          <p:cNvPr id="22" name="TextBox 21">
            <a:extLst>
              <a:ext uri="{FF2B5EF4-FFF2-40B4-BE49-F238E27FC236}">
                <a16:creationId xmlns:a16="http://schemas.microsoft.com/office/drawing/2014/main" id="{A625327F-63E0-4B3A-8C2C-6CFD11EFC5C8}"/>
              </a:ext>
            </a:extLst>
          </p:cNvPr>
          <p:cNvSpPr txBox="1"/>
          <p:nvPr/>
        </p:nvSpPr>
        <p:spPr>
          <a:xfrm>
            <a:off x="8265111" y="1251751"/>
            <a:ext cx="3808520" cy="5109091"/>
          </a:xfrm>
          <a:prstGeom prst="rect">
            <a:avLst/>
          </a:prstGeom>
          <a:noFill/>
        </p:spPr>
        <p:txBody>
          <a:bodyPr wrap="square" rtlCol="0">
            <a:spAutoFit/>
          </a:bodyPr>
          <a:lstStyle/>
          <a:p>
            <a:pPr marL="285750" indent="-285750">
              <a:spcAft>
                <a:spcPts val="400"/>
              </a:spcAft>
              <a:buClr>
                <a:schemeClr val="accent3"/>
              </a:buClr>
              <a:buFont typeface="Wingdings" panose="05000000000000000000" pitchFamily="2" charset="2"/>
              <a:buChar char="Ø"/>
            </a:pPr>
            <a:r>
              <a:rPr lang="en-US" err="1">
                <a:solidFill>
                  <a:srgbClr val="4D4D4D"/>
                </a:solidFill>
              </a:rPr>
              <a:t>EiMP</a:t>
            </a:r>
            <a:r>
              <a:rPr lang="en-US">
                <a:solidFill>
                  <a:srgbClr val="4D4D4D"/>
                </a:solidFill>
              </a:rPr>
              <a:t> supports ECM V3 of HCP</a:t>
            </a:r>
          </a:p>
          <a:p>
            <a:pPr marL="285750" indent="-285750">
              <a:spcAft>
                <a:spcPts val="400"/>
              </a:spcAft>
              <a:buClr>
                <a:schemeClr val="accent3"/>
              </a:buClr>
              <a:buFont typeface="Wingdings" panose="05000000000000000000" pitchFamily="2" charset="2"/>
              <a:buChar char="Ø"/>
            </a:pPr>
            <a:endParaRPr lang="en-US">
              <a:solidFill>
                <a:srgbClr val="4D4D4D"/>
              </a:solidFill>
            </a:endParaRPr>
          </a:p>
          <a:p>
            <a:pPr marL="285750" indent="-285750">
              <a:spcAft>
                <a:spcPts val="400"/>
              </a:spcAft>
              <a:buClr>
                <a:schemeClr val="accent3"/>
              </a:buClr>
              <a:buFont typeface="Wingdings" panose="05000000000000000000" pitchFamily="2" charset="2"/>
              <a:buChar char="Ø"/>
            </a:pPr>
            <a:r>
              <a:rPr lang="en-US" err="1">
                <a:solidFill>
                  <a:srgbClr val="4D4D4D"/>
                </a:solidFill>
              </a:rPr>
              <a:t>EiMP</a:t>
            </a:r>
            <a:r>
              <a:rPr lang="en-US">
                <a:solidFill>
                  <a:srgbClr val="4D4D4D"/>
                </a:solidFill>
              </a:rPr>
              <a:t> runs through Schema Validator for validating ingested data against ECM, reports the gaps in Data Mapping.</a:t>
            </a:r>
          </a:p>
          <a:p>
            <a:pPr marL="285750" indent="-285750">
              <a:spcAft>
                <a:spcPts val="400"/>
              </a:spcAft>
              <a:buClr>
                <a:schemeClr val="accent3"/>
              </a:buClr>
              <a:buFont typeface="Wingdings" panose="05000000000000000000" pitchFamily="2" charset="2"/>
              <a:buChar char="Ø"/>
            </a:pPr>
            <a:endParaRPr lang="en-US">
              <a:solidFill>
                <a:srgbClr val="4D4D4D"/>
              </a:solidFill>
            </a:endParaRPr>
          </a:p>
          <a:p>
            <a:pPr marL="285750" indent="-285750">
              <a:spcAft>
                <a:spcPts val="400"/>
              </a:spcAft>
              <a:buClr>
                <a:schemeClr val="accent3"/>
              </a:buClr>
              <a:buFont typeface="Wingdings" panose="05000000000000000000" pitchFamily="2" charset="2"/>
              <a:buChar char="Ø"/>
            </a:pPr>
            <a:r>
              <a:rPr lang="en-US" err="1">
                <a:solidFill>
                  <a:srgbClr val="4D4D4D"/>
                </a:solidFill>
              </a:rPr>
              <a:t>EiMP</a:t>
            </a:r>
            <a:r>
              <a:rPr lang="en-US">
                <a:solidFill>
                  <a:srgbClr val="4D4D4D"/>
                </a:solidFill>
              </a:rPr>
              <a:t> runs through the Profiler to verify the received data quality matches with the defined business rules and requirements.</a:t>
            </a:r>
          </a:p>
          <a:p>
            <a:pPr marL="285750" indent="-285750">
              <a:spcAft>
                <a:spcPts val="400"/>
              </a:spcAft>
              <a:buClr>
                <a:schemeClr val="accent3"/>
              </a:buClr>
              <a:buFont typeface="Wingdings" panose="05000000000000000000" pitchFamily="2" charset="2"/>
              <a:buChar char="Ø"/>
            </a:pPr>
            <a:endParaRPr lang="en-US">
              <a:solidFill>
                <a:srgbClr val="4D4D4D"/>
              </a:solidFill>
            </a:endParaRPr>
          </a:p>
          <a:p>
            <a:pPr marL="285750" indent="-285750">
              <a:spcAft>
                <a:spcPts val="400"/>
              </a:spcAft>
              <a:buClr>
                <a:schemeClr val="accent3"/>
              </a:buClr>
              <a:buFont typeface="Wingdings" panose="05000000000000000000" pitchFamily="2" charset="2"/>
              <a:buChar char="Ø"/>
            </a:pPr>
            <a:r>
              <a:rPr lang="en-US">
                <a:solidFill>
                  <a:srgbClr val="4D4D4D"/>
                </a:solidFill>
              </a:rPr>
              <a:t>Review of constant Profiling results allows refining the Business Rules at regular intervals.</a:t>
            </a:r>
          </a:p>
        </p:txBody>
      </p:sp>
    </p:spTree>
    <p:extLst>
      <p:ext uri="{BB962C8B-B14F-4D97-AF65-F5344CB8AC3E}">
        <p14:creationId xmlns:p14="http://schemas.microsoft.com/office/powerpoint/2010/main" val="31112215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theme/theme1.xml><?xml version="1.0" encoding="utf-8"?>
<a:theme xmlns:a="http://schemas.openxmlformats.org/drawingml/2006/main" name="3_Optum Tech UHC Technology Expanded 2019">
  <a:themeElements>
    <a:clrScheme name="UnitedHealthcare_AllColors_3.0">
      <a:dk1>
        <a:srgbClr val="8C9599"/>
      </a:dk1>
      <a:lt1>
        <a:srgbClr val="FFFFFF"/>
      </a:lt1>
      <a:dk2>
        <a:srgbClr val="122377"/>
      </a:dk2>
      <a:lt2>
        <a:srgbClr val="C0E9FF"/>
      </a:lt2>
      <a:accent1>
        <a:srgbClr val="003DA1"/>
      </a:accent1>
      <a:accent2>
        <a:srgbClr val="FF5F0E"/>
      </a:accent2>
      <a:accent3>
        <a:srgbClr val="00A8F7"/>
      </a:accent3>
      <a:accent4>
        <a:srgbClr val="9521AD"/>
      </a:accent4>
      <a:accent5>
        <a:srgbClr val="21B01E"/>
      </a:accent5>
      <a:accent6>
        <a:srgbClr val="E91B18"/>
      </a:accent6>
      <a:hlink>
        <a:srgbClr val="003DA1"/>
      </a:hlink>
      <a:folHlink>
        <a:srgbClr val="00A8F7"/>
      </a:folHlink>
    </a:clrScheme>
    <a:fontScheme name="UnitedHealthca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A8F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00A8F7"/>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marL="171450" indent="-171450">
          <a:spcAft>
            <a:spcPts val="400"/>
          </a:spcAft>
          <a:buClr>
            <a:schemeClr val="accent3"/>
          </a:buClr>
          <a:buFont typeface="Arial" panose="020B0604020202020204" pitchFamily="34" charset="0"/>
          <a:buChar char="•"/>
          <a:defRPr dirty="0" smtClean="0">
            <a:solidFill>
              <a:srgbClr val="4D4D4D"/>
            </a:solidFill>
          </a:defRPr>
        </a:defPPr>
      </a:lstStyle>
    </a:txDef>
  </a:objectDefaults>
  <a:extraClrSchemeLst/>
  <a:extLst>
    <a:ext uri="{05A4C25C-085E-4340-85A3-A5531E510DB2}">
      <thm15:themeFamily xmlns:thm15="http://schemas.microsoft.com/office/thememl/2012/main" name="UHCTechnology_Template_v2" id="{DBA7EF4D-AD6C-3B4E-B2E7-DFFBAC215C54}" vid="{5685A221-050E-574F-842A-A51F198A0CB8}"/>
    </a:ext>
  </a:extLst>
</a:theme>
</file>

<file path=ppt/theme/theme2.xml><?xml version="1.0" encoding="utf-8"?>
<a:theme xmlns:a="http://schemas.openxmlformats.org/drawingml/2006/main" name="1_UHCTechnology_Core Services Town hall Q1_Final">
  <a:themeElements>
    <a:clrScheme name="UnitedHealthcare_AllColors_3.0">
      <a:dk1>
        <a:srgbClr val="8C9599"/>
      </a:dk1>
      <a:lt1>
        <a:srgbClr val="FFFFFF"/>
      </a:lt1>
      <a:dk2>
        <a:srgbClr val="122377"/>
      </a:dk2>
      <a:lt2>
        <a:srgbClr val="C0E9FF"/>
      </a:lt2>
      <a:accent1>
        <a:srgbClr val="003DA1"/>
      </a:accent1>
      <a:accent2>
        <a:srgbClr val="FF5F0E"/>
      </a:accent2>
      <a:accent3>
        <a:srgbClr val="00A8F7"/>
      </a:accent3>
      <a:accent4>
        <a:srgbClr val="9521AD"/>
      </a:accent4>
      <a:accent5>
        <a:srgbClr val="21B01E"/>
      </a:accent5>
      <a:accent6>
        <a:srgbClr val="E91B18"/>
      </a:accent6>
      <a:hlink>
        <a:srgbClr val="003DA1"/>
      </a:hlink>
      <a:folHlink>
        <a:srgbClr val="00A8F7"/>
      </a:folHlink>
    </a:clrScheme>
    <a:fontScheme name="UnitedHealthca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A8F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00A8F7"/>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marL="171450" indent="-171450">
          <a:spcAft>
            <a:spcPts val="400"/>
          </a:spcAft>
          <a:buClr>
            <a:schemeClr val="accent3"/>
          </a:buClr>
          <a:buFont typeface="Arial" panose="020B0604020202020204" pitchFamily="34" charset="0"/>
          <a:buChar char="•"/>
          <a:defRPr dirty="0" smtClean="0">
            <a:solidFill>
              <a:srgbClr val="4D4D4D"/>
            </a:solidFill>
          </a:defRPr>
        </a:defPPr>
      </a:lstStyle>
    </a:txDef>
  </a:objectDefaults>
  <a:extraClrSchemeLst/>
  <a:extLst>
    <a:ext uri="{05A4C25C-085E-4340-85A3-A5531E510DB2}">
      <thm15:themeFamily xmlns:thm15="http://schemas.microsoft.com/office/thememl/2012/main" name="UHCTechnology_Template_v2" id="{DBA7EF4D-AD6C-3B4E-B2E7-DFFBAC215C54}" vid="{5685A221-050E-574F-842A-A51F198A0CB8}"/>
    </a:ext>
  </a:extLst>
</a:theme>
</file>

<file path=ppt/theme/theme3.xml><?xml version="1.0" encoding="utf-8"?>
<a:theme xmlns:a="http://schemas.openxmlformats.org/drawingml/2006/main" name="1_Optum Tech UHC Technology Expanded 2019">
  <a:themeElements>
    <a:clrScheme name="UnitedHealthcare_AllColors_3.0">
      <a:dk1>
        <a:srgbClr val="8C9599"/>
      </a:dk1>
      <a:lt1>
        <a:srgbClr val="FFFFFF"/>
      </a:lt1>
      <a:dk2>
        <a:srgbClr val="122377"/>
      </a:dk2>
      <a:lt2>
        <a:srgbClr val="C0E9FF"/>
      </a:lt2>
      <a:accent1>
        <a:srgbClr val="003DA1"/>
      </a:accent1>
      <a:accent2>
        <a:srgbClr val="FF5F0E"/>
      </a:accent2>
      <a:accent3>
        <a:srgbClr val="00A8F7"/>
      </a:accent3>
      <a:accent4>
        <a:srgbClr val="9521AD"/>
      </a:accent4>
      <a:accent5>
        <a:srgbClr val="21B01E"/>
      </a:accent5>
      <a:accent6>
        <a:srgbClr val="E91B18"/>
      </a:accent6>
      <a:hlink>
        <a:srgbClr val="003DA1"/>
      </a:hlink>
      <a:folHlink>
        <a:srgbClr val="00A8F7"/>
      </a:folHlink>
    </a:clrScheme>
    <a:fontScheme name="UnitedHealthca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A8F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00A8F7"/>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marL="171450" indent="-171450">
          <a:spcAft>
            <a:spcPts val="400"/>
          </a:spcAft>
          <a:buClr>
            <a:schemeClr val="accent3"/>
          </a:buClr>
          <a:buFont typeface="Arial" panose="020B0604020202020204" pitchFamily="34" charset="0"/>
          <a:buChar char="•"/>
          <a:defRPr dirty="0" smtClean="0">
            <a:solidFill>
              <a:srgbClr val="4D4D4D"/>
            </a:solidFill>
          </a:defRPr>
        </a:defPPr>
      </a:lstStyle>
    </a:txDef>
  </a:objectDefaults>
  <a:extraClrSchemeLst/>
  <a:extLst>
    <a:ext uri="{05A4C25C-085E-4340-85A3-A5531E510DB2}">
      <thm15:themeFamily xmlns:thm15="http://schemas.microsoft.com/office/thememl/2012/main" name="UHCTechnology_Template_v2" id="{DBA7EF4D-AD6C-3B4E-B2E7-DFFBAC215C54}" vid="{5685A221-050E-574F-842A-A51F198A0CB8}"/>
    </a:ext>
  </a:extLst>
</a:theme>
</file>

<file path=ppt/theme/theme4.xml><?xml version="1.0" encoding="utf-8"?>
<a:theme xmlns:a="http://schemas.openxmlformats.org/drawingml/2006/main" name="2_Optum Tech UHC Technology Expanded 2019">
  <a:themeElements>
    <a:clrScheme name="UnitedHealthcare_AllColors_3.0">
      <a:dk1>
        <a:srgbClr val="8C9599"/>
      </a:dk1>
      <a:lt1>
        <a:srgbClr val="FFFFFF"/>
      </a:lt1>
      <a:dk2>
        <a:srgbClr val="122377"/>
      </a:dk2>
      <a:lt2>
        <a:srgbClr val="C0E9FF"/>
      </a:lt2>
      <a:accent1>
        <a:srgbClr val="003DA1"/>
      </a:accent1>
      <a:accent2>
        <a:srgbClr val="FF5F0E"/>
      </a:accent2>
      <a:accent3>
        <a:srgbClr val="00A8F7"/>
      </a:accent3>
      <a:accent4>
        <a:srgbClr val="9521AD"/>
      </a:accent4>
      <a:accent5>
        <a:srgbClr val="21B01E"/>
      </a:accent5>
      <a:accent6>
        <a:srgbClr val="E91B18"/>
      </a:accent6>
      <a:hlink>
        <a:srgbClr val="003DA1"/>
      </a:hlink>
      <a:folHlink>
        <a:srgbClr val="00A8F7"/>
      </a:folHlink>
    </a:clrScheme>
    <a:fontScheme name="UnitedHealthca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A8F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00A8F7"/>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marL="171450" indent="-171450">
          <a:spcAft>
            <a:spcPts val="400"/>
          </a:spcAft>
          <a:buClr>
            <a:schemeClr val="accent3"/>
          </a:buClr>
          <a:buFont typeface="Arial" panose="020B0604020202020204" pitchFamily="34" charset="0"/>
          <a:buChar char="•"/>
          <a:defRPr dirty="0" smtClean="0">
            <a:solidFill>
              <a:srgbClr val="4D4D4D"/>
            </a:solidFill>
          </a:defRPr>
        </a:defPPr>
      </a:lstStyle>
    </a:txDef>
  </a:objectDefaults>
  <a:extraClrSchemeLst/>
  <a:extLst>
    <a:ext uri="{05A4C25C-085E-4340-85A3-A5531E510DB2}">
      <thm15:themeFamily xmlns:thm15="http://schemas.microsoft.com/office/thememl/2012/main" name="UHCTechnology_Template_v2" id="{DBA7EF4D-AD6C-3B4E-B2E7-DFFBAC215C54}" vid="{5685A221-050E-574F-842A-A51F198A0CB8}"/>
    </a:ext>
  </a:extLst>
</a:theme>
</file>

<file path=ppt/theme/theme5.xml><?xml version="1.0" encoding="utf-8"?>
<a:theme xmlns:a="http://schemas.openxmlformats.org/drawingml/2006/main" name="MR Claims Strategy Approach">
  <a:themeElements>
    <a:clrScheme name="UnitedHealthcare_AllColors_3.0">
      <a:dk1>
        <a:srgbClr val="8C9599"/>
      </a:dk1>
      <a:lt1>
        <a:srgbClr val="FFFFFF"/>
      </a:lt1>
      <a:dk2>
        <a:srgbClr val="122377"/>
      </a:dk2>
      <a:lt2>
        <a:srgbClr val="C0E9FF"/>
      </a:lt2>
      <a:accent1>
        <a:srgbClr val="003DA1"/>
      </a:accent1>
      <a:accent2>
        <a:srgbClr val="FF5F0E"/>
      </a:accent2>
      <a:accent3>
        <a:srgbClr val="00A8F7"/>
      </a:accent3>
      <a:accent4>
        <a:srgbClr val="9521AD"/>
      </a:accent4>
      <a:accent5>
        <a:srgbClr val="21B01E"/>
      </a:accent5>
      <a:accent6>
        <a:srgbClr val="E91B18"/>
      </a:accent6>
      <a:hlink>
        <a:srgbClr val="003DA1"/>
      </a:hlink>
      <a:folHlink>
        <a:srgbClr val="00A8F7"/>
      </a:folHlink>
    </a:clrScheme>
    <a:fontScheme name="UnitedHealthca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75000"/>
          </a:schemeClr>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00A8F7"/>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marL="171450" indent="-171450">
          <a:spcAft>
            <a:spcPts val="400"/>
          </a:spcAft>
          <a:buClr>
            <a:schemeClr val="accent3"/>
          </a:buClr>
          <a:buFont typeface="Arial" panose="020B0604020202020204" pitchFamily="34" charset="0"/>
          <a:buChar char="•"/>
          <a:defRPr dirty="0" smtClean="0">
            <a:solidFill>
              <a:srgbClr val="4D4D4D"/>
            </a:solidFill>
          </a:defRPr>
        </a:defPPr>
      </a:lstStyle>
    </a:txDef>
  </a:objectDefaults>
  <a:extraClrSchemeLst/>
  <a:extLst>
    <a:ext uri="{05A4C25C-085E-4340-85A3-A5531E510DB2}">
      <thm15:themeFamily xmlns:thm15="http://schemas.microsoft.com/office/thememl/2012/main" name="UHCTechnology_Template_v2" id="{DBA7EF4D-AD6C-3B4E-B2E7-DFFBAC215C54}" vid="{5685A221-050E-574F-842A-A51F198A0CB8}"/>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49CFF4431E5734B84D9A2FF0AE399D1" ma:contentTypeVersion="10" ma:contentTypeDescription="Create a new document." ma:contentTypeScope="" ma:versionID="3f421b22e76883784642b6fad7cbf9bb">
  <xsd:schema xmlns:xsd="http://www.w3.org/2001/XMLSchema" xmlns:xs="http://www.w3.org/2001/XMLSchema" xmlns:p="http://schemas.microsoft.com/office/2006/metadata/properties" xmlns:ns2="0d9795a3-adf0-4b05-925b-a4c9a514a2d6" xmlns:ns3="bf0bf127-b530-4880-ab70-68683edfad51" targetNamespace="http://schemas.microsoft.com/office/2006/metadata/properties" ma:root="true" ma:fieldsID="dfd3cdfdc6c78aeff5c8527390475215" ns2:_="" ns3:_="">
    <xsd:import namespace="0d9795a3-adf0-4b05-925b-a4c9a514a2d6"/>
    <xsd:import namespace="bf0bf127-b530-4880-ab70-68683edfad5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9795a3-adf0-4b05-925b-a4c9a514a2d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f0bf127-b530-4880-ab70-68683edfad5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8CB44C-126B-41E3-901E-92E4568CB6DF}">
  <ds:schemaRefs>
    <ds:schemaRef ds:uri="0d9795a3-adf0-4b05-925b-a4c9a514a2d6"/>
    <ds:schemaRef ds:uri="bf0bf127-b530-4880-ab70-68683edfad5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0C985C69-E1C3-459E-A4D0-C834C128D8BF}">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A20CE0F6-A71F-4364-9BA0-9E426FB99CD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17</Slides>
  <Notes>0</Notes>
  <HiddenSlides>0</HiddenSlides>
  <ScaleCrop>false</ScaleCrop>
  <HeadingPairs>
    <vt:vector size="4" baseType="variant">
      <vt:variant>
        <vt:lpstr>Theme</vt:lpstr>
      </vt:variant>
      <vt:variant>
        <vt:i4>5</vt:i4>
      </vt:variant>
      <vt:variant>
        <vt:lpstr>Slide Titles</vt:lpstr>
      </vt:variant>
      <vt:variant>
        <vt:i4>17</vt:i4>
      </vt:variant>
    </vt:vector>
  </HeadingPairs>
  <TitlesOfParts>
    <vt:vector size="22" baseType="lpstr">
      <vt:lpstr>3_Optum Tech UHC Technology Expanded 2019</vt:lpstr>
      <vt:lpstr>1_UHCTechnology_Core Services Town hall Q1_Final</vt:lpstr>
      <vt:lpstr>1_Optum Tech UHC Technology Expanded 2019</vt:lpstr>
      <vt:lpstr>2_Optum Tech UHC Technology Expanded 2019</vt:lpstr>
      <vt:lpstr>MR Claims Strategy Approach</vt:lpstr>
      <vt:lpstr>By Krishna K Kovalluri 6 May 2022</vt:lpstr>
      <vt:lpstr>What Topics Covered</vt:lpstr>
      <vt:lpstr>What is EiMP</vt:lpstr>
      <vt:lpstr>Why EiMP?</vt:lpstr>
      <vt:lpstr>Why EiMP? (Contd…)</vt:lpstr>
      <vt:lpstr>What is Golden Record</vt:lpstr>
      <vt:lpstr>Golden Record Structure</vt:lpstr>
      <vt:lpstr>Golden Record Structure – Contd…</vt:lpstr>
      <vt:lpstr>EiMP – Intake Process</vt:lpstr>
      <vt:lpstr>EiMP - Architecture</vt:lpstr>
      <vt:lpstr>EiMP – Internal Processes</vt:lpstr>
      <vt:lpstr>EiMP – Matching Process</vt:lpstr>
      <vt:lpstr>EiMP – Split &amp; Merge Process</vt:lpstr>
      <vt:lpstr>EiMP - Survivorship Rules</vt:lpstr>
      <vt:lpstr>EiMP – Consumer Processes</vt:lpstr>
      <vt:lpstr>EiMP – Further Help</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Architecture: Core Offerings</dc:title>
  <dc:creator>Satish K Dontamsetty</dc:creator>
  <cp:revision>57</cp:revision>
  <dcterms:created xsi:type="dcterms:W3CDTF">2021-03-22T05:10:20Z</dcterms:created>
  <dcterms:modified xsi:type="dcterms:W3CDTF">2022-05-05T14:11:42Z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0x010100A49CFF4431E5734B84D9A2FF0AE399D1</vt:lpwstr>
  </property>
</Properties>
</file>