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73"/>
    <p:restoredTop sz="94687"/>
  </p:normalViewPr>
  <p:slideViewPr>
    <p:cSldViewPr snapToGrid="0">
      <p:cViewPr>
        <p:scale>
          <a:sx n="100" d="100"/>
          <a:sy n="100" d="100"/>
        </p:scale>
        <p:origin x="144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851F-06A8-D129-A663-8F5579F4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4944A-1770-61DD-291C-50A4151AF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CD61-3F1E-BF1D-028D-8F752FD4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D698-BABD-91F6-B6D2-A21951EE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3433-EBA6-A049-69E1-1E85BBC4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7AED-A884-5E47-76F0-CF2C8AA8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C2414-1963-A7D3-8D91-F9AF0A3B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4B49-3C86-E51A-9979-2BACDE6D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9F53-A70D-7BEC-F8AE-1CDA398A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3F9CD-1441-2197-F467-3F3AB292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B7257-C188-4C63-0160-C75539E61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5DF0D-3331-E269-4D96-1C544DAA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531C-4597-D464-2763-54426384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31FF-BF99-5F99-EC2A-FE041540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A351-EFEC-0E51-5E2B-B3026ADD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9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6426-1A36-BB16-0529-CE3C730E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BEBC-FAB9-47B5-9B97-94E58E41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1D03-D9E3-A732-0BD7-18EFD969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74E9-976A-C0E6-DE7A-04B6686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EFD9-6FF7-CD83-8EE0-2264FFE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2942-5DFF-A5C5-BA0C-E5CCACB3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1369-9EA9-9582-57F3-2E8AF2F7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00C1-0303-1472-D292-7B2E0B63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D1240-A33C-26F8-93F7-FC0FDF7D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C217-F677-AD75-642D-183395F7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3D78-AA0B-5282-831E-AE9E758D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DFB9-4062-575F-6540-553438BDA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4F404-B1A5-F39D-371F-E940EE254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F47-AE53-BB8F-19BD-15E5DC38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ACC1D-7395-00B8-229C-5228987D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3AEF-58AA-52FE-AF19-DB0567E1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1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BA6F-2FC5-48CD-6DD2-B0E8F003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68A3-EB76-B839-7913-44983490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0A774-9250-1473-47A8-9D461D087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8EB91-BB30-1385-702A-3BBAC4580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B00AF-7A50-58B9-A6BB-DE572332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17AF0-1384-5E1E-6DD1-6EEB7F66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D22FF-CE56-11CE-B7B3-4C6B95C4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4A192-8B09-8191-5FA6-0409B54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11D0-E57B-7F88-5CD3-E0596BAE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1BAF8-E199-CA7B-E7C2-B06A6615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5B269-8559-BAC7-FFE7-F3B5BC6D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DD55F-AA14-3B99-2570-7FB5953C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70CB0-87E7-A252-C1B2-A006E986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4A87C-9AE1-CF4C-8420-385454FF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AD99C-5E0D-02CE-D385-470A3109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CB3F-5148-2A94-BAC2-1802F90C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4E06-C7F6-9611-D06B-78CE9CA3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F201-5D9A-F73F-CBE8-C2226F8AD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A09C-A91B-D3E0-A7F0-F5C64A62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42F7D-B439-C78D-96B5-DEAD2EE9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43DBD-07B0-35EE-73AC-79863C56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ADA5-A3B9-EE62-F9E6-67A114B2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FC625-0261-AA02-0463-C7AA12CE7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9240A-1366-2681-86E0-56DECA929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1CCD9-910E-B742-E4A4-CAB9D4CF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B6AD9-4997-34E3-451D-3E5A2EA0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8029-393E-FAB0-6E07-60AD327D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9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9FA8D-BE4B-7146-18EB-46206C98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B800-7F7D-F694-A8B6-CA772E724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51B4-6DF4-6D46-CFC3-674B1D8E0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D7960-2A0A-AD4F-BBAD-8593E4DD5C53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1EE2-5CCB-8A67-A0A8-38F59E3A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AD6F-F264-80FD-86EE-9CB709794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EFBF2-BDB7-0345-BE19-9CEE0B289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4DCD67-734B-7F0E-3203-EB0F8278F2CB}"/>
              </a:ext>
            </a:extLst>
          </p:cNvPr>
          <p:cNvSpPr/>
          <p:nvPr/>
        </p:nvSpPr>
        <p:spPr>
          <a:xfrm>
            <a:off x="409903" y="557048"/>
            <a:ext cx="11351173" cy="5623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FC83E4-58A2-7835-56C3-64E0A3CECCD3}"/>
              </a:ext>
            </a:extLst>
          </p:cNvPr>
          <p:cNvCxnSpPr>
            <a:cxnSpLocks/>
          </p:cNvCxnSpPr>
          <p:nvPr/>
        </p:nvCxnSpPr>
        <p:spPr>
          <a:xfrm>
            <a:off x="409901" y="2160000"/>
            <a:ext cx="113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1D2A60-4D82-FAC0-7C07-81C9BDF06CC5}"/>
              </a:ext>
            </a:extLst>
          </p:cNvPr>
          <p:cNvCxnSpPr>
            <a:cxnSpLocks/>
          </p:cNvCxnSpPr>
          <p:nvPr/>
        </p:nvCxnSpPr>
        <p:spPr>
          <a:xfrm>
            <a:off x="421200" y="3240000"/>
            <a:ext cx="113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1F0233-2F75-C37F-8FC1-365D88C85E1C}"/>
              </a:ext>
            </a:extLst>
          </p:cNvPr>
          <p:cNvCxnSpPr>
            <a:cxnSpLocks/>
          </p:cNvCxnSpPr>
          <p:nvPr/>
        </p:nvCxnSpPr>
        <p:spPr>
          <a:xfrm>
            <a:off x="415156" y="3780000"/>
            <a:ext cx="113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B4F639-874E-BA87-3881-465AFAA1C261}"/>
              </a:ext>
            </a:extLst>
          </p:cNvPr>
          <p:cNvCxnSpPr>
            <a:cxnSpLocks/>
          </p:cNvCxnSpPr>
          <p:nvPr/>
        </p:nvCxnSpPr>
        <p:spPr>
          <a:xfrm>
            <a:off x="425666" y="4860000"/>
            <a:ext cx="113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ED00B9-256B-918C-1345-E293D7602BB5}"/>
              </a:ext>
            </a:extLst>
          </p:cNvPr>
          <p:cNvCxnSpPr>
            <a:cxnSpLocks/>
          </p:cNvCxnSpPr>
          <p:nvPr/>
        </p:nvCxnSpPr>
        <p:spPr>
          <a:xfrm>
            <a:off x="420412" y="4320000"/>
            <a:ext cx="113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8040BA-FD20-4DC8-BB49-E87F663CF455}"/>
              </a:ext>
            </a:extLst>
          </p:cNvPr>
          <p:cNvCxnSpPr>
            <a:cxnSpLocks/>
          </p:cNvCxnSpPr>
          <p:nvPr/>
        </p:nvCxnSpPr>
        <p:spPr>
          <a:xfrm>
            <a:off x="425667" y="5400000"/>
            <a:ext cx="113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4C4122-9D5C-1289-20EF-3C0B3570329C}"/>
              </a:ext>
            </a:extLst>
          </p:cNvPr>
          <p:cNvCxnSpPr>
            <a:cxnSpLocks/>
          </p:cNvCxnSpPr>
          <p:nvPr/>
        </p:nvCxnSpPr>
        <p:spPr>
          <a:xfrm>
            <a:off x="6069722" y="5384800"/>
            <a:ext cx="0" cy="779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31498D-FFCC-7D98-C17E-CC5659A3B183}"/>
              </a:ext>
            </a:extLst>
          </p:cNvPr>
          <p:cNvCxnSpPr>
            <a:cxnSpLocks/>
          </p:cNvCxnSpPr>
          <p:nvPr/>
        </p:nvCxnSpPr>
        <p:spPr>
          <a:xfrm>
            <a:off x="8949556" y="3242442"/>
            <a:ext cx="0" cy="1647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9B91DB0-F0B1-C87A-8D00-D0FBEB16C420}"/>
              </a:ext>
            </a:extLst>
          </p:cNvPr>
          <p:cNvSpPr/>
          <p:nvPr/>
        </p:nvSpPr>
        <p:spPr>
          <a:xfrm>
            <a:off x="664029" y="928914"/>
            <a:ext cx="1299028" cy="75474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3F1A1D-368A-70D7-2FB5-3BEACA39D434}"/>
              </a:ext>
            </a:extLst>
          </p:cNvPr>
          <p:cNvCxnSpPr/>
          <p:nvPr/>
        </p:nvCxnSpPr>
        <p:spPr>
          <a:xfrm>
            <a:off x="992234" y="1188000"/>
            <a:ext cx="0" cy="360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35BCD6F-510A-1D3A-3FDF-47D3D2339591}"/>
              </a:ext>
            </a:extLst>
          </p:cNvPr>
          <p:cNvCxnSpPr>
            <a:cxnSpLocks/>
          </p:cNvCxnSpPr>
          <p:nvPr/>
        </p:nvCxnSpPr>
        <p:spPr>
          <a:xfrm flipH="1">
            <a:off x="1008990" y="1019501"/>
            <a:ext cx="540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679C3F-DFF3-14FA-73B5-844F87F58928}"/>
              </a:ext>
            </a:extLst>
          </p:cNvPr>
          <p:cNvCxnSpPr>
            <a:cxnSpLocks/>
          </p:cNvCxnSpPr>
          <p:nvPr/>
        </p:nvCxnSpPr>
        <p:spPr>
          <a:xfrm flipH="1">
            <a:off x="750617" y="1584680"/>
            <a:ext cx="27852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11324A-2CDE-D5E9-417B-F98E8DB643E8}"/>
              </a:ext>
            </a:extLst>
          </p:cNvPr>
          <p:cNvCxnSpPr>
            <a:cxnSpLocks/>
          </p:cNvCxnSpPr>
          <p:nvPr/>
        </p:nvCxnSpPr>
        <p:spPr>
          <a:xfrm>
            <a:off x="1266496" y="1045780"/>
            <a:ext cx="0" cy="576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0E1EA8-FF42-DD0D-0F9E-3D478752A3A1}"/>
              </a:ext>
            </a:extLst>
          </p:cNvPr>
          <p:cNvCxnSpPr>
            <a:cxnSpLocks/>
          </p:cNvCxnSpPr>
          <p:nvPr/>
        </p:nvCxnSpPr>
        <p:spPr>
          <a:xfrm>
            <a:off x="789404" y="1442293"/>
            <a:ext cx="0" cy="180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AB80AA-6C91-8793-C4D8-AB24D46C0207}"/>
              </a:ext>
            </a:extLst>
          </p:cNvPr>
          <p:cNvCxnSpPr>
            <a:cxnSpLocks/>
          </p:cNvCxnSpPr>
          <p:nvPr/>
        </p:nvCxnSpPr>
        <p:spPr>
          <a:xfrm flipH="1">
            <a:off x="1544767" y="1223452"/>
            <a:ext cx="3415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74466F-F18A-D34C-5EF3-92228A5879F9}"/>
              </a:ext>
            </a:extLst>
          </p:cNvPr>
          <p:cNvCxnSpPr>
            <a:cxnSpLocks/>
          </p:cNvCxnSpPr>
          <p:nvPr/>
        </p:nvCxnSpPr>
        <p:spPr>
          <a:xfrm flipH="1">
            <a:off x="1543140" y="1404631"/>
            <a:ext cx="3415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5C8E27-F584-530A-7BFA-151E5C66E37B}"/>
              </a:ext>
            </a:extLst>
          </p:cNvPr>
          <p:cNvCxnSpPr>
            <a:cxnSpLocks/>
          </p:cNvCxnSpPr>
          <p:nvPr/>
        </p:nvCxnSpPr>
        <p:spPr>
          <a:xfrm flipH="1">
            <a:off x="1541512" y="1586474"/>
            <a:ext cx="34158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1A5E1B-1653-4F08-2A21-63870E33F342}"/>
              </a:ext>
            </a:extLst>
          </p:cNvPr>
          <p:cNvCxnSpPr>
            <a:cxnSpLocks/>
          </p:cNvCxnSpPr>
          <p:nvPr/>
        </p:nvCxnSpPr>
        <p:spPr>
          <a:xfrm>
            <a:off x="1579931" y="1478198"/>
            <a:ext cx="0" cy="7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55836B-5421-8502-B9A9-F93FAAF53CB4}"/>
              </a:ext>
            </a:extLst>
          </p:cNvPr>
          <p:cNvCxnSpPr>
            <a:cxnSpLocks/>
          </p:cNvCxnSpPr>
          <p:nvPr/>
        </p:nvCxnSpPr>
        <p:spPr>
          <a:xfrm>
            <a:off x="1846800" y="1259610"/>
            <a:ext cx="0" cy="72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F83E18-8AAF-3350-AD99-D4A448CF8187}"/>
              </a:ext>
            </a:extLst>
          </p:cNvPr>
          <p:cNvCxnSpPr>
            <a:cxnSpLocks/>
          </p:cNvCxnSpPr>
          <p:nvPr/>
        </p:nvCxnSpPr>
        <p:spPr>
          <a:xfrm>
            <a:off x="1846319" y="1442535"/>
            <a:ext cx="0" cy="10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27009F-5635-F2E3-392E-72F0D4CBEFD3}"/>
              </a:ext>
            </a:extLst>
          </p:cNvPr>
          <p:cNvCxnSpPr>
            <a:cxnSpLocks/>
          </p:cNvCxnSpPr>
          <p:nvPr/>
        </p:nvCxnSpPr>
        <p:spPr>
          <a:xfrm>
            <a:off x="1581557" y="1261357"/>
            <a:ext cx="0" cy="10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1B18BEC-27ED-4A05-C388-5553DEDA9013}"/>
              </a:ext>
            </a:extLst>
          </p:cNvPr>
          <p:cNvSpPr txBox="1"/>
          <p:nvPr/>
        </p:nvSpPr>
        <p:spPr>
          <a:xfrm>
            <a:off x="3817907" y="502768"/>
            <a:ext cx="439896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JTS</a:t>
            </a:r>
            <a:endParaRPr lang="en-US" sz="2400" b="1" dirty="0">
              <a:solidFill>
                <a:srgbClr val="FFC000"/>
              </a:solidFill>
            </a:endParaRPr>
          </a:p>
          <a:p>
            <a:pPr algn="ctr"/>
            <a:r>
              <a:rPr lang="en-US" sz="2000" b="1" dirty="0">
                <a:solidFill>
                  <a:srgbClr val="FFC000"/>
                </a:solidFill>
              </a:rPr>
              <a:t>JOIN TO SUCCEED</a:t>
            </a:r>
          </a:p>
          <a:p>
            <a:pPr algn="ctr"/>
            <a:r>
              <a:rPr lang="en-US" sz="2000" b="1" dirty="0"/>
              <a:t>ICSE Coaching Centre</a:t>
            </a:r>
          </a:p>
          <a:p>
            <a:pPr algn="ctr"/>
            <a:r>
              <a:rPr lang="en-US" sz="1100" dirty="0"/>
              <a:t>Cake Shop Premises, 5</a:t>
            </a:r>
            <a:r>
              <a:rPr lang="en-US" sz="1100" baseline="30000" dirty="0"/>
              <a:t>th</a:t>
            </a:r>
            <a:r>
              <a:rPr lang="en-US" sz="1100" dirty="0"/>
              <a:t> Adjacent Building To Baldwin Girls Rear Gate</a:t>
            </a:r>
          </a:p>
          <a:p>
            <a:pPr algn="ctr"/>
            <a:r>
              <a:rPr lang="en-US" sz="1100" dirty="0"/>
              <a:t>Walkable distance from all schools in &amp; around Richmond town</a:t>
            </a:r>
          </a:p>
          <a:p>
            <a:pPr algn="ctr"/>
            <a:r>
              <a:rPr lang="en-US" sz="1100" dirty="0"/>
              <a:t>Mobile : 98450 54581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694471-32C4-A4C2-6221-B104FA6EBCDA}"/>
              </a:ext>
            </a:extLst>
          </p:cNvPr>
          <p:cNvSpPr txBox="1"/>
          <p:nvPr/>
        </p:nvSpPr>
        <p:spPr>
          <a:xfrm>
            <a:off x="5359180" y="221046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Receipt 20    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0BB4C6-B120-2325-97CC-A83448BAEDAD}"/>
              </a:ext>
            </a:extLst>
          </p:cNvPr>
          <p:cNvSpPr txBox="1"/>
          <p:nvPr/>
        </p:nvSpPr>
        <p:spPr>
          <a:xfrm>
            <a:off x="8237551" y="2407699"/>
            <a:ext cx="10262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Date :</a:t>
            </a:r>
          </a:p>
          <a:p>
            <a:endParaRPr lang="en-US" sz="500" b="1" dirty="0"/>
          </a:p>
          <a:p>
            <a:r>
              <a:rPr lang="en-US" sz="1400" b="1" dirty="0" err="1"/>
              <a:t>Admn</a:t>
            </a:r>
            <a:r>
              <a:rPr lang="en-US" sz="1400" b="1" dirty="0"/>
              <a:t> No :</a:t>
            </a:r>
          </a:p>
          <a:p>
            <a:endParaRPr lang="en-US" sz="500" b="1" dirty="0"/>
          </a:p>
          <a:p>
            <a:r>
              <a:rPr lang="en-US" sz="1400" b="1" dirty="0"/>
              <a:t>Class 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E2740E-2EE5-5403-0E14-A757AAF0B56E}"/>
              </a:ext>
            </a:extLst>
          </p:cNvPr>
          <p:cNvSpPr txBox="1"/>
          <p:nvPr/>
        </p:nvSpPr>
        <p:spPr>
          <a:xfrm>
            <a:off x="486357" y="2390030"/>
            <a:ext cx="148790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Receipt No :</a:t>
            </a:r>
          </a:p>
          <a:p>
            <a:endParaRPr lang="en-US" sz="500" b="1" dirty="0"/>
          </a:p>
          <a:p>
            <a:r>
              <a:rPr lang="en-US" sz="1400" b="1" dirty="0"/>
              <a:t>Student Name : </a:t>
            </a:r>
          </a:p>
          <a:p>
            <a:endParaRPr lang="en-US" sz="500" b="1" dirty="0"/>
          </a:p>
          <a:p>
            <a:r>
              <a:rPr lang="en-US" sz="1400" b="1" dirty="0"/>
              <a:t>Parent Name :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B04152C-19DA-53EE-CA62-63D2C45A653A}"/>
              </a:ext>
            </a:extLst>
          </p:cNvPr>
          <p:cNvCxnSpPr>
            <a:cxnSpLocks/>
          </p:cNvCxnSpPr>
          <p:nvPr/>
        </p:nvCxnSpPr>
        <p:spPr>
          <a:xfrm>
            <a:off x="967772" y="3251718"/>
            <a:ext cx="0" cy="1625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2C93E5-23F4-A251-C9E9-2D56B6F47A37}"/>
              </a:ext>
            </a:extLst>
          </p:cNvPr>
          <p:cNvSpPr txBox="1"/>
          <p:nvPr/>
        </p:nvSpPr>
        <p:spPr>
          <a:xfrm>
            <a:off x="573820" y="330111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#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37BEEF-6540-A043-0565-D9E6EE6CE491}"/>
              </a:ext>
            </a:extLst>
          </p:cNvPr>
          <p:cNvSpPr txBox="1"/>
          <p:nvPr/>
        </p:nvSpPr>
        <p:spPr>
          <a:xfrm>
            <a:off x="3731812" y="3294493"/>
            <a:ext cx="1499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Fees Particulars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41152A-FBA1-2DA3-EE91-D5BEF3CAA64F}"/>
              </a:ext>
            </a:extLst>
          </p:cNvPr>
          <p:cNvSpPr txBox="1"/>
          <p:nvPr/>
        </p:nvSpPr>
        <p:spPr>
          <a:xfrm>
            <a:off x="9825604" y="330376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Amount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CA7686-EF23-94D2-4EDE-DA67BA1A9763}"/>
              </a:ext>
            </a:extLst>
          </p:cNvPr>
          <p:cNvSpPr txBox="1"/>
          <p:nvPr/>
        </p:nvSpPr>
        <p:spPr>
          <a:xfrm>
            <a:off x="8324464" y="4332138"/>
            <a:ext cx="580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Total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408518-49C7-4DA1-2F38-86529CD53037}"/>
              </a:ext>
            </a:extLst>
          </p:cNvPr>
          <p:cNvSpPr txBox="1"/>
          <p:nvPr/>
        </p:nvSpPr>
        <p:spPr>
          <a:xfrm>
            <a:off x="523572" y="4940524"/>
            <a:ext cx="167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Amount in Words 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08293-1491-4591-EFA5-968B2F16E5BB}"/>
              </a:ext>
            </a:extLst>
          </p:cNvPr>
          <p:cNvSpPr txBox="1"/>
          <p:nvPr/>
        </p:nvSpPr>
        <p:spPr>
          <a:xfrm>
            <a:off x="9760447" y="494184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Mode 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EB9F30-519E-67D0-FE95-B567FD415962}"/>
              </a:ext>
            </a:extLst>
          </p:cNvPr>
          <p:cNvSpPr txBox="1"/>
          <p:nvPr/>
        </p:nvSpPr>
        <p:spPr>
          <a:xfrm>
            <a:off x="521694" y="5619366"/>
            <a:ext cx="435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Payments by cheques are subject to realization.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B526F4-3B4C-1D70-8EAF-2827374DCBE6}"/>
              </a:ext>
            </a:extLst>
          </p:cNvPr>
          <p:cNvSpPr txBox="1"/>
          <p:nvPr/>
        </p:nvSpPr>
        <p:spPr>
          <a:xfrm>
            <a:off x="6073360" y="5396840"/>
            <a:ext cx="184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JTS - BANGALORE</a:t>
            </a:r>
          </a:p>
        </p:txBody>
      </p:sp>
    </p:spTree>
    <p:extLst>
      <p:ext uri="{BB962C8B-B14F-4D97-AF65-F5344CB8AC3E}">
        <p14:creationId xmlns:p14="http://schemas.microsoft.com/office/powerpoint/2010/main" val="66856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Ismail</dc:creator>
  <cp:lastModifiedBy>Khan, Ismail</cp:lastModifiedBy>
  <cp:revision>1</cp:revision>
  <dcterms:created xsi:type="dcterms:W3CDTF">2025-03-16T10:00:21Z</dcterms:created>
  <dcterms:modified xsi:type="dcterms:W3CDTF">2025-03-16T11:03:13Z</dcterms:modified>
</cp:coreProperties>
</file>