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4.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6.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7.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8.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32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715" r:id="rId5"/>
    <p:sldMasterId id="2147483758" r:id="rId6"/>
    <p:sldMasterId id="2147483801" r:id="rId7"/>
    <p:sldMasterId id="2147483846" r:id="rId8"/>
    <p:sldMasterId id="2147483895" r:id="rId9"/>
    <p:sldMasterId id="2147483943" r:id="rId10"/>
    <p:sldMasterId id="2147483988" r:id="rId11"/>
    <p:sldMasterId id="2147484035" r:id="rId12"/>
  </p:sldMasterIdLst>
  <p:notesMasterIdLst>
    <p:notesMasterId r:id="rId41"/>
  </p:notesMasterIdLst>
  <p:handoutMasterIdLst>
    <p:handoutMasterId r:id="rId42"/>
  </p:handoutMasterIdLst>
  <p:sldIdLst>
    <p:sldId id="2722" r:id="rId13"/>
    <p:sldId id="2831" r:id="rId14"/>
    <p:sldId id="2812" r:id="rId15"/>
    <p:sldId id="2830" r:id="rId16"/>
    <p:sldId id="2832" r:id="rId17"/>
    <p:sldId id="2833" r:id="rId18"/>
    <p:sldId id="2834" r:id="rId19"/>
    <p:sldId id="2835" r:id="rId20"/>
    <p:sldId id="2836" r:id="rId21"/>
    <p:sldId id="2839" r:id="rId22"/>
    <p:sldId id="2816" r:id="rId23"/>
    <p:sldId id="2837" r:id="rId24"/>
    <p:sldId id="2838" r:id="rId25"/>
    <p:sldId id="2840" r:id="rId26"/>
    <p:sldId id="2841" r:id="rId27"/>
    <p:sldId id="2842" r:id="rId28"/>
    <p:sldId id="2843" r:id="rId29"/>
    <p:sldId id="2844" r:id="rId30"/>
    <p:sldId id="2845" r:id="rId31"/>
    <p:sldId id="2846" r:id="rId32"/>
    <p:sldId id="2847" r:id="rId33"/>
    <p:sldId id="2848" r:id="rId34"/>
    <p:sldId id="2849" r:id="rId35"/>
    <p:sldId id="2850" r:id="rId36"/>
    <p:sldId id="2851" r:id="rId37"/>
    <p:sldId id="2829" r:id="rId38"/>
    <p:sldId id="2808" r:id="rId39"/>
    <p:sldId id="2737" r:id="rId40"/>
  </p:sldIdLst>
  <p:sldSz cx="9144000" cy="5143500" type="screen16x9"/>
  <p:notesSz cx="7010400" cy="9296400"/>
  <p:defaultTextStyle>
    <a:defPPr>
      <a:defRPr lang="en-US"/>
    </a:defPPr>
    <a:lvl1pPr marL="0" algn="l" defTabSz="914288" rtl="0" eaLnBrk="1" latinLnBrk="0" hangingPunct="1">
      <a:defRPr sz="1800" kern="1200">
        <a:solidFill>
          <a:schemeClr val="tx1"/>
        </a:solidFill>
        <a:latin typeface="+mn-lt"/>
        <a:ea typeface="+mn-ea"/>
        <a:cs typeface="+mn-cs"/>
      </a:defRPr>
    </a:lvl1pPr>
    <a:lvl2pPr marL="457142" algn="l" defTabSz="914288" rtl="0" eaLnBrk="1" latinLnBrk="0" hangingPunct="1">
      <a:defRPr sz="1800" kern="1200">
        <a:solidFill>
          <a:schemeClr val="tx1"/>
        </a:solidFill>
        <a:latin typeface="+mn-lt"/>
        <a:ea typeface="+mn-ea"/>
        <a:cs typeface="+mn-cs"/>
      </a:defRPr>
    </a:lvl2pPr>
    <a:lvl3pPr marL="914288" algn="l" defTabSz="914288" rtl="0" eaLnBrk="1" latinLnBrk="0" hangingPunct="1">
      <a:defRPr sz="1800" kern="1200">
        <a:solidFill>
          <a:schemeClr val="tx1"/>
        </a:solidFill>
        <a:latin typeface="+mn-lt"/>
        <a:ea typeface="+mn-ea"/>
        <a:cs typeface="+mn-cs"/>
      </a:defRPr>
    </a:lvl3pPr>
    <a:lvl4pPr marL="1371430" algn="l" defTabSz="914288" rtl="0" eaLnBrk="1" latinLnBrk="0" hangingPunct="1">
      <a:defRPr sz="1800" kern="1200">
        <a:solidFill>
          <a:schemeClr val="tx1"/>
        </a:solidFill>
        <a:latin typeface="+mn-lt"/>
        <a:ea typeface="+mn-ea"/>
        <a:cs typeface="+mn-cs"/>
      </a:defRPr>
    </a:lvl4pPr>
    <a:lvl5pPr marL="1828574" algn="l" defTabSz="914288" rtl="0" eaLnBrk="1" latinLnBrk="0" hangingPunct="1">
      <a:defRPr sz="1800" kern="1200">
        <a:solidFill>
          <a:schemeClr val="tx1"/>
        </a:solidFill>
        <a:latin typeface="+mn-lt"/>
        <a:ea typeface="+mn-ea"/>
        <a:cs typeface="+mn-cs"/>
      </a:defRPr>
    </a:lvl5pPr>
    <a:lvl6pPr marL="2285715" algn="l" defTabSz="914288" rtl="0" eaLnBrk="1" latinLnBrk="0" hangingPunct="1">
      <a:defRPr sz="1800" kern="1200">
        <a:solidFill>
          <a:schemeClr val="tx1"/>
        </a:solidFill>
        <a:latin typeface="+mn-lt"/>
        <a:ea typeface="+mn-ea"/>
        <a:cs typeface="+mn-cs"/>
      </a:defRPr>
    </a:lvl6pPr>
    <a:lvl7pPr marL="2742857" algn="l" defTabSz="914288" rtl="0" eaLnBrk="1" latinLnBrk="0" hangingPunct="1">
      <a:defRPr sz="1800" kern="1200">
        <a:solidFill>
          <a:schemeClr val="tx1"/>
        </a:solidFill>
        <a:latin typeface="+mn-lt"/>
        <a:ea typeface="+mn-ea"/>
        <a:cs typeface="+mn-cs"/>
      </a:defRPr>
    </a:lvl7pPr>
    <a:lvl8pPr marL="3200000" algn="l" defTabSz="914288" rtl="0" eaLnBrk="1" latinLnBrk="0" hangingPunct="1">
      <a:defRPr sz="1800" kern="1200">
        <a:solidFill>
          <a:schemeClr val="tx1"/>
        </a:solidFill>
        <a:latin typeface="+mn-lt"/>
        <a:ea typeface="+mn-ea"/>
        <a:cs typeface="+mn-cs"/>
      </a:defRPr>
    </a:lvl8pPr>
    <a:lvl9pPr marL="3657143" algn="l" defTabSz="91428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7AD8FA-361C-41DB-B64F-84B029F5712E}">
          <p14:sldIdLst>
            <p14:sldId id="2722"/>
            <p14:sldId id="2831"/>
            <p14:sldId id="2812"/>
            <p14:sldId id="2830"/>
            <p14:sldId id="2832"/>
            <p14:sldId id="2833"/>
            <p14:sldId id="2834"/>
            <p14:sldId id="2835"/>
            <p14:sldId id="2836"/>
            <p14:sldId id="2839"/>
            <p14:sldId id="2816"/>
            <p14:sldId id="2837"/>
            <p14:sldId id="2838"/>
            <p14:sldId id="2840"/>
            <p14:sldId id="2841"/>
            <p14:sldId id="2842"/>
            <p14:sldId id="2843"/>
            <p14:sldId id="2844"/>
            <p14:sldId id="2845"/>
            <p14:sldId id="2846"/>
            <p14:sldId id="2847"/>
            <p14:sldId id="2848"/>
            <p14:sldId id="2849"/>
            <p14:sldId id="2850"/>
            <p14:sldId id="2851"/>
            <p14:sldId id="2829"/>
            <p14:sldId id="2808"/>
            <p14:sldId id="2737"/>
          </p14:sldIdLst>
        </p14:section>
      </p14:sectionLst>
    </p:ext>
    <p:ext uri="{EFAFB233-063F-42B5-8137-9DF3F51BA10A}">
      <p15:sldGuideLst xmlns:p15="http://schemas.microsoft.com/office/powerpoint/2012/main">
        <p15:guide id="1" orient="horz" pos="2706">
          <p15:clr>
            <a:srgbClr val="A4A3A4"/>
          </p15:clr>
        </p15:guide>
        <p15:guide id="2" orient="horz" pos="108">
          <p15:clr>
            <a:srgbClr val="A4A3A4"/>
          </p15:clr>
        </p15:guide>
        <p15:guide id="3" orient="horz" pos="648">
          <p15:clr>
            <a:srgbClr val="A4A3A4"/>
          </p15:clr>
        </p15:guide>
        <p15:guide id="4" orient="horz" pos="3047">
          <p15:clr>
            <a:srgbClr val="A4A3A4"/>
          </p15:clr>
        </p15:guide>
        <p15:guide id="5" orient="horz" pos="2916">
          <p15:clr>
            <a:srgbClr val="A4A3A4"/>
          </p15:clr>
        </p15:guide>
        <p15:guide id="6" orient="horz" pos="466">
          <p15:clr>
            <a:srgbClr val="A4A3A4"/>
          </p15:clr>
        </p15:guide>
        <p15:guide id="7" orient="horz" pos="485">
          <p15:clr>
            <a:srgbClr val="A4A3A4"/>
          </p15:clr>
        </p15:guide>
        <p15:guide id="8" orient="horz" pos="1626">
          <p15:clr>
            <a:srgbClr val="A4A3A4"/>
          </p15:clr>
        </p15:guide>
        <p15:guide id="9" pos="2880">
          <p15:clr>
            <a:srgbClr val="A4A3A4"/>
          </p15:clr>
        </p15:guide>
        <p15:guide id="10" pos="5472">
          <p15:clr>
            <a:srgbClr val="A4A3A4"/>
          </p15:clr>
        </p15:guide>
        <p15:guide id="11" pos="404">
          <p15:clr>
            <a:srgbClr val="A4A3A4"/>
          </p15:clr>
        </p15:guide>
        <p15:guide id="12" pos="467">
          <p15:clr>
            <a:srgbClr val="A4A3A4"/>
          </p15:clr>
        </p15:guide>
        <p15:guide id="13" pos="4344">
          <p15:clr>
            <a:srgbClr val="A4A3A4"/>
          </p15:clr>
        </p15:guide>
      </p15:sldGuideLst>
    </p:ext>
    <p:ext uri="{2D200454-40CA-4A62-9FC3-DE9A4176ACB9}">
      <p15:notesGuideLst xmlns:p15="http://schemas.microsoft.com/office/powerpoint/2012/main">
        <p15:guide id="1" orient="horz" pos="2876" userDrawn="1">
          <p15:clr>
            <a:srgbClr val="A4A3A4"/>
          </p15:clr>
        </p15:guide>
        <p15:guide id="2" pos="2177" userDrawn="1">
          <p15:clr>
            <a:srgbClr val="A4A3A4"/>
          </p15:clr>
        </p15:guide>
        <p15:guide id="3" orient="horz" pos="2928" userDrawn="1">
          <p15:clr>
            <a:srgbClr val="A4A3A4"/>
          </p15:clr>
        </p15:guide>
        <p15:guide id="4"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meichel, Jennifer" initials="SJ" lastIdx="1" clrIdx="0"/>
  <p:cmAuthor id="2" name="Schmeichel, Jennifer" initials="SJ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4D4D4D"/>
    <a:srgbClr val="666699"/>
    <a:srgbClr val="009900"/>
    <a:srgbClr val="FFCC66"/>
    <a:srgbClr val="99CCFF"/>
    <a:srgbClr val="99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2A14F-F6F5-4EE6-8716-EF73AD5B225B}" v="1" dt="2022-05-11T10:21:50.666"/>
  </p1510:revLst>
</p1510:revInfo>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9" autoAdjust="0"/>
  </p:normalViewPr>
  <p:slideViewPr>
    <p:cSldViewPr snapToGrid="0">
      <p:cViewPr varScale="1">
        <p:scale>
          <a:sx n="104" d="100"/>
          <a:sy n="104" d="100"/>
        </p:scale>
        <p:origin x="850" y="72"/>
      </p:cViewPr>
      <p:guideLst>
        <p:guide orient="horz" pos="2706"/>
        <p:guide orient="horz" pos="108"/>
        <p:guide orient="horz" pos="648"/>
        <p:guide orient="horz" pos="3047"/>
        <p:guide orient="horz" pos="2916"/>
        <p:guide orient="horz" pos="466"/>
        <p:guide orient="horz" pos="485"/>
        <p:guide orient="horz" pos="1626"/>
        <p:guide pos="2880"/>
        <p:guide pos="5472"/>
        <p:guide pos="404"/>
        <p:guide pos="467"/>
        <p:guide pos="4344"/>
      </p:guideLst>
    </p:cSldViewPr>
  </p:slideViewPr>
  <p:notesTextViewPr>
    <p:cViewPr>
      <p:scale>
        <a:sx n="1" d="1"/>
        <a:sy n="1" d="1"/>
      </p:scale>
      <p:origin x="0" y="0"/>
    </p:cViewPr>
  </p:notesTextViewPr>
  <p:notesViewPr>
    <p:cSldViewPr snapToGrid="0">
      <p:cViewPr>
        <p:scale>
          <a:sx n="1" d="2"/>
          <a:sy n="1" d="2"/>
        </p:scale>
        <p:origin x="0" y="0"/>
      </p:cViewPr>
      <p:guideLst>
        <p:guide orient="horz" pos="2876"/>
        <p:guide pos="2177"/>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Vimal" userId="S::vimal_kumar@optum.com::828ac5f6-94ba-4d47-930e-d69bf6b49e68" providerId="AD" clId="Web-{5E536C2B-37C9-83BF-E459-5E16BD53C88F}"/>
    <pc:docChg chg="sldOrd">
      <pc:chgData name="Kumar, Vimal" userId="S::vimal_kumar@optum.com::828ac5f6-94ba-4d47-930e-d69bf6b49e68" providerId="AD" clId="Web-{5E536C2B-37C9-83BF-E459-5E16BD53C88F}" dt="2021-09-10T10:51:40.713" v="0"/>
      <pc:docMkLst>
        <pc:docMk/>
      </pc:docMkLst>
      <pc:sldChg chg="ord">
        <pc:chgData name="Kumar, Vimal" userId="S::vimal_kumar@optum.com::828ac5f6-94ba-4d47-930e-d69bf6b49e68" providerId="AD" clId="Web-{5E536C2B-37C9-83BF-E459-5E16BD53C88F}" dt="2021-09-10T10:51:40.713" v="0"/>
        <pc:sldMkLst>
          <pc:docMk/>
          <pc:sldMk cId="188275263" sldId="2808"/>
        </pc:sldMkLst>
      </pc:sldChg>
    </pc:docChg>
  </pc:docChgLst>
  <pc:docChgLst>
    <pc:chgData name="Kopuri, Ravi Kumar N" userId="60ad6bb8-9519-47e9-8dcb-3a1947f6ce29" providerId="ADAL" clId="{DF32A14F-F6F5-4EE6-8716-EF73AD5B225B}"/>
    <pc:docChg chg="modSld">
      <pc:chgData name="Kopuri, Ravi Kumar N" userId="60ad6bb8-9519-47e9-8dcb-3a1947f6ce29" providerId="ADAL" clId="{DF32A14F-F6F5-4EE6-8716-EF73AD5B225B}" dt="2022-05-11T10:21:40.654" v="0" actId="1036"/>
      <pc:docMkLst>
        <pc:docMk/>
      </pc:docMkLst>
      <pc:sldChg chg="modSp mod">
        <pc:chgData name="Kopuri, Ravi Kumar N" userId="60ad6bb8-9519-47e9-8dcb-3a1947f6ce29" providerId="ADAL" clId="{DF32A14F-F6F5-4EE6-8716-EF73AD5B225B}" dt="2022-05-11T10:21:40.654" v="0" actId="1036"/>
        <pc:sldMkLst>
          <pc:docMk/>
          <pc:sldMk cId="4065107197" sldId="2830"/>
        </pc:sldMkLst>
        <pc:picChg chg="mod">
          <ac:chgData name="Kopuri, Ravi Kumar N" userId="60ad6bb8-9519-47e9-8dcb-3a1947f6ce29" providerId="ADAL" clId="{DF32A14F-F6F5-4EE6-8716-EF73AD5B225B}" dt="2022-05-11T10:21:40.654" v="0" actId="1036"/>
          <ac:picMkLst>
            <pc:docMk/>
            <pc:sldMk cId="4065107197" sldId="2830"/>
            <ac:picMk id="5" creationId="{ADA35D42-2DF1-4FD5-9732-4B10886A551A}"/>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70939" y="9063990"/>
            <a:ext cx="3037840" cy="125163"/>
          </a:xfrm>
          <a:prstGeom prst="rect">
            <a:avLst/>
          </a:prstGeom>
        </p:spPr>
        <p:txBody>
          <a:bodyPr vert="horz" lIns="0" tIns="0" rIns="0" bIns="0" rtlCol="0" anchor="ctr"/>
          <a:lstStyle>
            <a:lvl1pPr algn="r">
              <a:defRPr sz="1200"/>
            </a:lvl1pPr>
          </a:lstStyle>
          <a:p>
            <a:fld id="{728205D9-018B-42B6-AD28-F57F62B837CA}" type="slidenum">
              <a:rPr lang="en-US" sz="900"/>
              <a:t>‹#›</a:t>
            </a:fld>
            <a:endParaRPr lang="en-US" sz="900"/>
          </a:p>
        </p:txBody>
      </p:sp>
      <p:sp>
        <p:nvSpPr>
          <p:cNvPr id="6" name="TextBox 5"/>
          <p:cNvSpPr txBox="1"/>
          <p:nvPr/>
        </p:nvSpPr>
        <p:spPr>
          <a:xfrm>
            <a:off x="0" y="9063991"/>
            <a:ext cx="5971823" cy="125163"/>
          </a:xfrm>
          <a:prstGeom prst="rect">
            <a:avLst/>
          </a:prstGeom>
          <a:noFill/>
        </p:spPr>
        <p:txBody>
          <a:bodyPr wrap="square" lIns="0" tIns="0" rIns="0" bIns="0" rtlCol="0" anchor="b">
            <a:spAutoFit/>
          </a:bodyPr>
          <a:lstStyle/>
          <a:p>
            <a:r>
              <a:rPr lang="en-US" sz="800">
                <a:latin typeface="Arial"/>
                <a:cs typeface="Arial"/>
              </a:rPr>
              <a:t>Proprietary information of UnitedHealth Group. Do not distribute or reproduce without express permission of UnitedHealth Group.</a:t>
            </a:r>
          </a:p>
        </p:txBody>
      </p:sp>
      <p:pic>
        <p:nvPicPr>
          <p:cNvPr id="8" name="Picture 7"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392" y="2"/>
            <a:ext cx="1454009" cy="296190"/>
          </a:xfrm>
          <a:prstGeom prst="rect">
            <a:avLst/>
          </a:prstGeom>
        </p:spPr>
      </p:pic>
    </p:spTree>
    <p:extLst>
      <p:ext uri="{BB962C8B-B14F-4D97-AF65-F5344CB8AC3E}">
        <p14:creationId xmlns:p14="http://schemas.microsoft.com/office/powerpoint/2010/main" val="1192713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970939" y="9063990"/>
            <a:ext cx="3037840" cy="125164"/>
          </a:xfrm>
          <a:prstGeom prst="rect">
            <a:avLst/>
          </a:prstGeom>
        </p:spPr>
        <p:txBody>
          <a:bodyPr vert="horz" lIns="0" tIns="46465" rIns="0" bIns="46465" rtlCol="0" anchor="ctr"/>
          <a:lstStyle>
            <a:lvl1pPr algn="r">
              <a:defRPr sz="900"/>
            </a:lvl1pPr>
          </a:lstStyle>
          <a:p>
            <a:fld id="{AB487858-B996-4291-96F9-A7500760731E}" type="slidenum">
              <a:rPr lang="en-US" smtClean="0"/>
              <a:pPr/>
              <a:t>‹#›</a:t>
            </a:fld>
            <a:endParaRPr lang="en-US"/>
          </a:p>
        </p:txBody>
      </p:sp>
      <p:sp>
        <p:nvSpPr>
          <p:cNvPr id="8" name="TextBox 7"/>
          <p:cNvSpPr txBox="1"/>
          <p:nvPr/>
        </p:nvSpPr>
        <p:spPr>
          <a:xfrm>
            <a:off x="0" y="9063991"/>
            <a:ext cx="5971823" cy="125163"/>
          </a:xfrm>
          <a:prstGeom prst="rect">
            <a:avLst/>
          </a:prstGeom>
          <a:noFill/>
        </p:spPr>
        <p:txBody>
          <a:bodyPr wrap="square" lIns="0" tIns="0" rIns="0" bIns="0" rtlCol="0" anchor="b">
            <a:spAutoFit/>
          </a:bodyPr>
          <a:lstStyle/>
          <a:p>
            <a:r>
              <a:rPr lang="en-US" sz="800">
                <a:solidFill>
                  <a:schemeClr val="tx1"/>
                </a:solidFill>
                <a:latin typeface="Arial"/>
                <a:cs typeface="Arial"/>
              </a:rPr>
              <a:t>Proprietary information of UnitedHealth Group. Do not distribute or reproduce without express permission of UnitedHealth Group.</a:t>
            </a:r>
          </a:p>
        </p:txBody>
      </p:sp>
      <p:pic>
        <p:nvPicPr>
          <p:cNvPr id="9" name="Picture 8"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392" y="2"/>
            <a:ext cx="1454009" cy="296190"/>
          </a:xfrm>
          <a:prstGeom prst="rect">
            <a:avLst/>
          </a:prstGeom>
        </p:spPr>
      </p:pic>
    </p:spTree>
    <p:extLst>
      <p:ext uri="{BB962C8B-B14F-4D97-AF65-F5344CB8AC3E}">
        <p14:creationId xmlns:p14="http://schemas.microsoft.com/office/powerpoint/2010/main" val="2703806767"/>
      </p:ext>
    </p:extLst>
  </p:cSld>
  <p:clrMap bg1="lt1" tx1="dk1" bg2="lt2" tx2="dk2" accent1="accent1" accent2="accent2" accent3="accent3" accent4="accent4" accent5="accent5" accent6="accent6" hlink="hlink" folHlink="folHlink"/>
  <p:notesStyle>
    <a:lvl1pPr marL="171430" indent="-171430" algn="l" defTabSz="914288"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1pPr>
    <a:lvl2pPr marL="342857" indent="-171430" algn="l" defTabSz="914288"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2pPr>
    <a:lvl3pPr marL="514289" indent="-171430" algn="l" defTabSz="914288"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3pPr>
    <a:lvl4pPr marL="685715" indent="-171430" algn="l" defTabSz="914288"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4pPr>
    <a:lvl5pPr marL="857144" indent="-171430" algn="l" defTabSz="914288"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5pPr>
    <a:lvl6pPr marL="2285715" algn="l" defTabSz="914288" rtl="0" eaLnBrk="1" latinLnBrk="0" hangingPunct="1">
      <a:defRPr sz="1200" kern="1200">
        <a:solidFill>
          <a:schemeClr val="tx1"/>
        </a:solidFill>
        <a:latin typeface="+mn-lt"/>
        <a:ea typeface="+mn-ea"/>
        <a:cs typeface="+mn-cs"/>
      </a:defRPr>
    </a:lvl6pPr>
    <a:lvl7pPr marL="2742857" algn="l" defTabSz="914288" rtl="0" eaLnBrk="1" latinLnBrk="0" hangingPunct="1">
      <a:defRPr sz="1200" kern="1200">
        <a:solidFill>
          <a:schemeClr val="tx1"/>
        </a:solidFill>
        <a:latin typeface="+mn-lt"/>
        <a:ea typeface="+mn-ea"/>
        <a:cs typeface="+mn-cs"/>
      </a:defRPr>
    </a:lvl7pPr>
    <a:lvl8pPr marL="3200000" algn="l" defTabSz="914288" rtl="0" eaLnBrk="1" latinLnBrk="0" hangingPunct="1">
      <a:defRPr sz="1200" kern="1200">
        <a:solidFill>
          <a:schemeClr val="tx1"/>
        </a:solidFill>
        <a:latin typeface="+mn-lt"/>
        <a:ea typeface="+mn-ea"/>
        <a:cs typeface="+mn-cs"/>
      </a:defRPr>
    </a:lvl8pPr>
    <a:lvl9pPr marL="3657143" algn="l" defTabSz="91428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AB487858-B996-4291-96F9-A7500760731E}" type="slidenum">
              <a:rPr lang="en-US" smtClean="0"/>
              <a:pPr/>
              <a:t>1</a:t>
            </a:fld>
            <a:endParaRPr lang="en-US"/>
          </a:p>
        </p:txBody>
      </p:sp>
    </p:spTree>
    <p:extLst>
      <p:ext uri="{BB962C8B-B14F-4D97-AF65-F5344CB8AC3E}">
        <p14:creationId xmlns:p14="http://schemas.microsoft.com/office/powerpoint/2010/main" val="247373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87858-B996-4291-96F9-A7500760731E}" type="slidenum">
              <a:rPr lang="en-US" smtClean="0"/>
              <a:pPr/>
              <a:t>5</a:t>
            </a:fld>
            <a:endParaRPr lang="en-US"/>
          </a:p>
        </p:txBody>
      </p:sp>
    </p:spTree>
    <p:extLst>
      <p:ext uri="{BB962C8B-B14F-4D97-AF65-F5344CB8AC3E}">
        <p14:creationId xmlns:p14="http://schemas.microsoft.com/office/powerpoint/2010/main" val="392852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t>In the last months the Transformation Team has been meeting with Leaders (IT &amp; Business) to roll out and secure commitment to the adoption of the E&amp;I Product Model 1.6.2</a:t>
            </a:r>
          </a:p>
          <a:p>
            <a:pPr lvl="1"/>
            <a:r>
              <a:rPr lang="en-US" sz="1600"/>
              <a:t>This model defined the Commercial Product as revenue streams or products in support of customer experience improvements</a:t>
            </a:r>
          </a:p>
          <a:p>
            <a:pPr lvl="1"/>
            <a:r>
              <a:rPr lang="en-US" sz="1600"/>
              <a:t>Established the E&amp;I Product Capabilities to support the Commercial Products</a:t>
            </a:r>
          </a:p>
          <a:p>
            <a:pPr lvl="1"/>
            <a:r>
              <a:rPr lang="en-US" sz="1600"/>
              <a:t>This version now combines the E&amp;I model and USP (Polaris) model into one model.</a:t>
            </a:r>
          </a:p>
          <a:p>
            <a:r>
              <a:rPr lang="en-US" sz="1600"/>
              <a:t>The partnership has been productive, and it has required intense collaboration from the teams impacted and the Transformation Team to build the adoption plan and engage on active implementation</a:t>
            </a:r>
          </a:p>
          <a:p>
            <a:r>
              <a:rPr lang="en-US" sz="1600"/>
              <a:t>To date we are glad to report that most teams are underway to have a roadmap built in Aha! non USP By the end of August and USP by end of October</a:t>
            </a:r>
          </a:p>
          <a:p>
            <a:r>
              <a:rPr lang="en-US" sz="1600"/>
              <a:t>Currently re rolling out the Product Model to our United Strategic Platform partners and securing commitment to adopt the Product Model 1.6.2 for their roadmaps </a:t>
            </a:r>
          </a:p>
          <a:p>
            <a:r>
              <a:rPr lang="en-US" sz="1600"/>
              <a:t>Through this journey we have received good collaboration from our IT and Business Partners as well as Business Architects and Coaches; we have been hosting training and working sessions and tailoring the learning experience to the specific needs of each area </a:t>
            </a:r>
          </a:p>
          <a:p>
            <a:r>
              <a:rPr lang="en-US" sz="1600"/>
              <a:t>The Transformation Team is also supporting the different Communities of Practice (CoP): Product, RTE</a:t>
            </a:r>
          </a:p>
          <a:p>
            <a:r>
              <a:rPr lang="en-US" sz="1600"/>
              <a:t>The key outcome of this activity is that we will have a Product Centric backlogs and Roadmaps</a:t>
            </a:r>
          </a:p>
          <a:p>
            <a:pPr marL="171430" marR="0" lvl="0" indent="-171430" algn="l" defTabSz="914288" rtl="0" eaLnBrk="1" fontAlgn="auto" latinLnBrk="0" hangingPunct="1">
              <a:lnSpc>
                <a:spcPct val="100000"/>
              </a:lnSpc>
              <a:spcBef>
                <a:spcPts val="0"/>
              </a:spcBef>
              <a:spcAft>
                <a:spcPts val="400"/>
              </a:spcAft>
              <a:buClr>
                <a:schemeClr val="accent3"/>
              </a:buClr>
              <a:buSzTx/>
              <a:buFont typeface="Arial" panose="020B0604020202020204" pitchFamily="34" charset="0"/>
              <a:buChar char="•"/>
              <a:tabLst/>
              <a:defRPr/>
            </a:pPr>
            <a:r>
              <a:rPr lang="en-US"/>
              <a:t>Metrics dashboard is available to measure the Aha/Rally integration</a:t>
            </a:r>
          </a:p>
          <a:p>
            <a:r>
              <a:rPr lang="en-US"/>
              <a:t>But we have more work to do, to become a Product Centric Organization: Shift in culture to become One Team (IT and Business working together), achieve consistency on the maintenance of Aha! And Rally </a:t>
            </a:r>
          </a:p>
        </p:txBody>
      </p:sp>
      <p:sp>
        <p:nvSpPr>
          <p:cNvPr id="4" name="Slide Number Placeholder 3"/>
          <p:cNvSpPr>
            <a:spLocks noGrp="1"/>
          </p:cNvSpPr>
          <p:nvPr>
            <p:ph type="sldNum" sz="quarter" idx="5"/>
          </p:nvPr>
        </p:nvSpPr>
        <p:spPr/>
        <p:txBody>
          <a:bodyPr/>
          <a:lstStyle/>
          <a:p>
            <a:fld id="{AB487858-B996-4291-96F9-A7500760731E}" type="slidenum">
              <a:rPr lang="en-US" smtClean="0"/>
              <a:pPr/>
              <a:t>28</a:t>
            </a:fld>
            <a:endParaRPr lang="en-US"/>
          </a:p>
        </p:txBody>
      </p:sp>
    </p:spTree>
    <p:extLst>
      <p:ext uri="{BB962C8B-B14F-4D97-AF65-F5344CB8AC3E}">
        <p14:creationId xmlns:p14="http://schemas.microsoft.com/office/powerpoint/2010/main" val="3721638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5.xml"/><Relationship Id="rId1" Type="http://schemas.openxmlformats.org/officeDocument/2006/relationships/tags" Target="../tags/tag2.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5.xml"/><Relationship Id="rId1" Type="http://schemas.openxmlformats.org/officeDocument/2006/relationships/tags" Target="../tags/tag3.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5.xml"/><Relationship Id="rId1" Type="http://schemas.openxmlformats.org/officeDocument/2006/relationships/tags" Target="../tags/tag4.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5.xml"/><Relationship Id="rId1" Type="http://schemas.openxmlformats.org/officeDocument/2006/relationships/tags" Target="../tags/tag5.xml"/><Relationship Id="rId4" Type="http://schemas.openxmlformats.org/officeDocument/2006/relationships/image" Target="../media/image7.emf"/></Relationships>
</file>

<file path=ppt/slideLayouts/_rels/slideLayout1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5.xml"/><Relationship Id="rId1" Type="http://schemas.openxmlformats.org/officeDocument/2006/relationships/tags" Target="../tags/tag6.xml"/><Relationship Id="rId4" Type="http://schemas.openxmlformats.org/officeDocument/2006/relationships/image" Target="../media/image7.emf"/></Relationships>
</file>

<file path=ppt/slideLayouts/_rels/slideLayout1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5.xml"/><Relationship Id="rId1" Type="http://schemas.openxmlformats.org/officeDocument/2006/relationships/tags" Target="../tags/tag7.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5.xml"/><Relationship Id="rId1" Type="http://schemas.openxmlformats.org/officeDocument/2006/relationships/tags" Target="../tags/tag8.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slideMaster" Target="../slideMasters/slideMaster5.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19" Type="http://schemas.openxmlformats.org/officeDocument/2006/relationships/image" Target="../media/image27.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Layouts/_rels/slideLayout154.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slideMaster" Target="../slideMasters/slideMaster5.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19" Type="http://schemas.openxmlformats.org/officeDocument/2006/relationships/image" Target="../media/image27.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5.xml"/><Relationship Id="rId1" Type="http://schemas.openxmlformats.org/officeDocument/2006/relationships/tags" Target="../tags/tag9.xml"/><Relationship Id="rId4" Type="http://schemas.openxmlformats.org/officeDocument/2006/relationships/image" Target="../media/image7.emf"/></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5.xml"/><Relationship Id="rId1" Type="http://schemas.openxmlformats.org/officeDocument/2006/relationships/tags" Target="../tags/tag10.xml"/><Relationship Id="rId4" Type="http://schemas.openxmlformats.org/officeDocument/2006/relationships/image" Target="../media/image7.emf"/></Relationships>
</file>

<file path=ppt/slideLayouts/_rels/slideLayout17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8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6.xml"/><Relationship Id="rId1" Type="http://schemas.openxmlformats.org/officeDocument/2006/relationships/tags" Target="../tags/tag15.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9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6.xml"/><Relationship Id="rId1" Type="http://schemas.openxmlformats.org/officeDocument/2006/relationships/tags" Target="../tags/tag16.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9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6.xml"/><Relationship Id="rId1" Type="http://schemas.openxmlformats.org/officeDocument/2006/relationships/tags" Target="../tags/tag17.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9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6.xml"/><Relationship Id="rId1" Type="http://schemas.openxmlformats.org/officeDocument/2006/relationships/tags" Target="../tags/tag18.xml"/><Relationship Id="rId4" Type="http://schemas.openxmlformats.org/officeDocument/2006/relationships/image" Target="../media/image7.emf"/></Relationships>
</file>

<file path=ppt/slideLayouts/_rels/slideLayout19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6.xml"/><Relationship Id="rId1" Type="http://schemas.openxmlformats.org/officeDocument/2006/relationships/tags" Target="../tags/tag19.xml"/><Relationship Id="rId4" Type="http://schemas.openxmlformats.org/officeDocument/2006/relationships/image" Target="../media/image7.emf"/></Relationships>
</file>

<file path=ppt/slideLayouts/_rels/slideLayout19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6.xml"/><Relationship Id="rId1" Type="http://schemas.openxmlformats.org/officeDocument/2006/relationships/tags" Target="../tags/tag20.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9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6.xml"/><Relationship Id="rId1" Type="http://schemas.openxmlformats.org/officeDocument/2006/relationships/tags" Target="../tags/tag21.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slideMaster" Target="../slideMasters/slideMaster6.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19" Type="http://schemas.openxmlformats.org/officeDocument/2006/relationships/image" Target="../media/image27.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image" Target="../media/image10.emf"/><Relationship Id="rId16" Type="http://schemas.openxmlformats.org/officeDocument/2006/relationships/image" Target="../media/image24.emf"/><Relationship Id="rId1" Type="http://schemas.openxmlformats.org/officeDocument/2006/relationships/slideMaster" Target="../slideMasters/slideMaster6.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19" Type="http://schemas.openxmlformats.org/officeDocument/2006/relationships/image" Target="../media/image27.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6.xml"/><Relationship Id="rId1" Type="http://schemas.openxmlformats.org/officeDocument/2006/relationships/tags" Target="../tags/tag22.xml"/><Relationship Id="rId4" Type="http://schemas.openxmlformats.org/officeDocument/2006/relationships/image" Target="../media/image7.emf"/></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6.xml"/><Relationship Id="rId1" Type="http://schemas.openxmlformats.org/officeDocument/2006/relationships/tags" Target="../tags/tag23.xml"/><Relationship Id="rId4" Type="http://schemas.openxmlformats.org/officeDocument/2006/relationships/image" Target="../media/image7.emf"/></Relationships>
</file>

<file path=ppt/slideLayouts/_rels/slideLayout22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7.xml"/><Relationship Id="rId1" Type="http://schemas.openxmlformats.org/officeDocument/2006/relationships/tags" Target="../tags/tag26.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7.xml"/><Relationship Id="rId1" Type="http://schemas.openxmlformats.org/officeDocument/2006/relationships/tags" Target="../tags/tag27.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3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7.xml"/><Relationship Id="rId1" Type="http://schemas.openxmlformats.org/officeDocument/2006/relationships/tags" Target="../tags/tag28.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7.xml"/><Relationship Id="rId1" Type="http://schemas.openxmlformats.org/officeDocument/2006/relationships/tags" Target="../tags/tag29.xml"/><Relationship Id="rId4" Type="http://schemas.openxmlformats.org/officeDocument/2006/relationships/image" Target="../media/image7.emf"/></Relationships>
</file>

<file path=ppt/slideLayouts/_rels/slideLayout24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7.xml"/><Relationship Id="rId1" Type="http://schemas.openxmlformats.org/officeDocument/2006/relationships/tags" Target="../tags/tag30.xml"/><Relationship Id="rId4" Type="http://schemas.openxmlformats.org/officeDocument/2006/relationships/image" Target="../media/image7.emf"/></Relationships>
</file>

<file path=ppt/slideLayouts/_rels/slideLayout2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7.xml"/><Relationship Id="rId1" Type="http://schemas.openxmlformats.org/officeDocument/2006/relationships/tags" Target="../tags/tag31.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4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7.xml"/><Relationship Id="rId1" Type="http://schemas.openxmlformats.org/officeDocument/2006/relationships/tags" Target="../tags/tag32.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7.xml"/><Relationship Id="rId1" Type="http://schemas.openxmlformats.org/officeDocument/2006/relationships/tags" Target="../tags/tag33.xml"/><Relationship Id="rId4" Type="http://schemas.openxmlformats.org/officeDocument/2006/relationships/image" Target="../media/image7.emf"/></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7.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8.xml"/><Relationship Id="rId1" Type="http://schemas.openxmlformats.org/officeDocument/2006/relationships/tags" Target="../tags/tag35.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8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8.xml"/><Relationship Id="rId1" Type="http://schemas.openxmlformats.org/officeDocument/2006/relationships/tags" Target="../tags/tag36.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8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8.xml"/><Relationship Id="rId1" Type="http://schemas.openxmlformats.org/officeDocument/2006/relationships/tags" Target="../tags/tag37.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8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8.xml"/><Relationship Id="rId1" Type="http://schemas.openxmlformats.org/officeDocument/2006/relationships/tags" Target="../tags/tag38.xml"/><Relationship Id="rId4" Type="http://schemas.openxmlformats.org/officeDocument/2006/relationships/image" Target="../media/image7.emf"/></Relationships>
</file>

<file path=ppt/slideLayouts/_rels/slideLayout28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8.xml"/><Relationship Id="rId1" Type="http://schemas.openxmlformats.org/officeDocument/2006/relationships/tags" Target="../tags/tag39.xml"/><Relationship Id="rId4" Type="http://schemas.openxmlformats.org/officeDocument/2006/relationships/image" Target="../media/image7.emf"/></Relationships>
</file>

<file path=ppt/slideLayouts/_rels/slideLayout28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8.xml"/><Relationship Id="rId1" Type="http://schemas.openxmlformats.org/officeDocument/2006/relationships/tags" Target="../tags/tag40.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8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8.xml"/><Relationship Id="rId1" Type="http://schemas.openxmlformats.org/officeDocument/2006/relationships/tags" Target="../tags/tag41.xml"/><Relationship Id="rId5" Type="http://schemas.openxmlformats.org/officeDocument/2006/relationships/image" Target="../media/image9.emf"/><Relationship Id="rId4" Type="http://schemas.openxmlformats.org/officeDocument/2006/relationships/image" Target="../media/image7.emf"/></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8.xml"/><Relationship Id="rId1" Type="http://schemas.openxmlformats.org/officeDocument/2006/relationships/tags" Target="../tags/tag42.xml"/><Relationship Id="rId4" Type="http://schemas.openxmlformats.org/officeDocument/2006/relationships/image" Target="../media/image7.emf"/></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8.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464475"/>
            <a:ext cx="7772400" cy="1102519"/>
          </a:xfrm>
        </p:spPr>
        <p:txBody>
          <a:bodyPr anchor="b">
            <a:noAutofit/>
          </a:bodyPr>
          <a:lstStyle>
            <a:lvl1pPr>
              <a:defRPr sz="3600"/>
            </a:lvl1pPr>
          </a:lstStyle>
          <a:p>
            <a:r>
              <a:rPr lang="en-US"/>
              <a:t>Click to edit Master title style</a:t>
            </a:r>
          </a:p>
        </p:txBody>
      </p:sp>
      <p:sp>
        <p:nvSpPr>
          <p:cNvPr id="3" name="Subtitle 2"/>
          <p:cNvSpPr>
            <a:spLocks noGrp="1"/>
          </p:cNvSpPr>
          <p:nvPr>
            <p:ph type="subTitle" idx="1"/>
          </p:nvPr>
        </p:nvSpPr>
        <p:spPr>
          <a:xfrm>
            <a:off x="627063" y="2574131"/>
            <a:ext cx="7772400" cy="1314450"/>
          </a:xfrm>
        </p:spPr>
        <p:txBody>
          <a:bodyPr>
            <a:noAutofit/>
          </a:bodyPr>
          <a:lstStyle>
            <a:lvl1pPr marL="0" indent="0" algn="l">
              <a:buNone/>
              <a:defRPr sz="2000" b="1">
                <a:solidFill>
                  <a:schemeClr val="accent3"/>
                </a:solidFill>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00A8F7"/>
              </a:solidFill>
              <a:effectLst/>
              <a:latin typeface="Arial" charset="0"/>
              <a:ea typeface="ＭＳ Ｐゴシック" pitchFamily="34" charset="-128"/>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8849" y="4506012"/>
            <a:ext cx="1579209" cy="393191"/>
          </a:xfrm>
          <a:prstGeom prst="rect">
            <a:avLst/>
          </a:prstGeom>
        </p:spPr>
      </p:pic>
    </p:spTree>
    <p:extLst>
      <p:ext uri="{BB962C8B-B14F-4D97-AF65-F5344CB8AC3E}">
        <p14:creationId xmlns:p14="http://schemas.microsoft.com/office/powerpoint/2010/main" val="33428397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0" y="2"/>
            <a:ext cx="4572000" cy="5153025"/>
          </a:xfrm>
        </p:spPr>
        <p:txBody>
          <a:bodyPr anchor="ctr"/>
          <a:lstStyle>
            <a:lvl1pPr marL="0" indent="0" algn="ctr">
              <a:buNone/>
              <a:defRPr baseline="0"/>
            </a:lvl1pPr>
          </a:lstStyle>
          <a:p>
            <a:r>
              <a:rPr lang="en-US"/>
              <a:t>Add image here</a:t>
            </a:r>
          </a:p>
        </p:txBody>
      </p:sp>
      <p:sp>
        <p:nvSpPr>
          <p:cNvPr id="4" name="Slide Number Placeholder 4"/>
          <p:cNvSpPr>
            <a:spLocks noGrp="1"/>
          </p:cNvSpPr>
          <p:nvPr>
            <p:ph type="sldNum" sz="quarter" idx="12"/>
          </p:nvPr>
        </p:nvSpPr>
        <p:spPr>
          <a:xfrm>
            <a:off x="7620000" y="4896201"/>
            <a:ext cx="1066800" cy="125885"/>
          </a:xfrm>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4177508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nd Conten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41818654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Title and Conten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a:xfrm>
            <a:off x="3013142" y="1057884"/>
            <a:ext cx="5845107" cy="3600623"/>
          </a:xfrm>
        </p:spPr>
        <p:txBody>
          <a:bodyPr/>
          <a:lstStyle>
            <a:lvl1pPr>
              <a:defRPr sz="1500"/>
            </a:lvl1pPr>
            <a:lvl2pPr>
              <a:defRPr sz="1500"/>
            </a:lvl2pPr>
            <a:lvl3pPr>
              <a:defRPr sz="1500"/>
            </a:lvl3pPr>
            <a:lvl4pPr>
              <a:defRPr sz="1400"/>
            </a:lvl4pPr>
            <a:lvl5pPr>
              <a:defRPr sz="1200"/>
            </a:lvl5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5" y="1057884"/>
            <a:ext cx="2107956" cy="2947780"/>
          </a:xfrm>
        </p:spPr>
        <p:txBody>
          <a:bodyPr/>
          <a:lstStyle>
            <a:lvl1pPr>
              <a:lnSpc>
                <a:spcPct val="100000"/>
              </a:lnSpc>
              <a:defRPr sz="15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14996300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a:xfrm>
            <a:off x="371475" y="1057883"/>
            <a:ext cx="8486775" cy="3367160"/>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7791026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ntent,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5" y="1057884"/>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0" y="1057884"/>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418837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5" y="1369219"/>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0" y="1369219"/>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30843540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5" y="1369219"/>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0" y="1369219"/>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0BFFF-AA19-A248-B278-6D3F06A4B752}"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9" name="Text Placeholder 2"/>
          <p:cNvSpPr>
            <a:spLocks noGrp="1"/>
          </p:cNvSpPr>
          <p:nvPr>
            <p:ph type="body" idx="13" hasCustomPrompt="1"/>
          </p:nvPr>
        </p:nvSpPr>
        <p:spPr>
          <a:xfrm>
            <a:off x="371476" y="838712"/>
            <a:ext cx="4126706" cy="369094"/>
          </a:xfrm>
        </p:spPr>
        <p:txBody>
          <a:bodyPr anchor="t"/>
          <a:lstStyle>
            <a:lvl1pPr marL="0" indent="0">
              <a:buNone/>
              <a:defRPr sz="2000" b="0">
                <a:solidFill>
                  <a:schemeClr val="accent4"/>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Short subhead</a:t>
            </a:r>
          </a:p>
        </p:txBody>
      </p:sp>
      <p:sp>
        <p:nvSpPr>
          <p:cNvPr id="10" name="Text Placeholder 4"/>
          <p:cNvSpPr>
            <a:spLocks noGrp="1"/>
          </p:cNvSpPr>
          <p:nvPr>
            <p:ph type="body" sz="quarter" idx="3" hasCustomPrompt="1"/>
          </p:nvPr>
        </p:nvSpPr>
        <p:spPr>
          <a:xfrm>
            <a:off x="4629150" y="838712"/>
            <a:ext cx="4229100" cy="369094"/>
          </a:xfrm>
        </p:spPr>
        <p:txBody>
          <a:bodyPr anchor="t"/>
          <a:lstStyle>
            <a:lvl1pPr marL="0" indent="0">
              <a:buNone/>
              <a:defRPr sz="2000" b="0">
                <a:solidFill>
                  <a:schemeClr val="accent4"/>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Short subhead</a:t>
            </a:r>
          </a:p>
        </p:txBody>
      </p:sp>
    </p:spTree>
    <p:extLst>
      <p:ext uri="{BB962C8B-B14F-4D97-AF65-F5344CB8AC3E}">
        <p14:creationId xmlns:p14="http://schemas.microsoft.com/office/powerpoint/2010/main" val="163671706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7618132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306212296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FBE6979F-CB61-594E-83EE-7A39EC78DBD5}"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0" name="Text Placeholder 9"/>
          <p:cNvSpPr>
            <a:spLocks noGrp="1"/>
          </p:cNvSpPr>
          <p:nvPr>
            <p:ph type="body" sz="quarter" idx="14" hasCustomPrompt="1"/>
          </p:nvPr>
        </p:nvSpPr>
        <p:spPr>
          <a:xfrm>
            <a:off x="1139675" y="1371600"/>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3878922" y="1371600"/>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6683111" y="1371600"/>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3" name="Content Placeholder 2"/>
          <p:cNvSpPr>
            <a:spLocks noGrp="1"/>
          </p:cNvSpPr>
          <p:nvPr>
            <p:ph sz="half" idx="1" hasCustomPrompt="1"/>
          </p:nvPr>
        </p:nvSpPr>
        <p:spPr>
          <a:xfrm>
            <a:off x="588385" y="3301267"/>
            <a:ext cx="2501612" cy="1127857"/>
          </a:xfrm>
        </p:spPr>
        <p:txBody>
          <a:bodyPr/>
          <a:lstStyle>
            <a:lvl1pPr>
              <a:defRPr sz="1200">
                <a:solidFill>
                  <a:schemeClr val="tx2"/>
                </a:solidFill>
              </a:defRPr>
            </a:lvl1pPr>
            <a:lvl2pPr marL="171450" indent="-171450">
              <a:buFont typeface="Arial" panose="020B0604020202020204" pitchFamily="34" charset="0"/>
              <a:buChar char="•"/>
              <a:defRPr sz="1200"/>
            </a:lvl2pPr>
            <a:lvl3pPr marL="342900" indent="-171450">
              <a:buClr>
                <a:schemeClr val="tx1"/>
              </a:buClr>
              <a:buFont typeface="Arial" panose="020B0604020202020204" pitchFamily="34" charset="0"/>
              <a:buChar char="−"/>
              <a:defRPr sz="1200"/>
            </a:lvl3pPr>
            <a:lvl4pPr marL="515541" indent="-172641">
              <a:buFont typeface="Arial" panose="020B0604020202020204" pitchFamily="34" charset="0"/>
              <a:buChar char="•"/>
              <a:defRPr sz="1200"/>
            </a:lvl4pPr>
            <a:lvl5pPr>
              <a:defRPr sz="1100"/>
            </a:lvl5pPr>
          </a:lstStyle>
          <a:p>
            <a:pPr lvl="0"/>
            <a:r>
              <a:rPr lang="en-US"/>
              <a:t>Type 16 pt gray text max three lines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3327632" y="3301267"/>
            <a:ext cx="2501612" cy="1127857"/>
          </a:xfrm>
        </p:spPr>
        <p:txBody>
          <a:bodyPr/>
          <a:lstStyle>
            <a:lvl1pPr>
              <a:defRPr sz="1200">
                <a:solidFill>
                  <a:schemeClr val="tx2"/>
                </a:solidFill>
              </a:defRPr>
            </a:lvl1pPr>
            <a:lvl2pPr marL="171450" indent="-171450">
              <a:buFont typeface="Arial" panose="020B0604020202020204" pitchFamily="34" charset="0"/>
              <a:buChar char="•"/>
              <a:defRPr sz="1200"/>
            </a:lvl2pPr>
            <a:lvl3pPr marL="342900" indent="-171450">
              <a:buClr>
                <a:schemeClr val="tx1"/>
              </a:buClr>
              <a:buFont typeface="Arial" panose="020B0604020202020204" pitchFamily="34" charset="0"/>
              <a:buChar char="−"/>
              <a:defRPr sz="1200"/>
            </a:lvl3pPr>
            <a:lvl4pPr marL="515541" indent="-172641">
              <a:buFont typeface="Arial" panose="020B0604020202020204" pitchFamily="34" charset="0"/>
              <a:buChar char="•"/>
              <a:defRPr sz="1200"/>
            </a:lvl4pPr>
            <a:lvl5pPr>
              <a:defRPr sz="11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6131821" y="3301267"/>
            <a:ext cx="2501612" cy="1127857"/>
          </a:xfrm>
        </p:spPr>
        <p:txBody>
          <a:bodyPr/>
          <a:lstStyle>
            <a:lvl1pPr>
              <a:defRPr sz="1200">
                <a:solidFill>
                  <a:schemeClr val="tx2"/>
                </a:solidFill>
              </a:defRPr>
            </a:lvl1pPr>
            <a:lvl2pPr marL="171450" indent="-171450">
              <a:buFont typeface="Arial" panose="020B0604020202020204" pitchFamily="34" charset="0"/>
              <a:buChar char="•"/>
              <a:defRPr sz="1200"/>
            </a:lvl2pPr>
            <a:lvl3pPr marL="342900" indent="-171450">
              <a:buClr>
                <a:schemeClr val="tx1"/>
              </a:buClr>
              <a:buFont typeface="Arial" panose="020B0604020202020204" pitchFamily="34" charset="0"/>
              <a:buChar char="−"/>
              <a:defRPr sz="1200"/>
            </a:lvl3pPr>
            <a:lvl4pPr marL="515541" indent="-172641">
              <a:buFont typeface="Arial" panose="020B0604020202020204" pitchFamily="34" charset="0"/>
              <a:buChar char="•"/>
              <a:defRPr sz="1200"/>
            </a:lvl4pPr>
            <a:lvl5pPr>
              <a:defRPr sz="11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588385" y="2901554"/>
            <a:ext cx="2501612" cy="342900"/>
          </a:xfrm>
        </p:spPr>
        <p:txBody>
          <a:bodyPr/>
          <a:lstStyle>
            <a:lvl1pPr>
              <a:defRPr sz="1200">
                <a:solidFill>
                  <a:schemeClr val="accent1"/>
                </a:solidFill>
              </a:defRPr>
            </a:lvl1pPr>
          </a:lstStyle>
          <a:p>
            <a:pPr lvl="0"/>
            <a:r>
              <a:rPr lang="en-US"/>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3327632" y="2899005"/>
            <a:ext cx="2501612" cy="342900"/>
          </a:xfrm>
        </p:spPr>
        <p:txBody>
          <a:bodyPr/>
          <a:lstStyle>
            <a:lvl1pPr>
              <a:defRPr sz="1200">
                <a:solidFill>
                  <a:schemeClr val="accent1"/>
                </a:solidFill>
              </a:defRPr>
            </a:lvl1pPr>
          </a:lstStyle>
          <a:p>
            <a:pPr lvl="0"/>
            <a:r>
              <a:rPr lang="en-US"/>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6131821" y="2899005"/>
            <a:ext cx="2501612" cy="342900"/>
          </a:xfrm>
        </p:spPr>
        <p:txBody>
          <a:bodyPr/>
          <a:lstStyle>
            <a:lvl1pPr>
              <a:defRPr sz="1200">
                <a:solidFill>
                  <a:schemeClr val="accent1"/>
                </a:solidFill>
              </a:defRPr>
            </a:lvl1pPr>
          </a:lstStyle>
          <a:p>
            <a:pPr lvl="0"/>
            <a:r>
              <a:rPr lang="en-US"/>
              <a:t>Type subhead in 16 pt orange | Max two lines</a:t>
            </a:r>
          </a:p>
        </p:txBody>
      </p:sp>
    </p:spTree>
    <p:extLst>
      <p:ext uri="{BB962C8B-B14F-4D97-AF65-F5344CB8AC3E}">
        <p14:creationId xmlns:p14="http://schemas.microsoft.com/office/powerpoint/2010/main" val="10500961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 Type insightful headline in sentence case | One line</a:t>
            </a:r>
          </a:p>
        </p:txBody>
      </p:sp>
      <p:sp>
        <p:nvSpPr>
          <p:cNvPr id="3" name="Date Placeholder 2"/>
          <p:cNvSpPr>
            <a:spLocks noGrp="1"/>
          </p:cNvSpPr>
          <p:nvPr>
            <p:ph type="dt" sz="half" idx="10"/>
          </p:nvPr>
        </p:nvSpPr>
        <p:spPr/>
        <p:txBody>
          <a:bodyPr/>
          <a:lstStyle/>
          <a:p>
            <a:fld id="{A131AD87-B724-594E-98FD-35F8EA8B27D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598"/>
            <a:ext cx="1645920" cy="497681"/>
          </a:xfrm>
          <a:solidFill>
            <a:schemeClr val="tx2"/>
          </a:solidFill>
        </p:spPr>
        <p:txBody>
          <a:bodyPr lIns="102870"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085635" y="1371599"/>
            <a:ext cx="1645920" cy="497681"/>
          </a:xfrm>
          <a:solidFill>
            <a:schemeClr val="accent2"/>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3799796" y="1371599"/>
            <a:ext cx="1645920" cy="497681"/>
          </a:xfrm>
          <a:solidFill>
            <a:schemeClr val="accent4"/>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5513956" y="1371599"/>
            <a:ext cx="1645920" cy="497681"/>
          </a:xfrm>
          <a:solidFill>
            <a:schemeClr val="accent1"/>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0" name="Text Placeholder 7"/>
          <p:cNvSpPr>
            <a:spLocks noGrp="1"/>
          </p:cNvSpPr>
          <p:nvPr>
            <p:ph type="body" sz="quarter" idx="18" hasCustomPrompt="1"/>
          </p:nvPr>
        </p:nvSpPr>
        <p:spPr>
          <a:xfrm>
            <a:off x="7228115" y="1371599"/>
            <a:ext cx="1645920" cy="497681"/>
          </a:xfrm>
          <a:solidFill>
            <a:srgbClr val="A22B38"/>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164592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085635" y="1869279"/>
            <a:ext cx="164592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3799796" y="1869279"/>
            <a:ext cx="164592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5513956" y="1869279"/>
            <a:ext cx="164592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5" name="Text Placeholder 7"/>
          <p:cNvSpPr>
            <a:spLocks noGrp="1"/>
          </p:cNvSpPr>
          <p:nvPr>
            <p:ph type="body" sz="quarter" idx="23" hasCustomPrompt="1"/>
          </p:nvPr>
        </p:nvSpPr>
        <p:spPr>
          <a:xfrm>
            <a:off x="7228116" y="1869279"/>
            <a:ext cx="164592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363670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175"/>
            <a:ext cx="9144000" cy="5148258"/>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87" r="85"/>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562"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371476" y="828681"/>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371476" y="2943231"/>
            <a:ext cx="5580290" cy="730703"/>
          </a:xfrm>
        </p:spPr>
        <p:txBody>
          <a:bodyPr/>
          <a:lstStyle>
            <a:lvl1pPr marL="0" indent="0" algn="l">
              <a:buNone/>
              <a:defRPr sz="2100">
                <a:solidFill>
                  <a:srgbClr val="7E7F85"/>
                </a:solidFill>
              </a:defRPr>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91"/>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p:txBody>
          <a:bodyPr/>
          <a:lstStyle/>
          <a:p>
            <a:fld id="{8238B657-F5A1-CE4E-BE44-E7119FF99A44}"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8"/>
            <a:ext cx="4711538" cy="614807"/>
          </a:xfrm>
          <a:prstGeom prst="rect">
            <a:avLst/>
          </a:prstGeom>
        </p:spPr>
      </p:pic>
    </p:spTree>
    <p:extLst>
      <p:ext uri="{BB962C8B-B14F-4D97-AF65-F5344CB8AC3E}">
        <p14:creationId xmlns:p14="http://schemas.microsoft.com/office/powerpoint/2010/main" val="4506839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Column | Type insightful headline in sentence case | One line</a:t>
            </a:r>
          </a:p>
        </p:txBody>
      </p:sp>
      <p:sp>
        <p:nvSpPr>
          <p:cNvPr id="3" name="Date Placeholder 2"/>
          <p:cNvSpPr>
            <a:spLocks noGrp="1"/>
          </p:cNvSpPr>
          <p:nvPr>
            <p:ph type="dt" sz="half" idx="10"/>
          </p:nvPr>
        </p:nvSpPr>
        <p:spPr/>
        <p:txBody>
          <a:bodyPr/>
          <a:lstStyle/>
          <a:p>
            <a:fld id="{17D79F98-2828-F343-AAD4-254357817DC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598"/>
            <a:ext cx="2057400" cy="497681"/>
          </a:xfrm>
          <a:solidFill>
            <a:schemeClr val="tx2"/>
          </a:solidFill>
        </p:spPr>
        <p:txBody>
          <a:bodyPr lIns="102870"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517436" y="1371599"/>
            <a:ext cx="2057400" cy="497681"/>
          </a:xfrm>
          <a:solidFill>
            <a:schemeClr val="accent2"/>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4663397" y="1371599"/>
            <a:ext cx="2057400" cy="497681"/>
          </a:xfrm>
          <a:solidFill>
            <a:schemeClr val="accent4"/>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6809357" y="1371599"/>
            <a:ext cx="2057400" cy="497681"/>
          </a:xfrm>
          <a:solidFill>
            <a:schemeClr val="accent1"/>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20574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517436" y="1869279"/>
            <a:ext cx="20574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4663397" y="1869279"/>
            <a:ext cx="20574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6809357" y="1869279"/>
            <a:ext cx="20574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186414595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Column | Type insightful headline in sentence case | One line</a:t>
            </a:r>
          </a:p>
        </p:txBody>
      </p:sp>
      <p:sp>
        <p:nvSpPr>
          <p:cNvPr id="3" name="Date Placeholder 2"/>
          <p:cNvSpPr>
            <a:spLocks noGrp="1"/>
          </p:cNvSpPr>
          <p:nvPr>
            <p:ph type="dt" sz="half" idx="10"/>
          </p:nvPr>
        </p:nvSpPr>
        <p:spPr/>
        <p:txBody>
          <a:bodyPr/>
          <a:lstStyle/>
          <a:p>
            <a:fld id="{BC942B76-AB4F-F14C-83C8-F25C5E51E2AB}"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598"/>
            <a:ext cx="2743200" cy="497681"/>
          </a:xfrm>
          <a:solidFill>
            <a:schemeClr val="tx2"/>
          </a:solidFill>
        </p:spPr>
        <p:txBody>
          <a:bodyPr lIns="102870"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3252220" y="1371598"/>
            <a:ext cx="2743200" cy="497681"/>
          </a:xfrm>
          <a:solidFill>
            <a:schemeClr val="accent2"/>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6132964" y="1371598"/>
            <a:ext cx="2743200" cy="497681"/>
          </a:xfrm>
          <a:solidFill>
            <a:schemeClr val="accent4"/>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27432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3252220" y="1869279"/>
            <a:ext cx="27432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6132964" y="1869279"/>
            <a:ext cx="27432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175302746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Column | Type insightful headline in sentence case | One line</a:t>
            </a:r>
          </a:p>
        </p:txBody>
      </p:sp>
      <p:sp>
        <p:nvSpPr>
          <p:cNvPr id="3" name="Date Placeholder 2"/>
          <p:cNvSpPr>
            <a:spLocks noGrp="1"/>
          </p:cNvSpPr>
          <p:nvPr>
            <p:ph type="dt" sz="half" idx="10"/>
          </p:nvPr>
        </p:nvSpPr>
        <p:spPr/>
        <p:txBody>
          <a:bodyPr/>
          <a:lstStyle/>
          <a:p>
            <a:fld id="{DA0C1A62-0478-454C-A69B-F944B514978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4" y="1371601"/>
            <a:ext cx="4114800" cy="497681"/>
          </a:xfrm>
          <a:solidFill>
            <a:schemeClr val="tx2"/>
          </a:solidFill>
        </p:spPr>
        <p:txBody>
          <a:bodyPr lIns="102870"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4735284" y="1371598"/>
            <a:ext cx="4114800" cy="497681"/>
          </a:xfrm>
          <a:solidFill>
            <a:schemeClr val="accent2"/>
          </a:solidFill>
        </p:spPr>
        <p:txBody>
          <a:bodyPr lIns="102870"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4" y="1869279"/>
            <a:ext cx="41148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4735284" y="1869279"/>
            <a:ext cx="4114800" cy="2559846"/>
          </a:xfrm>
          <a:solidFill>
            <a:schemeClr val="accent3">
              <a:lumMod val="20000"/>
              <a:lumOff val="80000"/>
            </a:schemeClr>
          </a:solidFill>
        </p:spPr>
        <p:txBody>
          <a:bodyPr lIns="102870" tIns="102870"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352593831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Photo | Type insightful headline in sentence case | One line</a:t>
            </a:r>
          </a:p>
        </p:txBody>
      </p:sp>
      <p:sp>
        <p:nvSpPr>
          <p:cNvPr id="3" name="Date Placeholder 2"/>
          <p:cNvSpPr>
            <a:spLocks noGrp="1"/>
          </p:cNvSpPr>
          <p:nvPr>
            <p:ph type="dt" sz="half" idx="10"/>
          </p:nvPr>
        </p:nvSpPr>
        <p:spPr/>
        <p:txBody>
          <a:bodyPr/>
          <a:lstStyle/>
          <a:p>
            <a:fld id="{78BF5B44-9B8B-C34E-893E-6E1D3491FE15}"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393247" y="1371600"/>
            <a:ext cx="4178753"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1883228" y="3352800"/>
            <a:ext cx="2688771" cy="1076325"/>
          </a:xfrm>
          <a:solidFill>
            <a:schemeClr val="accent2"/>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4572000" y="1371600"/>
            <a:ext cx="4286250"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6169914" y="3352800"/>
            <a:ext cx="2688336" cy="1076325"/>
          </a:xfrm>
          <a:solidFill>
            <a:schemeClr val="accent4"/>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1" name="Rectangle 10">
            <a:extLst>
              <a:ext uri="{FF2B5EF4-FFF2-40B4-BE49-F238E27FC236}">
                <a16:creationId xmlns:a16="http://schemas.microsoft.com/office/drawing/2014/main" id="{BEE817BE-EAFE-488D-818F-3A834185D3B9}"/>
              </a:ext>
            </a:extLst>
          </p:cNvPr>
          <p:cNvSpPr/>
          <p:nvPr userDrawn="1"/>
        </p:nvSpPr>
        <p:spPr bwMode="gray">
          <a:xfrm>
            <a:off x="9194101"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defTabSz="685800"/>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3651288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3" y="1371600"/>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3 Photo | Type insightful headline in sentence case | One line</a:t>
            </a:r>
          </a:p>
        </p:txBody>
      </p:sp>
      <p:sp>
        <p:nvSpPr>
          <p:cNvPr id="3" name="Date Placeholder 2"/>
          <p:cNvSpPr>
            <a:spLocks noGrp="1"/>
          </p:cNvSpPr>
          <p:nvPr>
            <p:ph type="dt" sz="half" idx="10"/>
          </p:nvPr>
        </p:nvSpPr>
        <p:spPr/>
        <p:txBody>
          <a:bodyPr/>
          <a:lstStyle/>
          <a:p>
            <a:fld id="{8A753E66-661B-EC41-A926-211A5934B574}"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1653241" y="2905293"/>
            <a:ext cx="1558019" cy="1523832"/>
          </a:xfrm>
          <a:solidFill>
            <a:schemeClr val="tx1"/>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5" name="Picture Placeholder 8"/>
          <p:cNvSpPr>
            <a:spLocks noGrp="1"/>
          </p:cNvSpPr>
          <p:nvPr>
            <p:ph type="pic" sz="quarter" idx="23"/>
          </p:nvPr>
        </p:nvSpPr>
        <p:spPr>
          <a:xfrm>
            <a:off x="3214799" y="1371600"/>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4489134" y="2905293"/>
            <a:ext cx="1558019" cy="1523832"/>
          </a:xfrm>
          <a:solidFill>
            <a:schemeClr val="accent2"/>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6050554" y="1376531"/>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7324889" y="2905293"/>
            <a:ext cx="1558019" cy="1523832"/>
          </a:xfrm>
          <a:solidFill>
            <a:schemeClr val="accent4"/>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3" name="Rectangle 12">
            <a:extLst>
              <a:ext uri="{FF2B5EF4-FFF2-40B4-BE49-F238E27FC236}">
                <a16:creationId xmlns:a16="http://schemas.microsoft.com/office/drawing/2014/main" id="{B42870C7-51DA-4C40-888B-8B285A0F75BB}"/>
              </a:ext>
            </a:extLst>
          </p:cNvPr>
          <p:cNvSpPr/>
          <p:nvPr userDrawn="1"/>
        </p:nvSpPr>
        <p:spPr bwMode="gray">
          <a:xfrm>
            <a:off x="9194101"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defTabSz="685800"/>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9443058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3" y="1371601"/>
            <a:ext cx="2114550"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4 Photo | Type insightful headline in sentence case | One line</a:t>
            </a:r>
          </a:p>
        </p:txBody>
      </p:sp>
      <p:sp>
        <p:nvSpPr>
          <p:cNvPr id="3" name="Date Placeholder 2"/>
          <p:cNvSpPr>
            <a:spLocks noGrp="1"/>
          </p:cNvSpPr>
          <p:nvPr>
            <p:ph type="dt" sz="half" idx="10"/>
          </p:nvPr>
        </p:nvSpPr>
        <p:spPr/>
        <p:txBody>
          <a:bodyPr/>
          <a:lstStyle/>
          <a:p>
            <a:fld id="{30476DF2-1ECD-0642-A943-4FBA0DD77EF1}"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500313" y="1371601"/>
            <a:ext cx="2118122"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4618434" y="1369898"/>
            <a:ext cx="2116336"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6732985" y="1369898"/>
            <a:ext cx="2125266"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404257" y="2228850"/>
            <a:ext cx="1096055" cy="1079556"/>
          </a:xfrm>
          <a:solidFill>
            <a:schemeClr val="tx1"/>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6" name="Text Placeholder 7"/>
          <p:cNvSpPr>
            <a:spLocks noGrp="1"/>
          </p:cNvSpPr>
          <p:nvPr>
            <p:ph type="body" sz="quarter" idx="24" hasCustomPrompt="1"/>
          </p:nvPr>
        </p:nvSpPr>
        <p:spPr>
          <a:xfrm>
            <a:off x="3522379" y="2228850"/>
            <a:ext cx="1096055" cy="1079556"/>
          </a:xfrm>
          <a:solidFill>
            <a:schemeClr val="accent2"/>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8" name="Text Placeholder 7"/>
          <p:cNvSpPr>
            <a:spLocks noGrp="1"/>
          </p:cNvSpPr>
          <p:nvPr>
            <p:ph type="body" sz="quarter" idx="26" hasCustomPrompt="1"/>
          </p:nvPr>
        </p:nvSpPr>
        <p:spPr>
          <a:xfrm>
            <a:off x="5638714" y="2228850"/>
            <a:ext cx="1096055" cy="1079556"/>
          </a:xfrm>
          <a:solidFill>
            <a:schemeClr val="accent4"/>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4" name="Text Placeholder 7"/>
          <p:cNvSpPr>
            <a:spLocks noGrp="1"/>
          </p:cNvSpPr>
          <p:nvPr>
            <p:ph type="body" sz="quarter" idx="28" hasCustomPrompt="1"/>
          </p:nvPr>
        </p:nvSpPr>
        <p:spPr>
          <a:xfrm>
            <a:off x="7762195" y="2228850"/>
            <a:ext cx="1096055" cy="1079556"/>
          </a:xfrm>
          <a:solidFill>
            <a:srgbClr val="A22B38"/>
          </a:solidFill>
        </p:spPr>
        <p:txBody>
          <a:bodyPr lIns="102870" tIns="102870"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9" name="Rectangle 18">
            <a:extLst>
              <a:ext uri="{FF2B5EF4-FFF2-40B4-BE49-F238E27FC236}">
                <a16:creationId xmlns:a16="http://schemas.microsoft.com/office/drawing/2014/main" id="{788C153F-3CBA-4181-B037-6B310FABB909}"/>
              </a:ext>
            </a:extLst>
          </p:cNvPr>
          <p:cNvSpPr/>
          <p:nvPr userDrawn="1"/>
        </p:nvSpPr>
        <p:spPr bwMode="gray">
          <a:xfrm>
            <a:off x="9194101"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defTabSz="685800"/>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56274336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2" y="1369897"/>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5 Photo | Type insightful headline in sentence case | One line</a:t>
            </a:r>
          </a:p>
        </p:txBody>
      </p:sp>
      <p:sp>
        <p:nvSpPr>
          <p:cNvPr id="3" name="Date Placeholder 2"/>
          <p:cNvSpPr>
            <a:spLocks noGrp="1"/>
          </p:cNvSpPr>
          <p:nvPr>
            <p:ph type="dt" sz="half" idx="10"/>
          </p:nvPr>
        </p:nvSpPr>
        <p:spPr/>
        <p:txBody>
          <a:bodyPr/>
          <a:lstStyle/>
          <a:p>
            <a:fld id="{F0F40135-2B20-BB43-80FC-138A23B47E69}"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082842" y="1369897"/>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3779921" y="1369899"/>
            <a:ext cx="1680210" cy="1480606"/>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5477001" y="1369897"/>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9" name="Picture Placeholder 8"/>
          <p:cNvSpPr>
            <a:spLocks noGrp="1"/>
          </p:cNvSpPr>
          <p:nvPr>
            <p:ph type="pic" sz="quarter" idx="29"/>
          </p:nvPr>
        </p:nvSpPr>
        <p:spPr>
          <a:xfrm>
            <a:off x="7174081" y="1369897"/>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228452" y="2025592"/>
            <a:ext cx="837520" cy="824912"/>
          </a:xfrm>
          <a:solidFill>
            <a:schemeClr val="tx1"/>
          </a:solidFill>
        </p:spPr>
        <p:txBody>
          <a:bodyPr lIns="102870" tIns="34290"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6" name="Text Placeholder 7"/>
          <p:cNvSpPr>
            <a:spLocks noGrp="1"/>
          </p:cNvSpPr>
          <p:nvPr>
            <p:ph type="body" sz="quarter" idx="24" hasCustomPrompt="1"/>
          </p:nvPr>
        </p:nvSpPr>
        <p:spPr>
          <a:xfrm>
            <a:off x="2925532" y="2025592"/>
            <a:ext cx="837520" cy="824912"/>
          </a:xfrm>
          <a:solidFill>
            <a:schemeClr val="accent2"/>
          </a:solidFill>
        </p:spPr>
        <p:txBody>
          <a:bodyPr lIns="102870" tIns="34290"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8" name="Text Placeholder 7"/>
          <p:cNvSpPr>
            <a:spLocks noGrp="1"/>
          </p:cNvSpPr>
          <p:nvPr>
            <p:ph type="body" sz="quarter" idx="26" hasCustomPrompt="1"/>
          </p:nvPr>
        </p:nvSpPr>
        <p:spPr>
          <a:xfrm>
            <a:off x="4622612" y="2025592"/>
            <a:ext cx="837520" cy="824912"/>
          </a:xfrm>
          <a:solidFill>
            <a:schemeClr val="accent4"/>
          </a:solidFill>
        </p:spPr>
        <p:txBody>
          <a:bodyPr lIns="102870" tIns="34290"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4" name="Text Placeholder 7"/>
          <p:cNvSpPr>
            <a:spLocks noGrp="1"/>
          </p:cNvSpPr>
          <p:nvPr>
            <p:ph type="body" sz="quarter" idx="28" hasCustomPrompt="1"/>
          </p:nvPr>
        </p:nvSpPr>
        <p:spPr>
          <a:xfrm>
            <a:off x="6319692" y="2025592"/>
            <a:ext cx="837520" cy="824912"/>
          </a:xfrm>
          <a:solidFill>
            <a:schemeClr val="accent1"/>
          </a:solidFill>
        </p:spPr>
        <p:txBody>
          <a:bodyPr lIns="102870" tIns="34290"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20" name="Text Placeholder 7"/>
          <p:cNvSpPr>
            <a:spLocks noGrp="1"/>
          </p:cNvSpPr>
          <p:nvPr>
            <p:ph type="body" sz="quarter" idx="30" hasCustomPrompt="1"/>
          </p:nvPr>
        </p:nvSpPr>
        <p:spPr>
          <a:xfrm>
            <a:off x="7996578" y="2025592"/>
            <a:ext cx="837520" cy="824912"/>
          </a:xfrm>
          <a:solidFill>
            <a:srgbClr val="A22B38"/>
          </a:solidFill>
        </p:spPr>
        <p:txBody>
          <a:bodyPr lIns="102870" tIns="34290"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21" name="Rectangle 20">
            <a:extLst>
              <a:ext uri="{FF2B5EF4-FFF2-40B4-BE49-F238E27FC236}">
                <a16:creationId xmlns:a16="http://schemas.microsoft.com/office/drawing/2014/main" id="{1F65E925-2FCB-43EF-8928-862B5DDB1D8D}"/>
              </a:ext>
            </a:extLst>
          </p:cNvPr>
          <p:cNvSpPr/>
          <p:nvPr userDrawn="1"/>
        </p:nvSpPr>
        <p:spPr bwMode="gray">
          <a:xfrm>
            <a:off x="9194101"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t"/>
          <a:lstStyle/>
          <a:p>
            <a:pPr defTabSz="685800"/>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7335605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icon | Type insightful headline in sentence case | 1 line</a:t>
            </a:r>
          </a:p>
        </p:txBody>
      </p:sp>
      <p:sp>
        <p:nvSpPr>
          <p:cNvPr id="3" name="Date Placeholder 2"/>
          <p:cNvSpPr>
            <a:spLocks noGrp="1"/>
          </p:cNvSpPr>
          <p:nvPr>
            <p:ph type="dt" sz="half" idx="10"/>
          </p:nvPr>
        </p:nvSpPr>
        <p:spPr/>
        <p:txBody>
          <a:bodyPr/>
          <a:lstStyle/>
          <a:p>
            <a:fld id="{3730CDC2-F133-E341-8591-0235C128830C}"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598"/>
            <a:ext cx="1645920" cy="1477737"/>
          </a:xfrm>
          <a:solidFill>
            <a:schemeClr val="tx2"/>
          </a:solidFill>
        </p:spPr>
        <p:txBody>
          <a:bodyPr lIns="102870"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7" name="Text Placeholder 7"/>
          <p:cNvSpPr>
            <a:spLocks noGrp="1"/>
          </p:cNvSpPr>
          <p:nvPr>
            <p:ph type="body" sz="quarter" idx="15" hasCustomPrompt="1"/>
          </p:nvPr>
        </p:nvSpPr>
        <p:spPr>
          <a:xfrm>
            <a:off x="2085635" y="1371599"/>
            <a:ext cx="1645920" cy="1477737"/>
          </a:xfrm>
          <a:solidFill>
            <a:schemeClr val="accent2"/>
          </a:solidFill>
        </p:spPr>
        <p:txBody>
          <a:bodyPr lIns="102870"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99796" y="1371599"/>
            <a:ext cx="1645920" cy="1477737"/>
          </a:xfrm>
          <a:solidFill>
            <a:schemeClr val="accent4"/>
          </a:solidFill>
        </p:spPr>
        <p:txBody>
          <a:bodyPr lIns="102870"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5513956" y="1371599"/>
            <a:ext cx="1645920" cy="1477737"/>
          </a:xfrm>
          <a:solidFill>
            <a:schemeClr val="accent1"/>
          </a:solidFill>
        </p:spPr>
        <p:txBody>
          <a:bodyPr lIns="102870"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30" name="Text Placeholder 7"/>
          <p:cNvSpPr>
            <a:spLocks noGrp="1"/>
          </p:cNvSpPr>
          <p:nvPr>
            <p:ph type="body" sz="quarter" idx="18" hasCustomPrompt="1"/>
          </p:nvPr>
        </p:nvSpPr>
        <p:spPr>
          <a:xfrm>
            <a:off x="7228115" y="1371599"/>
            <a:ext cx="1645920" cy="1477737"/>
          </a:xfrm>
          <a:solidFill>
            <a:srgbClr val="A22B38"/>
          </a:solidFill>
        </p:spPr>
        <p:txBody>
          <a:bodyPr lIns="102870"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31" name="Text Placeholder 7"/>
          <p:cNvSpPr>
            <a:spLocks noGrp="1"/>
          </p:cNvSpPr>
          <p:nvPr>
            <p:ph type="body" sz="quarter" idx="19" hasCustomPrompt="1"/>
          </p:nvPr>
        </p:nvSpPr>
        <p:spPr>
          <a:xfrm>
            <a:off x="371475" y="2849335"/>
            <a:ext cx="1645920" cy="1579790"/>
          </a:xfrm>
          <a:solidFill>
            <a:schemeClr val="accent3">
              <a:lumMod val="20000"/>
              <a:lumOff val="80000"/>
            </a:schemeClr>
          </a:solidFill>
        </p:spPr>
        <p:txBody>
          <a:bodyPr lIns="102870" tIns="102870"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7" name="Text Placeholder 7"/>
          <p:cNvSpPr>
            <a:spLocks noGrp="1"/>
          </p:cNvSpPr>
          <p:nvPr>
            <p:ph type="body" sz="quarter" idx="20" hasCustomPrompt="1"/>
          </p:nvPr>
        </p:nvSpPr>
        <p:spPr>
          <a:xfrm>
            <a:off x="2085634" y="2849335"/>
            <a:ext cx="1645922" cy="1579790"/>
          </a:xfrm>
          <a:solidFill>
            <a:schemeClr val="accent3">
              <a:lumMod val="20000"/>
              <a:lumOff val="80000"/>
            </a:schemeClr>
          </a:solidFill>
        </p:spPr>
        <p:txBody>
          <a:bodyPr lIns="102870" tIns="102870"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8" name="Text Placeholder 7"/>
          <p:cNvSpPr>
            <a:spLocks noGrp="1"/>
          </p:cNvSpPr>
          <p:nvPr>
            <p:ph type="body" sz="quarter" idx="21" hasCustomPrompt="1"/>
          </p:nvPr>
        </p:nvSpPr>
        <p:spPr>
          <a:xfrm>
            <a:off x="3799796" y="2849335"/>
            <a:ext cx="1645920" cy="1579790"/>
          </a:xfrm>
          <a:solidFill>
            <a:schemeClr val="accent3">
              <a:lumMod val="20000"/>
              <a:lumOff val="80000"/>
            </a:schemeClr>
          </a:solidFill>
        </p:spPr>
        <p:txBody>
          <a:bodyPr lIns="102870" tIns="102870"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9" name="Text Placeholder 7"/>
          <p:cNvSpPr>
            <a:spLocks noGrp="1"/>
          </p:cNvSpPr>
          <p:nvPr>
            <p:ph type="body" sz="quarter" idx="22" hasCustomPrompt="1"/>
          </p:nvPr>
        </p:nvSpPr>
        <p:spPr>
          <a:xfrm>
            <a:off x="5513956" y="2849335"/>
            <a:ext cx="1645920" cy="1579790"/>
          </a:xfrm>
          <a:solidFill>
            <a:schemeClr val="accent3">
              <a:lumMod val="20000"/>
              <a:lumOff val="80000"/>
            </a:schemeClr>
          </a:solidFill>
        </p:spPr>
        <p:txBody>
          <a:bodyPr lIns="102870" tIns="102870"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20" name="Text Placeholder 7"/>
          <p:cNvSpPr>
            <a:spLocks noGrp="1"/>
          </p:cNvSpPr>
          <p:nvPr>
            <p:ph type="body" sz="quarter" idx="23" hasCustomPrompt="1"/>
          </p:nvPr>
        </p:nvSpPr>
        <p:spPr>
          <a:xfrm>
            <a:off x="7228115" y="2849335"/>
            <a:ext cx="1645920" cy="1579790"/>
          </a:xfrm>
          <a:solidFill>
            <a:schemeClr val="accent3">
              <a:lumMod val="20000"/>
              <a:lumOff val="80000"/>
            </a:schemeClr>
          </a:solidFill>
        </p:spPr>
        <p:txBody>
          <a:bodyPr lIns="102870" tIns="102870"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Tree>
    <p:extLst>
      <p:ext uri="{BB962C8B-B14F-4D97-AF65-F5344CB8AC3E}">
        <p14:creationId xmlns:p14="http://schemas.microsoft.com/office/powerpoint/2010/main" val="353028887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icon | Type insightful headline in sentence case | 1 line</a:t>
            </a:r>
          </a:p>
        </p:txBody>
      </p:sp>
      <p:sp>
        <p:nvSpPr>
          <p:cNvPr id="3" name="Date Placeholder 2"/>
          <p:cNvSpPr>
            <a:spLocks noGrp="1"/>
          </p:cNvSpPr>
          <p:nvPr>
            <p:ph type="dt" sz="half" idx="10"/>
          </p:nvPr>
        </p:nvSpPr>
        <p:spPr/>
        <p:txBody>
          <a:bodyPr/>
          <a:lstStyle/>
          <a:p>
            <a:fld id="{9BD1AE46-959B-3A40-A449-10D5E9AFE6CE}"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96092"/>
            <a:ext cx="1273088" cy="980694"/>
          </a:xfrm>
          <a:solidFill>
            <a:schemeClr val="tx2"/>
          </a:solidFill>
        </p:spPr>
        <p:txBody>
          <a:bodyPr lIns="102870"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5" y="2417818"/>
            <a:ext cx="1273088" cy="980694"/>
          </a:xfrm>
          <a:solidFill>
            <a:schemeClr val="accent2"/>
          </a:solidFill>
        </p:spPr>
        <p:txBody>
          <a:bodyPr lIns="102870"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5" y="3439545"/>
            <a:ext cx="1273088" cy="980694"/>
          </a:xfrm>
          <a:solidFill>
            <a:schemeClr val="accent4"/>
          </a:solidFill>
        </p:spPr>
        <p:txBody>
          <a:bodyPr lIns="102870"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738653" y="1396092"/>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738653" y="2432106"/>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738653" y="3468121"/>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33628174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icon | Type insightful headline in sentence case | 1 line</a:t>
            </a:r>
          </a:p>
        </p:txBody>
      </p:sp>
      <p:sp>
        <p:nvSpPr>
          <p:cNvPr id="3" name="Date Placeholder 2"/>
          <p:cNvSpPr>
            <a:spLocks noGrp="1"/>
          </p:cNvSpPr>
          <p:nvPr>
            <p:ph type="dt" sz="half" idx="10"/>
          </p:nvPr>
        </p:nvSpPr>
        <p:spPr/>
        <p:txBody>
          <a:bodyPr/>
          <a:lstStyle/>
          <a:p>
            <a:fld id="{0B76C33D-7178-A941-B245-FA9A1EA00B5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96092"/>
            <a:ext cx="1275588" cy="740664"/>
          </a:xfrm>
          <a:solidFill>
            <a:schemeClr val="tx2"/>
          </a:solidFill>
        </p:spPr>
        <p:txBody>
          <a:bodyPr lIns="102870"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5" y="2165929"/>
            <a:ext cx="1275588" cy="740664"/>
          </a:xfrm>
          <a:solidFill>
            <a:schemeClr val="accent2"/>
          </a:solidFill>
        </p:spPr>
        <p:txBody>
          <a:bodyPr lIns="102870"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5" y="2935766"/>
            <a:ext cx="1275588" cy="740664"/>
          </a:xfrm>
          <a:solidFill>
            <a:schemeClr val="accent4"/>
          </a:solidFill>
        </p:spPr>
        <p:txBody>
          <a:bodyPr lIns="102870"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709737" y="1396092"/>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709737" y="2166227"/>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712458" y="2935766"/>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371475" y="3705602"/>
            <a:ext cx="1275588" cy="740664"/>
          </a:xfrm>
          <a:solidFill>
            <a:schemeClr val="accent1"/>
          </a:solidFill>
        </p:spPr>
        <p:txBody>
          <a:bodyPr lIns="102870"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712458" y="3705305"/>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2003040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grpSp>
        <p:nvGrpSpPr>
          <p:cNvPr id="13" name="Group 12"/>
          <p:cNvGrpSpPr/>
          <p:nvPr/>
        </p:nvGrpSpPr>
        <p:grpSpPr>
          <a:xfrm>
            <a:off x="0" y="6971"/>
            <a:ext cx="9144000" cy="5137089"/>
            <a:chOff x="0" y="-233"/>
            <a:chExt cx="9163964" cy="5148305"/>
          </a:xfrm>
        </p:grpSpPr>
        <p:pic>
          <p:nvPicPr>
            <p:cNvPr id="14" name="Picture 13"/>
            <p:cNvPicPr>
              <a:picLocks noChangeAspect="1"/>
            </p:cNvPicPr>
            <p:nvPr/>
          </p:nvPicPr>
          <p:blipFill rotWithShape="1">
            <a:blip r:embed="rId2" cstate="email">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5" name="Rectangle 14"/>
            <p:cNvSpPr/>
            <p:nvPr/>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562"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a:xfrm>
            <a:off x="371476" y="828681"/>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a:xfrm>
            <a:off x="371476" y="2943231"/>
            <a:ext cx="5580290" cy="730703"/>
          </a:xfrm>
        </p:spPr>
        <p:txBody>
          <a:bodyPr/>
          <a:lstStyle>
            <a:lvl1pPr marL="0" indent="0" algn="l">
              <a:buNone/>
              <a:defRPr sz="2100">
                <a:solidFill>
                  <a:schemeClr val="tx1"/>
                </a:solidFill>
              </a:defRPr>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a:xfrm>
            <a:off x="371476" y="3742991"/>
            <a:ext cx="5580008" cy="526937"/>
          </a:xfrm>
        </p:spPr>
        <p:txBody>
          <a:bodyPr/>
          <a:lstStyle>
            <a:lvl1pPr>
              <a:defRPr>
                <a:solidFill>
                  <a:schemeClr val="tx1"/>
                </a:solidFill>
              </a:defRPr>
            </a:lvl1pPr>
          </a:lstStyle>
          <a:p>
            <a:pPr lvl="0"/>
            <a:r>
              <a:rPr lang="en-US"/>
              <a:t>Month DD, YYYY</a:t>
            </a:r>
          </a:p>
        </p:txBody>
      </p:sp>
      <p:sp>
        <p:nvSpPr>
          <p:cNvPr id="4" name="Date Placeholder 3">
            <a:extLst>
              <a:ext uri="{FF2B5EF4-FFF2-40B4-BE49-F238E27FC236}">
                <a16:creationId xmlns:a16="http://schemas.microsoft.com/office/drawing/2014/main" id="{994E08A3-4092-47F1-9E71-C70852FA56AC}"/>
              </a:ext>
            </a:extLst>
          </p:cNvPr>
          <p:cNvSpPr>
            <a:spLocks noGrp="1"/>
          </p:cNvSpPr>
          <p:nvPr>
            <p:ph type="dt" sz="half" idx="14"/>
          </p:nvPr>
        </p:nvSpPr>
        <p:spPr/>
        <p:txBody>
          <a:bodyPr/>
          <a:lstStyle/>
          <a:p>
            <a:fld id="{E1E73121-7B3E-9542-A578-64E2FE217CBC}"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8"/>
            <a:ext cx="4711538" cy="614807"/>
          </a:xfrm>
          <a:prstGeom prst="rect">
            <a:avLst/>
          </a:prstGeom>
        </p:spPr>
      </p:pic>
    </p:spTree>
    <p:extLst>
      <p:ext uri="{BB962C8B-B14F-4D97-AF65-F5344CB8AC3E}">
        <p14:creationId xmlns:p14="http://schemas.microsoft.com/office/powerpoint/2010/main" val="36829017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icon | Type insightful headline in sentence case | 1 line</a:t>
            </a:r>
          </a:p>
        </p:txBody>
      </p:sp>
      <p:sp>
        <p:nvSpPr>
          <p:cNvPr id="3" name="Date Placeholder 2"/>
          <p:cNvSpPr>
            <a:spLocks noGrp="1"/>
          </p:cNvSpPr>
          <p:nvPr>
            <p:ph type="dt" sz="half" idx="10"/>
          </p:nvPr>
        </p:nvSpPr>
        <p:spPr/>
        <p:txBody>
          <a:bodyPr/>
          <a:lstStyle/>
          <a:p>
            <a:fld id="{CF2C9496-67E8-814E-8D7E-5030D6468F6C}"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6" y="1396092"/>
            <a:ext cx="787853" cy="576072"/>
          </a:xfrm>
          <a:solidFill>
            <a:schemeClr val="tx2"/>
          </a:solidFill>
        </p:spPr>
        <p:txBody>
          <a:bodyPr lIns="34290"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6" y="2011410"/>
            <a:ext cx="787853" cy="576072"/>
          </a:xfrm>
          <a:solidFill>
            <a:schemeClr val="accent2"/>
          </a:solidFill>
        </p:spPr>
        <p:txBody>
          <a:bodyPr lIns="34290"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6" y="2626728"/>
            <a:ext cx="787853" cy="576072"/>
          </a:xfrm>
          <a:solidFill>
            <a:schemeClr val="accent4"/>
          </a:solidFill>
        </p:spPr>
        <p:txBody>
          <a:bodyPr lIns="34290"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221922" y="1396092"/>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224643" y="2009676"/>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224643" y="2623260"/>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371476" y="3242046"/>
            <a:ext cx="787853" cy="576072"/>
          </a:xfrm>
          <a:solidFill>
            <a:schemeClr val="accent1"/>
          </a:solidFill>
        </p:spPr>
        <p:txBody>
          <a:bodyPr lIns="34290"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221922" y="3236844"/>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5" name="Text Placeholder 7"/>
          <p:cNvSpPr>
            <a:spLocks noGrp="1"/>
          </p:cNvSpPr>
          <p:nvPr>
            <p:ph type="body" sz="quarter" idx="23" hasCustomPrompt="1"/>
          </p:nvPr>
        </p:nvSpPr>
        <p:spPr>
          <a:xfrm>
            <a:off x="371476" y="3857363"/>
            <a:ext cx="787853" cy="576072"/>
          </a:xfrm>
          <a:solidFill>
            <a:srgbClr val="A22B38"/>
          </a:solidFill>
        </p:spPr>
        <p:txBody>
          <a:bodyPr lIns="34290"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16" name="Text Placeholder 8"/>
          <p:cNvSpPr>
            <a:spLocks noGrp="1"/>
          </p:cNvSpPr>
          <p:nvPr>
            <p:ph type="body" sz="quarter" idx="24" hasCustomPrompt="1"/>
          </p:nvPr>
        </p:nvSpPr>
        <p:spPr>
          <a:xfrm>
            <a:off x="1224643" y="3850429"/>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286834130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w/photo | Type insightful headline in sentence case | 1 line</a:t>
            </a:r>
          </a:p>
        </p:txBody>
      </p:sp>
      <p:sp>
        <p:nvSpPr>
          <p:cNvPr id="3" name="Date Placeholder 2"/>
          <p:cNvSpPr>
            <a:spLocks noGrp="1"/>
          </p:cNvSpPr>
          <p:nvPr>
            <p:ph type="dt" sz="half" idx="10"/>
          </p:nvPr>
        </p:nvSpPr>
        <p:spPr/>
        <p:txBody>
          <a:bodyPr/>
          <a:lstStyle/>
          <a:p>
            <a:fld id="{FFD86AB2-76A9-E34E-A446-267C7AE5F892}"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5" y="1396092"/>
            <a:ext cx="5572126" cy="96012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5" y="2432106"/>
            <a:ext cx="5572126" cy="96012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5" y="3468121"/>
            <a:ext cx="5572126" cy="96012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6009085" y="1396604"/>
            <a:ext cx="2846784" cy="3031331"/>
          </a:xfrm>
          <a:blipFill>
            <a:blip r:embed="rId2"/>
            <a:stretch>
              <a:fillRect l="-425" t="-6228" r="636" b="-1156"/>
            </a:stretch>
          </a:blipFill>
        </p:spPr>
        <p:txBody>
          <a:bodyPr tIns="342900"/>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397787360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w/photo | Type insightful headline in sentence case | 1 line</a:t>
            </a:r>
          </a:p>
        </p:txBody>
      </p:sp>
      <p:sp>
        <p:nvSpPr>
          <p:cNvPr id="3" name="Date Placeholder 2"/>
          <p:cNvSpPr>
            <a:spLocks noGrp="1"/>
          </p:cNvSpPr>
          <p:nvPr>
            <p:ph type="dt" sz="half" idx="10"/>
          </p:nvPr>
        </p:nvSpPr>
        <p:spPr/>
        <p:txBody>
          <a:bodyPr/>
          <a:lstStyle/>
          <a:p>
            <a:fld id="{33459302-CCAA-534E-8783-C6B48FB3FB03}"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5" y="1396093"/>
            <a:ext cx="5572125" cy="72009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5" y="2167073"/>
            <a:ext cx="5572125" cy="72009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5" y="2938054"/>
            <a:ext cx="5572125" cy="72009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371475" y="3709035"/>
            <a:ext cx="5572125" cy="720090"/>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6009085" y="1396604"/>
            <a:ext cx="2846784" cy="3031331"/>
          </a:xfrm>
          <a:blipFill>
            <a:blip r:embed="rId2"/>
            <a:stretch>
              <a:fillRect l="-425" t="-6228" r="636" b="-1156"/>
            </a:stretch>
          </a:blipFill>
        </p:spPr>
        <p:txBody>
          <a:bodyPr tIns="342900"/>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83967312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w/photo | Type insightful headline in sentence case | 1 line</a:t>
            </a:r>
          </a:p>
        </p:txBody>
      </p:sp>
      <p:sp>
        <p:nvSpPr>
          <p:cNvPr id="3" name="Date Placeholder 2"/>
          <p:cNvSpPr>
            <a:spLocks noGrp="1"/>
          </p:cNvSpPr>
          <p:nvPr>
            <p:ph type="dt" sz="half" idx="10"/>
          </p:nvPr>
        </p:nvSpPr>
        <p:spPr/>
        <p:txBody>
          <a:bodyPr/>
          <a:lstStyle/>
          <a:p>
            <a:fld id="{8CE7CD94-6250-9C42-B0DE-1F79F6C18443}"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5" y="838712"/>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5" y="1396093"/>
            <a:ext cx="5572125" cy="549184"/>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5" y="2022157"/>
            <a:ext cx="5572125" cy="549184"/>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5" y="2648221"/>
            <a:ext cx="5572125" cy="549184"/>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371475" y="3274285"/>
            <a:ext cx="5572125" cy="549184"/>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3" name="Text Placeholder 8"/>
          <p:cNvSpPr>
            <a:spLocks noGrp="1"/>
          </p:cNvSpPr>
          <p:nvPr>
            <p:ph type="body" sz="quarter" idx="23" hasCustomPrompt="1"/>
          </p:nvPr>
        </p:nvSpPr>
        <p:spPr>
          <a:xfrm>
            <a:off x="371475" y="3900350"/>
            <a:ext cx="5572125" cy="549184"/>
          </a:xfrm>
          <a:solidFill>
            <a:schemeClr val="accent5">
              <a:lumMod val="40000"/>
              <a:lumOff val="60000"/>
            </a:schemeClr>
          </a:solidFill>
        </p:spPr>
        <p:txBody>
          <a:bodyPr lIns="68580" tIns="68580"/>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6009085" y="1396604"/>
            <a:ext cx="2846784" cy="3031331"/>
          </a:xfrm>
          <a:blipFill>
            <a:blip r:embed="rId2"/>
            <a:stretch>
              <a:fillRect l="-425" t="-6228" r="636" b="-1156"/>
            </a:stretch>
          </a:blipFill>
        </p:spPr>
        <p:txBody>
          <a:bodyPr tIns="342900"/>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71692423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FCD8810C-D46D-A245-A371-215590C4D444}" type="datetime1">
              <a:rPr lang="en-US" smtClean="0">
                <a:solidFill>
                  <a:srgbClr val="55565A">
                    <a:tint val="75000"/>
                  </a:srgbClr>
                </a:solidFill>
              </a:rPr>
              <a:pPr/>
              <a:t>5/11/2022</a:t>
            </a:fld>
            <a:endParaRPr lang="en-US">
              <a:solidFill>
                <a:srgbClr val="55565A">
                  <a:tint val="75000"/>
                </a:srgbClr>
              </a:solidFill>
            </a:endParaRPr>
          </a:p>
        </p:txBody>
      </p:sp>
      <p:sp>
        <p:nvSpPr>
          <p:cNvPr id="3" name="Footer Placeholder 2"/>
          <p:cNvSpPr>
            <a:spLocks noGrp="1"/>
          </p:cNvSpPr>
          <p:nvPr>
            <p:ph type="ftr" sz="quarter" idx="11"/>
          </p:nvPr>
        </p:nvSpPr>
        <p:spPr bwMode="gray"/>
        <p:txBody>
          <a:bodyPr/>
          <a:lstStyle/>
          <a:p>
            <a:r>
              <a:rPr lang="en-US">
                <a:solidFill>
                  <a:srgbClr val="55565A">
                    <a:tint val="75000"/>
                  </a:srgbClr>
                </a:solidFill>
              </a:rPr>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3" hasCustomPrompt="1"/>
          </p:nvPr>
        </p:nvSpPr>
        <p:spPr bwMode="gray">
          <a:xfrm>
            <a:off x="3384947" y="2231742"/>
            <a:ext cx="2374106" cy="457030"/>
          </a:xfrm>
        </p:spPr>
        <p:txBody>
          <a:bodyPr anchor="ctr"/>
          <a:lstStyle>
            <a:lvl1pPr algn="ctr">
              <a:defRPr>
                <a:solidFill>
                  <a:schemeClr val="accent4"/>
                </a:solidFill>
              </a:defRPr>
            </a:lvl1pPr>
          </a:lstStyle>
          <a:p>
            <a:pPr lvl="0"/>
            <a:r>
              <a:rPr lang="en-US"/>
              <a:t>[blank]</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41879401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secHead" preserve="1">
  <p:cSld name="1_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5383666" cy="1337582"/>
          </a:xfrm>
        </p:spPr>
        <p:txBody>
          <a:bodyPr/>
          <a:lstStyle>
            <a:lvl1pPr marL="0" indent="0">
              <a:buNone/>
              <a:defRPr sz="210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grpSp>
        <p:nvGrpSpPr>
          <p:cNvPr id="8" name="Group 7">
            <a:extLst>
              <a:ext uri="{FF2B5EF4-FFF2-40B4-BE49-F238E27FC236}">
                <a16:creationId xmlns:a16="http://schemas.microsoft.com/office/drawing/2014/main" id="{FBD2F641-E4E3-D34A-9D15-3F904BD4A441}"/>
              </a:ext>
            </a:extLst>
          </p:cNvPr>
          <p:cNvGrpSpPr/>
          <p:nvPr userDrawn="1"/>
        </p:nvGrpSpPr>
        <p:grpSpPr>
          <a:xfrm>
            <a:off x="4009953" y="0"/>
            <a:ext cx="4281833" cy="5143500"/>
            <a:chOff x="143796" y="9728"/>
            <a:chExt cx="5709110" cy="6848272"/>
          </a:xfrm>
        </p:grpSpPr>
        <p:sp>
          <p:nvSpPr>
            <p:cNvPr id="10" name="Parallelogram 9">
              <a:extLst>
                <a:ext uri="{FF2B5EF4-FFF2-40B4-BE49-F238E27FC236}">
                  <a16:creationId xmlns:a16="http://schemas.microsoft.com/office/drawing/2014/main" id="{DD3543ED-B21A-5247-9D88-CFEAF1F7CFA5}"/>
                </a:ext>
              </a:extLst>
            </p:cNvPr>
            <p:cNvSpPr/>
            <p:nvPr/>
          </p:nvSpPr>
          <p:spPr>
            <a:xfrm flipH="1">
              <a:off x="143796" y="9728"/>
              <a:ext cx="5709110" cy="3428514"/>
            </a:xfrm>
            <a:prstGeom prst="parallelogram">
              <a:avLst>
                <a:gd name="adj" fmla="val 75815"/>
              </a:avLst>
            </a:prstGeom>
            <a:solidFill>
              <a:srgbClr val="F2B41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400">
                <a:solidFill>
                  <a:srgbClr val="FFFFFF"/>
                </a:solidFill>
              </a:endParaRPr>
            </a:p>
          </p:txBody>
        </p:sp>
        <p:sp>
          <p:nvSpPr>
            <p:cNvPr id="12" name="Parallelogram 11">
              <a:extLst>
                <a:ext uri="{FF2B5EF4-FFF2-40B4-BE49-F238E27FC236}">
                  <a16:creationId xmlns:a16="http://schemas.microsoft.com/office/drawing/2014/main" id="{CAF6DADB-98DE-FE4F-94BA-45501BB08838}"/>
                </a:ext>
              </a:extLst>
            </p:cNvPr>
            <p:cNvSpPr/>
            <p:nvPr/>
          </p:nvSpPr>
          <p:spPr>
            <a:xfrm>
              <a:off x="143796" y="3429486"/>
              <a:ext cx="5709110" cy="3428514"/>
            </a:xfrm>
            <a:prstGeom prst="parallelogram">
              <a:avLst>
                <a:gd name="adj" fmla="val 75815"/>
              </a:avLst>
            </a:prstGeom>
            <a:solidFill>
              <a:srgbClr val="F2B41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400">
                <a:solidFill>
                  <a:srgbClr val="FFFFFF"/>
                </a:solidFill>
              </a:endParaRPr>
            </a:p>
          </p:txBody>
        </p:sp>
      </p:grpSp>
    </p:spTree>
    <p:extLst>
      <p:ext uri="{BB962C8B-B14F-4D97-AF65-F5344CB8AC3E}">
        <p14:creationId xmlns:p14="http://schemas.microsoft.com/office/powerpoint/2010/main" val="37054644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385762"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5383666" cy="1337582"/>
          </a:xfrm>
        </p:spPr>
        <p:txBody>
          <a:bodyPr/>
          <a:lstStyle>
            <a:lvl1pPr marL="0" indent="0">
              <a:buNone/>
              <a:defRPr sz="210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134653117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5383666" cy="1337582"/>
          </a:xfrm>
        </p:spPr>
        <p:txBody>
          <a:bodyPr/>
          <a:lstStyle>
            <a:lvl1pPr marL="0" indent="0">
              <a:buNone/>
              <a:defRPr sz="210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6000750" y="0"/>
            <a:ext cx="3143250"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6000750" y="0"/>
            <a:ext cx="3143250"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315578811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5383666" cy="1337582"/>
          </a:xfrm>
        </p:spPr>
        <p:txBody>
          <a:bodyPr/>
          <a:lstStyle>
            <a:lvl1pPr marL="0" indent="0">
              <a:buNone/>
              <a:defRPr sz="210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6000750" y="0"/>
            <a:ext cx="3143250" cy="51435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6000750" y="0"/>
            <a:ext cx="3143250" cy="51435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84298260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5383666" cy="1337582"/>
          </a:xfrm>
        </p:spPr>
        <p:txBody>
          <a:bodyPr/>
          <a:lstStyle>
            <a:lvl1pPr marL="0" indent="0">
              <a:buNone/>
              <a:defRPr sz="210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6000750" y="0"/>
            <a:ext cx="3143250" cy="5143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6000750" y="0"/>
            <a:ext cx="3143250" cy="5143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195788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grpSp>
        <p:nvGrpSpPr>
          <p:cNvPr id="16" name="Group 15"/>
          <p:cNvGrpSpPr/>
          <p:nvPr/>
        </p:nvGrpSpPr>
        <p:grpSpPr bwMode="gray">
          <a:xfrm>
            <a:off x="0" y="-175"/>
            <a:ext cx="9144000" cy="5143734"/>
            <a:chOff x="0" y="-233"/>
            <a:chExt cx="9144000" cy="5143734"/>
          </a:xfrm>
        </p:grpSpPr>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l="203" r="503" b="622"/>
            <a:stretch/>
          </p:blipFill>
          <p:spPr bwMode="gray">
            <a:xfrm>
              <a:off x="0" y="0"/>
              <a:ext cx="9144000" cy="5143500"/>
            </a:xfrm>
            <a:prstGeom prst="rect">
              <a:avLst/>
            </a:prstGeom>
          </p:spPr>
        </p:pic>
        <p:sp>
          <p:nvSpPr>
            <p:cNvPr id="18" name="Rectangle 17"/>
            <p:cNvSpPr/>
            <p:nvPr/>
          </p:nvSpPr>
          <p:spPr bwMode="gray">
            <a:xfrm>
              <a:off x="0" y="-233"/>
              <a:ext cx="9051472" cy="5143734"/>
            </a:xfrm>
            <a:prstGeom prst="rect">
              <a:avLst/>
            </a:prstGeom>
            <a:gradFill flip="none" rotWithShape="1">
              <a:gsLst>
                <a:gs pos="0">
                  <a:srgbClr val="FFFFFF"/>
                </a:gs>
                <a:gs pos="56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562"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371476" y="828681"/>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371476" y="2943231"/>
            <a:ext cx="5580290" cy="730703"/>
          </a:xfrm>
        </p:spPr>
        <p:txBody>
          <a:bodyPr/>
          <a:lstStyle>
            <a:lvl1pPr marL="0" indent="0" algn="l">
              <a:buNone/>
              <a:defRPr sz="2100">
                <a:solidFill>
                  <a:srgbClr val="7E7F85"/>
                </a:solidFill>
              </a:defRPr>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91"/>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6285D584-066A-4A89-9A12-E19AD0ECCD07}"/>
              </a:ext>
            </a:extLst>
          </p:cNvPr>
          <p:cNvSpPr>
            <a:spLocks noGrp="1"/>
          </p:cNvSpPr>
          <p:nvPr>
            <p:ph type="dt" sz="half" idx="14"/>
          </p:nvPr>
        </p:nvSpPr>
        <p:spPr/>
        <p:txBody>
          <a:bodyPr/>
          <a:lstStyle/>
          <a:p>
            <a:fld id="{9FA19466-1230-8744-BE5C-06C3B7D7C0C9}"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8"/>
            <a:ext cx="4711538" cy="614807"/>
          </a:xfrm>
          <a:prstGeom prst="rect">
            <a:avLst/>
          </a:prstGeom>
        </p:spPr>
      </p:pic>
    </p:spTree>
    <p:extLst>
      <p:ext uri="{BB962C8B-B14F-4D97-AF65-F5344CB8AC3E}">
        <p14:creationId xmlns:p14="http://schemas.microsoft.com/office/powerpoint/2010/main" val="288894513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1_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828675"/>
            <a:ext cx="4033838" cy="2139553"/>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4033838" cy="1337582"/>
          </a:xfrm>
        </p:spPr>
        <p:txBody>
          <a:bodyPr/>
          <a:lstStyle>
            <a:lvl1pPr marL="0" indent="0">
              <a:buNone/>
              <a:defRPr sz="210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sp>
        <p:nvSpPr>
          <p:cNvPr id="5" name="Picture Placeholder 4"/>
          <p:cNvSpPr>
            <a:spLocks noGrp="1"/>
          </p:cNvSpPr>
          <p:nvPr>
            <p:ph type="pic" sz="quarter" idx="10" hasCustomPrompt="1"/>
          </p:nvPr>
        </p:nvSpPr>
        <p:spPr bwMode="gray">
          <a:xfrm>
            <a:off x="4600575" y="0"/>
            <a:ext cx="4543425" cy="5143500"/>
          </a:xfrm>
          <a:blipFill>
            <a:blip r:embed="rId2"/>
            <a:stretch>
              <a:fillRect/>
            </a:stretch>
          </a:blipFill>
        </p:spPr>
        <p:txBody>
          <a:bodyPr lIns="685800" rIns="685800" anchor="ctr"/>
          <a:lstStyle>
            <a:lvl1pPr algn="ctr">
              <a:defRPr>
                <a:solidFill>
                  <a:schemeClr val="accent2"/>
                </a:solidFill>
              </a:defRPr>
            </a:lvl1pPr>
          </a:lstStyle>
          <a:p>
            <a:r>
              <a:rPr lang="en-US"/>
              <a:t> </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111040374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00AF8D2C-76F0-D549-A0B8-B671FEC30492}" type="datetime1">
              <a:rPr lang="en-US" smtClean="0">
                <a:solidFill>
                  <a:srgbClr val="55565A">
                    <a:tint val="75000"/>
                  </a:srgbClr>
                </a:solidFill>
              </a:rPr>
              <a:pPr/>
              <a:t>5/11/2022</a:t>
            </a:fld>
            <a:endParaRPr lang="en-US">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FFFFFF"/>
                </a:solidFill>
              </a:rPr>
              <a:pPr/>
              <a:t>‹#›</a:t>
            </a:fld>
            <a:endParaRPr lang="en-US">
              <a:solidFill>
                <a:srgbClr val="FFFFFF"/>
              </a:solidFill>
            </a:endParaRPr>
          </a:p>
        </p:txBody>
      </p:sp>
      <p:pic>
        <p:nvPicPr>
          <p:cNvPr id="5" name="Picture 4"/>
          <p:cNvPicPr>
            <a:picLocks noChangeAspect="1"/>
          </p:cNvPicPr>
          <p:nvPr userDrawn="1"/>
        </p:nvPicPr>
        <p:blipFill>
          <a:blip r:embed="rId2"/>
          <a:stretch>
            <a:fillRect/>
          </a:stretch>
        </p:blipFill>
        <p:spPr>
          <a:xfrm>
            <a:off x="1571625" y="1594261"/>
            <a:ext cx="6000750" cy="783025"/>
          </a:xfrm>
          <a:prstGeom prst="rect">
            <a:avLst/>
          </a:prstGeom>
        </p:spPr>
      </p:pic>
      <p:sp>
        <p:nvSpPr>
          <p:cNvPr id="7" name="Text Box 3"/>
          <p:cNvSpPr txBox="1">
            <a:spLocks noChangeArrowheads="1"/>
          </p:cNvSpPr>
          <p:nvPr userDrawn="1"/>
        </p:nvSpPr>
        <p:spPr bwMode="blackWhite">
          <a:xfrm>
            <a:off x="283053" y="4575555"/>
            <a:ext cx="8605477" cy="298531"/>
          </a:xfrm>
          <a:prstGeom prst="rect">
            <a:avLst/>
          </a:prstGeom>
          <a:noFill/>
          <a:ln w="12700">
            <a:noFill/>
            <a:miter lim="800000"/>
            <a:headEnd type="none" w="sm" len="sm"/>
            <a:tailEnd type="none" w="sm" len="sm"/>
          </a:ln>
          <a:effectLst/>
        </p:spPr>
        <p:txBody>
          <a:bodyPr vert="horz" wrap="square" lIns="137152" tIns="109722" rIns="137152" bIns="109722" numCol="1" anchor="t" anchorCtr="0" compatLnSpc="1">
            <a:prstTxWarp prst="textNoShape">
              <a:avLst/>
            </a:prstTxWarp>
            <a:spAutoFit/>
          </a:bodyPr>
          <a:lstStyle/>
          <a:p>
            <a:pPr defTabSz="699175" eaLnBrk="0" hangingPunct="0"/>
            <a:r>
              <a:rPr lang="en-US" sz="500">
                <a:gradFill>
                  <a:gsLst>
                    <a:gs pos="0">
                      <a:srgbClr val="55565A"/>
                    </a:gs>
                    <a:gs pos="100000">
                      <a:srgbClr val="55565A"/>
                    </a:gs>
                  </a:gsLst>
                  <a:lin ang="5400000" scaled="0"/>
                </a:gradFill>
                <a:cs typeface="Segoe UI" pitchFamily="34" charset="0"/>
              </a:rPr>
              <a:t>© 2019 Optum, Inc. All rights reserved. </a:t>
            </a:r>
          </a:p>
        </p:txBody>
      </p:sp>
    </p:spTree>
    <p:extLst>
      <p:ext uri="{BB962C8B-B14F-4D97-AF65-F5344CB8AC3E}">
        <p14:creationId xmlns:p14="http://schemas.microsoft.com/office/powerpoint/2010/main" val="34359444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2928258"/>
            <a:ext cx="5383666" cy="362165"/>
          </a:xfrm>
        </p:spPr>
        <p:txBody>
          <a:bodyPr anchor="ctr"/>
          <a:lstStyle>
            <a:lvl1pPr>
              <a:defRPr sz="1800">
                <a:solidFill>
                  <a:schemeClr val="accent1"/>
                </a:solidFill>
              </a:defRPr>
            </a:lvl1pPr>
          </a:lstStyle>
          <a:p>
            <a:r>
              <a:rPr lang="en-US"/>
              <a:t>First Name Last Name</a:t>
            </a:r>
          </a:p>
        </p:txBody>
      </p:sp>
      <p:sp>
        <p:nvSpPr>
          <p:cNvPr id="3" name="Text Placeholder 2"/>
          <p:cNvSpPr>
            <a:spLocks noGrp="1"/>
          </p:cNvSpPr>
          <p:nvPr>
            <p:ph type="body" idx="1" hasCustomPrompt="1"/>
          </p:nvPr>
        </p:nvSpPr>
        <p:spPr bwMode="gray">
          <a:xfrm>
            <a:off x="385762" y="3339707"/>
            <a:ext cx="5383666" cy="363474"/>
          </a:xfrm>
        </p:spPr>
        <p:txBody>
          <a:bodyPr anchor="ct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Title</a:t>
            </a:r>
          </a:p>
        </p:txBody>
      </p:sp>
      <p:sp>
        <p:nvSpPr>
          <p:cNvPr id="4" name="TextBox 3"/>
          <p:cNvSpPr txBox="1"/>
          <p:nvPr/>
        </p:nvSpPr>
        <p:spPr bwMode="gray">
          <a:xfrm>
            <a:off x="371475" y="1901290"/>
            <a:ext cx="2287886" cy="553998"/>
          </a:xfrm>
          <a:prstGeom prst="rect">
            <a:avLst/>
          </a:prstGeom>
          <a:noFill/>
        </p:spPr>
        <p:txBody>
          <a:bodyPr wrap="none" lIns="0" tIns="0" rIns="0" bIns="0" rtlCol="0">
            <a:spAutoFit/>
          </a:bodyPr>
          <a:lstStyle/>
          <a:p>
            <a:pPr defTabSz="685800"/>
            <a:r>
              <a:rPr lang="en-US" sz="3600">
                <a:solidFill>
                  <a:srgbClr val="55565A"/>
                </a:solidFill>
              </a:rPr>
              <a:t>Thank you.</a:t>
            </a:r>
          </a:p>
        </p:txBody>
      </p:sp>
      <p:sp>
        <p:nvSpPr>
          <p:cNvPr id="8" name="TextBox 7"/>
          <p:cNvSpPr txBox="1"/>
          <p:nvPr/>
        </p:nvSpPr>
        <p:spPr bwMode="gray">
          <a:xfrm>
            <a:off x="371474" y="2586671"/>
            <a:ext cx="2414123" cy="323165"/>
          </a:xfrm>
          <a:prstGeom prst="rect">
            <a:avLst/>
          </a:prstGeom>
          <a:noFill/>
        </p:spPr>
        <p:txBody>
          <a:bodyPr wrap="none" lIns="0" tIns="0" rIns="0" bIns="0" rtlCol="0">
            <a:spAutoFit/>
          </a:bodyPr>
          <a:lstStyle/>
          <a:p>
            <a:pPr defTabSz="685800"/>
            <a:r>
              <a:rPr lang="en-US" sz="2100">
                <a:solidFill>
                  <a:srgbClr val="55565A"/>
                </a:solidFill>
              </a:rPr>
              <a:t>Contact information:</a:t>
            </a:r>
          </a:p>
        </p:txBody>
      </p:sp>
      <p:sp>
        <p:nvSpPr>
          <p:cNvPr id="9" name="Text Placeholder 2"/>
          <p:cNvSpPr>
            <a:spLocks noGrp="1"/>
          </p:cNvSpPr>
          <p:nvPr>
            <p:ph type="body" idx="10" hasCustomPrompt="1"/>
          </p:nvPr>
        </p:nvSpPr>
        <p:spPr bwMode="gray">
          <a:xfrm>
            <a:off x="385761" y="3752466"/>
            <a:ext cx="5383666" cy="363474"/>
          </a:xfrm>
        </p:spPr>
        <p:txBody>
          <a:bodyPr anchor="ct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Tel: 123-456-7890</a:t>
            </a:r>
          </a:p>
        </p:txBody>
      </p:sp>
      <p:sp>
        <p:nvSpPr>
          <p:cNvPr id="13" name="TextBox 12"/>
          <p:cNvSpPr txBox="1"/>
          <p:nvPr/>
        </p:nvSpPr>
        <p:spPr bwMode="gray">
          <a:xfrm>
            <a:off x="371475" y="1901290"/>
            <a:ext cx="2287886" cy="553998"/>
          </a:xfrm>
          <a:prstGeom prst="rect">
            <a:avLst/>
          </a:prstGeom>
          <a:noFill/>
        </p:spPr>
        <p:txBody>
          <a:bodyPr wrap="none" lIns="0" tIns="0" rIns="0" bIns="0" rtlCol="0">
            <a:spAutoFit/>
          </a:bodyPr>
          <a:lstStyle/>
          <a:p>
            <a:pPr defTabSz="685800"/>
            <a:r>
              <a:rPr lang="en-US" sz="3600">
                <a:solidFill>
                  <a:srgbClr val="55565A"/>
                </a:solidFill>
              </a:rPr>
              <a:t>Thank you.</a:t>
            </a:r>
          </a:p>
        </p:txBody>
      </p:sp>
      <p:sp>
        <p:nvSpPr>
          <p:cNvPr id="14" name="TextBox 13"/>
          <p:cNvSpPr txBox="1"/>
          <p:nvPr/>
        </p:nvSpPr>
        <p:spPr bwMode="gray">
          <a:xfrm>
            <a:off x="371474" y="2586671"/>
            <a:ext cx="2414123" cy="323165"/>
          </a:xfrm>
          <a:prstGeom prst="rect">
            <a:avLst/>
          </a:prstGeom>
          <a:noFill/>
        </p:spPr>
        <p:txBody>
          <a:bodyPr wrap="none" lIns="0" tIns="0" rIns="0" bIns="0" rtlCol="0">
            <a:spAutoFit/>
          </a:bodyPr>
          <a:lstStyle/>
          <a:p>
            <a:pPr defTabSz="685800"/>
            <a:r>
              <a:rPr lang="en-US" sz="2100">
                <a:solidFill>
                  <a:srgbClr val="55565A"/>
                </a:solidFill>
              </a:rPr>
              <a:t>Contact information:</a:t>
            </a:r>
          </a:p>
        </p:txBody>
      </p:sp>
      <p:sp>
        <p:nvSpPr>
          <p:cNvPr id="15" name="TextBox 14"/>
          <p:cNvSpPr txBox="1"/>
          <p:nvPr/>
        </p:nvSpPr>
        <p:spPr bwMode="gray">
          <a:xfrm>
            <a:off x="371475" y="1901290"/>
            <a:ext cx="2287886" cy="553998"/>
          </a:xfrm>
          <a:prstGeom prst="rect">
            <a:avLst/>
          </a:prstGeom>
          <a:noFill/>
        </p:spPr>
        <p:txBody>
          <a:bodyPr wrap="none" lIns="0" tIns="0" rIns="0" bIns="0" rtlCol="0">
            <a:spAutoFit/>
          </a:bodyPr>
          <a:lstStyle/>
          <a:p>
            <a:pPr defTabSz="685800"/>
            <a:r>
              <a:rPr lang="en-US" sz="3600">
                <a:solidFill>
                  <a:srgbClr val="55565A"/>
                </a:solidFill>
              </a:rPr>
              <a:t>Thank you.</a:t>
            </a:r>
          </a:p>
        </p:txBody>
      </p:sp>
      <p:sp>
        <p:nvSpPr>
          <p:cNvPr id="16" name="TextBox 15"/>
          <p:cNvSpPr txBox="1"/>
          <p:nvPr/>
        </p:nvSpPr>
        <p:spPr bwMode="gray">
          <a:xfrm>
            <a:off x="371474" y="2586671"/>
            <a:ext cx="2414123" cy="323165"/>
          </a:xfrm>
          <a:prstGeom prst="rect">
            <a:avLst/>
          </a:prstGeom>
          <a:noFill/>
        </p:spPr>
        <p:txBody>
          <a:bodyPr wrap="none" lIns="0" tIns="0" rIns="0" bIns="0" rtlCol="0">
            <a:spAutoFit/>
          </a:bodyPr>
          <a:lstStyle/>
          <a:p>
            <a:pPr defTabSz="685800"/>
            <a:r>
              <a:rPr lang="en-US" sz="2100">
                <a:solidFill>
                  <a:srgbClr val="55565A"/>
                </a:solidFill>
              </a:rPr>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371475" y="1901290"/>
            <a:ext cx="2287886" cy="553998"/>
          </a:xfrm>
          <a:prstGeom prst="rect">
            <a:avLst/>
          </a:prstGeom>
          <a:noFill/>
        </p:spPr>
        <p:txBody>
          <a:bodyPr wrap="none" lIns="0" tIns="0" rIns="0" bIns="0" rtlCol="0">
            <a:spAutoFit/>
          </a:bodyPr>
          <a:lstStyle/>
          <a:p>
            <a:pPr defTabSz="685800"/>
            <a:r>
              <a:rPr lang="en-US" sz="3600">
                <a:solidFill>
                  <a:srgbClr val="55565A"/>
                </a:solidFill>
              </a:rPr>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371474" y="2586671"/>
            <a:ext cx="2414123" cy="323165"/>
          </a:xfrm>
          <a:prstGeom prst="rect">
            <a:avLst/>
          </a:prstGeom>
          <a:noFill/>
        </p:spPr>
        <p:txBody>
          <a:bodyPr wrap="none" lIns="0" tIns="0" rIns="0" bIns="0" rtlCol="0">
            <a:spAutoFit/>
          </a:bodyPr>
          <a:lstStyle/>
          <a:p>
            <a:pPr defTabSz="685800"/>
            <a:r>
              <a:rPr lang="en-US" sz="2100">
                <a:solidFill>
                  <a:srgbClr val="55565A"/>
                </a:solidFill>
              </a:rPr>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371475" y="1901290"/>
            <a:ext cx="2287886" cy="553998"/>
          </a:xfrm>
          <a:prstGeom prst="rect">
            <a:avLst/>
          </a:prstGeom>
          <a:noFill/>
        </p:spPr>
        <p:txBody>
          <a:bodyPr wrap="none" lIns="0" tIns="0" rIns="0" bIns="0" rtlCol="0">
            <a:spAutoFit/>
          </a:bodyPr>
          <a:lstStyle/>
          <a:p>
            <a:pPr defTabSz="685800"/>
            <a:r>
              <a:rPr lang="en-US" sz="3600">
                <a:solidFill>
                  <a:srgbClr val="55565A"/>
                </a:solidFill>
              </a:rPr>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371474" y="2586671"/>
            <a:ext cx="2414123" cy="323165"/>
          </a:xfrm>
          <a:prstGeom prst="rect">
            <a:avLst/>
          </a:prstGeom>
          <a:noFill/>
        </p:spPr>
        <p:txBody>
          <a:bodyPr wrap="none" lIns="0" tIns="0" rIns="0" bIns="0" rtlCol="0">
            <a:spAutoFit/>
          </a:bodyPr>
          <a:lstStyle/>
          <a:p>
            <a:pPr defTabSz="685800"/>
            <a:r>
              <a:rPr lang="en-US" sz="2100">
                <a:solidFill>
                  <a:srgbClr val="55565A"/>
                </a:solidFill>
              </a:rPr>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371475" y="1901290"/>
            <a:ext cx="2287886" cy="553998"/>
          </a:xfrm>
          <a:prstGeom prst="rect">
            <a:avLst/>
          </a:prstGeom>
          <a:noFill/>
        </p:spPr>
        <p:txBody>
          <a:bodyPr wrap="none" lIns="0" tIns="0" rIns="0" bIns="0" rtlCol="0">
            <a:spAutoFit/>
          </a:bodyPr>
          <a:lstStyle/>
          <a:p>
            <a:pPr defTabSz="685800"/>
            <a:r>
              <a:rPr lang="en-US" sz="3600">
                <a:solidFill>
                  <a:srgbClr val="55565A"/>
                </a:solidFill>
              </a:rPr>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371474" y="2586671"/>
            <a:ext cx="2414123" cy="323165"/>
          </a:xfrm>
          <a:prstGeom prst="rect">
            <a:avLst/>
          </a:prstGeom>
          <a:noFill/>
        </p:spPr>
        <p:txBody>
          <a:bodyPr wrap="none" lIns="0" tIns="0" rIns="0" bIns="0" rtlCol="0">
            <a:spAutoFit/>
          </a:bodyPr>
          <a:lstStyle/>
          <a:p>
            <a:pPr defTabSz="685800"/>
            <a:r>
              <a:rPr lang="en-US" sz="2100">
                <a:solidFill>
                  <a:srgbClr val="55565A"/>
                </a:solidFill>
              </a:rPr>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72" tIns="107577" rIns="134472" bIns="107577"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154157166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Non-bulleted text - Large Title">
    <p:spTree>
      <p:nvGrpSpPr>
        <p:cNvPr id="1" name=""/>
        <p:cNvGrpSpPr/>
        <p:nvPr/>
      </p:nvGrpSpPr>
      <p:grpSpPr>
        <a:xfrm>
          <a:off x="0" y="0"/>
          <a:ext cx="0" cy="0"/>
          <a:chOff x="0" y="0"/>
          <a:chExt cx="0" cy="0"/>
        </a:xfrm>
      </p:grpSpPr>
      <p:sp>
        <p:nvSpPr>
          <p:cNvPr id="2" name="Title 1"/>
          <p:cNvSpPr>
            <a:spLocks noGrp="1"/>
          </p:cNvSpPr>
          <p:nvPr>
            <p:ph type="title"/>
          </p:nvPr>
        </p:nvSpPr>
        <p:spPr>
          <a:xfrm>
            <a:off x="269264" y="217136"/>
            <a:ext cx="8605476" cy="1345994"/>
          </a:xfrm>
        </p:spPr>
        <p:txBody>
          <a:bodyPr/>
          <a:lstStyle/>
          <a:p>
            <a:r>
              <a:rPr lang="en-US"/>
              <a:t>Click to edit Master title style</a:t>
            </a:r>
          </a:p>
        </p:txBody>
      </p:sp>
      <p:sp>
        <p:nvSpPr>
          <p:cNvPr id="6" name="Text Placeholder 5"/>
          <p:cNvSpPr>
            <a:spLocks noGrp="1"/>
          </p:cNvSpPr>
          <p:nvPr>
            <p:ph type="body" sz="quarter" idx="10"/>
          </p:nvPr>
        </p:nvSpPr>
        <p:spPr>
          <a:xfrm>
            <a:off x="269265" y="1563130"/>
            <a:ext cx="8605477" cy="1317215"/>
          </a:xfrm>
        </p:spPr>
        <p:txBody>
          <a:bodyPr lIns="123436" rIns="123436"/>
          <a:lstStyle>
            <a:lvl1pPr marL="0" indent="0">
              <a:buNone/>
              <a:defRPr>
                <a:gradFill>
                  <a:gsLst>
                    <a:gs pos="1250">
                      <a:schemeClr val="tx1"/>
                    </a:gs>
                    <a:gs pos="99000">
                      <a:schemeClr val="tx1"/>
                    </a:gs>
                  </a:gsLst>
                  <a:lin ang="5400000" scaled="0"/>
                </a:gradFill>
              </a:defRPr>
            </a:lvl1pPr>
            <a:lvl2pPr marL="0" indent="0">
              <a:buFontTx/>
              <a:buNone/>
              <a:defRPr sz="1600"/>
            </a:lvl2pPr>
            <a:lvl3pPr marL="128563" indent="0">
              <a:buNone/>
              <a:defRPr/>
            </a:lvl3pPr>
            <a:lvl4pPr marL="257125" indent="0">
              <a:buNone/>
              <a:defRPr/>
            </a:lvl4pPr>
            <a:lvl5pPr marL="38568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1"/>
          </p:nvPr>
        </p:nvSpPr>
        <p:spPr/>
        <p:txBody>
          <a:bodyPr/>
          <a:lstStyle/>
          <a:p>
            <a:fld id="{D470A6BA-6070-4AD1-A225-45B2351DF1F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49626914"/>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5" y="891883"/>
            <a:ext cx="8605477" cy="1449617"/>
          </a:xfrm>
        </p:spPr>
        <p:txBody>
          <a:bodyPr lIns="123436" rIns="123436"/>
          <a:lstStyle>
            <a:lvl1pPr marL="0" indent="0">
              <a:buNone/>
              <a:defRPr sz="2800">
                <a:gradFill>
                  <a:gsLst>
                    <a:gs pos="1250">
                      <a:schemeClr val="tx2"/>
                    </a:gs>
                    <a:gs pos="99000">
                      <a:schemeClr val="tx2"/>
                    </a:gs>
                  </a:gsLst>
                  <a:lin ang="5400000" scaled="0"/>
                </a:gradFill>
              </a:defRPr>
            </a:lvl1pPr>
            <a:lvl2pPr marL="0" indent="0">
              <a:buFontTx/>
              <a:buNone/>
              <a:defRPr sz="1600"/>
            </a:lvl2pPr>
            <a:lvl3pPr marL="128563" indent="0">
              <a:buNone/>
              <a:defRPr/>
            </a:lvl3pPr>
            <a:lvl4pPr marL="257125" indent="0">
              <a:buNone/>
              <a:defRPr/>
            </a:lvl4pPr>
            <a:lvl5pPr marL="385688"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D470A6BA-6070-4AD1-A225-45B2351DF1F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393038210"/>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3053" y="4575555"/>
            <a:ext cx="8605477" cy="298531"/>
          </a:xfrm>
          <a:prstGeom prst="rect">
            <a:avLst/>
          </a:prstGeom>
          <a:noFill/>
          <a:ln w="12700">
            <a:noFill/>
            <a:miter lim="800000"/>
            <a:headEnd type="none" w="sm" len="sm"/>
            <a:tailEnd type="none" w="sm" len="sm"/>
          </a:ln>
          <a:effectLst/>
        </p:spPr>
        <p:txBody>
          <a:bodyPr vert="horz" wrap="square" lIns="137152" tIns="109722" rIns="137152" bIns="109722" numCol="1" anchor="t" anchorCtr="0" compatLnSpc="1">
            <a:prstTxWarp prst="textNoShape">
              <a:avLst/>
            </a:prstTxWarp>
            <a:spAutoFit/>
          </a:bodyPr>
          <a:lstStyle/>
          <a:p>
            <a:pPr defTabSz="699175" eaLnBrk="0" hangingPunct="0"/>
            <a:r>
              <a:rPr lang="en-US" sz="500">
                <a:gradFill>
                  <a:gsLst>
                    <a:gs pos="0">
                      <a:srgbClr val="55565A"/>
                    </a:gs>
                    <a:gs pos="100000">
                      <a:srgbClr val="55565A"/>
                    </a:gs>
                  </a:gsLst>
                  <a:lin ang="5400000" scaled="0"/>
                </a:gradFill>
                <a:cs typeface="Segoe UI" pitchFamily="34" charset="0"/>
              </a:rPr>
              <a:t>© 2016 Optum, Inc. All rights reserved. </a:t>
            </a:r>
          </a:p>
        </p:txBody>
      </p:sp>
      <p:pic>
        <p:nvPicPr>
          <p:cNvPr id="5" name="Picture 4"/>
          <p:cNvPicPr>
            <a:picLocks noChangeAspect="1"/>
          </p:cNvPicPr>
          <p:nvPr userDrawn="1"/>
        </p:nvPicPr>
        <p:blipFill>
          <a:blip r:embed="rId2"/>
          <a:stretch>
            <a:fillRect/>
          </a:stretch>
        </p:blipFill>
        <p:spPr>
          <a:xfrm>
            <a:off x="1571625" y="1594261"/>
            <a:ext cx="6000750" cy="783025"/>
          </a:xfrm>
          <a:prstGeom prst="rect">
            <a:avLst/>
          </a:prstGeom>
        </p:spPr>
      </p:pic>
    </p:spTree>
    <p:extLst>
      <p:ext uri="{BB962C8B-B14F-4D97-AF65-F5344CB8AC3E}">
        <p14:creationId xmlns:p14="http://schemas.microsoft.com/office/powerpoint/2010/main" val="3984259011"/>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6DE4-2E49-3C4C-82FF-61510DE1E44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08DC36-DF1C-8A4C-9290-D74B0EC2E8B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6613B72-7805-5E49-B334-B4C1F804606B}"/>
              </a:ext>
            </a:extLst>
          </p:cNvPr>
          <p:cNvSpPr>
            <a:spLocks noGrp="1"/>
          </p:cNvSpPr>
          <p:nvPr>
            <p:ph type="dt" sz="half" idx="10"/>
          </p:nvPr>
        </p:nvSpPr>
        <p:spPr>
          <a:xfrm>
            <a:off x="628650" y="4767263"/>
            <a:ext cx="2057400" cy="273844"/>
          </a:xfrm>
          <a:prstGeom prst="rect">
            <a:avLst/>
          </a:prstGeom>
        </p:spPr>
        <p:txBody>
          <a:bodyPr/>
          <a:lstStyle/>
          <a:p>
            <a:fld id="{BCEEE46C-09F0-464A-BD7D-CE44CF19E1A5}"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a:extLst>
              <a:ext uri="{FF2B5EF4-FFF2-40B4-BE49-F238E27FC236}">
                <a16:creationId xmlns:a16="http://schemas.microsoft.com/office/drawing/2014/main" id="{88D2D495-51D2-CA4C-BF61-58C0327B8513}"/>
              </a:ext>
            </a:extLst>
          </p:cNvPr>
          <p:cNvSpPr>
            <a:spLocks noGrp="1"/>
          </p:cNvSpPr>
          <p:nvPr>
            <p:ph type="ftr" sz="quarter" idx="11"/>
          </p:nvPr>
        </p:nvSpPr>
        <p:spPr>
          <a:xfrm>
            <a:off x="3028950" y="4767263"/>
            <a:ext cx="3086100" cy="273844"/>
          </a:xfrm>
          <a:prstGeom prst="rect">
            <a:avLst/>
          </a:prstGeom>
        </p:spPr>
        <p:txBody>
          <a:bodyPr/>
          <a:lstStyle/>
          <a:p>
            <a:endParaRPr lang="en-US">
              <a:solidFill>
                <a:srgbClr val="55565A">
                  <a:tint val="75000"/>
                </a:srgbClr>
              </a:solidFill>
            </a:endParaRPr>
          </a:p>
        </p:txBody>
      </p:sp>
      <p:sp>
        <p:nvSpPr>
          <p:cNvPr id="6" name="Slide Number Placeholder 5">
            <a:extLst>
              <a:ext uri="{FF2B5EF4-FFF2-40B4-BE49-F238E27FC236}">
                <a16:creationId xmlns:a16="http://schemas.microsoft.com/office/drawing/2014/main" id="{C70EB1AF-4B9D-5849-B33F-4504F47AB95A}"/>
              </a:ext>
            </a:extLst>
          </p:cNvPr>
          <p:cNvSpPr>
            <a:spLocks noGrp="1"/>
          </p:cNvSpPr>
          <p:nvPr>
            <p:ph type="sldNum" sz="quarter" idx="12"/>
          </p:nvPr>
        </p:nvSpPr>
        <p:spPr>
          <a:xfrm>
            <a:off x="8801100" y="4800600"/>
            <a:ext cx="342900" cy="342900"/>
          </a:xfrm>
        </p:spPr>
        <p:txBody>
          <a:bodyPr/>
          <a:lstStyle/>
          <a:p>
            <a:fld id="{586B10C1-D7F3-9F40-B93E-CAD9B3D85391}"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71890634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Title Slide-No Photo">
    <p:bg>
      <p:bgPr>
        <a:solidFill>
          <a:schemeClr val="accent1"/>
        </a:solidFill>
        <a:effectLst/>
      </p:bgPr>
    </p:bg>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85800" y="4800602"/>
            <a:ext cx="66802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600">
                <a:solidFill>
                  <a:srgbClr val="FFFFFF"/>
                </a:solidFill>
              </a:rPr>
              <a:t>© 2019 UnitedHealth Group. Any use, copying or distribution without written permission from UnitedHealth Group is prohibited.</a:t>
            </a:r>
          </a:p>
        </p:txBody>
      </p:sp>
      <p:sp>
        <p:nvSpPr>
          <p:cNvPr id="10" name="Text Placeholder 9"/>
          <p:cNvSpPr>
            <a:spLocks noGrp="1"/>
          </p:cNvSpPr>
          <p:nvPr>
            <p:ph type="body" sz="quarter" idx="10" hasCustomPrompt="1"/>
          </p:nvPr>
        </p:nvSpPr>
        <p:spPr>
          <a:xfrm>
            <a:off x="685801" y="1716741"/>
            <a:ext cx="7956529" cy="1121709"/>
          </a:xfrm>
          <a:prstGeom prst="rect">
            <a:avLst/>
          </a:prstGeom>
        </p:spPr>
        <p:txBody>
          <a:bodyPr vert="horz" lIns="0" rIns="0" anchor="b">
            <a:noAutofit/>
          </a:bodyPr>
          <a:lstStyle>
            <a:lvl1pPr marL="0" indent="0">
              <a:buNone/>
              <a:defRPr sz="4800" b="1" i="0">
                <a:solidFill>
                  <a:schemeClr val="bg1"/>
                </a:solidFill>
                <a:latin typeface="+mj-lt"/>
                <a:cs typeface="Arial"/>
              </a:defRPr>
            </a:lvl1pPr>
          </a:lstStyle>
          <a:p>
            <a:r>
              <a:rPr lang="en-US"/>
              <a:t>Title Arial Bold 48pt</a:t>
            </a:r>
          </a:p>
        </p:txBody>
      </p:sp>
      <p:sp>
        <p:nvSpPr>
          <p:cNvPr id="11" name="Text Placeholder 9"/>
          <p:cNvSpPr>
            <a:spLocks noGrp="1"/>
          </p:cNvSpPr>
          <p:nvPr>
            <p:ph type="body" sz="quarter" idx="11" hasCustomPrompt="1"/>
          </p:nvPr>
        </p:nvSpPr>
        <p:spPr>
          <a:xfrm>
            <a:off x="685801" y="2866956"/>
            <a:ext cx="7956529" cy="783431"/>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r>
              <a:rPr lang="en-US"/>
              <a:t>Subtitle Here Arial 20pt</a:t>
            </a:r>
          </a:p>
        </p:txBody>
      </p:sp>
      <p:pic>
        <p:nvPicPr>
          <p:cNvPr id="8" name="Picture 7">
            <a:extLst>
              <a:ext uri="{FF2B5EF4-FFF2-40B4-BE49-F238E27FC236}">
                <a16:creationId xmlns:a16="http://schemas.microsoft.com/office/drawing/2014/main" id="{F1B4C3A6-4B3F-46E6-8D2E-2A97869C20B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 t="1" r="2064" b="-1"/>
          <a:stretch/>
        </p:blipFill>
        <p:spPr>
          <a:xfrm>
            <a:off x="685803" y="514351"/>
            <a:ext cx="1789953" cy="133731"/>
          </a:xfrm>
          <a:prstGeom prst="rect">
            <a:avLst/>
          </a:prstGeom>
        </p:spPr>
      </p:pic>
    </p:spTree>
    <p:extLst>
      <p:ext uri="{BB962C8B-B14F-4D97-AF65-F5344CB8AC3E}">
        <p14:creationId xmlns:p14="http://schemas.microsoft.com/office/powerpoint/2010/main" val="36103189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Title Slide - Add Photo">
    <p:spTree>
      <p:nvGrpSpPr>
        <p:cNvPr id="1" name=""/>
        <p:cNvGrpSpPr/>
        <p:nvPr/>
      </p:nvGrpSpPr>
      <p:grpSpPr>
        <a:xfrm>
          <a:off x="0" y="0"/>
          <a:ext cx="0" cy="0"/>
          <a:chOff x="0" y="0"/>
          <a:chExt cx="0" cy="0"/>
        </a:xfrm>
      </p:grpSpPr>
      <p:sp>
        <p:nvSpPr>
          <p:cNvPr id="3" name="Rectangle 2"/>
          <p:cNvSpPr/>
          <p:nvPr/>
        </p:nvSpPr>
        <p:spPr>
          <a:xfrm>
            <a:off x="0" y="3257550"/>
            <a:ext cx="9144000" cy="18859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8" name="TextBox 7"/>
          <p:cNvSpPr txBox="1">
            <a:spLocks noChangeArrowheads="1"/>
          </p:cNvSpPr>
          <p:nvPr/>
        </p:nvSpPr>
        <p:spPr bwMode="auto">
          <a:xfrm>
            <a:off x="685800" y="4812144"/>
            <a:ext cx="668020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25">
                <a:solidFill>
                  <a:srgbClr val="FFFFFF"/>
                </a:solidFill>
              </a:rPr>
              <a:t>© 2019 UnitedHealth Group. Any use, copying or distribution without written permission from UnitedHealth Group is prohibited.</a:t>
            </a:r>
          </a:p>
        </p:txBody>
      </p:sp>
      <p:sp>
        <p:nvSpPr>
          <p:cNvPr id="9" name="Text Placeholder 9"/>
          <p:cNvSpPr>
            <a:spLocks noGrp="1"/>
          </p:cNvSpPr>
          <p:nvPr>
            <p:ph type="body" sz="quarter" idx="10" hasCustomPrompt="1"/>
          </p:nvPr>
        </p:nvSpPr>
        <p:spPr>
          <a:xfrm>
            <a:off x="685801" y="3345224"/>
            <a:ext cx="7956529" cy="783431"/>
          </a:xfrm>
          <a:prstGeom prst="rect">
            <a:avLst/>
          </a:prstGeom>
        </p:spPr>
        <p:txBody>
          <a:bodyPr vert="horz" lIns="0" rIns="0" anchor="b">
            <a:noAutofit/>
          </a:bodyPr>
          <a:lstStyle>
            <a:lvl1pPr marL="0" indent="0">
              <a:buNone/>
              <a:defRPr sz="4800" b="1" i="0">
                <a:solidFill>
                  <a:schemeClr val="bg1"/>
                </a:solidFill>
                <a:latin typeface="Arial"/>
                <a:cs typeface="Arial"/>
              </a:defRPr>
            </a:lvl1pPr>
          </a:lstStyle>
          <a:p>
            <a:r>
              <a:rPr lang="en-US"/>
              <a:t>Title Arial Bold 48pt</a:t>
            </a:r>
          </a:p>
        </p:txBody>
      </p:sp>
      <p:sp>
        <p:nvSpPr>
          <p:cNvPr id="10" name="Text Placeholder 9"/>
          <p:cNvSpPr>
            <a:spLocks noGrp="1"/>
          </p:cNvSpPr>
          <p:nvPr>
            <p:ph type="body" sz="quarter" idx="11" hasCustomPrompt="1"/>
          </p:nvPr>
        </p:nvSpPr>
        <p:spPr>
          <a:xfrm>
            <a:off x="685801" y="4157162"/>
            <a:ext cx="7956529" cy="404418"/>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pPr lvl="0"/>
            <a:r>
              <a:rPr lang="en-US"/>
              <a:t>Subtitle Here Arial 20pt</a:t>
            </a:r>
          </a:p>
        </p:txBody>
      </p:sp>
      <p:pic>
        <p:nvPicPr>
          <p:cNvPr id="11" name="Picture 10">
            <a:extLst>
              <a:ext uri="{FF2B5EF4-FFF2-40B4-BE49-F238E27FC236}">
                <a16:creationId xmlns:a16="http://schemas.microsoft.com/office/drawing/2014/main" id="{D088F558-8576-42A0-963D-4D545F5B5C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520356"/>
            <a:ext cx="1792224" cy="134015"/>
          </a:xfrm>
          <a:prstGeom prst="rect">
            <a:avLst/>
          </a:prstGeom>
        </p:spPr>
      </p:pic>
      <p:sp>
        <p:nvSpPr>
          <p:cNvPr id="4" name="Picture Placeholder 3">
            <a:extLst>
              <a:ext uri="{FF2B5EF4-FFF2-40B4-BE49-F238E27FC236}">
                <a16:creationId xmlns:a16="http://schemas.microsoft.com/office/drawing/2014/main" id="{0EE736AD-9A94-4FFF-824B-401F7808E57E}"/>
              </a:ext>
            </a:extLst>
          </p:cNvPr>
          <p:cNvSpPr>
            <a:spLocks noGrp="1"/>
          </p:cNvSpPr>
          <p:nvPr>
            <p:ph type="pic" sz="quarter" idx="12" hasCustomPrompt="1"/>
          </p:nvPr>
        </p:nvSpPr>
        <p:spPr>
          <a:xfrm>
            <a:off x="0" y="796925"/>
            <a:ext cx="9144000" cy="2460625"/>
          </a:xfrm>
          <a:solidFill>
            <a:schemeClr val="bg2"/>
          </a:solidFill>
        </p:spPr>
        <p:txBody>
          <a:bodyPr/>
          <a:lstStyle>
            <a:lvl1pPr marL="0" marR="0" indent="0" algn="ctr" defTabSz="685800" rtl="0" eaLnBrk="1" fontAlgn="auto" latinLnBrk="0" hangingPunct="1">
              <a:lnSpc>
                <a:spcPct val="150000"/>
              </a:lnSpc>
              <a:spcBef>
                <a:spcPts val="0"/>
              </a:spcBef>
              <a:spcAft>
                <a:spcPts val="0"/>
              </a:spcAft>
              <a:buClr>
                <a:schemeClr val="tx1"/>
              </a:buClr>
              <a:buSzTx/>
              <a:buFontTx/>
              <a:buNone/>
              <a:tabLst/>
              <a:defRPr/>
            </a:lvl1pPr>
          </a:lstStyle>
          <a:p>
            <a:pPr marL="257175" marR="0" lvl="0" indent="-257175" algn="l" defTabSz="685800"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a:t>Click icon to add photo</a:t>
            </a:r>
          </a:p>
        </p:txBody>
      </p:sp>
    </p:spTree>
    <p:extLst>
      <p:ext uri="{BB962C8B-B14F-4D97-AF65-F5344CB8AC3E}">
        <p14:creationId xmlns:p14="http://schemas.microsoft.com/office/powerpoint/2010/main" val="2207991413"/>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p:cSld name="Breaker-Blue">
    <p:bg>
      <p:bgPr>
        <a:solidFill>
          <a:schemeClr val="accent1"/>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113179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bwMode="gray">
          <a:xfrm>
            <a:off x="0" y="0"/>
            <a:ext cx="9144000" cy="5143500"/>
          </a:xfrm>
          <a:solidFill>
            <a:schemeClr val="accent4"/>
          </a:solidFill>
        </p:spPr>
        <p:txBody>
          <a:bodyPr/>
          <a:lstStyle>
            <a:lvl1pPr>
              <a:defRPr/>
            </a:lvl1pPr>
          </a:lstStyle>
          <a:p>
            <a:r>
              <a:rPr lang="en-US"/>
              <a:t>Click picture icon in middle of slide to add full bleed picture</a:t>
            </a:r>
          </a:p>
        </p:txBody>
      </p:sp>
      <p:sp>
        <p:nvSpPr>
          <p:cNvPr id="14" name="Text Placeholder 3"/>
          <p:cNvSpPr>
            <a:spLocks noGrp="1"/>
          </p:cNvSpPr>
          <p:nvPr>
            <p:ph type="body" sz="quarter" idx="16" hasCustomPrompt="1"/>
          </p:nvPr>
        </p:nvSpPr>
        <p:spPr bwMode="gray">
          <a:xfrm>
            <a:off x="0" y="-4420"/>
            <a:ext cx="9144000" cy="51435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lvl1pPr>
              <a:defRPr lang="en-US" sz="1500" dirty="0">
                <a:gradFill>
                  <a:gsLst>
                    <a:gs pos="0">
                      <a:srgbClr val="FFFFFF"/>
                    </a:gs>
                    <a:gs pos="100000">
                      <a:srgbClr val="FFFFFF"/>
                    </a:gs>
                  </a:gsLst>
                  <a:lin ang="5400000" scaled="0"/>
                </a:gradFill>
              </a:defRPr>
            </a:lvl1pPr>
          </a:lstStyle>
          <a:p>
            <a:pPr lvl="0" algn="ctr" defTabSz="685562" fontAlgn="base">
              <a:spcBef>
                <a:spcPct val="0"/>
              </a:spcBef>
              <a:spcAft>
                <a:spcPct val="0"/>
              </a:spcAft>
            </a:pPr>
            <a:r>
              <a:rPr lang="en-US"/>
              <a:t> </a:t>
            </a:r>
          </a:p>
        </p:txBody>
      </p:sp>
      <p:sp>
        <p:nvSpPr>
          <p:cNvPr id="2" name="Title 1"/>
          <p:cNvSpPr>
            <a:spLocks noGrp="1"/>
          </p:cNvSpPr>
          <p:nvPr>
            <p:ph type="ctrTitle" hasCustomPrompt="1"/>
          </p:nvPr>
        </p:nvSpPr>
        <p:spPr bwMode="gray">
          <a:xfrm>
            <a:off x="371476" y="828681"/>
            <a:ext cx="5580290" cy="2051879"/>
          </a:xfrm>
        </p:spPr>
        <p:txBody>
          <a:bodyPr anchor="b"/>
          <a:lstStyle>
            <a:lvl1pPr algn="l">
              <a:defRPr sz="3600"/>
            </a:lvl1pPr>
          </a:lstStyle>
          <a:p>
            <a:r>
              <a:rPr lang="en-US"/>
              <a:t>Insightful presentation title in sentence case max 3 lines | Image instructions at right</a:t>
            </a:r>
          </a:p>
        </p:txBody>
      </p:sp>
      <p:sp>
        <p:nvSpPr>
          <p:cNvPr id="3" name="Subtitle 2"/>
          <p:cNvSpPr>
            <a:spLocks noGrp="1"/>
          </p:cNvSpPr>
          <p:nvPr>
            <p:ph type="subTitle" idx="1" hasCustomPrompt="1"/>
          </p:nvPr>
        </p:nvSpPr>
        <p:spPr bwMode="gray">
          <a:xfrm>
            <a:off x="371476" y="2943231"/>
            <a:ext cx="5580290" cy="730703"/>
          </a:xfrm>
        </p:spPr>
        <p:txBody>
          <a:bodyPr/>
          <a:lstStyle>
            <a:lvl1pPr marL="0" indent="0" algn="l">
              <a:buNone/>
              <a:defRPr sz="2100">
                <a:solidFill>
                  <a:srgbClr val="7E7F85"/>
                </a:solidFill>
              </a:defRPr>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91"/>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6C189E88-7755-437F-A367-C0D1CAAA7DB7}"/>
              </a:ext>
            </a:extLst>
          </p:cNvPr>
          <p:cNvSpPr>
            <a:spLocks noGrp="1"/>
          </p:cNvSpPr>
          <p:nvPr>
            <p:ph type="dt" sz="half" idx="18"/>
          </p:nvPr>
        </p:nvSpPr>
        <p:spPr/>
        <p:txBody>
          <a:bodyPr/>
          <a:lstStyle/>
          <a:p>
            <a:fld id="{FA30CA33-0408-7843-BED9-E167C47D3192}" type="datetime1">
              <a:rPr lang="en-US" smtClean="0">
                <a:solidFill>
                  <a:srgbClr val="55565A">
                    <a:tint val="75000"/>
                  </a:srgbClr>
                </a:solidFill>
              </a:rPr>
              <a:pPr/>
              <a:t>5/11/2022</a:t>
            </a:fld>
            <a:endParaRPr lang="en-US">
              <a:solidFill>
                <a:srgbClr val="55565A">
                  <a:tint val="75000"/>
                </a:srgbClr>
              </a:solidFill>
            </a:endParaRP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835" y="4407768"/>
            <a:ext cx="4711538" cy="614807"/>
          </a:xfrm>
          <a:prstGeom prst="rect">
            <a:avLst/>
          </a:prstGeom>
        </p:spPr>
      </p:pic>
    </p:spTree>
    <p:extLst>
      <p:ext uri="{BB962C8B-B14F-4D97-AF65-F5344CB8AC3E}">
        <p14:creationId xmlns:p14="http://schemas.microsoft.com/office/powerpoint/2010/main" val="1023168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Breaker-Lt Blue">
    <p:bg>
      <p:bgPr>
        <a:solidFill>
          <a:schemeClr val="accent2"/>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92CD38B8-AC7E-43B4-8C33-BAAD49087078}"/>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357794332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Breaker-Green">
    <p:bg>
      <p:bgPr>
        <a:solidFill>
          <a:schemeClr val="accent3"/>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C8D84EE0-D6D3-4DF7-89EB-A483591203B1}"/>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270377769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reaker-Grey">
    <p:bg>
      <p:bgPr>
        <a:solidFill>
          <a:srgbClr val="999999"/>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8F3880FB-D2C3-4337-B7B6-06E1B7DC60AA}"/>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121248405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424242"/>
              </a:solidFill>
            </a:endParaRPr>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04088" y="1405890"/>
            <a:ext cx="7982712" cy="328041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10" name="Picture 9">
            <a:extLst>
              <a:ext uri="{FF2B5EF4-FFF2-40B4-BE49-F238E27FC236}">
                <a16:creationId xmlns:a16="http://schemas.microsoft.com/office/drawing/2014/main" id="{77E75CA7-F867-4BE9-B137-EBA615DB606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4889754"/>
            <a:ext cx="1366859" cy="102208"/>
          </a:xfrm>
          <a:prstGeom prst="rect">
            <a:avLst/>
          </a:prstGeom>
        </p:spPr>
      </p:pic>
      <p:sp>
        <p:nvSpPr>
          <p:cNvPr id="11" name="TextBox 10">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Tree>
    <p:extLst>
      <p:ext uri="{BB962C8B-B14F-4D97-AF65-F5344CB8AC3E}">
        <p14:creationId xmlns:p14="http://schemas.microsoft.com/office/powerpoint/2010/main" val="27632039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0"/>
            <a:ext cx="7982712" cy="328612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10" name="Picture 9">
            <a:extLst>
              <a:ext uri="{FF2B5EF4-FFF2-40B4-BE49-F238E27FC236}">
                <a16:creationId xmlns:a16="http://schemas.microsoft.com/office/drawing/2014/main" id="{FEDD541F-1852-4358-AE90-42ED9E8DDCDE}"/>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1" name="TextBox 10">
            <a:extLst>
              <a:ext uri="{FF2B5EF4-FFF2-40B4-BE49-F238E27FC236}">
                <a16:creationId xmlns:a16="http://schemas.microsoft.com/office/drawing/2014/main" id="{15025355-9375-403E-9D97-ADA1DD444385}"/>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Tree>
    <p:extLst>
      <p:ext uri="{BB962C8B-B14F-4D97-AF65-F5344CB8AC3E}">
        <p14:creationId xmlns:p14="http://schemas.microsoft.com/office/powerpoint/2010/main" val="288655859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 Column - Blu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B5CC5C-F030-4724-81FA-33C3B9159A30}"/>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4" name="Content Placeholder 9">
            <a:extLst>
              <a:ext uri="{FF2B5EF4-FFF2-40B4-BE49-F238E27FC236}">
                <a16:creationId xmlns:a16="http://schemas.microsoft.com/office/drawing/2014/main" id="{EB30387D-7E51-4F68-8F96-43BFBF86D0D5}"/>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BD4E6F08-3FBF-486D-9237-EECD97B54844}"/>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424242"/>
              </a:solidFill>
            </a:endParaRPr>
          </a:p>
        </p:txBody>
      </p:sp>
      <p:graphicFrame>
        <p:nvGraphicFramePr>
          <p:cNvPr id="11" name="Object 10" hidden="1">
            <a:extLst>
              <a:ext uri="{FF2B5EF4-FFF2-40B4-BE49-F238E27FC236}">
                <a16:creationId xmlns:a16="http://schemas.microsoft.com/office/drawing/2014/main" id="{45240704-9DD9-4D59-BBFF-411FC9AAEC40}"/>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45240704-9DD9-4D59-BBFF-411FC9AAEC40}"/>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A5D6A73B-A327-4304-AE2F-3414E47D3E62}"/>
              </a:ext>
            </a:extLst>
          </p:cNvPr>
          <p:cNvSpPr>
            <a:spLocks noGrp="1"/>
          </p:cNvSpPr>
          <p:nvPr>
            <p:ph type="sldNum" sz="quarter" idx="12"/>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12" name="Picture 11">
            <a:extLst>
              <a:ext uri="{FF2B5EF4-FFF2-40B4-BE49-F238E27FC236}">
                <a16:creationId xmlns:a16="http://schemas.microsoft.com/office/drawing/2014/main" id="{613337D0-5BDC-4C8C-A86F-6EC63BA47762}"/>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3" name="TextBox 12">
            <a:extLst>
              <a:ext uri="{FF2B5EF4-FFF2-40B4-BE49-F238E27FC236}">
                <a16:creationId xmlns:a16="http://schemas.microsoft.com/office/drawing/2014/main" id="{78045B41-B935-4648-82FB-DD59221EF1EB}"/>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Tree>
    <p:extLst>
      <p:ext uri="{BB962C8B-B14F-4D97-AF65-F5344CB8AC3E}">
        <p14:creationId xmlns:p14="http://schemas.microsoft.com/office/powerpoint/2010/main" val="196561822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 Column - Gre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B07A22-DB36-4F5C-8F7B-5F8983EF0C3B}"/>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B07A22-DB36-4F5C-8F7B-5F8983EF0C3B}"/>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003C71"/>
              </a:solidFill>
            </a:endParaRP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accent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77DE31FD-76CB-4691-BC02-CD0A00A274BB}"/>
              </a:ext>
            </a:extLst>
          </p:cNvPr>
          <p:cNvSpPr>
            <a:spLocks noGrp="1"/>
          </p:cNvSpPr>
          <p:nvPr>
            <p:ph type="sldNum" sz="quarter" idx="12"/>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13" name="Picture 12">
            <a:extLst>
              <a:ext uri="{FF2B5EF4-FFF2-40B4-BE49-F238E27FC236}">
                <a16:creationId xmlns:a16="http://schemas.microsoft.com/office/drawing/2014/main" id="{FF9ED14C-F6CB-485D-8587-48893DD8E23C}"/>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4" name="TextBox 13">
            <a:extLst>
              <a:ext uri="{FF2B5EF4-FFF2-40B4-BE49-F238E27FC236}">
                <a16:creationId xmlns:a16="http://schemas.microsoft.com/office/drawing/2014/main" id="{E5D2CDE3-20DC-4C4A-BBDB-67D563FC97D8}"/>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
        <p:nvSpPr>
          <p:cNvPr id="12" name="Content Placeholder 9">
            <a:extLst>
              <a:ext uri="{FF2B5EF4-FFF2-40B4-BE49-F238E27FC236}">
                <a16:creationId xmlns:a16="http://schemas.microsoft.com/office/drawing/2014/main" id="{2F5FB23F-1707-49AF-9719-58956A258E28}"/>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5" name="Content Placeholder 9">
            <a:extLst>
              <a:ext uri="{FF2B5EF4-FFF2-40B4-BE49-F238E27FC236}">
                <a16:creationId xmlns:a16="http://schemas.microsoft.com/office/drawing/2014/main" id="{1981F70E-E282-4481-8640-3169F7AD4F20}"/>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74834625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 Column - Blue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784BDB-E988-46C6-870F-D47074561CA7}"/>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784BDB-E988-46C6-870F-D47074561CA7}"/>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6" name="Content Placeholder 9">
            <a:extLst>
              <a:ext uri="{FF2B5EF4-FFF2-40B4-BE49-F238E27FC236}">
                <a16:creationId xmlns:a16="http://schemas.microsoft.com/office/drawing/2014/main" id="{ABCBEB69-3596-474E-9135-A9830D9A4E1A}"/>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Content Placeholder 9">
            <a:extLst>
              <a:ext uri="{FF2B5EF4-FFF2-40B4-BE49-F238E27FC236}">
                <a16:creationId xmlns:a16="http://schemas.microsoft.com/office/drawing/2014/main" id="{59EC4164-BF83-4701-B080-54331D734322}"/>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247992350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 Column - Grey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9D666CB8-BE49-43A5-891C-D674DD7EAC6E}"/>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9D666CB8-BE49-43A5-891C-D674DD7EAC6E}"/>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a:t>Arial Bold 36pt</a:t>
            </a:r>
          </a:p>
        </p:txBody>
      </p:sp>
      <p:sp>
        <p:nvSpPr>
          <p:cNvPr id="7" name="Content Placeholder 9">
            <a:extLst>
              <a:ext uri="{FF2B5EF4-FFF2-40B4-BE49-F238E27FC236}">
                <a16:creationId xmlns:a16="http://schemas.microsoft.com/office/drawing/2014/main" id="{AC51204B-23C2-4328-9E01-1ABF4E53A650}"/>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9" name="Content Placeholder 9">
            <a:extLst>
              <a:ext uri="{FF2B5EF4-FFF2-40B4-BE49-F238E27FC236}">
                <a16:creationId xmlns:a16="http://schemas.microsoft.com/office/drawing/2014/main" id="{F0391FB2-AFE5-45D8-A37D-D26598F5A458}"/>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31694779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1 Column - Blu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9283DE3-A361-44CB-A7DB-BB4BA7CA6367}"/>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49283DE3-A361-44CB-A7DB-BB4BA7CA6367}"/>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9346EB-56AE-4AF5-897A-A3F2927E236E}"/>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084A8A23-9D14-4EAB-8517-67BEE952D6B5}"/>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7" name="Picture 6">
            <a:extLst>
              <a:ext uri="{FF2B5EF4-FFF2-40B4-BE49-F238E27FC236}">
                <a16:creationId xmlns:a16="http://schemas.microsoft.com/office/drawing/2014/main" id="{482EECD7-8DE4-4843-81AB-C8528D3BDBEB}"/>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0" name="TextBox 9">
            <a:extLst>
              <a:ext uri="{FF2B5EF4-FFF2-40B4-BE49-F238E27FC236}">
                <a16:creationId xmlns:a16="http://schemas.microsoft.com/office/drawing/2014/main" id="{4FBA9FE6-5D3D-4CD9-9F1E-59951946190E}"/>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Tree>
    <p:extLst>
      <p:ext uri="{BB962C8B-B14F-4D97-AF65-F5344CB8AC3E}">
        <p14:creationId xmlns:p14="http://schemas.microsoft.com/office/powerpoint/2010/main" val="375142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0" y="0"/>
            <a:ext cx="9144000" cy="5143500"/>
          </a:xfrm>
          <a:solidFill>
            <a:schemeClr val="bg1"/>
          </a:solidFill>
        </p:spPr>
        <p:txBody>
          <a:bodyPr lIns="685715" rIns="685715" anchor="ctr"/>
          <a:lstStyle>
            <a:lvl1pPr algn="ctr">
              <a:defRPr>
                <a:solidFill>
                  <a:schemeClr val="accent2"/>
                </a:solidFill>
              </a:defRPr>
            </a:lvl1pPr>
          </a:lstStyle>
          <a:p>
            <a:r>
              <a:rPr lang="en-US"/>
              <a:t> </a:t>
            </a:r>
          </a:p>
        </p:txBody>
      </p:sp>
      <p:sp>
        <p:nvSpPr>
          <p:cNvPr id="2" name="Title 1"/>
          <p:cNvSpPr>
            <a:spLocks noGrp="1"/>
          </p:cNvSpPr>
          <p:nvPr>
            <p:ph type="title" hasCustomPrompt="1"/>
          </p:nvPr>
        </p:nvSpPr>
        <p:spPr bwMode="gray">
          <a:xfrm>
            <a:off x="658291" y="1685321"/>
            <a:ext cx="2667762" cy="1254869"/>
          </a:xfrm>
        </p:spPr>
        <p:txBody>
          <a:bodyPr anchor="b"/>
          <a:lstStyle>
            <a:lvl1pPr>
              <a:defRPr sz="2700" baseline="0"/>
            </a:lvl1pPr>
          </a:lstStyle>
          <a:p>
            <a:r>
              <a:rPr lang="en-US"/>
              <a:t>Section title in sentence case </a:t>
            </a:r>
          </a:p>
        </p:txBody>
      </p:sp>
      <p:sp>
        <p:nvSpPr>
          <p:cNvPr id="3" name="Text Placeholder 2"/>
          <p:cNvSpPr>
            <a:spLocks noGrp="1"/>
          </p:cNvSpPr>
          <p:nvPr>
            <p:ph type="body" idx="1" hasCustomPrompt="1"/>
          </p:nvPr>
        </p:nvSpPr>
        <p:spPr bwMode="gray">
          <a:xfrm>
            <a:off x="658289" y="3178973"/>
            <a:ext cx="2667762" cy="971551"/>
          </a:xfrm>
        </p:spPr>
        <p:txBody>
          <a:bodyPr/>
          <a:lstStyle>
            <a:lvl1pPr marL="0" indent="0">
              <a:spcBef>
                <a:spcPts val="0"/>
              </a:spcBef>
              <a:spcAft>
                <a:spcPts val="450"/>
              </a:spcAft>
              <a:buNone/>
              <a:defRPr sz="1400" spc="-15" baseline="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360307718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1 Column - Gre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885F07E-1995-4D79-913A-0FE00230E8C0}"/>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2885F07E-1995-4D79-913A-0FE00230E8C0}"/>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C2AA7B9-FD94-4FA2-91D7-313588B4E3AC}"/>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CFEEE624-2216-435F-988E-56B329CCA99A}"/>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10" name="Picture 9">
            <a:extLst>
              <a:ext uri="{FF2B5EF4-FFF2-40B4-BE49-F238E27FC236}">
                <a16:creationId xmlns:a16="http://schemas.microsoft.com/office/drawing/2014/main" id="{45970F7C-EB02-4AC9-92D2-56B162379937}"/>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1" name="TextBox 10">
            <a:extLst>
              <a:ext uri="{FF2B5EF4-FFF2-40B4-BE49-F238E27FC236}">
                <a16:creationId xmlns:a16="http://schemas.microsoft.com/office/drawing/2014/main" id="{27DB6B2B-8290-4419-B4A6-AD60B060B8F4}"/>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Tree>
    <p:extLst>
      <p:ext uri="{BB962C8B-B14F-4D97-AF65-F5344CB8AC3E}">
        <p14:creationId xmlns:p14="http://schemas.microsoft.com/office/powerpoint/2010/main" val="84242366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Quote -Slide - Blue">
    <p:bg>
      <p:bgPr>
        <a:solidFill>
          <a:schemeClr val="accen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B5F5B-6677-4944-B6D3-69D8D5370642}"/>
              </a:ext>
            </a:extLst>
          </p:cNvPr>
          <p:cNvSpPr>
            <a:spLocks noGrp="1"/>
          </p:cNvSpPr>
          <p:nvPr>
            <p:ph type="sldNum" sz="quarter" idx="11"/>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6" name="Text Placeholder 3">
            <a:extLst>
              <a:ext uri="{FF2B5EF4-FFF2-40B4-BE49-F238E27FC236}">
                <a16:creationId xmlns:a16="http://schemas.microsoft.com/office/drawing/2014/main" id="{7D8A6F42-7A4A-477C-804A-281B93939E45}"/>
              </a:ext>
            </a:extLst>
          </p:cNvPr>
          <p:cNvSpPr>
            <a:spLocks noGrp="1"/>
          </p:cNvSpPr>
          <p:nvPr>
            <p:ph type="body" sz="quarter" idx="12" hasCustomPrompt="1"/>
          </p:nvPr>
        </p:nvSpPr>
        <p:spPr>
          <a:xfrm>
            <a:off x="1660525" y="1077913"/>
            <a:ext cx="5822950" cy="2987675"/>
          </a:xfrm>
        </p:spPr>
        <p:txBody>
          <a:bodyPr anchor="ctr">
            <a:noAutofit/>
          </a:bodyPr>
          <a:lstStyle>
            <a:lvl1pPr marL="0" indent="0" algn="ctr">
              <a:buNone/>
              <a:defRPr sz="3200">
                <a:solidFill>
                  <a:schemeClr val="bg1"/>
                </a:solidFill>
              </a:defRPr>
            </a:lvl1pPr>
            <a:lvl2pPr marL="342900" indent="0" algn="ctr">
              <a:buNone/>
              <a:defRPr sz="3200">
                <a:solidFill>
                  <a:schemeClr val="bg1"/>
                </a:solidFill>
              </a:defRPr>
            </a:lvl2pPr>
            <a:lvl3pPr marL="685800" indent="0" algn="ctr">
              <a:buNone/>
              <a:defRPr sz="3200">
                <a:solidFill>
                  <a:schemeClr val="bg1"/>
                </a:solidFill>
              </a:defRPr>
            </a:lvl3pPr>
            <a:lvl4pPr marL="1028700" indent="0" algn="ctr">
              <a:buNone/>
              <a:defRPr sz="3200">
                <a:solidFill>
                  <a:schemeClr val="bg1"/>
                </a:solidFill>
              </a:defRPr>
            </a:lvl4pPr>
            <a:lvl5pPr marL="1371600" indent="0" algn="ctr">
              <a:buNone/>
              <a:defRPr sz="3200">
                <a:solidFill>
                  <a:schemeClr val="bg1"/>
                </a:solidFill>
              </a:defRPr>
            </a:lvl5pPr>
          </a:lstStyle>
          <a:p>
            <a:pPr lvl="0"/>
            <a:r>
              <a:rPr lang="en-US"/>
              <a:t>Arial 32pt</a:t>
            </a:r>
          </a:p>
        </p:txBody>
      </p:sp>
    </p:spTree>
    <p:extLst>
      <p:ext uri="{BB962C8B-B14F-4D97-AF65-F5344CB8AC3E}">
        <p14:creationId xmlns:p14="http://schemas.microsoft.com/office/powerpoint/2010/main" val="135538372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Quote -Slide - Grey">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09AC4-8FA3-46DD-A62A-C8969FCA1FE4}"/>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4" name="Text Placeholder 3">
            <a:extLst>
              <a:ext uri="{FF2B5EF4-FFF2-40B4-BE49-F238E27FC236}">
                <a16:creationId xmlns:a16="http://schemas.microsoft.com/office/drawing/2014/main" id="{4D3F9F47-EC76-421B-9FFD-7AE95FA5A0FA}"/>
              </a:ext>
            </a:extLst>
          </p:cNvPr>
          <p:cNvSpPr>
            <a:spLocks noGrp="1"/>
          </p:cNvSpPr>
          <p:nvPr>
            <p:ph type="body" sz="quarter" idx="12" hasCustomPrompt="1"/>
          </p:nvPr>
        </p:nvSpPr>
        <p:spPr>
          <a:xfrm>
            <a:off x="1660525" y="1077913"/>
            <a:ext cx="5822950" cy="2987675"/>
          </a:xfrm>
        </p:spPr>
        <p:txBody>
          <a:bodyPr anchor="ctr">
            <a:noAutofit/>
          </a:bodyPr>
          <a:lstStyle>
            <a:lvl1pPr marL="0" indent="0" algn="ctr">
              <a:buNone/>
              <a:defRPr sz="3200">
                <a:solidFill>
                  <a:schemeClr val="tx1"/>
                </a:solidFill>
              </a:defRPr>
            </a:lvl1pPr>
            <a:lvl2pPr marL="342900" indent="0" algn="ctr">
              <a:buNone/>
              <a:defRPr sz="3200">
                <a:solidFill>
                  <a:schemeClr val="bg1"/>
                </a:solidFill>
              </a:defRPr>
            </a:lvl2pPr>
            <a:lvl3pPr marL="685800" indent="0" algn="ctr">
              <a:buNone/>
              <a:defRPr sz="3200">
                <a:solidFill>
                  <a:schemeClr val="bg1"/>
                </a:solidFill>
              </a:defRPr>
            </a:lvl3pPr>
            <a:lvl4pPr marL="1028700" indent="0" algn="ctr">
              <a:buNone/>
              <a:defRPr sz="3200">
                <a:solidFill>
                  <a:schemeClr val="bg1"/>
                </a:solidFill>
              </a:defRPr>
            </a:lvl4pPr>
            <a:lvl5pPr marL="1371600" indent="0" algn="ctr">
              <a:buNone/>
              <a:defRPr sz="3200">
                <a:solidFill>
                  <a:schemeClr val="bg1"/>
                </a:solidFill>
              </a:defRPr>
            </a:lvl5pPr>
          </a:lstStyle>
          <a:p>
            <a:pPr lvl="0"/>
            <a:r>
              <a:rPr lang="en-US"/>
              <a:t>Arial 32pt</a:t>
            </a:r>
          </a:p>
        </p:txBody>
      </p:sp>
    </p:spTree>
    <p:extLst>
      <p:ext uri="{BB962C8B-B14F-4D97-AF65-F5344CB8AC3E}">
        <p14:creationId xmlns:p14="http://schemas.microsoft.com/office/powerpoint/2010/main" val="14835453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solidFill>
                  <a:srgbClr val="424242"/>
                </a:solidFill>
              </a:rPr>
              <a:pPr/>
              <a:t>‹#›</a:t>
            </a:fld>
            <a:endParaRPr lang="en-US">
              <a:solidFill>
                <a:srgbClr val="424242"/>
              </a:solidFill>
            </a:endParaRPr>
          </a:p>
        </p:txBody>
      </p:sp>
      <p:grpSp>
        <p:nvGrpSpPr>
          <p:cNvPr id="3" name="Group 2"/>
          <p:cNvGrpSpPr>
            <a:grpSpLocks noChangeAspect="1"/>
          </p:cNvGrpSpPr>
          <p:nvPr userDrawn="1"/>
        </p:nvGrpSpPr>
        <p:grpSpPr>
          <a:xfrm>
            <a:off x="4206199" y="1112114"/>
            <a:ext cx="4871405" cy="2968350"/>
            <a:chOff x="1111594" y="437716"/>
            <a:chExt cx="6739341" cy="4106556"/>
          </a:xfrm>
        </p:grpSpPr>
        <p:sp>
          <p:nvSpPr>
            <p:cNvPr id="50" name="line11"/>
            <p:cNvSpPr/>
            <p:nvPr userDrawn="1"/>
          </p:nvSpPr>
          <p:spPr>
            <a:xfrm rot="5400000">
              <a:off x="3381718" y="949096"/>
              <a:ext cx="408426" cy="433785"/>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1" name="line12"/>
            <p:cNvSpPr/>
            <p:nvPr userDrawn="1"/>
          </p:nvSpPr>
          <p:spPr>
            <a:xfrm rot="5400000">
              <a:off x="2686902" y="1347258"/>
              <a:ext cx="408426"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2" name="line10"/>
            <p:cNvSpPr/>
            <p:nvPr userDrawn="1"/>
          </p:nvSpPr>
          <p:spPr>
            <a:xfrm rot="5400000">
              <a:off x="2312985" y="2008914"/>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3" name="line9"/>
            <p:cNvSpPr/>
            <p:nvPr userDrawn="1"/>
          </p:nvSpPr>
          <p:spPr>
            <a:xfrm rot="5400000">
              <a:off x="2595393" y="2882789"/>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4" name="line8"/>
            <p:cNvSpPr/>
            <p:nvPr userDrawn="1"/>
          </p:nvSpPr>
          <p:spPr>
            <a:xfrm rot="5400000">
              <a:off x="2828751" y="2911826"/>
              <a:ext cx="208285" cy="200074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5" name="line7"/>
            <p:cNvSpPr/>
            <p:nvPr userDrawn="1"/>
          </p:nvSpPr>
          <p:spPr>
            <a:xfrm rot="16200000" flipV="1">
              <a:off x="3024041" y="3944448"/>
              <a:ext cx="208285"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6" name="line6"/>
            <p:cNvSpPr/>
            <p:nvPr userDrawn="1"/>
          </p:nvSpPr>
          <p:spPr>
            <a:xfrm rot="5400000" flipH="1" flipV="1">
              <a:off x="5240288" y="3849539"/>
              <a:ext cx="398101"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7" name="line5"/>
            <p:cNvSpPr/>
            <p:nvPr userDrawn="1"/>
          </p:nvSpPr>
          <p:spPr>
            <a:xfrm rot="5400000" flipH="1" flipV="1">
              <a:off x="5736620" y="2891042"/>
              <a:ext cx="288010" cy="152808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8" name="line4"/>
            <p:cNvSpPr/>
            <p:nvPr userDrawn="1"/>
          </p:nvSpPr>
          <p:spPr>
            <a:xfrm rot="5400000" flipH="1" flipV="1">
              <a:off x="5609901" y="2512168"/>
              <a:ext cx="288010" cy="94979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59" name="line3"/>
            <p:cNvSpPr/>
            <p:nvPr userDrawn="1"/>
          </p:nvSpPr>
          <p:spPr>
            <a:xfrm rot="5400000" flipH="1" flipV="1">
              <a:off x="5757188" y="1531171"/>
              <a:ext cx="288010"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60" name="line2"/>
            <p:cNvSpPr/>
            <p:nvPr userDrawn="1"/>
          </p:nvSpPr>
          <p:spPr>
            <a:xfrm rot="16200000" flipH="1">
              <a:off x="5419026" y="1038421"/>
              <a:ext cx="144005"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61" name="line1"/>
            <p:cNvSpPr/>
            <p:nvPr userDrawn="1"/>
          </p:nvSpPr>
          <p:spPr>
            <a:xfrm rot="16200000" flipH="1">
              <a:off x="4739290" y="969300"/>
              <a:ext cx="445353" cy="430304"/>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pic>
          <p:nvPicPr>
            <p:cNvPr id="62" name="Picture 7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75560" y="1013460"/>
              <a:ext cx="3398520" cy="339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7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8387" y="3247273"/>
              <a:ext cx="521283" cy="40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8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1604" y="3247273"/>
              <a:ext cx="536074" cy="46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8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96083" y="1557104"/>
              <a:ext cx="606741" cy="49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8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8846" y="1587747"/>
              <a:ext cx="476277" cy="47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8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79011" y="449100"/>
              <a:ext cx="628956" cy="4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8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95178" y="771748"/>
              <a:ext cx="436042" cy="7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8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68503" y="2664907"/>
              <a:ext cx="293272" cy="4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9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12820" y="3250406"/>
              <a:ext cx="441734" cy="46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9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314282" y="3869181"/>
              <a:ext cx="575152" cy="32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9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91058" y="1648263"/>
              <a:ext cx="431866" cy="5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9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9990" y="1079562"/>
              <a:ext cx="399932" cy="3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9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05183" y="2598232"/>
              <a:ext cx="436378" cy="4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9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780873" y="3217510"/>
              <a:ext cx="510405" cy="5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98"/>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829024" y="3932368"/>
              <a:ext cx="654152" cy="3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userDrawn="1"/>
          </p:nvSpPr>
          <p:spPr>
            <a:xfrm>
              <a:off x="2455421" y="895275"/>
              <a:ext cx="904810"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greater team</a:t>
              </a:r>
              <a:br>
                <a:rPr lang="en-US" sz="900">
                  <a:solidFill>
                    <a:srgbClr val="FFFFFF">
                      <a:lumMod val="95000"/>
                    </a:srgbClr>
                  </a:solidFill>
                </a:rPr>
              </a:br>
              <a:r>
                <a:rPr lang="en-US" sz="900">
                  <a:solidFill>
                    <a:srgbClr val="FFFFFF">
                      <a:lumMod val="95000"/>
                    </a:srgbClr>
                  </a:solidFill>
                </a:rPr>
                <a:t>collaboration</a:t>
              </a:r>
            </a:p>
          </p:txBody>
        </p:sp>
        <p:sp>
          <p:nvSpPr>
            <p:cNvPr id="78" name="TextBox 77"/>
            <p:cNvSpPr txBox="1"/>
            <p:nvPr userDrawn="1"/>
          </p:nvSpPr>
          <p:spPr>
            <a:xfrm>
              <a:off x="1846973" y="1489160"/>
              <a:ext cx="656431" cy="517339"/>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bring the</a:t>
              </a:r>
              <a:br>
                <a:rPr lang="en-US" sz="900">
                  <a:solidFill>
                    <a:srgbClr val="FFFFFF">
                      <a:lumMod val="95000"/>
                    </a:srgbClr>
                  </a:solidFill>
                </a:rPr>
              </a:br>
              <a:r>
                <a:rPr lang="en-US" sz="900">
                  <a:solidFill>
                    <a:srgbClr val="FFFFFF">
                      <a:lumMod val="95000"/>
                    </a:srgbClr>
                  </a:solidFill>
                </a:rPr>
                <a:t>customer</a:t>
              </a:r>
              <a:br>
                <a:rPr lang="en-US" sz="900">
                  <a:solidFill>
                    <a:srgbClr val="FFFFFF">
                      <a:lumMod val="95000"/>
                    </a:srgbClr>
                  </a:solidFill>
                </a:rPr>
              </a:br>
              <a:r>
                <a:rPr lang="en-US" sz="900">
                  <a:solidFill>
                    <a:srgbClr val="FFFFFF">
                      <a:lumMod val="95000"/>
                    </a:srgbClr>
                  </a:solidFill>
                </a:rPr>
                <a:t>closer</a:t>
              </a:r>
            </a:p>
          </p:txBody>
        </p:sp>
        <p:sp>
          <p:nvSpPr>
            <p:cNvPr id="79" name="TextBox 78"/>
            <p:cNvSpPr txBox="1"/>
            <p:nvPr userDrawn="1"/>
          </p:nvSpPr>
          <p:spPr>
            <a:xfrm>
              <a:off x="1111594" y="2250116"/>
              <a:ext cx="1002388"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partnerships</a:t>
              </a:r>
              <a:br>
                <a:rPr lang="en-US" sz="900">
                  <a:solidFill>
                    <a:srgbClr val="FFFFFF">
                      <a:lumMod val="95000"/>
                    </a:srgbClr>
                  </a:solidFill>
                </a:rPr>
              </a:br>
              <a:r>
                <a:rPr lang="en-US" sz="900">
                  <a:solidFill>
                    <a:srgbClr val="FFFFFF">
                      <a:lumMod val="95000"/>
                    </a:srgbClr>
                  </a:solidFill>
                </a:rPr>
                <a:t>over contracts</a:t>
              </a:r>
            </a:p>
          </p:txBody>
        </p:sp>
        <p:sp>
          <p:nvSpPr>
            <p:cNvPr id="80" name="TextBox 79"/>
            <p:cNvSpPr txBox="1"/>
            <p:nvPr userDrawn="1"/>
          </p:nvSpPr>
          <p:spPr>
            <a:xfrm>
              <a:off x="1975804" y="3108774"/>
              <a:ext cx="549983"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lean</a:t>
              </a:r>
              <a:br>
                <a:rPr lang="en-US" sz="900">
                  <a:solidFill>
                    <a:srgbClr val="FFFFFF">
                      <a:lumMod val="95000"/>
                    </a:srgbClr>
                  </a:solidFill>
                </a:rPr>
              </a:br>
              <a:r>
                <a:rPr lang="en-US" sz="900">
                  <a:solidFill>
                    <a:srgbClr val="FFFFFF">
                      <a:lumMod val="95000"/>
                    </a:srgbClr>
                  </a:solidFill>
                </a:rPr>
                <a:t>thinking</a:t>
              </a:r>
            </a:p>
          </p:txBody>
        </p:sp>
        <p:sp>
          <p:nvSpPr>
            <p:cNvPr id="81" name="TextBox 80"/>
            <p:cNvSpPr txBox="1"/>
            <p:nvPr userDrawn="1"/>
          </p:nvSpPr>
          <p:spPr>
            <a:xfrm>
              <a:off x="1157350" y="3721272"/>
              <a:ext cx="771750"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continuous</a:t>
              </a:r>
              <a:br>
                <a:rPr lang="en-US" sz="900">
                  <a:solidFill>
                    <a:srgbClr val="FFFFFF">
                      <a:lumMod val="95000"/>
                    </a:srgbClr>
                  </a:solidFill>
                </a:rPr>
              </a:br>
              <a:r>
                <a:rPr lang="en-US" sz="900">
                  <a:solidFill>
                    <a:srgbClr val="FFFFFF">
                      <a:lumMod val="95000"/>
                    </a:srgbClr>
                  </a:solidFill>
                </a:rPr>
                <a:t>quality</a:t>
              </a:r>
            </a:p>
          </p:txBody>
        </p:sp>
        <p:sp>
          <p:nvSpPr>
            <p:cNvPr id="82" name="TextBox 81"/>
            <p:cNvSpPr txBox="1"/>
            <p:nvPr userDrawn="1"/>
          </p:nvSpPr>
          <p:spPr>
            <a:xfrm>
              <a:off x="2353308" y="4199380"/>
              <a:ext cx="833844"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empowered</a:t>
              </a:r>
              <a:br>
                <a:rPr lang="en-US" sz="900">
                  <a:solidFill>
                    <a:srgbClr val="FFFFFF">
                      <a:lumMod val="95000"/>
                    </a:srgbClr>
                  </a:solidFill>
                </a:rPr>
              </a:br>
              <a:r>
                <a:rPr lang="en-US" sz="900">
                  <a:solidFill>
                    <a:srgbClr val="FFFFFF">
                      <a:lumMod val="95000"/>
                    </a:srgbClr>
                  </a:solidFill>
                </a:rPr>
                <a:t>teams</a:t>
              </a:r>
            </a:p>
          </p:txBody>
        </p:sp>
        <p:sp>
          <p:nvSpPr>
            <p:cNvPr id="83" name="TextBox 82"/>
            <p:cNvSpPr txBox="1"/>
            <p:nvPr userDrawn="1"/>
          </p:nvSpPr>
          <p:spPr>
            <a:xfrm>
              <a:off x="5838952" y="4303194"/>
              <a:ext cx="816103" cy="172447"/>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higher NPS</a:t>
              </a:r>
            </a:p>
          </p:txBody>
        </p:sp>
        <p:sp>
          <p:nvSpPr>
            <p:cNvPr id="84" name="TextBox 83"/>
            <p:cNvSpPr txBox="1"/>
            <p:nvPr userDrawn="1"/>
          </p:nvSpPr>
          <p:spPr>
            <a:xfrm>
              <a:off x="6681010" y="3730682"/>
              <a:ext cx="887068" cy="172447"/>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predictability</a:t>
              </a:r>
            </a:p>
          </p:txBody>
        </p:sp>
        <p:sp>
          <p:nvSpPr>
            <p:cNvPr id="85" name="TextBox 84"/>
            <p:cNvSpPr txBox="1"/>
            <p:nvPr userDrawn="1"/>
          </p:nvSpPr>
          <p:spPr>
            <a:xfrm>
              <a:off x="6349676" y="3050822"/>
              <a:ext cx="629819"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business</a:t>
              </a:r>
              <a:br>
                <a:rPr lang="en-US" sz="900">
                  <a:solidFill>
                    <a:srgbClr val="FFFFFF">
                      <a:lumMod val="95000"/>
                    </a:srgbClr>
                  </a:solidFill>
                </a:rPr>
              </a:br>
              <a:r>
                <a:rPr lang="en-US" sz="900">
                  <a:solidFill>
                    <a:srgbClr val="FFFFFF">
                      <a:lumMod val="95000"/>
                    </a:srgbClr>
                  </a:solidFill>
                </a:rPr>
                <a:t>value</a:t>
              </a:r>
            </a:p>
          </p:txBody>
        </p:sp>
        <p:sp>
          <p:nvSpPr>
            <p:cNvPr id="86" name="TextBox 85"/>
            <p:cNvSpPr txBox="1"/>
            <p:nvPr userDrawn="1"/>
          </p:nvSpPr>
          <p:spPr>
            <a:xfrm>
              <a:off x="6582427" y="2225875"/>
              <a:ext cx="1268508"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quicker value with</a:t>
              </a:r>
              <a:br>
                <a:rPr lang="en-US" sz="900">
                  <a:solidFill>
                    <a:srgbClr val="FFFFFF">
                      <a:lumMod val="95000"/>
                    </a:srgbClr>
                  </a:solidFill>
                </a:rPr>
              </a:br>
              <a:r>
                <a:rPr lang="en-US" sz="900">
                  <a:solidFill>
                    <a:srgbClr val="FFFFFF">
                      <a:lumMod val="95000"/>
                    </a:srgbClr>
                  </a:solidFill>
                </a:rPr>
                <a:t>incremental work</a:t>
              </a:r>
            </a:p>
          </p:txBody>
        </p:sp>
        <p:sp>
          <p:nvSpPr>
            <p:cNvPr id="87" name="TextBox 86"/>
            <p:cNvSpPr txBox="1"/>
            <p:nvPr userDrawn="1"/>
          </p:nvSpPr>
          <p:spPr>
            <a:xfrm>
              <a:off x="6155751" y="1531219"/>
              <a:ext cx="612077" cy="517339"/>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improve</a:t>
              </a:r>
              <a:br>
                <a:rPr lang="en-US" sz="900">
                  <a:solidFill>
                    <a:srgbClr val="FFFFFF">
                      <a:lumMod val="95000"/>
                    </a:srgbClr>
                  </a:solidFill>
                </a:rPr>
              </a:br>
              <a:r>
                <a:rPr lang="en-US" sz="900">
                  <a:solidFill>
                    <a:srgbClr val="FFFFFF">
                      <a:lumMod val="95000"/>
                    </a:srgbClr>
                  </a:solidFill>
                </a:rPr>
                <a:t>products</a:t>
              </a:r>
              <a:br>
                <a:rPr lang="en-US" sz="900">
                  <a:solidFill>
                    <a:srgbClr val="FFFFFF">
                      <a:lumMod val="95000"/>
                    </a:srgbClr>
                  </a:solidFill>
                </a:rPr>
              </a:br>
              <a:r>
                <a:rPr lang="en-US" sz="900">
                  <a:solidFill>
                    <a:srgbClr val="FFFFFF">
                      <a:lumMod val="95000"/>
                    </a:srgbClr>
                  </a:solidFill>
                </a:rPr>
                <a:t>faster</a:t>
              </a:r>
            </a:p>
          </p:txBody>
        </p:sp>
        <p:sp>
          <p:nvSpPr>
            <p:cNvPr id="88" name="TextBox 87"/>
            <p:cNvSpPr txBox="1"/>
            <p:nvPr userDrawn="1"/>
          </p:nvSpPr>
          <p:spPr>
            <a:xfrm>
              <a:off x="5236450" y="884776"/>
              <a:ext cx="931422" cy="344892"/>
            </a:xfrm>
            <a:prstGeom prst="rect">
              <a:avLst/>
            </a:prstGeom>
            <a:noFill/>
          </p:spPr>
          <p:txBody>
            <a:bodyPr wrap="none" lIns="0" tIns="0" rIns="0" bIns="0" rtlCol="0">
              <a:spAutoFit/>
            </a:bodyPr>
            <a:lstStyle/>
            <a:p>
              <a:pPr>
                <a:lnSpc>
                  <a:spcPct val="90000"/>
                </a:lnSpc>
              </a:pPr>
              <a:r>
                <a:rPr lang="en-US" sz="900">
                  <a:solidFill>
                    <a:srgbClr val="FFFFFF">
                      <a:lumMod val="95000"/>
                    </a:srgbClr>
                  </a:solidFill>
                </a:rPr>
                <a:t>respond to</a:t>
              </a:r>
              <a:br>
                <a:rPr lang="en-US" sz="900">
                  <a:solidFill>
                    <a:srgbClr val="FFFFFF">
                      <a:lumMod val="95000"/>
                    </a:srgbClr>
                  </a:solidFill>
                </a:rPr>
              </a:br>
              <a:r>
                <a:rPr lang="en-US" sz="900">
                  <a:solidFill>
                    <a:srgbClr val="FFFFFF">
                      <a:lumMod val="95000"/>
                    </a:srgbClr>
                  </a:solidFill>
                </a:rPr>
                <a:t>market faster</a:t>
              </a:r>
            </a:p>
          </p:txBody>
        </p:sp>
        <p:pic>
          <p:nvPicPr>
            <p:cNvPr id="89" name="Picture 99"/>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390125" y="437716"/>
              <a:ext cx="832582" cy="43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100"/>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441270" y="1811928"/>
              <a:ext cx="1681378" cy="162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101"/>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762756" y="1763177"/>
              <a:ext cx="451591" cy="4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TextBox 91"/>
            <p:cNvSpPr txBox="1"/>
            <p:nvPr userDrawn="1"/>
          </p:nvSpPr>
          <p:spPr>
            <a:xfrm>
              <a:off x="4068681" y="2226529"/>
              <a:ext cx="558853" cy="383214"/>
            </a:xfrm>
            <a:prstGeom prst="rect">
              <a:avLst/>
            </a:prstGeom>
            <a:noFill/>
          </p:spPr>
          <p:txBody>
            <a:bodyPr wrap="none" lIns="0" tIns="0" rIns="0" bIns="0" rtlCol="0">
              <a:spAutoFit/>
            </a:bodyPr>
            <a:lstStyle/>
            <a:p>
              <a:pPr algn="ctr"/>
              <a:r>
                <a:rPr lang="en-US" sz="900">
                  <a:solidFill>
                    <a:srgbClr val="424242"/>
                  </a:solidFill>
                </a:rPr>
                <a:t>Agile</a:t>
              </a:r>
              <a:br>
                <a:rPr lang="en-US" sz="900">
                  <a:solidFill>
                    <a:srgbClr val="424242"/>
                  </a:solidFill>
                </a:rPr>
              </a:br>
              <a:r>
                <a:rPr lang="en-US" sz="900">
                  <a:solidFill>
                    <a:srgbClr val="424242"/>
                  </a:solidFill>
                </a:rPr>
                <a:t>Mindset</a:t>
              </a:r>
            </a:p>
          </p:txBody>
        </p:sp>
      </p:grpSp>
    </p:spTree>
    <p:extLst>
      <p:ext uri="{BB962C8B-B14F-4D97-AF65-F5344CB8AC3E}">
        <p14:creationId xmlns:p14="http://schemas.microsoft.com/office/powerpoint/2010/main" val="318462673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tx1"/>
                </a:solidFill>
                <a:latin typeface="+mj-lt"/>
                <a:cs typeface="Arial"/>
              </a:defRPr>
            </a:lvl1pPr>
          </a:lstStyle>
          <a:p>
            <a:r>
              <a:rPr lang="en-US"/>
              <a:t>Arial 24pt</a:t>
            </a:r>
          </a:p>
        </p:txBody>
      </p:sp>
      <p:grpSp>
        <p:nvGrpSpPr>
          <p:cNvPr id="48" name="Group 47"/>
          <p:cNvGrpSpPr>
            <a:grpSpLocks noChangeAspect="1"/>
          </p:cNvGrpSpPr>
          <p:nvPr userDrawn="1"/>
        </p:nvGrpSpPr>
        <p:grpSpPr>
          <a:xfrm>
            <a:off x="4206199" y="1112114"/>
            <a:ext cx="4871405" cy="2968350"/>
            <a:chOff x="1111594" y="437716"/>
            <a:chExt cx="6739341" cy="4106556"/>
          </a:xfrm>
        </p:grpSpPr>
        <p:sp>
          <p:nvSpPr>
            <p:cNvPr id="49" name="line11"/>
            <p:cNvSpPr/>
            <p:nvPr userDrawn="1"/>
          </p:nvSpPr>
          <p:spPr>
            <a:xfrm rot="5400000">
              <a:off x="3381718" y="949096"/>
              <a:ext cx="408426" cy="433785"/>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3" name="line12"/>
            <p:cNvSpPr/>
            <p:nvPr userDrawn="1"/>
          </p:nvSpPr>
          <p:spPr>
            <a:xfrm rot="5400000">
              <a:off x="2686902" y="1347258"/>
              <a:ext cx="408426"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4" name="line10"/>
            <p:cNvSpPr/>
            <p:nvPr userDrawn="1"/>
          </p:nvSpPr>
          <p:spPr>
            <a:xfrm rot="5400000">
              <a:off x="2312985" y="2008914"/>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5" name="line9"/>
            <p:cNvSpPr/>
            <p:nvPr userDrawn="1"/>
          </p:nvSpPr>
          <p:spPr>
            <a:xfrm rot="5400000">
              <a:off x="2595393" y="2882789"/>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6" name="line8"/>
            <p:cNvSpPr/>
            <p:nvPr userDrawn="1"/>
          </p:nvSpPr>
          <p:spPr>
            <a:xfrm rot="5400000">
              <a:off x="2828751" y="2911826"/>
              <a:ext cx="208285" cy="200074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7" name="line7"/>
            <p:cNvSpPr/>
            <p:nvPr userDrawn="1"/>
          </p:nvSpPr>
          <p:spPr>
            <a:xfrm rot="16200000" flipV="1">
              <a:off x="3024041" y="3944448"/>
              <a:ext cx="208285"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8" name="line6"/>
            <p:cNvSpPr/>
            <p:nvPr userDrawn="1"/>
          </p:nvSpPr>
          <p:spPr>
            <a:xfrm rot="5400000" flipH="1" flipV="1">
              <a:off x="5240288" y="3849539"/>
              <a:ext cx="398101"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99" name="line5"/>
            <p:cNvSpPr/>
            <p:nvPr userDrawn="1"/>
          </p:nvSpPr>
          <p:spPr>
            <a:xfrm rot="5400000" flipH="1" flipV="1">
              <a:off x="5736620" y="2891042"/>
              <a:ext cx="288010" cy="152808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100" name="line4"/>
            <p:cNvSpPr/>
            <p:nvPr userDrawn="1"/>
          </p:nvSpPr>
          <p:spPr>
            <a:xfrm rot="5400000" flipH="1" flipV="1">
              <a:off x="5609901" y="2512168"/>
              <a:ext cx="288010" cy="94979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101" name="line3"/>
            <p:cNvSpPr/>
            <p:nvPr userDrawn="1"/>
          </p:nvSpPr>
          <p:spPr>
            <a:xfrm rot="5400000" flipH="1" flipV="1">
              <a:off x="5757188" y="1531171"/>
              <a:ext cx="288010"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102" name="line2"/>
            <p:cNvSpPr/>
            <p:nvPr userDrawn="1"/>
          </p:nvSpPr>
          <p:spPr>
            <a:xfrm rot="16200000" flipH="1">
              <a:off x="5419026" y="1038421"/>
              <a:ext cx="144005"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sp>
          <p:nvSpPr>
            <p:cNvPr id="103" name="line1"/>
            <p:cNvSpPr/>
            <p:nvPr userDrawn="1"/>
          </p:nvSpPr>
          <p:spPr>
            <a:xfrm rot="16200000" flipH="1">
              <a:off x="4739290" y="969300"/>
              <a:ext cx="445353" cy="430304"/>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rgbClr val="FFFFFF"/>
                </a:solidFill>
              </a:endParaRPr>
            </a:p>
          </p:txBody>
        </p:sp>
        <p:pic>
          <p:nvPicPr>
            <p:cNvPr id="104" name="Picture 7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75560" y="1013460"/>
              <a:ext cx="3398520" cy="339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7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8387" y="3247273"/>
              <a:ext cx="521283" cy="40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8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1604" y="3247273"/>
              <a:ext cx="536074" cy="46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8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96083" y="1557104"/>
              <a:ext cx="606741" cy="49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8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8846" y="1587747"/>
              <a:ext cx="476277" cy="47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8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79011" y="449100"/>
              <a:ext cx="628956" cy="4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8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95178" y="771748"/>
              <a:ext cx="436042" cy="7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8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68503" y="2664907"/>
              <a:ext cx="293272" cy="4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9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12820" y="3250406"/>
              <a:ext cx="441734" cy="46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9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314282" y="3869181"/>
              <a:ext cx="575152" cy="32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9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91058" y="1648263"/>
              <a:ext cx="431866" cy="5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9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9990" y="1079562"/>
              <a:ext cx="399932" cy="3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9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05183" y="2598232"/>
              <a:ext cx="436378" cy="4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9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780873" y="3217510"/>
              <a:ext cx="510405" cy="5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98"/>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829024" y="3932368"/>
              <a:ext cx="654152" cy="3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userDrawn="1"/>
          </p:nvSpPr>
          <p:spPr>
            <a:xfrm>
              <a:off x="2455421" y="895275"/>
              <a:ext cx="904810" cy="344892"/>
            </a:xfrm>
            <a:prstGeom prst="rect">
              <a:avLst/>
            </a:prstGeom>
            <a:noFill/>
          </p:spPr>
          <p:txBody>
            <a:bodyPr wrap="none" lIns="0" tIns="0" rIns="0" bIns="0" rtlCol="0">
              <a:spAutoFit/>
            </a:bodyPr>
            <a:lstStyle/>
            <a:p>
              <a:pPr>
                <a:lnSpc>
                  <a:spcPct val="90000"/>
                </a:lnSpc>
              </a:pPr>
              <a:r>
                <a:rPr lang="en-US" sz="900">
                  <a:solidFill>
                    <a:srgbClr val="424242"/>
                  </a:solidFill>
                </a:rPr>
                <a:t>greater team</a:t>
              </a:r>
              <a:br>
                <a:rPr lang="en-US" sz="900">
                  <a:solidFill>
                    <a:srgbClr val="424242"/>
                  </a:solidFill>
                </a:rPr>
              </a:br>
              <a:r>
                <a:rPr lang="en-US" sz="900">
                  <a:solidFill>
                    <a:srgbClr val="424242"/>
                  </a:solidFill>
                </a:rPr>
                <a:t>collaboration</a:t>
              </a:r>
            </a:p>
          </p:txBody>
        </p:sp>
        <p:sp>
          <p:nvSpPr>
            <p:cNvPr id="120" name="TextBox 119"/>
            <p:cNvSpPr txBox="1"/>
            <p:nvPr userDrawn="1"/>
          </p:nvSpPr>
          <p:spPr>
            <a:xfrm>
              <a:off x="1846973" y="1489160"/>
              <a:ext cx="656431" cy="517339"/>
            </a:xfrm>
            <a:prstGeom prst="rect">
              <a:avLst/>
            </a:prstGeom>
            <a:noFill/>
          </p:spPr>
          <p:txBody>
            <a:bodyPr wrap="none" lIns="0" tIns="0" rIns="0" bIns="0" rtlCol="0">
              <a:spAutoFit/>
            </a:bodyPr>
            <a:lstStyle/>
            <a:p>
              <a:pPr>
                <a:lnSpc>
                  <a:spcPct val="90000"/>
                </a:lnSpc>
              </a:pPr>
              <a:r>
                <a:rPr lang="en-US" sz="900">
                  <a:solidFill>
                    <a:srgbClr val="424242"/>
                  </a:solidFill>
                </a:rPr>
                <a:t>bring the</a:t>
              </a:r>
              <a:br>
                <a:rPr lang="en-US" sz="900">
                  <a:solidFill>
                    <a:srgbClr val="424242"/>
                  </a:solidFill>
                </a:rPr>
              </a:br>
              <a:r>
                <a:rPr lang="en-US" sz="900">
                  <a:solidFill>
                    <a:srgbClr val="424242"/>
                  </a:solidFill>
                </a:rPr>
                <a:t>customer</a:t>
              </a:r>
              <a:br>
                <a:rPr lang="en-US" sz="900">
                  <a:solidFill>
                    <a:srgbClr val="424242"/>
                  </a:solidFill>
                </a:rPr>
              </a:br>
              <a:r>
                <a:rPr lang="en-US" sz="900">
                  <a:solidFill>
                    <a:srgbClr val="424242"/>
                  </a:solidFill>
                </a:rPr>
                <a:t>closer</a:t>
              </a:r>
            </a:p>
          </p:txBody>
        </p:sp>
        <p:sp>
          <p:nvSpPr>
            <p:cNvPr id="121" name="TextBox 120"/>
            <p:cNvSpPr txBox="1"/>
            <p:nvPr userDrawn="1"/>
          </p:nvSpPr>
          <p:spPr>
            <a:xfrm>
              <a:off x="1111594" y="2250116"/>
              <a:ext cx="1002388" cy="344892"/>
            </a:xfrm>
            <a:prstGeom prst="rect">
              <a:avLst/>
            </a:prstGeom>
            <a:noFill/>
          </p:spPr>
          <p:txBody>
            <a:bodyPr wrap="none" lIns="0" tIns="0" rIns="0" bIns="0" rtlCol="0">
              <a:spAutoFit/>
            </a:bodyPr>
            <a:lstStyle/>
            <a:p>
              <a:pPr>
                <a:lnSpc>
                  <a:spcPct val="90000"/>
                </a:lnSpc>
              </a:pPr>
              <a:r>
                <a:rPr lang="en-US" sz="900">
                  <a:solidFill>
                    <a:srgbClr val="424242"/>
                  </a:solidFill>
                </a:rPr>
                <a:t>partnerships</a:t>
              </a:r>
              <a:br>
                <a:rPr lang="en-US" sz="900">
                  <a:solidFill>
                    <a:srgbClr val="424242"/>
                  </a:solidFill>
                </a:rPr>
              </a:br>
              <a:r>
                <a:rPr lang="en-US" sz="900">
                  <a:solidFill>
                    <a:srgbClr val="424242"/>
                  </a:solidFill>
                </a:rPr>
                <a:t>over contracts</a:t>
              </a:r>
            </a:p>
          </p:txBody>
        </p:sp>
        <p:sp>
          <p:nvSpPr>
            <p:cNvPr id="122" name="TextBox 121"/>
            <p:cNvSpPr txBox="1"/>
            <p:nvPr userDrawn="1"/>
          </p:nvSpPr>
          <p:spPr>
            <a:xfrm>
              <a:off x="1975804" y="3108774"/>
              <a:ext cx="549983" cy="344892"/>
            </a:xfrm>
            <a:prstGeom prst="rect">
              <a:avLst/>
            </a:prstGeom>
            <a:noFill/>
          </p:spPr>
          <p:txBody>
            <a:bodyPr wrap="none" lIns="0" tIns="0" rIns="0" bIns="0" rtlCol="0">
              <a:spAutoFit/>
            </a:bodyPr>
            <a:lstStyle/>
            <a:p>
              <a:pPr>
                <a:lnSpc>
                  <a:spcPct val="90000"/>
                </a:lnSpc>
              </a:pPr>
              <a:r>
                <a:rPr lang="en-US" sz="900">
                  <a:solidFill>
                    <a:srgbClr val="424242"/>
                  </a:solidFill>
                </a:rPr>
                <a:t>lean</a:t>
              </a:r>
              <a:br>
                <a:rPr lang="en-US" sz="900">
                  <a:solidFill>
                    <a:srgbClr val="424242"/>
                  </a:solidFill>
                </a:rPr>
              </a:br>
              <a:r>
                <a:rPr lang="en-US" sz="900">
                  <a:solidFill>
                    <a:srgbClr val="424242"/>
                  </a:solidFill>
                </a:rPr>
                <a:t>thinking</a:t>
              </a:r>
            </a:p>
          </p:txBody>
        </p:sp>
        <p:sp>
          <p:nvSpPr>
            <p:cNvPr id="123" name="TextBox 122"/>
            <p:cNvSpPr txBox="1"/>
            <p:nvPr userDrawn="1"/>
          </p:nvSpPr>
          <p:spPr>
            <a:xfrm>
              <a:off x="1157350" y="3721272"/>
              <a:ext cx="771750" cy="344892"/>
            </a:xfrm>
            <a:prstGeom prst="rect">
              <a:avLst/>
            </a:prstGeom>
            <a:noFill/>
          </p:spPr>
          <p:txBody>
            <a:bodyPr wrap="none" lIns="0" tIns="0" rIns="0" bIns="0" rtlCol="0">
              <a:spAutoFit/>
            </a:bodyPr>
            <a:lstStyle/>
            <a:p>
              <a:pPr>
                <a:lnSpc>
                  <a:spcPct val="90000"/>
                </a:lnSpc>
              </a:pPr>
              <a:r>
                <a:rPr lang="en-US" sz="900">
                  <a:solidFill>
                    <a:srgbClr val="424242"/>
                  </a:solidFill>
                </a:rPr>
                <a:t>continuous</a:t>
              </a:r>
              <a:br>
                <a:rPr lang="en-US" sz="900">
                  <a:solidFill>
                    <a:srgbClr val="424242"/>
                  </a:solidFill>
                </a:rPr>
              </a:br>
              <a:r>
                <a:rPr lang="en-US" sz="900">
                  <a:solidFill>
                    <a:srgbClr val="424242"/>
                  </a:solidFill>
                </a:rPr>
                <a:t>quality</a:t>
              </a:r>
            </a:p>
          </p:txBody>
        </p:sp>
        <p:sp>
          <p:nvSpPr>
            <p:cNvPr id="124" name="TextBox 123"/>
            <p:cNvSpPr txBox="1"/>
            <p:nvPr userDrawn="1"/>
          </p:nvSpPr>
          <p:spPr>
            <a:xfrm>
              <a:off x="2353308" y="4199380"/>
              <a:ext cx="833844" cy="344892"/>
            </a:xfrm>
            <a:prstGeom prst="rect">
              <a:avLst/>
            </a:prstGeom>
            <a:noFill/>
          </p:spPr>
          <p:txBody>
            <a:bodyPr wrap="none" lIns="0" tIns="0" rIns="0" bIns="0" rtlCol="0">
              <a:spAutoFit/>
            </a:bodyPr>
            <a:lstStyle/>
            <a:p>
              <a:pPr>
                <a:lnSpc>
                  <a:spcPct val="90000"/>
                </a:lnSpc>
              </a:pPr>
              <a:r>
                <a:rPr lang="en-US" sz="900">
                  <a:solidFill>
                    <a:srgbClr val="424242"/>
                  </a:solidFill>
                </a:rPr>
                <a:t>empowered</a:t>
              </a:r>
              <a:br>
                <a:rPr lang="en-US" sz="900">
                  <a:solidFill>
                    <a:srgbClr val="424242"/>
                  </a:solidFill>
                </a:rPr>
              </a:br>
              <a:r>
                <a:rPr lang="en-US" sz="900">
                  <a:solidFill>
                    <a:srgbClr val="424242"/>
                  </a:solidFill>
                </a:rPr>
                <a:t>teams</a:t>
              </a:r>
            </a:p>
          </p:txBody>
        </p:sp>
        <p:sp>
          <p:nvSpPr>
            <p:cNvPr id="125" name="TextBox 124"/>
            <p:cNvSpPr txBox="1"/>
            <p:nvPr userDrawn="1"/>
          </p:nvSpPr>
          <p:spPr>
            <a:xfrm>
              <a:off x="5838952" y="4303194"/>
              <a:ext cx="816103" cy="172447"/>
            </a:xfrm>
            <a:prstGeom prst="rect">
              <a:avLst/>
            </a:prstGeom>
            <a:noFill/>
          </p:spPr>
          <p:txBody>
            <a:bodyPr wrap="none" lIns="0" tIns="0" rIns="0" bIns="0" rtlCol="0">
              <a:spAutoFit/>
            </a:bodyPr>
            <a:lstStyle/>
            <a:p>
              <a:pPr>
                <a:lnSpc>
                  <a:spcPct val="90000"/>
                </a:lnSpc>
              </a:pPr>
              <a:r>
                <a:rPr lang="en-US" sz="900">
                  <a:solidFill>
                    <a:srgbClr val="424242"/>
                  </a:solidFill>
                </a:rPr>
                <a:t>higher NPS</a:t>
              </a:r>
            </a:p>
          </p:txBody>
        </p:sp>
        <p:sp>
          <p:nvSpPr>
            <p:cNvPr id="126" name="TextBox 125"/>
            <p:cNvSpPr txBox="1"/>
            <p:nvPr userDrawn="1"/>
          </p:nvSpPr>
          <p:spPr>
            <a:xfrm>
              <a:off x="6681010" y="3730682"/>
              <a:ext cx="887068" cy="172447"/>
            </a:xfrm>
            <a:prstGeom prst="rect">
              <a:avLst/>
            </a:prstGeom>
            <a:noFill/>
          </p:spPr>
          <p:txBody>
            <a:bodyPr wrap="none" lIns="0" tIns="0" rIns="0" bIns="0" rtlCol="0">
              <a:spAutoFit/>
            </a:bodyPr>
            <a:lstStyle/>
            <a:p>
              <a:pPr>
                <a:lnSpc>
                  <a:spcPct val="90000"/>
                </a:lnSpc>
              </a:pPr>
              <a:r>
                <a:rPr lang="en-US" sz="900">
                  <a:solidFill>
                    <a:srgbClr val="424242"/>
                  </a:solidFill>
                </a:rPr>
                <a:t>predictability</a:t>
              </a:r>
            </a:p>
          </p:txBody>
        </p:sp>
        <p:sp>
          <p:nvSpPr>
            <p:cNvPr id="127" name="TextBox 126"/>
            <p:cNvSpPr txBox="1"/>
            <p:nvPr userDrawn="1"/>
          </p:nvSpPr>
          <p:spPr>
            <a:xfrm>
              <a:off x="6349676" y="3050822"/>
              <a:ext cx="629819" cy="344892"/>
            </a:xfrm>
            <a:prstGeom prst="rect">
              <a:avLst/>
            </a:prstGeom>
            <a:noFill/>
          </p:spPr>
          <p:txBody>
            <a:bodyPr wrap="none" lIns="0" tIns="0" rIns="0" bIns="0" rtlCol="0">
              <a:spAutoFit/>
            </a:bodyPr>
            <a:lstStyle/>
            <a:p>
              <a:pPr>
                <a:lnSpc>
                  <a:spcPct val="90000"/>
                </a:lnSpc>
              </a:pPr>
              <a:r>
                <a:rPr lang="en-US" sz="900">
                  <a:solidFill>
                    <a:srgbClr val="424242"/>
                  </a:solidFill>
                </a:rPr>
                <a:t>business</a:t>
              </a:r>
              <a:br>
                <a:rPr lang="en-US" sz="900">
                  <a:solidFill>
                    <a:srgbClr val="424242"/>
                  </a:solidFill>
                </a:rPr>
              </a:br>
              <a:r>
                <a:rPr lang="en-US" sz="900">
                  <a:solidFill>
                    <a:srgbClr val="424242"/>
                  </a:solidFill>
                </a:rPr>
                <a:t>value</a:t>
              </a:r>
            </a:p>
          </p:txBody>
        </p:sp>
        <p:sp>
          <p:nvSpPr>
            <p:cNvPr id="128" name="TextBox 127"/>
            <p:cNvSpPr txBox="1"/>
            <p:nvPr userDrawn="1"/>
          </p:nvSpPr>
          <p:spPr>
            <a:xfrm>
              <a:off x="6582427" y="2225875"/>
              <a:ext cx="1268508" cy="344892"/>
            </a:xfrm>
            <a:prstGeom prst="rect">
              <a:avLst/>
            </a:prstGeom>
            <a:noFill/>
          </p:spPr>
          <p:txBody>
            <a:bodyPr wrap="none" lIns="0" tIns="0" rIns="0" bIns="0" rtlCol="0">
              <a:spAutoFit/>
            </a:bodyPr>
            <a:lstStyle/>
            <a:p>
              <a:pPr>
                <a:lnSpc>
                  <a:spcPct val="90000"/>
                </a:lnSpc>
              </a:pPr>
              <a:r>
                <a:rPr lang="en-US" sz="900">
                  <a:solidFill>
                    <a:srgbClr val="424242"/>
                  </a:solidFill>
                </a:rPr>
                <a:t>quicker value with</a:t>
              </a:r>
              <a:br>
                <a:rPr lang="en-US" sz="900">
                  <a:solidFill>
                    <a:srgbClr val="424242"/>
                  </a:solidFill>
                </a:rPr>
              </a:br>
              <a:r>
                <a:rPr lang="en-US" sz="900">
                  <a:solidFill>
                    <a:srgbClr val="424242"/>
                  </a:solidFill>
                </a:rPr>
                <a:t>incremental work</a:t>
              </a:r>
            </a:p>
          </p:txBody>
        </p:sp>
        <p:sp>
          <p:nvSpPr>
            <p:cNvPr id="129" name="TextBox 128"/>
            <p:cNvSpPr txBox="1"/>
            <p:nvPr userDrawn="1"/>
          </p:nvSpPr>
          <p:spPr>
            <a:xfrm>
              <a:off x="6155751" y="1531219"/>
              <a:ext cx="612077" cy="517339"/>
            </a:xfrm>
            <a:prstGeom prst="rect">
              <a:avLst/>
            </a:prstGeom>
            <a:noFill/>
          </p:spPr>
          <p:txBody>
            <a:bodyPr wrap="none" lIns="0" tIns="0" rIns="0" bIns="0" rtlCol="0">
              <a:spAutoFit/>
            </a:bodyPr>
            <a:lstStyle/>
            <a:p>
              <a:pPr>
                <a:lnSpc>
                  <a:spcPct val="90000"/>
                </a:lnSpc>
              </a:pPr>
              <a:r>
                <a:rPr lang="en-US" sz="900">
                  <a:solidFill>
                    <a:srgbClr val="424242"/>
                  </a:solidFill>
                </a:rPr>
                <a:t>improve</a:t>
              </a:r>
              <a:br>
                <a:rPr lang="en-US" sz="900">
                  <a:solidFill>
                    <a:srgbClr val="424242"/>
                  </a:solidFill>
                </a:rPr>
              </a:br>
              <a:r>
                <a:rPr lang="en-US" sz="900">
                  <a:solidFill>
                    <a:srgbClr val="424242"/>
                  </a:solidFill>
                </a:rPr>
                <a:t>products</a:t>
              </a:r>
              <a:br>
                <a:rPr lang="en-US" sz="900">
                  <a:solidFill>
                    <a:srgbClr val="424242"/>
                  </a:solidFill>
                </a:rPr>
              </a:br>
              <a:r>
                <a:rPr lang="en-US" sz="900">
                  <a:solidFill>
                    <a:srgbClr val="424242"/>
                  </a:solidFill>
                </a:rPr>
                <a:t>faster</a:t>
              </a:r>
            </a:p>
          </p:txBody>
        </p:sp>
        <p:sp>
          <p:nvSpPr>
            <p:cNvPr id="130" name="TextBox 129"/>
            <p:cNvSpPr txBox="1"/>
            <p:nvPr userDrawn="1"/>
          </p:nvSpPr>
          <p:spPr>
            <a:xfrm>
              <a:off x="5236450" y="884776"/>
              <a:ext cx="931422" cy="344892"/>
            </a:xfrm>
            <a:prstGeom prst="rect">
              <a:avLst/>
            </a:prstGeom>
            <a:noFill/>
          </p:spPr>
          <p:txBody>
            <a:bodyPr wrap="none" lIns="0" tIns="0" rIns="0" bIns="0" rtlCol="0">
              <a:spAutoFit/>
            </a:bodyPr>
            <a:lstStyle/>
            <a:p>
              <a:pPr>
                <a:lnSpc>
                  <a:spcPct val="90000"/>
                </a:lnSpc>
              </a:pPr>
              <a:r>
                <a:rPr lang="en-US" sz="900">
                  <a:solidFill>
                    <a:srgbClr val="424242"/>
                  </a:solidFill>
                </a:rPr>
                <a:t>respond to</a:t>
              </a:r>
              <a:br>
                <a:rPr lang="en-US" sz="900">
                  <a:solidFill>
                    <a:srgbClr val="424242"/>
                  </a:solidFill>
                </a:rPr>
              </a:br>
              <a:r>
                <a:rPr lang="en-US" sz="900">
                  <a:solidFill>
                    <a:srgbClr val="424242"/>
                  </a:solidFill>
                </a:rPr>
                <a:t>market faster</a:t>
              </a:r>
            </a:p>
          </p:txBody>
        </p:sp>
        <p:pic>
          <p:nvPicPr>
            <p:cNvPr id="131" name="Picture 99"/>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390125" y="437716"/>
              <a:ext cx="832582" cy="43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100"/>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441270" y="1811928"/>
              <a:ext cx="1681378" cy="162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101"/>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762756" y="1763177"/>
              <a:ext cx="451591" cy="4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TextBox 133"/>
            <p:cNvSpPr txBox="1"/>
            <p:nvPr userDrawn="1"/>
          </p:nvSpPr>
          <p:spPr>
            <a:xfrm>
              <a:off x="4068681" y="2226529"/>
              <a:ext cx="558853" cy="383214"/>
            </a:xfrm>
            <a:prstGeom prst="rect">
              <a:avLst/>
            </a:prstGeom>
            <a:noFill/>
          </p:spPr>
          <p:txBody>
            <a:bodyPr wrap="none" lIns="0" tIns="0" rIns="0" bIns="0" rtlCol="0">
              <a:spAutoFit/>
            </a:bodyPr>
            <a:lstStyle/>
            <a:p>
              <a:pPr algn="ctr"/>
              <a:r>
                <a:rPr lang="en-US" sz="900">
                  <a:solidFill>
                    <a:srgbClr val="424242"/>
                  </a:solidFill>
                </a:rPr>
                <a:t>Agile</a:t>
              </a:r>
              <a:br>
                <a:rPr lang="en-US" sz="900">
                  <a:solidFill>
                    <a:srgbClr val="424242"/>
                  </a:solidFill>
                </a:rPr>
              </a:br>
              <a:r>
                <a:rPr lang="en-US" sz="900">
                  <a:solidFill>
                    <a:srgbClr val="424242"/>
                  </a:solidFill>
                </a:rPr>
                <a:t>Mindset</a:t>
              </a:r>
            </a:p>
          </p:txBody>
        </p:sp>
      </p:grpSp>
    </p:spTree>
    <p:extLst>
      <p:ext uri="{BB962C8B-B14F-4D97-AF65-F5344CB8AC3E}">
        <p14:creationId xmlns:p14="http://schemas.microsoft.com/office/powerpoint/2010/main" val="205834368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2 Key Callouts - 01">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4" name="Rectangle 3"/>
          <p:cNvSpPr/>
          <p:nvPr/>
        </p:nvSpPr>
        <p:spPr>
          <a:xfrm>
            <a:off x="4572000" y="0"/>
            <a:ext cx="4572000" cy="5143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D35E1CC8-863A-4E30-B0CD-2D7D58DB13D3}"/>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7" name="Title 1">
            <a:extLst>
              <a:ext uri="{FF2B5EF4-FFF2-40B4-BE49-F238E27FC236}">
                <a16:creationId xmlns:a16="http://schemas.microsoft.com/office/drawing/2014/main" id="{09B8395C-9ED9-4E60-AADF-9D31FFCD146B}"/>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30248F4D-8066-414E-9636-AEB6A7A654D4}"/>
              </a:ext>
            </a:extLst>
          </p:cNvPr>
          <p:cNvSpPr>
            <a:spLocks noGrp="1"/>
          </p:cNvSpPr>
          <p:nvPr>
            <p:ph type="body" sz="quarter" idx="13" hasCustomPrompt="1"/>
          </p:nvPr>
        </p:nvSpPr>
        <p:spPr>
          <a:xfrm>
            <a:off x="4994630" y="1285875"/>
            <a:ext cx="3511550" cy="2563813"/>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1969375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2 Key Callouts - 02">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4" name="Rectangle 3"/>
          <p:cNvSpPr/>
          <p:nvPr/>
        </p:nvSpPr>
        <p:spPr>
          <a:xfrm>
            <a:off x="4572000" y="0"/>
            <a:ext cx="4572000" cy="5143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193BFE0A-41E4-4215-A8D5-C69FDF59B116}"/>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7" name="Title 1">
            <a:extLst>
              <a:ext uri="{FF2B5EF4-FFF2-40B4-BE49-F238E27FC236}">
                <a16:creationId xmlns:a16="http://schemas.microsoft.com/office/drawing/2014/main" id="{04EA95BD-2B33-48E4-B2D9-0462FC67DA6A}"/>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9" name="Text Placeholder 5">
            <a:extLst>
              <a:ext uri="{FF2B5EF4-FFF2-40B4-BE49-F238E27FC236}">
                <a16:creationId xmlns:a16="http://schemas.microsoft.com/office/drawing/2014/main" id="{0A135A51-B1BD-4414-8DAC-E981669E288A}"/>
              </a:ext>
            </a:extLst>
          </p:cNvPr>
          <p:cNvSpPr>
            <a:spLocks noGrp="1"/>
          </p:cNvSpPr>
          <p:nvPr>
            <p:ph type="body" sz="quarter" idx="13" hasCustomPrompt="1"/>
          </p:nvPr>
        </p:nvSpPr>
        <p:spPr>
          <a:xfrm>
            <a:off x="4994630" y="1285875"/>
            <a:ext cx="3511550" cy="2563813"/>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314768919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 Key Callouts - 03">
    <p:spTree>
      <p:nvGrpSpPr>
        <p:cNvPr id="1" name=""/>
        <p:cNvGrpSpPr/>
        <p:nvPr/>
      </p:nvGrpSpPr>
      <p:grpSpPr>
        <a:xfrm>
          <a:off x="0" y="0"/>
          <a:ext cx="0" cy="0"/>
          <a:chOff x="0" y="0"/>
          <a:chExt cx="0" cy="0"/>
        </a:xfrm>
      </p:grpSpPr>
      <p:sp>
        <p:nvSpPr>
          <p:cNvPr id="4" name="Rectangle 3"/>
          <p:cNvSpPr/>
          <p:nvPr/>
        </p:nvSpPr>
        <p:spPr>
          <a:xfrm>
            <a:off x="4572000" y="0"/>
            <a:ext cx="4572000" cy="5143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DDAF119C-904B-4C64-A89E-A937DFB84BFE}"/>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7" name="Title 1">
            <a:extLst>
              <a:ext uri="{FF2B5EF4-FFF2-40B4-BE49-F238E27FC236}">
                <a16:creationId xmlns:a16="http://schemas.microsoft.com/office/drawing/2014/main" id="{793D9056-AEB7-4C9D-9C19-D04468A5E1CB}"/>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6" name="Text Placeholder 5">
            <a:extLst>
              <a:ext uri="{FF2B5EF4-FFF2-40B4-BE49-F238E27FC236}">
                <a16:creationId xmlns:a16="http://schemas.microsoft.com/office/drawing/2014/main" id="{2AE533B8-9217-4751-8BF0-C1181127E63C}"/>
              </a:ext>
            </a:extLst>
          </p:cNvPr>
          <p:cNvSpPr>
            <a:spLocks noGrp="1"/>
          </p:cNvSpPr>
          <p:nvPr>
            <p:ph type="body" sz="quarter" idx="13" hasCustomPrompt="1"/>
          </p:nvPr>
        </p:nvSpPr>
        <p:spPr>
          <a:xfrm>
            <a:off x="4994630" y="1285875"/>
            <a:ext cx="3511550" cy="2563813"/>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368946403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2 Key Callouts - 04">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679628-AC3D-4B88-BFD1-D3F1240CCAC2}"/>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4" name="Object 3" hidden="1">
                        <a:extLst>
                          <a:ext uri="{FF2B5EF4-FFF2-40B4-BE49-F238E27FC236}">
                            <a16:creationId xmlns:a16="http://schemas.microsoft.com/office/drawing/2014/main" id="{5D679628-AC3D-4B88-BFD1-D3F1240CCAC2}"/>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D8B8B3B3-B4BA-44ED-BCBD-9BE67E5C5939}"/>
              </a:ext>
            </a:extLst>
          </p:cNvPr>
          <p:cNvSpPr/>
          <p:nvPr/>
        </p:nvSpPr>
        <p:spPr>
          <a:xfrm>
            <a:off x="4572000" y="0"/>
            <a:ext cx="4572000" cy="51435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F508BA86-FFEE-4622-BBB5-A1E903FF919F}"/>
              </a:ext>
            </a:extLst>
          </p:cNvPr>
          <p:cNvSpPr>
            <a:spLocks noGrp="1"/>
          </p:cNvSpPr>
          <p:nvPr>
            <p:ph type="sldNum" sz="quarter" idx="12"/>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9" name="Title 1">
            <a:extLst>
              <a:ext uri="{FF2B5EF4-FFF2-40B4-BE49-F238E27FC236}">
                <a16:creationId xmlns:a16="http://schemas.microsoft.com/office/drawing/2014/main" id="{4EF62922-61D2-43A6-B8DE-FFDF3C3553ED}"/>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42717245-58C3-429D-B775-6F5D87D76DCD}"/>
              </a:ext>
            </a:extLst>
          </p:cNvPr>
          <p:cNvSpPr>
            <a:spLocks noGrp="1"/>
          </p:cNvSpPr>
          <p:nvPr>
            <p:ph type="body" sz="quarter" idx="13" hasCustomPrompt="1"/>
          </p:nvPr>
        </p:nvSpPr>
        <p:spPr>
          <a:xfrm>
            <a:off x="4994630" y="1285875"/>
            <a:ext cx="3511550" cy="2563813"/>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37477857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1">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4" name="Title 1"/>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7EA0AF8-80EB-4DC1-9CC7-8D5DB2BAFCB3}"/>
              </a:ext>
            </a:extLst>
          </p:cNvPr>
          <p:cNvSpPr>
            <a:spLocks noGrp="1"/>
          </p:cNvSpPr>
          <p:nvPr>
            <p:ph type="sldNum" sz="quarter" idx="10"/>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Tree>
    <p:extLst>
      <p:ext uri="{BB962C8B-B14F-4D97-AF65-F5344CB8AC3E}">
        <p14:creationId xmlns:p14="http://schemas.microsoft.com/office/powerpoint/2010/main" val="86978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308328314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2">
    <p:spTree>
      <p:nvGrpSpPr>
        <p:cNvPr id="1" name=""/>
        <p:cNvGrpSpPr/>
        <p:nvPr/>
      </p:nvGrpSpPr>
      <p:grpSpPr>
        <a:xfrm>
          <a:off x="0" y="0"/>
          <a:ext cx="0" cy="0"/>
          <a:chOff x="0" y="0"/>
          <a:chExt cx="0" cy="0"/>
        </a:xfrm>
      </p:grpSpPr>
      <p:sp>
        <p:nvSpPr>
          <p:cNvPr id="5" name="Rectangle 4"/>
          <p:cNvSpPr/>
          <p:nvPr/>
        </p:nvSpPr>
        <p:spPr>
          <a:xfrm>
            <a:off x="5943600" y="0"/>
            <a:ext cx="3200400"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DADADA"/>
              </a:solidFill>
            </a:endParaRPr>
          </a:p>
        </p:txBody>
      </p:sp>
      <p:sp>
        <p:nvSpPr>
          <p:cNvPr id="8" name="Text Placeholder 9">
            <a:extLst>
              <a:ext uri="{FF2B5EF4-FFF2-40B4-BE49-F238E27FC236}">
                <a16:creationId xmlns:a16="http://schemas.microsoft.com/office/drawing/2014/main" id="{56AFB9C0-8003-4855-B8A8-12A3A1EF98E1}"/>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a:t>Arial 24pt</a:t>
            </a:r>
          </a:p>
        </p:txBody>
      </p:sp>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CF0AF651-02E6-4B30-A22D-888B2699DF66}"/>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7" name="Title 1">
            <a:extLst>
              <a:ext uri="{FF2B5EF4-FFF2-40B4-BE49-F238E27FC236}">
                <a16:creationId xmlns:a16="http://schemas.microsoft.com/office/drawing/2014/main" id="{ADBF864C-6942-4A53-A7BC-F9F4980F877F}"/>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72864300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3">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5" name="Rectangle 4"/>
          <p:cNvSpPr/>
          <p:nvPr/>
        </p:nvSpPr>
        <p:spPr>
          <a:xfrm>
            <a:off x="5943600" y="0"/>
            <a:ext cx="3200400"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DADADA"/>
              </a:solidFill>
            </a:endParaRPr>
          </a:p>
        </p:txBody>
      </p:sp>
      <p:sp>
        <p:nvSpPr>
          <p:cNvPr id="2" name="Slide Number Placeholder 1">
            <a:extLst>
              <a:ext uri="{FF2B5EF4-FFF2-40B4-BE49-F238E27FC236}">
                <a16:creationId xmlns:a16="http://schemas.microsoft.com/office/drawing/2014/main" id="{4850E4DE-5492-4AD5-92C8-E0776A214A52}"/>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7" name="Text Placeholder 9">
            <a:extLst>
              <a:ext uri="{FF2B5EF4-FFF2-40B4-BE49-F238E27FC236}">
                <a16:creationId xmlns:a16="http://schemas.microsoft.com/office/drawing/2014/main" id="{94727030-CC6F-47DA-A8FF-A51BE816C4A0}"/>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a:t>Arial 24pt</a:t>
            </a:r>
          </a:p>
        </p:txBody>
      </p:sp>
      <p:sp>
        <p:nvSpPr>
          <p:cNvPr id="8" name="Title 1">
            <a:extLst>
              <a:ext uri="{FF2B5EF4-FFF2-40B4-BE49-F238E27FC236}">
                <a16:creationId xmlns:a16="http://schemas.microsoft.com/office/drawing/2014/main" id="{E3790C23-CC2E-4D28-B230-8047B4B5DC00}"/>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37819028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4">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5" name="Rectangle 4"/>
          <p:cNvSpPr/>
          <p:nvPr/>
        </p:nvSpPr>
        <p:spPr>
          <a:xfrm>
            <a:off x="5943600" y="0"/>
            <a:ext cx="320040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DADADA"/>
              </a:solidFill>
            </a:endParaRPr>
          </a:p>
        </p:txBody>
      </p:sp>
      <p:sp>
        <p:nvSpPr>
          <p:cNvPr id="7" name="Slide Number Placeholder 6">
            <a:extLst>
              <a:ext uri="{FF2B5EF4-FFF2-40B4-BE49-F238E27FC236}">
                <a16:creationId xmlns:a16="http://schemas.microsoft.com/office/drawing/2014/main" id="{5AEF4FD2-137B-4DA9-9C4E-1C98408E308C}"/>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8" name="Text Placeholder 9">
            <a:extLst>
              <a:ext uri="{FF2B5EF4-FFF2-40B4-BE49-F238E27FC236}">
                <a16:creationId xmlns:a16="http://schemas.microsoft.com/office/drawing/2014/main" id="{DDAD72D0-D49B-4C52-87C7-0375CDE2789A}"/>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9037DEC9-EE1B-4C68-80EC-24BD45907ADA}"/>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98812380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71824-AB27-4A04-A61E-6CA454917B28}"/>
              </a:ext>
            </a:extLst>
          </p:cNvPr>
          <p:cNvSpPr>
            <a:spLocks noGrp="1"/>
          </p:cNvSpPr>
          <p:nvPr>
            <p:ph type="sldNum" sz="quarter" idx="10"/>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4" name="TextBox 3">
            <a:extLst>
              <a:ext uri="{FF2B5EF4-FFF2-40B4-BE49-F238E27FC236}">
                <a16:creationId xmlns:a16="http://schemas.microsoft.com/office/drawing/2014/main" id="{B0CAD1EF-2822-4F1E-8399-8C17B38C6FB3}"/>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solidFill>
                  <a:srgbClr val="424242"/>
                </a:solidFill>
              </a:rPr>
              <a:t>© 2019 UnitedHealth Group. Any use, copying or distribution without written permission from UnitedHealth Group is prohibited.</a:t>
            </a:r>
          </a:p>
        </p:txBody>
      </p:sp>
      <p:sp>
        <p:nvSpPr>
          <p:cNvPr id="5" name="Title 1">
            <a:extLst>
              <a:ext uri="{FF2B5EF4-FFF2-40B4-BE49-F238E27FC236}">
                <a16:creationId xmlns:a16="http://schemas.microsoft.com/office/drawing/2014/main" id="{A0F8A284-6FAE-48F8-B310-72F1B8144A56}"/>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accent1"/>
                </a:solidFill>
                <a:latin typeface="+mj-lt"/>
                <a:cs typeface="Arial"/>
              </a:defRPr>
            </a:lvl1pPr>
          </a:lstStyle>
          <a:p>
            <a:r>
              <a:rPr lang="en-US"/>
              <a:t>Arial 24pt</a:t>
            </a:r>
          </a:p>
        </p:txBody>
      </p:sp>
      <p:pic>
        <p:nvPicPr>
          <p:cNvPr id="6" name="Picture 10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4476750"/>
            <a:ext cx="604846" cy="58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27186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1">
    <p:spTree>
      <p:nvGrpSpPr>
        <p:cNvPr id="1" name=""/>
        <p:cNvGrpSpPr/>
        <p:nvPr/>
      </p:nvGrpSpPr>
      <p:grpSpPr>
        <a:xfrm>
          <a:off x="0" y="0"/>
          <a:ext cx="0" cy="0"/>
          <a:chOff x="0" y="0"/>
          <a:chExt cx="0" cy="0"/>
        </a:xfrm>
      </p:grpSpPr>
      <p:sp>
        <p:nvSpPr>
          <p:cNvPr id="4" name="Rectangle 3"/>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Title 1"/>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DA15AF5-4611-427F-B6D7-1BF2272D34D9}"/>
              </a:ext>
            </a:extLst>
          </p:cNvPr>
          <p:cNvSpPr>
            <a:spLocks noGrp="1"/>
          </p:cNvSpPr>
          <p:nvPr>
            <p:ph type="sldNum" sz="quarter" idx="10"/>
          </p:nvPr>
        </p:nvSpPr>
        <p:spPr/>
        <p:txBody>
          <a:bodyPr/>
          <a:lstStyle/>
          <a:p>
            <a:fld id="{6575370D-4E78-C44F-8DB3-41D140BF8DE9}" type="slidenum">
              <a:rPr lang="en-US" smtClean="0">
                <a:solidFill>
                  <a:srgbClr val="424242"/>
                </a:solidFill>
              </a:rPr>
              <a:pPr/>
              <a:t>‹#›</a:t>
            </a:fld>
            <a:endParaRPr lang="en-US">
              <a:solidFill>
                <a:srgbClr val="424242"/>
              </a:solidFill>
            </a:endParaRPr>
          </a:p>
        </p:txBody>
      </p:sp>
      <p:pic>
        <p:nvPicPr>
          <p:cNvPr id="5" name="Picture 10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4476750"/>
            <a:ext cx="604846" cy="58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45159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2">
    <p:spTree>
      <p:nvGrpSpPr>
        <p:cNvPr id="1" name=""/>
        <p:cNvGrpSpPr/>
        <p:nvPr/>
      </p:nvGrpSpPr>
      <p:grpSpPr>
        <a:xfrm>
          <a:off x="0" y="0"/>
          <a:ext cx="0" cy="0"/>
          <a:chOff x="0" y="0"/>
          <a:chExt cx="0" cy="0"/>
        </a:xfrm>
      </p:grpSpPr>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7" name="Text Placeholder 3"/>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accent1"/>
                </a:solidFill>
                <a:latin typeface="+mj-lt"/>
                <a:cs typeface="Arial"/>
              </a:defRPr>
            </a:lvl1pPr>
          </a:lstStyle>
          <a:p>
            <a:pPr lvl="0"/>
            <a:r>
              <a:rPr lang="en-US"/>
              <a:t>Arial 24pt</a:t>
            </a:r>
          </a:p>
        </p:txBody>
      </p:sp>
      <p:sp>
        <p:nvSpPr>
          <p:cNvPr id="2" name="Slide Number Placeholder 1">
            <a:extLst>
              <a:ext uri="{FF2B5EF4-FFF2-40B4-BE49-F238E27FC236}">
                <a16:creationId xmlns:a16="http://schemas.microsoft.com/office/drawing/2014/main" id="{AAD0ECD9-04D3-4F17-86BE-B9E55D6DC7F1}"/>
              </a:ext>
            </a:extLst>
          </p:cNvPr>
          <p:cNvSpPr>
            <a:spLocks noGrp="1"/>
          </p:cNvSpPr>
          <p:nvPr>
            <p:ph type="sldNum" sz="quarter" idx="12"/>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6" name="Title 1">
            <a:extLst>
              <a:ext uri="{FF2B5EF4-FFF2-40B4-BE49-F238E27FC236}">
                <a16:creationId xmlns:a16="http://schemas.microsoft.com/office/drawing/2014/main" id="{41A1ED42-DC5A-485A-9A02-28E5B571FC1A}"/>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350746675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3">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3A372490-5BB5-4E46-80F8-94B4E97B2D78}"/>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9" name="Text Placeholder 3">
            <a:extLst>
              <a:ext uri="{FF2B5EF4-FFF2-40B4-BE49-F238E27FC236}">
                <a16:creationId xmlns:a16="http://schemas.microsoft.com/office/drawing/2014/main" id="{E867C875-BB11-4913-BBD8-EA3E407A6E86}"/>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407A3B00-7469-4656-A6B9-34CB681AB0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397201556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4">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53CF35B5-B3DE-44ED-93D1-EFEB2CC7B489}"/>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9" name="Text Placeholder 3">
            <a:extLst>
              <a:ext uri="{FF2B5EF4-FFF2-40B4-BE49-F238E27FC236}">
                <a16:creationId xmlns:a16="http://schemas.microsoft.com/office/drawing/2014/main" id="{56827B22-9442-4E00-843D-EFE50816072F}"/>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728B6A40-A954-4726-BD1A-5C5D060FBBFC}"/>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18534267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tacked - Key Callouts -05">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72E1AE0A-DC89-4EA6-B36F-D24225FF3D67}"/>
              </a:ext>
            </a:extLst>
          </p:cNvPr>
          <p:cNvSpPr>
            <a:spLocks noGrp="1"/>
          </p:cNvSpPr>
          <p:nvPr>
            <p:ph type="sldNum" sz="quarter" idx="12"/>
          </p:nvPr>
        </p:nvSpPr>
        <p:spPr/>
        <p:txBody>
          <a:bodyPr/>
          <a:lstStyle>
            <a:lvl1pPr>
              <a:defRPr>
                <a:solidFill>
                  <a:schemeClr val="tx1"/>
                </a:solidFill>
              </a:defRPr>
            </a:lvl1pPr>
          </a:lstStyle>
          <a:p>
            <a:fld id="{6575370D-4E78-C44F-8DB3-41D140BF8DE9}" type="slidenum">
              <a:rPr lang="en-US" smtClean="0">
                <a:solidFill>
                  <a:srgbClr val="424242"/>
                </a:solidFill>
              </a:rPr>
              <a:pPr/>
              <a:t>‹#›</a:t>
            </a:fld>
            <a:endParaRPr lang="en-US">
              <a:solidFill>
                <a:srgbClr val="424242"/>
              </a:solidFill>
            </a:endParaRPr>
          </a:p>
        </p:txBody>
      </p:sp>
      <p:sp>
        <p:nvSpPr>
          <p:cNvPr id="9" name="Text Placeholder 3">
            <a:extLst>
              <a:ext uri="{FF2B5EF4-FFF2-40B4-BE49-F238E27FC236}">
                <a16:creationId xmlns:a16="http://schemas.microsoft.com/office/drawing/2014/main" id="{A42BDB48-468F-4D12-AD39-9CF2E8D99170}"/>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6EAA90FE-39B8-44F3-B624-0734659E3F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32494657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1">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E6D84179-83D2-4D72-B343-D5999BEEAA7C}"/>
              </a:ext>
            </a:extLst>
          </p:cNvPr>
          <p:cNvSpPr>
            <a:spLocks noGrp="1"/>
          </p:cNvSpPr>
          <p:nvPr>
            <p:ph type="sldNum" sz="quarter" idx="12"/>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7" name="Text Placeholder 3">
            <a:extLst>
              <a:ext uri="{FF2B5EF4-FFF2-40B4-BE49-F238E27FC236}">
                <a16:creationId xmlns:a16="http://schemas.microsoft.com/office/drawing/2014/main" id="{449AC607-6E56-43DE-9ED4-D63885180633}"/>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8" name="Text Placeholder 3">
            <a:extLst>
              <a:ext uri="{FF2B5EF4-FFF2-40B4-BE49-F238E27FC236}">
                <a16:creationId xmlns:a16="http://schemas.microsoft.com/office/drawing/2014/main" id="{B3087A13-B3B9-4620-8299-8325476CC27B}"/>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3964757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and Conten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a:xfrm>
            <a:off x="3013142" y="1057887"/>
            <a:ext cx="5845107" cy="3600623"/>
          </a:xfrm>
        </p:spPr>
        <p:txBody>
          <a:bodyPr/>
          <a:lstStyle>
            <a:lvl1pPr>
              <a:defRPr sz="1500"/>
            </a:lvl1pPr>
            <a:lvl2pPr>
              <a:defRPr sz="1500"/>
            </a:lvl2pPr>
            <a:lvl3pPr>
              <a:defRPr sz="1500"/>
            </a:lvl3pPr>
            <a:lvl4pPr>
              <a:defRPr sz="1400"/>
            </a:lvl4pPr>
            <a:lvl5pPr>
              <a:defRPr sz="1200"/>
            </a:lvl5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5" y="1057884"/>
            <a:ext cx="2107956" cy="2947780"/>
          </a:xfrm>
        </p:spPr>
        <p:txBody>
          <a:bodyPr/>
          <a:lstStyle>
            <a:lvl1pPr>
              <a:lnSpc>
                <a:spcPct val="100000"/>
              </a:lnSpc>
              <a:defRPr sz="15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534250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2">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7" name="Rectangle 6"/>
          <p:cNvSpPr/>
          <p:nvPr/>
        </p:nvSpPr>
        <p:spPr>
          <a:xfrm>
            <a:off x="6096000" y="0"/>
            <a:ext cx="306324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14065D36-7F11-4FC3-8499-1D7016E2C643}"/>
              </a:ext>
            </a:extLst>
          </p:cNvPr>
          <p:cNvSpPr>
            <a:spLocks noGrp="1"/>
          </p:cNvSpPr>
          <p:nvPr>
            <p:ph type="sldNum" sz="quarter" idx="13"/>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9" name="Text Placeholder 3">
            <a:extLst>
              <a:ext uri="{FF2B5EF4-FFF2-40B4-BE49-F238E27FC236}">
                <a16:creationId xmlns:a16="http://schemas.microsoft.com/office/drawing/2014/main" id="{EEAC83AA-D84E-48C1-AD66-D71DF76EF41D}"/>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10" name="Text Placeholder 3">
            <a:extLst>
              <a:ext uri="{FF2B5EF4-FFF2-40B4-BE49-F238E27FC236}">
                <a16:creationId xmlns:a16="http://schemas.microsoft.com/office/drawing/2014/main" id="{4B08FD0D-8B2A-4BDC-AE36-6B880C2B3791}"/>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13" name="Text Placeholder 3">
            <a:extLst>
              <a:ext uri="{FF2B5EF4-FFF2-40B4-BE49-F238E27FC236}">
                <a16:creationId xmlns:a16="http://schemas.microsoft.com/office/drawing/2014/main" id="{497FF39F-B11E-45C8-81F5-34208026D09E}"/>
              </a:ext>
            </a:extLst>
          </p:cNvPr>
          <p:cNvSpPr>
            <a:spLocks noGrp="1"/>
          </p:cNvSpPr>
          <p:nvPr>
            <p:ph type="body" sz="quarter" idx="14" hasCustomPrompt="1"/>
          </p:nvPr>
        </p:nvSpPr>
        <p:spPr>
          <a:xfrm>
            <a:off x="6320501" y="1183583"/>
            <a:ext cx="2623658" cy="2782929"/>
          </a:xfrm>
          <a:prstGeom prst="rect">
            <a:avLst/>
          </a:prstGeom>
        </p:spPr>
        <p:txBody>
          <a:bodyPr vert="horz" anchor="ctr">
            <a:normAutofit/>
          </a:bodyPr>
          <a:lstStyle>
            <a:lvl1pPr marL="0" indent="0" algn="ctr">
              <a:buNone/>
              <a:defRPr sz="2000"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109739600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5">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588DC506-2E65-435F-BC2D-518DDD8FBE81}"/>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6" name="Text Placeholder 9">
            <a:extLst>
              <a:ext uri="{FF2B5EF4-FFF2-40B4-BE49-F238E27FC236}">
                <a16:creationId xmlns:a16="http://schemas.microsoft.com/office/drawing/2014/main" id="{8E35DE89-3D85-4C7C-BB2A-E6E4E839006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accent1"/>
                </a:solidFill>
                <a:latin typeface="+mj-lt"/>
                <a:cs typeface="Arial"/>
              </a:defRPr>
            </a:lvl1pPr>
          </a:lstStyle>
          <a:p>
            <a:pPr lvl="0"/>
            <a:r>
              <a:rPr lang="en-US"/>
              <a:t>Arial 24pt</a:t>
            </a:r>
          </a:p>
        </p:txBody>
      </p:sp>
      <p:sp>
        <p:nvSpPr>
          <p:cNvPr id="7" name="Text Placeholder 9">
            <a:extLst>
              <a:ext uri="{FF2B5EF4-FFF2-40B4-BE49-F238E27FC236}">
                <a16:creationId xmlns:a16="http://schemas.microsoft.com/office/drawing/2014/main" id="{B2973438-EF4E-4C65-84D6-95D5BE61E0F7}"/>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5151549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6">
    <p:spTree>
      <p:nvGrpSpPr>
        <p:cNvPr id="1" name=""/>
        <p:cNvGrpSpPr/>
        <p:nvPr/>
      </p:nvGrpSpPr>
      <p:grpSpPr>
        <a:xfrm>
          <a:off x="0" y="0"/>
          <a:ext cx="0" cy="0"/>
          <a:chOff x="0" y="0"/>
          <a:chExt cx="0" cy="0"/>
        </a:xfrm>
      </p:grpSpPr>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E36C2C92-2CE5-4ABD-972B-42B5B52329D5}"/>
              </a:ext>
            </a:extLst>
          </p:cNvPr>
          <p:cNvSpPr>
            <a:spLocks noGrp="1"/>
          </p:cNvSpPr>
          <p:nvPr>
            <p:ph type="sldNum" sz="quarter" idx="12"/>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
        <p:nvSpPr>
          <p:cNvPr id="7" name="Text Placeholder 9">
            <a:extLst>
              <a:ext uri="{FF2B5EF4-FFF2-40B4-BE49-F238E27FC236}">
                <a16:creationId xmlns:a16="http://schemas.microsoft.com/office/drawing/2014/main" id="{4AFFF825-44D9-4E24-AE16-B25BC7A3AD5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5CD279F6-E27E-4AD1-80C2-55CDF8F7D3B8}"/>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003C71"/>
                </a:solidFill>
                <a:latin typeface="+mj-lt"/>
                <a:cs typeface="Arial"/>
              </a:defRPr>
            </a:lvl1pPr>
          </a:lstStyle>
          <a:p>
            <a:pPr lvl="0"/>
            <a:r>
              <a:rPr lang="en-US"/>
              <a:t>Arial 20pt</a:t>
            </a:r>
          </a:p>
        </p:txBody>
      </p:sp>
    </p:spTree>
    <p:extLst>
      <p:ext uri="{BB962C8B-B14F-4D97-AF65-F5344CB8AC3E}">
        <p14:creationId xmlns:p14="http://schemas.microsoft.com/office/powerpoint/2010/main" val="375002573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7">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1A91A15D-16B9-4A74-B0F1-B3E47DF10BB0}"/>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7" name="Text Placeholder 9">
            <a:extLst>
              <a:ext uri="{FF2B5EF4-FFF2-40B4-BE49-F238E27FC236}">
                <a16:creationId xmlns:a16="http://schemas.microsoft.com/office/drawing/2014/main" id="{C6F490BF-9532-4FCD-B2D3-418BF517E79B}"/>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4CD3F6E3-FA85-444A-AB5A-EC17B396D378}"/>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84261194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8">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7" name="Rectangle 6"/>
          <p:cNvSpPr/>
          <p:nvPr/>
        </p:nvSpPr>
        <p:spPr>
          <a:xfrm>
            <a:off x="4572000" y="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F23601C5-02F7-445D-AB36-350CE6DF4B05}"/>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10" name="Text Placeholder 9">
            <a:extLst>
              <a:ext uri="{FF2B5EF4-FFF2-40B4-BE49-F238E27FC236}">
                <a16:creationId xmlns:a16="http://schemas.microsoft.com/office/drawing/2014/main" id="{F218A3D4-6F7E-4E71-A0DD-92C5BB4B5E71}"/>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10C9A2EB-FA32-45BF-9CE6-FE3B91C1D61A}"/>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4D79AE23-A75B-49A1-B8C2-914AFA6BADA6}"/>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5734968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9">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103501CD-FBDB-4BFE-8B67-3F9CEC46E818}"/>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10" name="Text Placeholder 9">
            <a:extLst>
              <a:ext uri="{FF2B5EF4-FFF2-40B4-BE49-F238E27FC236}">
                <a16:creationId xmlns:a16="http://schemas.microsoft.com/office/drawing/2014/main" id="{C4F0C22E-24C4-425B-AD00-57F80463EF63}"/>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9E4B1944-F748-46C2-A158-AF11D46D5170}"/>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F1343BEA-428F-426E-81AD-9C107093DAC5}"/>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200180016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10">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2" name="Slide Number Placeholder 1">
            <a:extLst>
              <a:ext uri="{FF2B5EF4-FFF2-40B4-BE49-F238E27FC236}">
                <a16:creationId xmlns:a16="http://schemas.microsoft.com/office/drawing/2014/main" id="{9D6E48B6-20E6-4119-8366-1E4FE241DFD2}"/>
              </a:ext>
            </a:extLst>
          </p:cNvPr>
          <p:cNvSpPr>
            <a:spLocks noGrp="1"/>
          </p:cNvSpPr>
          <p:nvPr>
            <p:ph type="sldNum" sz="quarter" idx="14"/>
          </p:nvPr>
        </p:nvSpPr>
        <p:spPr/>
        <p:txBody>
          <a:bodyPr/>
          <a:lstStyle>
            <a:lvl1pPr>
              <a:defRPr>
                <a:solidFill>
                  <a:schemeClr val="bg1"/>
                </a:solidFill>
              </a:defRPr>
            </a:lvl1pPr>
          </a:lstStyle>
          <a:p>
            <a:fld id="{6575370D-4E78-C44F-8DB3-41D140BF8DE9}" type="slidenum">
              <a:rPr lang="en-US" smtClean="0">
                <a:solidFill>
                  <a:srgbClr val="FFFFFF"/>
                </a:solidFill>
              </a:rPr>
              <a:pPr/>
              <a:t>‹#›</a:t>
            </a:fld>
            <a:endParaRPr lang="en-US">
              <a:solidFill>
                <a:srgbClr val="FFFFFF"/>
              </a:solidFill>
            </a:endParaRPr>
          </a:p>
        </p:txBody>
      </p:sp>
      <p:sp>
        <p:nvSpPr>
          <p:cNvPr id="12" name="Text Placeholder 9">
            <a:extLst>
              <a:ext uri="{FF2B5EF4-FFF2-40B4-BE49-F238E27FC236}">
                <a16:creationId xmlns:a16="http://schemas.microsoft.com/office/drawing/2014/main" id="{CD72B495-1B75-421F-8509-FA88C4C94B16}"/>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3" name="Text Placeholder 9">
            <a:extLst>
              <a:ext uri="{FF2B5EF4-FFF2-40B4-BE49-F238E27FC236}">
                <a16:creationId xmlns:a16="http://schemas.microsoft.com/office/drawing/2014/main" id="{473FFFA9-53F4-41A9-8B65-75C793B61AB4}"/>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4" name="Text Placeholder 9">
            <a:extLst>
              <a:ext uri="{FF2B5EF4-FFF2-40B4-BE49-F238E27FC236}">
                <a16:creationId xmlns:a16="http://schemas.microsoft.com/office/drawing/2014/main" id="{61C6E911-B68A-48DC-8F9A-DD26D4C5F68B}"/>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15" name="Text Placeholder 9">
            <a:extLst>
              <a:ext uri="{FF2B5EF4-FFF2-40B4-BE49-F238E27FC236}">
                <a16:creationId xmlns:a16="http://schemas.microsoft.com/office/drawing/2014/main" id="{CFD84F5D-F59D-4554-B3C3-B9AD9BB9934C}"/>
              </a:ext>
            </a:extLst>
          </p:cNvPr>
          <p:cNvSpPr>
            <a:spLocks noGrp="1"/>
          </p:cNvSpPr>
          <p:nvPr>
            <p:ph type="body" sz="quarter" idx="13" hasCustomPrompt="1"/>
          </p:nvPr>
        </p:nvSpPr>
        <p:spPr>
          <a:xfrm>
            <a:off x="5273682" y="17160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179775999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2 Column - Key Callouts - 11">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3" name="Text Placeholder 9"/>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tx1"/>
                </a:solidFill>
                <a:latin typeface="+mj-lt"/>
                <a:cs typeface="Arial"/>
              </a:defRPr>
            </a:lvl1pPr>
          </a:lstStyle>
          <a:p>
            <a:pPr lvl="0"/>
            <a:r>
              <a:rPr lang="en-US"/>
              <a:t>Arial 24pt</a:t>
            </a:r>
          </a:p>
        </p:txBody>
      </p:sp>
      <p:sp>
        <p:nvSpPr>
          <p:cNvPr id="8" name="Text Placeholder 9"/>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7" name="Rectangle 6"/>
          <p:cNvSpPr/>
          <p:nvPr/>
        </p:nvSpPr>
        <p:spPr>
          <a:xfrm>
            <a:off x="4572000" y="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9" name="Text Placeholder 9"/>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rgbClr val="424242"/>
              </a:solidFill>
            </a:endParaRPr>
          </a:p>
        </p:txBody>
      </p:sp>
      <p:sp>
        <p:nvSpPr>
          <p:cNvPr id="11" name="Text Placeholder 9"/>
          <p:cNvSpPr>
            <a:spLocks noGrp="1"/>
          </p:cNvSpPr>
          <p:nvPr>
            <p:ph type="body" sz="quarter" idx="13" hasCustomPrompt="1"/>
          </p:nvPr>
        </p:nvSpPr>
        <p:spPr>
          <a:xfrm>
            <a:off x="5273682" y="17160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2" name="Slide Number Placeholder 1">
            <a:extLst>
              <a:ext uri="{FF2B5EF4-FFF2-40B4-BE49-F238E27FC236}">
                <a16:creationId xmlns:a16="http://schemas.microsoft.com/office/drawing/2014/main" id="{CCAA0658-C736-4E01-9628-4A4310E4CC7E}"/>
              </a:ext>
            </a:extLst>
          </p:cNvPr>
          <p:cNvSpPr>
            <a:spLocks noGrp="1"/>
          </p:cNvSpPr>
          <p:nvPr>
            <p:ph type="sldNum" sz="quarter" idx="14"/>
          </p:nvPr>
        </p:nvSpPr>
        <p:spPr/>
        <p:txBody>
          <a:bodyPr/>
          <a:lstStyle>
            <a:lvl1pPr>
              <a:defRPr>
                <a:solidFill>
                  <a:schemeClr val="tx1"/>
                </a:solidFill>
              </a:defRPr>
            </a:lvl1pPr>
          </a:lstStyle>
          <a:p>
            <a:fld id="{6575370D-4E78-C44F-8DB3-41D140BF8DE9}" type="slidenum">
              <a:rPr lang="en-US" smtClean="0">
                <a:solidFill>
                  <a:srgbClr val="424242"/>
                </a:solidFill>
              </a:rPr>
              <a:pPr/>
              <a:t>‹#›</a:t>
            </a:fld>
            <a:endParaRPr lang="en-US">
              <a:solidFill>
                <a:srgbClr val="424242"/>
              </a:solidFill>
            </a:endParaRPr>
          </a:p>
        </p:txBody>
      </p:sp>
    </p:spTree>
    <p:extLst>
      <p:ext uri="{BB962C8B-B14F-4D97-AF65-F5344CB8AC3E}">
        <p14:creationId xmlns:p14="http://schemas.microsoft.com/office/powerpoint/2010/main" val="371895673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cSld name="1_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1"/>
            <a:ext cx="7982712" cy="328612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Tree>
    <p:extLst>
      <p:ext uri="{BB962C8B-B14F-4D97-AF65-F5344CB8AC3E}">
        <p14:creationId xmlns:p14="http://schemas.microsoft.com/office/powerpoint/2010/main" val="27994530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4_Divider Slide 2">
    <p:spTree>
      <p:nvGrpSpPr>
        <p:cNvPr id="1" name=""/>
        <p:cNvGrpSpPr/>
        <p:nvPr/>
      </p:nvGrpSpPr>
      <p:grpSpPr>
        <a:xfrm>
          <a:off x="0" y="0"/>
          <a:ext cx="0" cy="0"/>
          <a:chOff x="0" y="0"/>
          <a:chExt cx="0" cy="0"/>
        </a:xfrm>
      </p:grpSpPr>
      <p:sp>
        <p:nvSpPr>
          <p:cNvPr id="10" name="Slide Number Placeholder 5"/>
          <p:cNvSpPr txBox="1">
            <a:spLocks/>
          </p:cNvSpPr>
          <p:nvPr userDrawn="1"/>
        </p:nvSpPr>
        <p:spPr>
          <a:xfrm>
            <a:off x="8229600" y="4881126"/>
            <a:ext cx="457200" cy="157163"/>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a:solidFill>
                <a:srgbClr val="53565A"/>
              </a:solidFill>
            </a:endParaRPr>
          </a:p>
        </p:txBody>
      </p:sp>
    </p:spTree>
    <p:custDataLst>
      <p:tags r:id="rId1"/>
    </p:custDataLst>
    <p:extLst>
      <p:ext uri="{BB962C8B-B14F-4D97-AF65-F5344CB8AC3E}">
        <p14:creationId xmlns:p14="http://schemas.microsoft.com/office/powerpoint/2010/main" val="2125161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a:xfrm>
            <a:off x="371477" y="1057885"/>
            <a:ext cx="8486775" cy="3367160"/>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1460353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cSld name="1_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424242"/>
              </a:solidFill>
            </a:endParaRPr>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04088" y="1405890"/>
            <a:ext cx="7982712" cy="328041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Tree>
    <p:extLst>
      <p:ext uri="{BB962C8B-B14F-4D97-AF65-F5344CB8AC3E}">
        <p14:creationId xmlns:p14="http://schemas.microsoft.com/office/powerpoint/2010/main" val="6306509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Box 1"/>
          <p:cNvSpPr txBox="1"/>
          <p:nvPr userDrawn="1"/>
        </p:nvSpPr>
        <p:spPr>
          <a:xfrm>
            <a:off x="4577924" y="845848"/>
            <a:ext cx="914400" cy="685800"/>
          </a:xfrm>
          <a:prstGeom prst="rect">
            <a:avLst/>
          </a:prstGeom>
          <a:noFill/>
        </p:spPr>
        <p:txBody>
          <a:bodyPr wrap="none" lIns="0" tIns="0" rIns="0" bIns="0" rtlCol="0">
            <a:noAutofit/>
          </a:bodyPr>
          <a:lstStyle/>
          <a:p>
            <a:endParaRPr lang="en-US">
              <a:solidFill>
                <a:srgbClr val="53565A"/>
              </a:solidFill>
              <a:cs typeface="Arial" pitchFamily="34" charset="0"/>
            </a:endParaRPr>
          </a:p>
        </p:txBody>
      </p:sp>
      <p:sp>
        <p:nvSpPr>
          <p:cNvPr id="4" name="TextBox 3"/>
          <p:cNvSpPr txBox="1"/>
          <p:nvPr userDrawn="1"/>
        </p:nvSpPr>
        <p:spPr>
          <a:xfrm>
            <a:off x="1014157" y="860063"/>
            <a:ext cx="914400" cy="685800"/>
          </a:xfrm>
          <a:prstGeom prst="rect">
            <a:avLst/>
          </a:prstGeom>
          <a:noFill/>
        </p:spPr>
        <p:txBody>
          <a:bodyPr wrap="none" lIns="0" tIns="0" rIns="0" bIns="0" rtlCol="0">
            <a:noAutofit/>
          </a:bodyPr>
          <a:lstStyle/>
          <a:p>
            <a:endParaRPr lang="en-US">
              <a:solidFill>
                <a:srgbClr val="53565A"/>
              </a:solidFill>
              <a:cs typeface="Arial" pitchFamily="34" charset="0"/>
            </a:endParaRPr>
          </a:p>
        </p:txBody>
      </p:sp>
      <p:sp>
        <p:nvSpPr>
          <p:cNvPr id="7" name="Title Placeholder 1"/>
          <p:cNvSpPr>
            <a:spLocks noGrp="1"/>
          </p:cNvSpPr>
          <p:nvPr>
            <p:ph type="title"/>
          </p:nvPr>
        </p:nvSpPr>
        <p:spPr>
          <a:xfrm>
            <a:off x="457200" y="421889"/>
            <a:ext cx="8229600" cy="326231"/>
          </a:xfrm>
          <a:prstGeom prst="rect">
            <a:avLst/>
          </a:prstGeom>
        </p:spPr>
        <p:txBody>
          <a:bodyPr vert="horz" lIns="91440" tIns="45720" rIns="91440" bIns="45720" rtlCol="0" anchor="b" anchorCtr="0">
            <a:normAutofit/>
          </a:bodyPr>
          <a:lstStyle/>
          <a:p>
            <a:r>
              <a:rPr lang="en-US"/>
              <a:t>Click to edit Master title style</a:t>
            </a:r>
          </a:p>
        </p:txBody>
      </p:sp>
    </p:spTree>
    <p:custDataLst>
      <p:tags r:id="rId1"/>
    </p:custDataLst>
    <p:extLst>
      <p:ext uri="{BB962C8B-B14F-4D97-AF65-F5344CB8AC3E}">
        <p14:creationId xmlns:p14="http://schemas.microsoft.com/office/powerpoint/2010/main" val="88865048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userDrawn="1">
  <p:cSld name="Divider Slide 2">
    <p:spTree>
      <p:nvGrpSpPr>
        <p:cNvPr id="1" name=""/>
        <p:cNvGrpSpPr/>
        <p:nvPr/>
      </p:nvGrpSpPr>
      <p:grpSpPr>
        <a:xfrm>
          <a:off x="0" y="0"/>
          <a:ext cx="0" cy="0"/>
          <a:chOff x="0" y="0"/>
          <a:chExt cx="0" cy="0"/>
        </a:xfrm>
      </p:grpSpPr>
      <p:cxnSp>
        <p:nvCxnSpPr>
          <p:cNvPr id="5" name="Straight Connector 4"/>
          <p:cNvCxnSpPr/>
          <p:nvPr userDrawn="1"/>
        </p:nvCxnSpPr>
        <p:spPr>
          <a:xfrm>
            <a:off x="464428" y="817417"/>
            <a:ext cx="8222372"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200" y="4521200"/>
            <a:ext cx="8229600"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457200" y="421889"/>
            <a:ext cx="8229600" cy="326231"/>
          </a:xfrm>
          <a:prstGeom prst="rect">
            <a:avLst/>
          </a:prstGeom>
        </p:spPr>
        <p:txBody>
          <a:bodyPr vert="horz" lIns="91440" tIns="45720" rIns="91440" bIns="45720" rtlCol="0" anchor="b" anchorCtr="0">
            <a:normAutofit/>
          </a:bodyPr>
          <a:lstStyle/>
          <a:p>
            <a:r>
              <a:rPr lang="en-US"/>
              <a:t>Click to edit Master title style</a:t>
            </a:r>
          </a:p>
        </p:txBody>
      </p:sp>
      <p:sp>
        <p:nvSpPr>
          <p:cNvPr id="10" name="Slide Number Placeholder 5"/>
          <p:cNvSpPr txBox="1">
            <a:spLocks/>
          </p:cNvSpPr>
          <p:nvPr userDrawn="1"/>
        </p:nvSpPr>
        <p:spPr>
          <a:xfrm>
            <a:off x="8229600" y="4881125"/>
            <a:ext cx="457200" cy="157163"/>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a:solidFill>
                <a:srgbClr val="53565A"/>
              </a:solidFill>
            </a:endParaRPr>
          </a:p>
        </p:txBody>
      </p:sp>
    </p:spTree>
    <p:custDataLst>
      <p:tags r:id="rId1"/>
    </p:custDataLst>
    <p:extLst>
      <p:ext uri="{BB962C8B-B14F-4D97-AF65-F5344CB8AC3E}">
        <p14:creationId xmlns:p14="http://schemas.microsoft.com/office/powerpoint/2010/main" val="49048363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A08F0-FCC2-4B3C-B698-DAB591B3FA01}"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EFB20-2861-47AB-ADE1-366DD4D21968}" type="slidenum">
              <a:rPr lang="en-US" smtClean="0"/>
              <a:t>‹#›</a:t>
            </a:fld>
            <a:endParaRPr lang="en-US"/>
          </a:p>
        </p:txBody>
      </p:sp>
    </p:spTree>
    <p:extLst>
      <p:ext uri="{BB962C8B-B14F-4D97-AF65-F5344CB8AC3E}">
        <p14:creationId xmlns:p14="http://schemas.microsoft.com/office/powerpoint/2010/main" val="123828936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p:cSld name="Title Slide-No Photo">
    <p:bg>
      <p:bgPr>
        <a:solidFill>
          <a:schemeClr val="accent1"/>
        </a:solidFill>
        <a:effectLst/>
      </p:bgPr>
    </p:bg>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85800" y="4800602"/>
            <a:ext cx="66802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600">
                <a:solidFill>
                  <a:srgbClr val="FFFFFF"/>
                </a:solidFill>
              </a:rPr>
              <a:t>© 2019 UnitedHealth Group. Any use, copying or distribution without written permission from UnitedHealth Group is prohibited.</a:t>
            </a:r>
          </a:p>
        </p:txBody>
      </p:sp>
      <p:sp>
        <p:nvSpPr>
          <p:cNvPr id="10" name="Text Placeholder 9"/>
          <p:cNvSpPr>
            <a:spLocks noGrp="1"/>
          </p:cNvSpPr>
          <p:nvPr>
            <p:ph type="body" sz="quarter" idx="10" hasCustomPrompt="1"/>
          </p:nvPr>
        </p:nvSpPr>
        <p:spPr>
          <a:xfrm>
            <a:off x="685801" y="1716741"/>
            <a:ext cx="7956529" cy="1121709"/>
          </a:xfrm>
          <a:prstGeom prst="rect">
            <a:avLst/>
          </a:prstGeom>
        </p:spPr>
        <p:txBody>
          <a:bodyPr vert="horz" lIns="0" rIns="0" anchor="b">
            <a:noAutofit/>
          </a:bodyPr>
          <a:lstStyle>
            <a:lvl1pPr marL="0" indent="0">
              <a:buNone/>
              <a:defRPr sz="4800" b="1" i="0">
                <a:solidFill>
                  <a:schemeClr val="bg1"/>
                </a:solidFill>
                <a:latin typeface="+mj-lt"/>
                <a:cs typeface="Arial"/>
              </a:defRPr>
            </a:lvl1pPr>
          </a:lstStyle>
          <a:p>
            <a:r>
              <a:rPr lang="en-US"/>
              <a:t>Title Arial Bold 48pt</a:t>
            </a:r>
          </a:p>
        </p:txBody>
      </p:sp>
      <p:sp>
        <p:nvSpPr>
          <p:cNvPr id="11" name="Text Placeholder 9"/>
          <p:cNvSpPr>
            <a:spLocks noGrp="1"/>
          </p:cNvSpPr>
          <p:nvPr>
            <p:ph type="body" sz="quarter" idx="11" hasCustomPrompt="1"/>
          </p:nvPr>
        </p:nvSpPr>
        <p:spPr>
          <a:xfrm>
            <a:off x="685801" y="2866956"/>
            <a:ext cx="7956529" cy="783431"/>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r>
              <a:rPr lang="en-US"/>
              <a:t>Subtitle Here Arial 20pt</a:t>
            </a:r>
          </a:p>
        </p:txBody>
      </p:sp>
      <p:pic>
        <p:nvPicPr>
          <p:cNvPr id="8" name="Picture 7">
            <a:extLst>
              <a:ext uri="{FF2B5EF4-FFF2-40B4-BE49-F238E27FC236}">
                <a16:creationId xmlns:a16="http://schemas.microsoft.com/office/drawing/2014/main" id="{F1B4C3A6-4B3F-46E6-8D2E-2A97869C20B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 t="1" r="2064" b="-1"/>
          <a:stretch/>
        </p:blipFill>
        <p:spPr>
          <a:xfrm>
            <a:off x="685803" y="514351"/>
            <a:ext cx="1789953" cy="133731"/>
          </a:xfrm>
          <a:prstGeom prst="rect">
            <a:avLst/>
          </a:prstGeom>
        </p:spPr>
      </p:pic>
    </p:spTree>
    <p:extLst>
      <p:ext uri="{BB962C8B-B14F-4D97-AF65-F5344CB8AC3E}">
        <p14:creationId xmlns:p14="http://schemas.microsoft.com/office/powerpoint/2010/main" val="133811311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Title Slide - Add Photo">
    <p:spTree>
      <p:nvGrpSpPr>
        <p:cNvPr id="1" name=""/>
        <p:cNvGrpSpPr/>
        <p:nvPr/>
      </p:nvGrpSpPr>
      <p:grpSpPr>
        <a:xfrm>
          <a:off x="0" y="0"/>
          <a:ext cx="0" cy="0"/>
          <a:chOff x="0" y="0"/>
          <a:chExt cx="0" cy="0"/>
        </a:xfrm>
      </p:grpSpPr>
      <p:sp>
        <p:nvSpPr>
          <p:cNvPr id="3" name="Rectangle 2"/>
          <p:cNvSpPr/>
          <p:nvPr/>
        </p:nvSpPr>
        <p:spPr>
          <a:xfrm>
            <a:off x="0" y="3257550"/>
            <a:ext cx="9144000" cy="18859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TextBox 7"/>
          <p:cNvSpPr txBox="1">
            <a:spLocks noChangeArrowheads="1"/>
          </p:cNvSpPr>
          <p:nvPr/>
        </p:nvSpPr>
        <p:spPr bwMode="auto">
          <a:xfrm>
            <a:off x="685800" y="4812144"/>
            <a:ext cx="6680200" cy="8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25">
                <a:solidFill>
                  <a:srgbClr val="FFFFFF"/>
                </a:solidFill>
              </a:rPr>
              <a:t>© 2019 UnitedHealth Group. Any use, copying or distribution without written permission from UnitedHealth Group is prohibited.</a:t>
            </a:r>
          </a:p>
        </p:txBody>
      </p:sp>
      <p:sp>
        <p:nvSpPr>
          <p:cNvPr id="9" name="Text Placeholder 9"/>
          <p:cNvSpPr>
            <a:spLocks noGrp="1"/>
          </p:cNvSpPr>
          <p:nvPr>
            <p:ph type="body" sz="quarter" idx="10" hasCustomPrompt="1"/>
          </p:nvPr>
        </p:nvSpPr>
        <p:spPr>
          <a:xfrm>
            <a:off x="685801" y="3345224"/>
            <a:ext cx="7956529" cy="783431"/>
          </a:xfrm>
          <a:prstGeom prst="rect">
            <a:avLst/>
          </a:prstGeom>
        </p:spPr>
        <p:txBody>
          <a:bodyPr vert="horz" lIns="0" rIns="0" anchor="b">
            <a:noAutofit/>
          </a:bodyPr>
          <a:lstStyle>
            <a:lvl1pPr marL="0" indent="0">
              <a:buNone/>
              <a:defRPr sz="4800" b="1" i="0">
                <a:solidFill>
                  <a:schemeClr val="bg1"/>
                </a:solidFill>
                <a:latin typeface="Arial"/>
                <a:cs typeface="Arial"/>
              </a:defRPr>
            </a:lvl1pPr>
          </a:lstStyle>
          <a:p>
            <a:r>
              <a:rPr lang="en-US"/>
              <a:t>Title Arial Bold 48pt</a:t>
            </a:r>
          </a:p>
        </p:txBody>
      </p:sp>
      <p:sp>
        <p:nvSpPr>
          <p:cNvPr id="10" name="Text Placeholder 9"/>
          <p:cNvSpPr>
            <a:spLocks noGrp="1"/>
          </p:cNvSpPr>
          <p:nvPr>
            <p:ph type="body" sz="quarter" idx="11" hasCustomPrompt="1"/>
          </p:nvPr>
        </p:nvSpPr>
        <p:spPr>
          <a:xfrm>
            <a:off x="685801" y="4157162"/>
            <a:ext cx="7956529" cy="404418"/>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pPr lvl="0"/>
            <a:r>
              <a:rPr lang="en-US"/>
              <a:t>Subtitle Here Arial 20pt</a:t>
            </a:r>
          </a:p>
        </p:txBody>
      </p:sp>
      <p:pic>
        <p:nvPicPr>
          <p:cNvPr id="11" name="Picture 10">
            <a:extLst>
              <a:ext uri="{FF2B5EF4-FFF2-40B4-BE49-F238E27FC236}">
                <a16:creationId xmlns:a16="http://schemas.microsoft.com/office/drawing/2014/main" id="{D088F558-8576-42A0-963D-4D545F5B5C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520356"/>
            <a:ext cx="1792224" cy="134015"/>
          </a:xfrm>
          <a:prstGeom prst="rect">
            <a:avLst/>
          </a:prstGeom>
        </p:spPr>
      </p:pic>
      <p:sp>
        <p:nvSpPr>
          <p:cNvPr id="4" name="Picture Placeholder 3">
            <a:extLst>
              <a:ext uri="{FF2B5EF4-FFF2-40B4-BE49-F238E27FC236}">
                <a16:creationId xmlns:a16="http://schemas.microsoft.com/office/drawing/2014/main" id="{0EE736AD-9A94-4FFF-824B-401F7808E57E}"/>
              </a:ext>
            </a:extLst>
          </p:cNvPr>
          <p:cNvSpPr>
            <a:spLocks noGrp="1"/>
          </p:cNvSpPr>
          <p:nvPr>
            <p:ph type="pic" sz="quarter" idx="12" hasCustomPrompt="1"/>
          </p:nvPr>
        </p:nvSpPr>
        <p:spPr>
          <a:xfrm>
            <a:off x="0" y="796925"/>
            <a:ext cx="9144000" cy="2460625"/>
          </a:xfrm>
          <a:solidFill>
            <a:schemeClr val="bg2"/>
          </a:solidFill>
        </p:spPr>
        <p:txBody>
          <a:bodyPr/>
          <a:lstStyle>
            <a:lvl1pPr marL="0" marR="0" indent="0" algn="ctr" defTabSz="685800" rtl="0" eaLnBrk="1" fontAlgn="auto" latinLnBrk="0" hangingPunct="1">
              <a:lnSpc>
                <a:spcPct val="150000"/>
              </a:lnSpc>
              <a:spcBef>
                <a:spcPts val="0"/>
              </a:spcBef>
              <a:spcAft>
                <a:spcPts val="0"/>
              </a:spcAft>
              <a:buClr>
                <a:schemeClr val="tx1"/>
              </a:buClr>
              <a:buSzTx/>
              <a:buFontTx/>
              <a:buNone/>
              <a:tabLst/>
              <a:defRPr/>
            </a:lvl1pPr>
          </a:lstStyle>
          <a:p>
            <a:pPr marL="257175" marR="0" lvl="0" indent="-257175" algn="l" defTabSz="685800"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a:t>Click icon to add photo</a:t>
            </a:r>
          </a:p>
        </p:txBody>
      </p:sp>
    </p:spTree>
    <p:extLst>
      <p:ext uri="{BB962C8B-B14F-4D97-AF65-F5344CB8AC3E}">
        <p14:creationId xmlns:p14="http://schemas.microsoft.com/office/powerpoint/2010/main" val="422549913"/>
      </p:ext>
    </p:extLst>
  </p:cSld>
  <p:clrMapOvr>
    <a:masterClrMapping/>
  </p:clrMapOvr>
  <p:hf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Breaker-Blue">
    <p:bg>
      <p:bgPr>
        <a:solidFill>
          <a:schemeClr val="accent1"/>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53986240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Breaker-Lt Blue">
    <p:bg>
      <p:bgPr>
        <a:solidFill>
          <a:schemeClr val="accent2"/>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92CD38B8-AC7E-43B4-8C33-BAAD49087078}"/>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255616813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Breaker-Green">
    <p:bg>
      <p:bgPr>
        <a:solidFill>
          <a:schemeClr val="accent3"/>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C8D84EE0-D6D3-4DF7-89EB-A483591203B1}"/>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244667201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Breaker-Grey">
    <p:bg>
      <p:bgPr>
        <a:solidFill>
          <a:srgbClr val="999999"/>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8F3880FB-D2C3-4337-B7B6-06E1B7DC60AA}"/>
              </a:ext>
            </a:extLst>
          </p:cNvPr>
          <p:cNvSpPr>
            <a:spLocks noGrp="1"/>
          </p:cNvSpPr>
          <p:nvPr>
            <p:ph type="body" sz="quarter" idx="10" hasCustomPrompt="1"/>
          </p:nvPr>
        </p:nvSpPr>
        <p:spPr>
          <a:xfrm>
            <a:off x="838668" y="1869562"/>
            <a:ext cx="7956529" cy="1665208"/>
          </a:xfrm>
          <a:prstGeom prst="rect">
            <a:avLst/>
          </a:prstGeom>
        </p:spPr>
        <p:txBody>
          <a:bodyPr vert="horz" lIns="0" rIns="0" anchor="ctr">
            <a:noAutofit/>
          </a:bodyPr>
          <a:lstStyle>
            <a:lvl1pPr marL="0" indent="0" defTabSz="1018824">
              <a:lnSpc>
                <a:spcPts val="6685"/>
              </a:lnSpc>
              <a:spcBef>
                <a:spcPts val="0"/>
              </a:spcBef>
              <a:buClr>
                <a:schemeClr val="accent5"/>
              </a:buClr>
              <a:buNone/>
              <a:defRPr sz="6000" b="1" i="0">
                <a:solidFill>
                  <a:schemeClr val="bg1"/>
                </a:solidFill>
                <a:latin typeface="+mj-lt"/>
                <a:cs typeface="Arial"/>
              </a:defRPr>
            </a:lvl1pPr>
          </a:lstStyle>
          <a:p>
            <a:pPr marL="0" lvl="0" indent="0" defTabSz="1018824">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2753619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7" y="1057885"/>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2" y="1057885"/>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9654976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04088" y="1405890"/>
            <a:ext cx="7982712" cy="328041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77E75CA7-F867-4BE9-B137-EBA615DB606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4889754"/>
            <a:ext cx="1366859" cy="102208"/>
          </a:xfrm>
          <a:prstGeom prst="rect">
            <a:avLst/>
          </a:prstGeom>
        </p:spPr>
      </p:pic>
      <p:sp>
        <p:nvSpPr>
          <p:cNvPr id="11" name="TextBox 10">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370188165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0"/>
            <a:ext cx="7982712" cy="328612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FEDD541F-1852-4358-AE90-42ED9E8DDCDE}"/>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1" name="TextBox 10">
            <a:extLst>
              <a:ext uri="{FF2B5EF4-FFF2-40B4-BE49-F238E27FC236}">
                <a16:creationId xmlns:a16="http://schemas.microsoft.com/office/drawing/2014/main" id="{15025355-9375-403E-9D97-ADA1DD444385}"/>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27571390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 Column - Blu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B5CC5C-F030-4724-81FA-33C3B9159A30}"/>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4" name="Content Placeholder 9">
            <a:extLst>
              <a:ext uri="{FF2B5EF4-FFF2-40B4-BE49-F238E27FC236}">
                <a16:creationId xmlns:a16="http://schemas.microsoft.com/office/drawing/2014/main" id="{EB30387D-7E51-4F68-8F96-43BFBF86D0D5}"/>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BD4E6F08-3FBF-486D-9237-EECD97B54844}"/>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1" name="Object 10" hidden="1">
            <a:extLst>
              <a:ext uri="{FF2B5EF4-FFF2-40B4-BE49-F238E27FC236}">
                <a16:creationId xmlns:a16="http://schemas.microsoft.com/office/drawing/2014/main" id="{45240704-9DD9-4D59-BBFF-411FC9AAEC40}"/>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45240704-9DD9-4D59-BBFF-411FC9AAEC40}"/>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A5D6A73B-A327-4304-AE2F-3414E47D3E62}"/>
              </a:ext>
            </a:extLst>
          </p:cNvPr>
          <p:cNvSpPr>
            <a:spLocks noGrp="1"/>
          </p:cNvSpPr>
          <p:nvPr>
            <p:ph type="sldNum" sz="quarter" idx="12"/>
          </p:nvPr>
        </p:nvSpPr>
        <p:spPr/>
        <p:txBody>
          <a:bodyPr/>
          <a:lstStyle/>
          <a:p>
            <a:fld id="{6575370D-4E78-C44F-8DB3-41D140BF8DE9}" type="slidenum">
              <a:rPr lang="en-US" smtClean="0"/>
              <a:pPr/>
              <a:t>‹#›</a:t>
            </a:fld>
            <a:endParaRPr lang="en-US"/>
          </a:p>
        </p:txBody>
      </p:sp>
      <p:pic>
        <p:nvPicPr>
          <p:cNvPr id="12" name="Picture 11">
            <a:extLst>
              <a:ext uri="{FF2B5EF4-FFF2-40B4-BE49-F238E27FC236}">
                <a16:creationId xmlns:a16="http://schemas.microsoft.com/office/drawing/2014/main" id="{613337D0-5BDC-4C8C-A86F-6EC63BA47762}"/>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3" name="TextBox 12">
            <a:extLst>
              <a:ext uri="{FF2B5EF4-FFF2-40B4-BE49-F238E27FC236}">
                <a16:creationId xmlns:a16="http://schemas.microsoft.com/office/drawing/2014/main" id="{78045B41-B935-4648-82FB-DD59221EF1EB}"/>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421343840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2 Column - Gre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B07A22-DB36-4F5C-8F7B-5F8983EF0C3B}"/>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B07A22-DB36-4F5C-8F7B-5F8983EF0C3B}"/>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chemeClr val="accent1"/>
              </a:solidFill>
            </a:endParaRP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accent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77DE31FD-76CB-4691-BC02-CD0A00A274BB}"/>
              </a:ext>
            </a:extLst>
          </p:cNvPr>
          <p:cNvSpPr>
            <a:spLocks noGrp="1"/>
          </p:cNvSpPr>
          <p:nvPr>
            <p:ph type="sldNum" sz="quarter" idx="12"/>
          </p:nvPr>
        </p:nvSpPr>
        <p:spPr/>
        <p:txBody>
          <a:bodyPr/>
          <a:lstStyle/>
          <a:p>
            <a:fld id="{6575370D-4E78-C44F-8DB3-41D140BF8DE9}" type="slidenum">
              <a:rPr lang="en-US" smtClean="0"/>
              <a:pPr/>
              <a:t>‹#›</a:t>
            </a:fld>
            <a:endParaRPr lang="en-US"/>
          </a:p>
        </p:txBody>
      </p:sp>
      <p:pic>
        <p:nvPicPr>
          <p:cNvPr id="13" name="Picture 12">
            <a:extLst>
              <a:ext uri="{FF2B5EF4-FFF2-40B4-BE49-F238E27FC236}">
                <a16:creationId xmlns:a16="http://schemas.microsoft.com/office/drawing/2014/main" id="{FF9ED14C-F6CB-485D-8587-48893DD8E23C}"/>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4" name="TextBox 13">
            <a:extLst>
              <a:ext uri="{FF2B5EF4-FFF2-40B4-BE49-F238E27FC236}">
                <a16:creationId xmlns:a16="http://schemas.microsoft.com/office/drawing/2014/main" id="{E5D2CDE3-20DC-4C4A-BBDB-67D563FC97D8}"/>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
        <p:nvSpPr>
          <p:cNvPr id="12" name="Content Placeholder 9">
            <a:extLst>
              <a:ext uri="{FF2B5EF4-FFF2-40B4-BE49-F238E27FC236}">
                <a16:creationId xmlns:a16="http://schemas.microsoft.com/office/drawing/2014/main" id="{2F5FB23F-1707-49AF-9719-58956A258E28}"/>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5" name="Content Placeholder 9">
            <a:extLst>
              <a:ext uri="{FF2B5EF4-FFF2-40B4-BE49-F238E27FC236}">
                <a16:creationId xmlns:a16="http://schemas.microsoft.com/office/drawing/2014/main" id="{1981F70E-E282-4481-8640-3169F7AD4F20}"/>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56546359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2 Column - Blue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784BDB-E988-46C6-870F-D47074561CA7}"/>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784BDB-E988-46C6-870F-D47074561CA7}"/>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6" name="Content Placeholder 9">
            <a:extLst>
              <a:ext uri="{FF2B5EF4-FFF2-40B4-BE49-F238E27FC236}">
                <a16:creationId xmlns:a16="http://schemas.microsoft.com/office/drawing/2014/main" id="{ABCBEB69-3596-474E-9135-A9830D9A4E1A}"/>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Content Placeholder 9">
            <a:extLst>
              <a:ext uri="{FF2B5EF4-FFF2-40B4-BE49-F238E27FC236}">
                <a16:creationId xmlns:a16="http://schemas.microsoft.com/office/drawing/2014/main" id="{59EC4164-BF83-4701-B080-54331D734322}"/>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260679145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2 Column - Grey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9D666CB8-BE49-43A5-891C-D674DD7EAC6E}"/>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9D666CB8-BE49-43A5-891C-D674DD7EAC6E}"/>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a:t>Arial Bold 36pt</a:t>
            </a:r>
          </a:p>
        </p:txBody>
      </p:sp>
      <p:sp>
        <p:nvSpPr>
          <p:cNvPr id="7" name="Content Placeholder 9">
            <a:extLst>
              <a:ext uri="{FF2B5EF4-FFF2-40B4-BE49-F238E27FC236}">
                <a16:creationId xmlns:a16="http://schemas.microsoft.com/office/drawing/2014/main" id="{AC51204B-23C2-4328-9E01-1ABF4E53A650}"/>
              </a:ext>
            </a:extLst>
          </p:cNvPr>
          <p:cNvSpPr>
            <a:spLocks noGrp="1"/>
          </p:cNvSpPr>
          <p:nvPr>
            <p:ph sz="quarter" idx="13" hasCustomPrompt="1"/>
          </p:nvPr>
        </p:nvSpPr>
        <p:spPr>
          <a:xfrm>
            <a:off x="4843464"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9" name="Content Placeholder 9">
            <a:extLst>
              <a:ext uri="{FF2B5EF4-FFF2-40B4-BE49-F238E27FC236}">
                <a16:creationId xmlns:a16="http://schemas.microsoft.com/office/drawing/2014/main" id="{F0391FB2-AFE5-45D8-A37D-D26598F5A458}"/>
              </a:ext>
            </a:extLst>
          </p:cNvPr>
          <p:cNvSpPr>
            <a:spLocks noGrp="1"/>
          </p:cNvSpPr>
          <p:nvPr>
            <p:ph sz="quarter" idx="14" hasCustomPrompt="1"/>
          </p:nvPr>
        </p:nvSpPr>
        <p:spPr>
          <a:xfrm>
            <a:off x="685800" y="1400176"/>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177240327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1 Column - Blu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9283DE3-A361-44CB-A7DB-BB4BA7CA6367}"/>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49283DE3-A361-44CB-A7DB-BB4BA7CA6367}"/>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9346EB-56AE-4AF5-897A-A3F2927E236E}"/>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084A8A23-9D14-4EAB-8517-67BEE952D6B5}"/>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7" name="Picture 6">
            <a:extLst>
              <a:ext uri="{FF2B5EF4-FFF2-40B4-BE49-F238E27FC236}">
                <a16:creationId xmlns:a16="http://schemas.microsoft.com/office/drawing/2014/main" id="{482EECD7-8DE4-4843-81AB-C8528D3BDBEB}"/>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0" name="TextBox 9">
            <a:extLst>
              <a:ext uri="{FF2B5EF4-FFF2-40B4-BE49-F238E27FC236}">
                <a16:creationId xmlns:a16="http://schemas.microsoft.com/office/drawing/2014/main" id="{4FBA9FE6-5D3D-4CD9-9F1E-59951946190E}"/>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233756283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 Column - Gre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885F07E-1995-4D79-913A-0FE00230E8C0}"/>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2885F07E-1995-4D79-913A-0FE00230E8C0}"/>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C2AA7B9-FD94-4FA2-91D7-313588B4E3AC}"/>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8" name="Title 1"/>
          <p:cNvSpPr>
            <a:spLocks noGrp="1"/>
          </p:cNvSpPr>
          <p:nvPr>
            <p:ph type="title" hasCustomPrompt="1"/>
          </p:nvPr>
        </p:nvSpPr>
        <p:spPr>
          <a:xfrm>
            <a:off x="692378"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CFEEE624-2216-435F-988E-56B329CCA99A}"/>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45970F7C-EB02-4AC9-92D2-56B162379937}"/>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1"/>
            <a:ext cx="1333070" cy="99441"/>
          </a:xfrm>
          <a:prstGeom prst="rect">
            <a:avLst/>
          </a:prstGeom>
        </p:spPr>
      </p:pic>
      <p:sp>
        <p:nvSpPr>
          <p:cNvPr id="11" name="TextBox 10">
            <a:extLst>
              <a:ext uri="{FF2B5EF4-FFF2-40B4-BE49-F238E27FC236}">
                <a16:creationId xmlns:a16="http://schemas.microsoft.com/office/drawing/2014/main" id="{27DB6B2B-8290-4419-B4A6-AD60B060B8F4}"/>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174987227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Quote -Slide - Blue">
    <p:bg>
      <p:bgPr>
        <a:solidFill>
          <a:schemeClr val="accen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B5F5B-6677-4944-B6D3-69D8D5370642}"/>
              </a:ext>
            </a:extLst>
          </p:cNvPr>
          <p:cNvSpPr>
            <a:spLocks noGrp="1"/>
          </p:cNvSpPr>
          <p:nvPr>
            <p:ph type="sldNum" sz="quarter" idx="11"/>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6" name="Text Placeholder 3">
            <a:extLst>
              <a:ext uri="{FF2B5EF4-FFF2-40B4-BE49-F238E27FC236}">
                <a16:creationId xmlns:a16="http://schemas.microsoft.com/office/drawing/2014/main" id="{7D8A6F42-7A4A-477C-804A-281B93939E45}"/>
              </a:ext>
            </a:extLst>
          </p:cNvPr>
          <p:cNvSpPr>
            <a:spLocks noGrp="1"/>
          </p:cNvSpPr>
          <p:nvPr>
            <p:ph type="body" sz="quarter" idx="12" hasCustomPrompt="1"/>
          </p:nvPr>
        </p:nvSpPr>
        <p:spPr>
          <a:xfrm>
            <a:off x="1660525" y="1077913"/>
            <a:ext cx="5822950" cy="2987675"/>
          </a:xfrm>
        </p:spPr>
        <p:txBody>
          <a:bodyPr anchor="ctr">
            <a:noAutofit/>
          </a:bodyPr>
          <a:lstStyle>
            <a:lvl1pPr marL="0" indent="0" algn="ctr">
              <a:buNone/>
              <a:defRPr sz="3200">
                <a:solidFill>
                  <a:schemeClr val="bg1"/>
                </a:solidFill>
              </a:defRPr>
            </a:lvl1pPr>
            <a:lvl2pPr marL="342900" indent="0" algn="ctr">
              <a:buNone/>
              <a:defRPr sz="3200">
                <a:solidFill>
                  <a:schemeClr val="bg1"/>
                </a:solidFill>
              </a:defRPr>
            </a:lvl2pPr>
            <a:lvl3pPr marL="685800" indent="0" algn="ctr">
              <a:buNone/>
              <a:defRPr sz="3200">
                <a:solidFill>
                  <a:schemeClr val="bg1"/>
                </a:solidFill>
              </a:defRPr>
            </a:lvl3pPr>
            <a:lvl4pPr marL="1028700" indent="0" algn="ctr">
              <a:buNone/>
              <a:defRPr sz="3200">
                <a:solidFill>
                  <a:schemeClr val="bg1"/>
                </a:solidFill>
              </a:defRPr>
            </a:lvl4pPr>
            <a:lvl5pPr marL="1371600" indent="0" algn="ctr">
              <a:buNone/>
              <a:defRPr sz="3200">
                <a:solidFill>
                  <a:schemeClr val="bg1"/>
                </a:solidFill>
              </a:defRPr>
            </a:lvl5pPr>
          </a:lstStyle>
          <a:p>
            <a:pPr lvl="0"/>
            <a:r>
              <a:rPr lang="en-US"/>
              <a:t>Arial 32pt</a:t>
            </a:r>
          </a:p>
        </p:txBody>
      </p:sp>
    </p:spTree>
    <p:extLst>
      <p:ext uri="{BB962C8B-B14F-4D97-AF65-F5344CB8AC3E}">
        <p14:creationId xmlns:p14="http://schemas.microsoft.com/office/powerpoint/2010/main" val="284519386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Quote -Slide - Grey">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09AC4-8FA3-46DD-A62A-C8969FCA1FE4}"/>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4" name="Text Placeholder 3">
            <a:extLst>
              <a:ext uri="{FF2B5EF4-FFF2-40B4-BE49-F238E27FC236}">
                <a16:creationId xmlns:a16="http://schemas.microsoft.com/office/drawing/2014/main" id="{4D3F9F47-EC76-421B-9FFD-7AE95FA5A0FA}"/>
              </a:ext>
            </a:extLst>
          </p:cNvPr>
          <p:cNvSpPr>
            <a:spLocks noGrp="1"/>
          </p:cNvSpPr>
          <p:nvPr>
            <p:ph type="body" sz="quarter" idx="12" hasCustomPrompt="1"/>
          </p:nvPr>
        </p:nvSpPr>
        <p:spPr>
          <a:xfrm>
            <a:off x="1660525" y="1077913"/>
            <a:ext cx="5822950" cy="2987675"/>
          </a:xfrm>
        </p:spPr>
        <p:txBody>
          <a:bodyPr anchor="ctr">
            <a:noAutofit/>
          </a:bodyPr>
          <a:lstStyle>
            <a:lvl1pPr marL="0" indent="0" algn="ctr">
              <a:buNone/>
              <a:defRPr sz="3200">
                <a:solidFill>
                  <a:schemeClr val="tx1"/>
                </a:solidFill>
              </a:defRPr>
            </a:lvl1pPr>
            <a:lvl2pPr marL="342900" indent="0" algn="ctr">
              <a:buNone/>
              <a:defRPr sz="3200">
                <a:solidFill>
                  <a:schemeClr val="bg1"/>
                </a:solidFill>
              </a:defRPr>
            </a:lvl2pPr>
            <a:lvl3pPr marL="685800" indent="0" algn="ctr">
              <a:buNone/>
              <a:defRPr sz="3200">
                <a:solidFill>
                  <a:schemeClr val="bg1"/>
                </a:solidFill>
              </a:defRPr>
            </a:lvl3pPr>
            <a:lvl4pPr marL="1028700" indent="0" algn="ctr">
              <a:buNone/>
              <a:defRPr sz="3200">
                <a:solidFill>
                  <a:schemeClr val="bg1"/>
                </a:solidFill>
              </a:defRPr>
            </a:lvl4pPr>
            <a:lvl5pPr marL="1371600" indent="0" algn="ctr">
              <a:buNone/>
              <a:defRPr sz="3200">
                <a:solidFill>
                  <a:schemeClr val="bg1"/>
                </a:solidFill>
              </a:defRPr>
            </a:lvl5pPr>
          </a:lstStyle>
          <a:p>
            <a:pPr lvl="0"/>
            <a:r>
              <a:rPr lang="en-US"/>
              <a:t>Arial 32pt</a:t>
            </a:r>
          </a:p>
        </p:txBody>
      </p:sp>
    </p:spTree>
    <p:extLst>
      <p:ext uri="{BB962C8B-B14F-4D97-AF65-F5344CB8AC3E}">
        <p14:creationId xmlns:p14="http://schemas.microsoft.com/office/powerpoint/2010/main" val="33896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6" name="Rectangle 5"/>
          <p:cNvSpPr/>
          <p:nvPr userDrawn="1"/>
        </p:nvSpPr>
        <p:spPr bwMode="auto">
          <a:xfrm>
            <a:off x="0" y="0"/>
            <a:ext cx="9144000" cy="4286250"/>
          </a:xfrm>
          <a:prstGeom prst="rect">
            <a:avLst/>
          </a:prstGeom>
          <a:solidFill>
            <a:srgbClr val="003DA1"/>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646D72"/>
              </a:solidFill>
              <a:effectLst/>
              <a:latin typeface="Arial" charset="0"/>
              <a:ea typeface="ＭＳ Ｐゴシック" pitchFamily="34" charset="-128"/>
            </a:endParaRPr>
          </a:p>
        </p:txBody>
      </p:sp>
      <p:sp>
        <p:nvSpPr>
          <p:cNvPr id="2" name="Title 1"/>
          <p:cNvSpPr>
            <a:spLocks noGrp="1"/>
          </p:cNvSpPr>
          <p:nvPr>
            <p:ph type="ctrTitle"/>
          </p:nvPr>
        </p:nvSpPr>
        <p:spPr>
          <a:xfrm>
            <a:off x="628650" y="1464475"/>
            <a:ext cx="7772400" cy="1102519"/>
          </a:xfrm>
        </p:spPr>
        <p:txBody>
          <a:bodyPr vert="horz" lIns="91430" tIns="45715" rIns="91430" bIns="45715" rtlCol="0" anchor="b">
            <a:noAutofit/>
          </a:bodyPr>
          <a:lstStyle>
            <a:lvl1pPr>
              <a:defRPr lang="en-US" sz="3600" dirty="0">
                <a:solidFill>
                  <a:schemeClr val="bg1"/>
                </a:solidFill>
              </a:defRPr>
            </a:lvl1pPr>
          </a:lstStyle>
          <a:p>
            <a:pPr lvl="0"/>
            <a:r>
              <a:rPr lang="en-US"/>
              <a:t>Click to edit Master title style</a:t>
            </a:r>
          </a:p>
        </p:txBody>
      </p:sp>
      <p:sp>
        <p:nvSpPr>
          <p:cNvPr id="3" name="Subtitle 2"/>
          <p:cNvSpPr>
            <a:spLocks noGrp="1"/>
          </p:cNvSpPr>
          <p:nvPr>
            <p:ph type="subTitle" idx="1"/>
          </p:nvPr>
        </p:nvSpPr>
        <p:spPr>
          <a:xfrm>
            <a:off x="627063" y="2574131"/>
            <a:ext cx="7772400" cy="1314450"/>
          </a:xfrm>
        </p:spPr>
        <p:txBody>
          <a:bodyPr>
            <a:noAutofit/>
          </a:bodyPr>
          <a:lstStyle>
            <a:lvl1pPr marL="0" indent="0" algn="l">
              <a:buNone/>
              <a:defRPr sz="2000" b="1">
                <a:solidFill>
                  <a:schemeClr val="bg1"/>
                </a:solidFill>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00A8F7"/>
              </a:solidFill>
              <a:effectLst/>
              <a:latin typeface="Arial" charset="0"/>
              <a:ea typeface="ＭＳ Ｐゴシック" pitchFamily="34" charset="-128"/>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8849" y="4506012"/>
            <a:ext cx="1579209" cy="393191"/>
          </a:xfrm>
          <a:prstGeom prst="rect">
            <a:avLst/>
          </a:prstGeom>
        </p:spPr>
      </p:pic>
    </p:spTree>
    <p:extLst>
      <p:ext uri="{BB962C8B-B14F-4D97-AF65-F5344CB8AC3E}">
        <p14:creationId xmlns:p14="http://schemas.microsoft.com/office/powerpoint/2010/main" val="1561594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7" y="1369219"/>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2" y="1369219"/>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90705283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p:cSld name="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pPr/>
              <a:t>‹#›</a:t>
            </a:fld>
            <a:endParaRPr lang="en-US"/>
          </a:p>
        </p:txBody>
      </p:sp>
      <p:grpSp>
        <p:nvGrpSpPr>
          <p:cNvPr id="48" name="Group 47"/>
          <p:cNvGrpSpPr>
            <a:grpSpLocks noChangeAspect="1"/>
          </p:cNvGrpSpPr>
          <p:nvPr userDrawn="1"/>
        </p:nvGrpSpPr>
        <p:grpSpPr>
          <a:xfrm>
            <a:off x="4206199" y="1112114"/>
            <a:ext cx="4871405" cy="2968350"/>
            <a:chOff x="1111594" y="437716"/>
            <a:chExt cx="6739341" cy="4106556"/>
          </a:xfrm>
        </p:grpSpPr>
        <p:sp>
          <p:nvSpPr>
            <p:cNvPr id="49" name="line11"/>
            <p:cNvSpPr/>
            <p:nvPr userDrawn="1"/>
          </p:nvSpPr>
          <p:spPr>
            <a:xfrm rot="5400000">
              <a:off x="3381718" y="949096"/>
              <a:ext cx="408426" cy="433785"/>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3" name="line12"/>
            <p:cNvSpPr/>
            <p:nvPr userDrawn="1"/>
          </p:nvSpPr>
          <p:spPr>
            <a:xfrm rot="5400000">
              <a:off x="2686902" y="1347258"/>
              <a:ext cx="408426"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4" name="line10"/>
            <p:cNvSpPr/>
            <p:nvPr userDrawn="1"/>
          </p:nvSpPr>
          <p:spPr>
            <a:xfrm rot="5400000">
              <a:off x="2312985" y="2008914"/>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5" name="line9"/>
            <p:cNvSpPr/>
            <p:nvPr userDrawn="1"/>
          </p:nvSpPr>
          <p:spPr>
            <a:xfrm rot="5400000">
              <a:off x="2595393" y="2882789"/>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6" name="line8"/>
            <p:cNvSpPr/>
            <p:nvPr userDrawn="1"/>
          </p:nvSpPr>
          <p:spPr>
            <a:xfrm rot="5400000">
              <a:off x="2828751" y="2911826"/>
              <a:ext cx="208285" cy="200074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7" name="line7"/>
            <p:cNvSpPr/>
            <p:nvPr userDrawn="1"/>
          </p:nvSpPr>
          <p:spPr>
            <a:xfrm rot="16200000" flipV="1">
              <a:off x="3024041" y="3944448"/>
              <a:ext cx="208285"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8" name="line6"/>
            <p:cNvSpPr/>
            <p:nvPr userDrawn="1"/>
          </p:nvSpPr>
          <p:spPr>
            <a:xfrm rot="5400000" flipH="1" flipV="1">
              <a:off x="5240288" y="3849539"/>
              <a:ext cx="398101"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9" name="line5"/>
            <p:cNvSpPr/>
            <p:nvPr userDrawn="1"/>
          </p:nvSpPr>
          <p:spPr>
            <a:xfrm rot="5400000" flipH="1" flipV="1">
              <a:off x="5736620" y="2891042"/>
              <a:ext cx="288010" cy="152808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0" name="line4"/>
            <p:cNvSpPr/>
            <p:nvPr userDrawn="1"/>
          </p:nvSpPr>
          <p:spPr>
            <a:xfrm rot="5400000" flipH="1" flipV="1">
              <a:off x="5609901" y="2512168"/>
              <a:ext cx="288010" cy="94979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1" name="line3"/>
            <p:cNvSpPr/>
            <p:nvPr userDrawn="1"/>
          </p:nvSpPr>
          <p:spPr>
            <a:xfrm rot="5400000" flipH="1" flipV="1">
              <a:off x="5757188" y="1531171"/>
              <a:ext cx="288010"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2" name="line2"/>
            <p:cNvSpPr/>
            <p:nvPr userDrawn="1"/>
          </p:nvSpPr>
          <p:spPr>
            <a:xfrm rot="16200000" flipH="1">
              <a:off x="5419026" y="1038421"/>
              <a:ext cx="144005"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3" name="line1"/>
            <p:cNvSpPr/>
            <p:nvPr userDrawn="1"/>
          </p:nvSpPr>
          <p:spPr>
            <a:xfrm rot="16200000" flipH="1">
              <a:off x="4739290" y="969300"/>
              <a:ext cx="445353" cy="430304"/>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pic>
          <p:nvPicPr>
            <p:cNvPr id="104" name="Picture 7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75560" y="1013460"/>
              <a:ext cx="3398520" cy="339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7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8387" y="3247273"/>
              <a:ext cx="521283" cy="40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8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1604" y="3247273"/>
              <a:ext cx="536074" cy="46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8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96083" y="1557104"/>
              <a:ext cx="606741" cy="49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8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8846" y="1587747"/>
              <a:ext cx="476277" cy="47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8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79011" y="449100"/>
              <a:ext cx="628956" cy="4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8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95178" y="771748"/>
              <a:ext cx="436042" cy="7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8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68503" y="2664907"/>
              <a:ext cx="293272" cy="4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9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12820" y="3250406"/>
              <a:ext cx="441734" cy="46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9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314282" y="3869181"/>
              <a:ext cx="575152" cy="32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9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91058" y="1648263"/>
              <a:ext cx="431866" cy="5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9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9990" y="1079562"/>
              <a:ext cx="399932" cy="3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9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05183" y="2598232"/>
              <a:ext cx="436378" cy="4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9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780873" y="3217510"/>
              <a:ext cx="510405" cy="5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98"/>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829024" y="3932368"/>
              <a:ext cx="654152" cy="3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userDrawn="1"/>
          </p:nvSpPr>
          <p:spPr>
            <a:xfrm>
              <a:off x="2455421" y="895275"/>
              <a:ext cx="904810"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greater team</a:t>
              </a:r>
              <a:br>
                <a:rPr lang="en-US" sz="900">
                  <a:solidFill>
                    <a:schemeClr val="bg1">
                      <a:lumMod val="95000"/>
                    </a:schemeClr>
                  </a:solidFill>
                </a:rPr>
              </a:br>
              <a:r>
                <a:rPr lang="en-US" sz="900">
                  <a:solidFill>
                    <a:schemeClr val="bg1">
                      <a:lumMod val="95000"/>
                    </a:schemeClr>
                  </a:solidFill>
                </a:rPr>
                <a:t>collaboration</a:t>
              </a:r>
            </a:p>
          </p:txBody>
        </p:sp>
        <p:sp>
          <p:nvSpPr>
            <p:cNvPr id="120" name="TextBox 119"/>
            <p:cNvSpPr txBox="1"/>
            <p:nvPr userDrawn="1"/>
          </p:nvSpPr>
          <p:spPr>
            <a:xfrm>
              <a:off x="1846973" y="1489160"/>
              <a:ext cx="656431" cy="517339"/>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bring the</a:t>
              </a:r>
              <a:br>
                <a:rPr lang="en-US" sz="900">
                  <a:solidFill>
                    <a:schemeClr val="bg1">
                      <a:lumMod val="95000"/>
                    </a:schemeClr>
                  </a:solidFill>
                </a:rPr>
              </a:br>
              <a:r>
                <a:rPr lang="en-US" sz="900">
                  <a:solidFill>
                    <a:schemeClr val="bg1">
                      <a:lumMod val="95000"/>
                    </a:schemeClr>
                  </a:solidFill>
                </a:rPr>
                <a:t>customer</a:t>
              </a:r>
              <a:br>
                <a:rPr lang="en-US" sz="900">
                  <a:solidFill>
                    <a:schemeClr val="bg1">
                      <a:lumMod val="95000"/>
                    </a:schemeClr>
                  </a:solidFill>
                </a:rPr>
              </a:br>
              <a:r>
                <a:rPr lang="en-US" sz="900">
                  <a:solidFill>
                    <a:schemeClr val="bg1">
                      <a:lumMod val="95000"/>
                    </a:schemeClr>
                  </a:solidFill>
                </a:rPr>
                <a:t>closer</a:t>
              </a:r>
            </a:p>
          </p:txBody>
        </p:sp>
        <p:sp>
          <p:nvSpPr>
            <p:cNvPr id="121" name="TextBox 120"/>
            <p:cNvSpPr txBox="1"/>
            <p:nvPr userDrawn="1"/>
          </p:nvSpPr>
          <p:spPr>
            <a:xfrm>
              <a:off x="1111594" y="2250116"/>
              <a:ext cx="1002388"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partnerships</a:t>
              </a:r>
              <a:br>
                <a:rPr lang="en-US" sz="900">
                  <a:solidFill>
                    <a:schemeClr val="bg1">
                      <a:lumMod val="95000"/>
                    </a:schemeClr>
                  </a:solidFill>
                </a:rPr>
              </a:br>
              <a:r>
                <a:rPr lang="en-US" sz="900">
                  <a:solidFill>
                    <a:schemeClr val="bg1">
                      <a:lumMod val="95000"/>
                    </a:schemeClr>
                  </a:solidFill>
                </a:rPr>
                <a:t>over contracts</a:t>
              </a:r>
            </a:p>
          </p:txBody>
        </p:sp>
        <p:sp>
          <p:nvSpPr>
            <p:cNvPr id="122" name="TextBox 121"/>
            <p:cNvSpPr txBox="1"/>
            <p:nvPr userDrawn="1"/>
          </p:nvSpPr>
          <p:spPr>
            <a:xfrm>
              <a:off x="1975804" y="3108774"/>
              <a:ext cx="549983"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lean</a:t>
              </a:r>
              <a:br>
                <a:rPr lang="en-US" sz="900">
                  <a:solidFill>
                    <a:schemeClr val="bg1">
                      <a:lumMod val="95000"/>
                    </a:schemeClr>
                  </a:solidFill>
                </a:rPr>
              </a:br>
              <a:r>
                <a:rPr lang="en-US" sz="900">
                  <a:solidFill>
                    <a:schemeClr val="bg1">
                      <a:lumMod val="95000"/>
                    </a:schemeClr>
                  </a:solidFill>
                </a:rPr>
                <a:t>thinking</a:t>
              </a:r>
            </a:p>
          </p:txBody>
        </p:sp>
        <p:sp>
          <p:nvSpPr>
            <p:cNvPr id="123" name="TextBox 122"/>
            <p:cNvSpPr txBox="1"/>
            <p:nvPr userDrawn="1"/>
          </p:nvSpPr>
          <p:spPr>
            <a:xfrm>
              <a:off x="1157350" y="3721272"/>
              <a:ext cx="771750"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continuous</a:t>
              </a:r>
              <a:br>
                <a:rPr lang="en-US" sz="900">
                  <a:solidFill>
                    <a:schemeClr val="bg1">
                      <a:lumMod val="95000"/>
                    </a:schemeClr>
                  </a:solidFill>
                </a:rPr>
              </a:br>
              <a:r>
                <a:rPr lang="en-US" sz="900">
                  <a:solidFill>
                    <a:schemeClr val="bg1">
                      <a:lumMod val="95000"/>
                    </a:schemeClr>
                  </a:solidFill>
                </a:rPr>
                <a:t>quality</a:t>
              </a:r>
            </a:p>
          </p:txBody>
        </p:sp>
        <p:sp>
          <p:nvSpPr>
            <p:cNvPr id="124" name="TextBox 123"/>
            <p:cNvSpPr txBox="1"/>
            <p:nvPr userDrawn="1"/>
          </p:nvSpPr>
          <p:spPr>
            <a:xfrm>
              <a:off x="2353308" y="4199380"/>
              <a:ext cx="833844"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empowered</a:t>
              </a:r>
              <a:br>
                <a:rPr lang="en-US" sz="900">
                  <a:solidFill>
                    <a:schemeClr val="bg1">
                      <a:lumMod val="95000"/>
                    </a:schemeClr>
                  </a:solidFill>
                </a:rPr>
              </a:br>
              <a:r>
                <a:rPr lang="en-US" sz="900">
                  <a:solidFill>
                    <a:schemeClr val="bg1">
                      <a:lumMod val="95000"/>
                    </a:schemeClr>
                  </a:solidFill>
                </a:rPr>
                <a:t>teams</a:t>
              </a:r>
            </a:p>
          </p:txBody>
        </p:sp>
        <p:sp>
          <p:nvSpPr>
            <p:cNvPr id="125" name="TextBox 124"/>
            <p:cNvSpPr txBox="1"/>
            <p:nvPr userDrawn="1"/>
          </p:nvSpPr>
          <p:spPr>
            <a:xfrm>
              <a:off x="5838952" y="4303194"/>
              <a:ext cx="816103" cy="172447"/>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higher NPS</a:t>
              </a:r>
            </a:p>
          </p:txBody>
        </p:sp>
        <p:sp>
          <p:nvSpPr>
            <p:cNvPr id="126" name="TextBox 125"/>
            <p:cNvSpPr txBox="1"/>
            <p:nvPr userDrawn="1"/>
          </p:nvSpPr>
          <p:spPr>
            <a:xfrm>
              <a:off x="6681010" y="3730682"/>
              <a:ext cx="887068" cy="172447"/>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predictability</a:t>
              </a:r>
            </a:p>
          </p:txBody>
        </p:sp>
        <p:sp>
          <p:nvSpPr>
            <p:cNvPr id="127" name="TextBox 126"/>
            <p:cNvSpPr txBox="1"/>
            <p:nvPr userDrawn="1"/>
          </p:nvSpPr>
          <p:spPr>
            <a:xfrm>
              <a:off x="6349676" y="3050822"/>
              <a:ext cx="629819"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business</a:t>
              </a:r>
              <a:br>
                <a:rPr lang="en-US" sz="900">
                  <a:solidFill>
                    <a:schemeClr val="bg1">
                      <a:lumMod val="95000"/>
                    </a:schemeClr>
                  </a:solidFill>
                </a:rPr>
              </a:br>
              <a:r>
                <a:rPr lang="en-US" sz="900">
                  <a:solidFill>
                    <a:schemeClr val="bg1">
                      <a:lumMod val="95000"/>
                    </a:schemeClr>
                  </a:solidFill>
                </a:rPr>
                <a:t>value</a:t>
              </a:r>
            </a:p>
          </p:txBody>
        </p:sp>
        <p:sp>
          <p:nvSpPr>
            <p:cNvPr id="128" name="TextBox 127"/>
            <p:cNvSpPr txBox="1"/>
            <p:nvPr userDrawn="1"/>
          </p:nvSpPr>
          <p:spPr>
            <a:xfrm>
              <a:off x="6582427" y="2225875"/>
              <a:ext cx="1268508"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quicker value with</a:t>
              </a:r>
              <a:br>
                <a:rPr lang="en-US" sz="900">
                  <a:solidFill>
                    <a:schemeClr val="bg1">
                      <a:lumMod val="95000"/>
                    </a:schemeClr>
                  </a:solidFill>
                </a:rPr>
              </a:br>
              <a:r>
                <a:rPr lang="en-US" sz="900">
                  <a:solidFill>
                    <a:schemeClr val="bg1">
                      <a:lumMod val="95000"/>
                    </a:schemeClr>
                  </a:solidFill>
                </a:rPr>
                <a:t>incremental work</a:t>
              </a:r>
            </a:p>
          </p:txBody>
        </p:sp>
        <p:sp>
          <p:nvSpPr>
            <p:cNvPr id="129" name="TextBox 128"/>
            <p:cNvSpPr txBox="1"/>
            <p:nvPr userDrawn="1"/>
          </p:nvSpPr>
          <p:spPr>
            <a:xfrm>
              <a:off x="6155751" y="1531219"/>
              <a:ext cx="612077" cy="517339"/>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improve</a:t>
              </a:r>
              <a:br>
                <a:rPr lang="en-US" sz="900">
                  <a:solidFill>
                    <a:schemeClr val="bg1">
                      <a:lumMod val="95000"/>
                    </a:schemeClr>
                  </a:solidFill>
                </a:rPr>
              </a:br>
              <a:r>
                <a:rPr lang="en-US" sz="900">
                  <a:solidFill>
                    <a:schemeClr val="bg1">
                      <a:lumMod val="95000"/>
                    </a:schemeClr>
                  </a:solidFill>
                </a:rPr>
                <a:t>products</a:t>
              </a:r>
              <a:br>
                <a:rPr lang="en-US" sz="900">
                  <a:solidFill>
                    <a:schemeClr val="bg1">
                      <a:lumMod val="95000"/>
                    </a:schemeClr>
                  </a:solidFill>
                </a:rPr>
              </a:br>
              <a:r>
                <a:rPr lang="en-US" sz="900">
                  <a:solidFill>
                    <a:schemeClr val="bg1">
                      <a:lumMod val="95000"/>
                    </a:schemeClr>
                  </a:solidFill>
                </a:rPr>
                <a:t>faster</a:t>
              </a:r>
            </a:p>
          </p:txBody>
        </p:sp>
        <p:sp>
          <p:nvSpPr>
            <p:cNvPr id="130" name="TextBox 129"/>
            <p:cNvSpPr txBox="1"/>
            <p:nvPr userDrawn="1"/>
          </p:nvSpPr>
          <p:spPr>
            <a:xfrm>
              <a:off x="5236450" y="884776"/>
              <a:ext cx="931422" cy="344892"/>
            </a:xfrm>
            <a:prstGeom prst="rect">
              <a:avLst/>
            </a:prstGeom>
            <a:noFill/>
          </p:spPr>
          <p:txBody>
            <a:bodyPr wrap="none" lIns="0" tIns="0" rIns="0" bIns="0" rtlCol="0">
              <a:spAutoFit/>
            </a:bodyPr>
            <a:lstStyle/>
            <a:p>
              <a:pPr>
                <a:lnSpc>
                  <a:spcPct val="90000"/>
                </a:lnSpc>
              </a:pPr>
              <a:r>
                <a:rPr lang="en-US" sz="900">
                  <a:solidFill>
                    <a:schemeClr val="bg1">
                      <a:lumMod val="95000"/>
                    </a:schemeClr>
                  </a:solidFill>
                </a:rPr>
                <a:t>respond to</a:t>
              </a:r>
              <a:br>
                <a:rPr lang="en-US" sz="900">
                  <a:solidFill>
                    <a:schemeClr val="bg1">
                      <a:lumMod val="95000"/>
                    </a:schemeClr>
                  </a:solidFill>
                </a:rPr>
              </a:br>
              <a:r>
                <a:rPr lang="en-US" sz="900">
                  <a:solidFill>
                    <a:schemeClr val="bg1">
                      <a:lumMod val="95000"/>
                    </a:schemeClr>
                  </a:solidFill>
                </a:rPr>
                <a:t>market faster</a:t>
              </a:r>
            </a:p>
          </p:txBody>
        </p:sp>
        <p:pic>
          <p:nvPicPr>
            <p:cNvPr id="131" name="Picture 99"/>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390125" y="437716"/>
              <a:ext cx="832582" cy="43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100"/>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441270" y="1811928"/>
              <a:ext cx="1681378" cy="162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101"/>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762756" y="1763177"/>
              <a:ext cx="451591" cy="4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TextBox 133"/>
            <p:cNvSpPr txBox="1"/>
            <p:nvPr userDrawn="1"/>
          </p:nvSpPr>
          <p:spPr>
            <a:xfrm>
              <a:off x="4068681" y="2226529"/>
              <a:ext cx="558853" cy="383214"/>
            </a:xfrm>
            <a:prstGeom prst="rect">
              <a:avLst/>
            </a:prstGeom>
            <a:noFill/>
          </p:spPr>
          <p:txBody>
            <a:bodyPr wrap="none" lIns="0" tIns="0" rIns="0" bIns="0" rtlCol="0">
              <a:spAutoFit/>
            </a:bodyPr>
            <a:lstStyle/>
            <a:p>
              <a:pPr algn="ctr"/>
              <a:r>
                <a:rPr lang="en-US" sz="900"/>
                <a:t>Agile</a:t>
              </a:r>
              <a:br>
                <a:rPr lang="en-US" sz="900"/>
              </a:br>
              <a:r>
                <a:rPr lang="en-US" sz="900"/>
                <a:t>Mindset</a:t>
              </a:r>
            </a:p>
          </p:txBody>
        </p:sp>
      </p:grpSp>
    </p:spTree>
    <p:extLst>
      <p:ext uri="{BB962C8B-B14F-4D97-AF65-F5344CB8AC3E}">
        <p14:creationId xmlns:p14="http://schemas.microsoft.com/office/powerpoint/2010/main" val="137629156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p:cSld name="1_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170979595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tx1"/>
                </a:solidFill>
                <a:latin typeface="+mj-lt"/>
                <a:cs typeface="Arial"/>
              </a:defRPr>
            </a:lvl1pPr>
          </a:lstStyle>
          <a:p>
            <a:r>
              <a:rPr lang="en-US"/>
              <a:t>Arial 24pt</a:t>
            </a:r>
          </a:p>
        </p:txBody>
      </p:sp>
      <p:grpSp>
        <p:nvGrpSpPr>
          <p:cNvPr id="48" name="Group 47"/>
          <p:cNvGrpSpPr>
            <a:grpSpLocks noChangeAspect="1"/>
          </p:cNvGrpSpPr>
          <p:nvPr userDrawn="1"/>
        </p:nvGrpSpPr>
        <p:grpSpPr>
          <a:xfrm>
            <a:off x="4206199" y="1112114"/>
            <a:ext cx="4871405" cy="2968350"/>
            <a:chOff x="1111594" y="437716"/>
            <a:chExt cx="6739341" cy="4106556"/>
          </a:xfrm>
        </p:grpSpPr>
        <p:sp>
          <p:nvSpPr>
            <p:cNvPr id="49" name="line11"/>
            <p:cNvSpPr/>
            <p:nvPr userDrawn="1"/>
          </p:nvSpPr>
          <p:spPr>
            <a:xfrm rot="5400000">
              <a:off x="3381718" y="949096"/>
              <a:ext cx="408426" cy="433785"/>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3" name="line12"/>
            <p:cNvSpPr/>
            <p:nvPr userDrawn="1"/>
          </p:nvSpPr>
          <p:spPr>
            <a:xfrm rot="5400000">
              <a:off x="2686902" y="1347258"/>
              <a:ext cx="408426"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4" name="line10"/>
            <p:cNvSpPr/>
            <p:nvPr userDrawn="1"/>
          </p:nvSpPr>
          <p:spPr>
            <a:xfrm rot="5400000">
              <a:off x="2312985" y="2008914"/>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5" name="line9"/>
            <p:cNvSpPr/>
            <p:nvPr userDrawn="1"/>
          </p:nvSpPr>
          <p:spPr>
            <a:xfrm rot="5400000">
              <a:off x="2595393" y="2882789"/>
              <a:ext cx="208285" cy="82812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6" name="line8"/>
            <p:cNvSpPr/>
            <p:nvPr userDrawn="1"/>
          </p:nvSpPr>
          <p:spPr>
            <a:xfrm rot="5400000">
              <a:off x="2828751" y="2911826"/>
              <a:ext cx="208285" cy="200074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7" name="line7"/>
            <p:cNvSpPr/>
            <p:nvPr userDrawn="1"/>
          </p:nvSpPr>
          <p:spPr>
            <a:xfrm rot="16200000" flipV="1">
              <a:off x="3024041" y="3944448"/>
              <a:ext cx="208285"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8" name="line6"/>
            <p:cNvSpPr/>
            <p:nvPr userDrawn="1"/>
          </p:nvSpPr>
          <p:spPr>
            <a:xfrm rot="5400000" flipH="1" flipV="1">
              <a:off x="5240288" y="3849539"/>
              <a:ext cx="398101" cy="68579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9" name="line5"/>
            <p:cNvSpPr/>
            <p:nvPr userDrawn="1"/>
          </p:nvSpPr>
          <p:spPr>
            <a:xfrm rot="5400000" flipH="1" flipV="1">
              <a:off x="5736620" y="2891042"/>
              <a:ext cx="288010" cy="1528087"/>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0" name="line4"/>
            <p:cNvSpPr/>
            <p:nvPr userDrawn="1"/>
          </p:nvSpPr>
          <p:spPr>
            <a:xfrm rot="5400000" flipH="1" flipV="1">
              <a:off x="5609901" y="2512168"/>
              <a:ext cx="288010" cy="949791"/>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1" name="line3"/>
            <p:cNvSpPr/>
            <p:nvPr userDrawn="1"/>
          </p:nvSpPr>
          <p:spPr>
            <a:xfrm rot="5400000" flipH="1" flipV="1">
              <a:off x="5757188" y="1531171"/>
              <a:ext cx="288010"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2" name="line2"/>
            <p:cNvSpPr/>
            <p:nvPr userDrawn="1"/>
          </p:nvSpPr>
          <p:spPr>
            <a:xfrm rot="16200000" flipH="1">
              <a:off x="5419026" y="1038421"/>
              <a:ext cx="144005" cy="1244362"/>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3" name="line1"/>
            <p:cNvSpPr/>
            <p:nvPr userDrawn="1"/>
          </p:nvSpPr>
          <p:spPr>
            <a:xfrm rot="16200000" flipH="1">
              <a:off x="4739290" y="969300"/>
              <a:ext cx="445353" cy="430304"/>
            </a:xfrm>
            <a:custGeom>
              <a:avLst/>
              <a:gdLst>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0 w 867571"/>
                <a:gd name="connsiteY0" fmla="*/ 0 h 867571"/>
                <a:gd name="connsiteX1" fmla="*/ 867571 w 867571"/>
                <a:gd name="connsiteY1" fmla="*/ 0 h 867571"/>
                <a:gd name="connsiteX2" fmla="*/ 867571 w 867571"/>
                <a:gd name="connsiteY2" fmla="*/ 867571 h 867571"/>
                <a:gd name="connsiteX3" fmla="*/ 0 w 867571"/>
                <a:gd name="connsiteY3" fmla="*/ 867571 h 867571"/>
                <a:gd name="connsiteX4" fmla="*/ 0 w 867571"/>
                <a:gd name="connsiteY4" fmla="*/ 0 h 867571"/>
                <a:gd name="connsiteX0" fmla="*/ 867571 w 959011"/>
                <a:gd name="connsiteY0" fmla="*/ 867571 h 959011"/>
                <a:gd name="connsiteX1" fmla="*/ 0 w 959011"/>
                <a:gd name="connsiteY1" fmla="*/ 867571 h 959011"/>
                <a:gd name="connsiteX2" fmla="*/ 0 w 959011"/>
                <a:gd name="connsiteY2" fmla="*/ 0 h 959011"/>
                <a:gd name="connsiteX3" fmla="*/ 867571 w 959011"/>
                <a:gd name="connsiteY3" fmla="*/ 0 h 959011"/>
                <a:gd name="connsiteX4" fmla="*/ 959011 w 959011"/>
                <a:gd name="connsiteY4" fmla="*/ 959011 h 95901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867571 w 867571"/>
                <a:gd name="connsiteY0" fmla="*/ 867571 h 867571"/>
                <a:gd name="connsiteX1" fmla="*/ 0 w 867571"/>
                <a:gd name="connsiteY1" fmla="*/ 867571 h 867571"/>
                <a:gd name="connsiteX2" fmla="*/ 0 w 867571"/>
                <a:gd name="connsiteY2" fmla="*/ 0 h 867571"/>
                <a:gd name="connsiteX3" fmla="*/ 867571 w 867571"/>
                <a:gd name="connsiteY3" fmla="*/ 0 h 867571"/>
                <a:gd name="connsiteX0" fmla="*/ 0 w 867571"/>
                <a:gd name="connsiteY0" fmla="*/ 867571 h 867571"/>
                <a:gd name="connsiteX1" fmla="*/ 0 w 867571"/>
                <a:gd name="connsiteY1" fmla="*/ 0 h 867571"/>
                <a:gd name="connsiteX2" fmla="*/ 867571 w 867571"/>
                <a:gd name="connsiteY2" fmla="*/ 0 h 867571"/>
              </a:gdLst>
              <a:ahLst/>
              <a:cxnLst>
                <a:cxn ang="0">
                  <a:pos x="connsiteX0" y="connsiteY0"/>
                </a:cxn>
                <a:cxn ang="0">
                  <a:pos x="connsiteX1" y="connsiteY1"/>
                </a:cxn>
                <a:cxn ang="0">
                  <a:pos x="connsiteX2" y="connsiteY2"/>
                </a:cxn>
              </a:cxnLst>
              <a:rect l="l" t="t" r="r" b="b"/>
              <a:pathLst>
                <a:path w="867571" h="867571">
                  <a:moveTo>
                    <a:pt x="0" y="867571"/>
                  </a:moveTo>
                  <a:lnTo>
                    <a:pt x="0" y="0"/>
                  </a:lnTo>
                  <a:lnTo>
                    <a:pt x="867571"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pic>
          <p:nvPicPr>
            <p:cNvPr id="104" name="Picture 7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75560" y="1013460"/>
              <a:ext cx="3398520" cy="339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7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828387" y="3247273"/>
              <a:ext cx="521283" cy="40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8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31604" y="3247273"/>
              <a:ext cx="536074" cy="46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8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96083" y="1557104"/>
              <a:ext cx="606741" cy="49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84"/>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868846" y="1587747"/>
              <a:ext cx="476277" cy="47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8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79011" y="449100"/>
              <a:ext cx="628956" cy="42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8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195178" y="771748"/>
              <a:ext cx="436042" cy="73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89"/>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68503" y="2664907"/>
              <a:ext cx="293272" cy="4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90"/>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212820" y="3250406"/>
              <a:ext cx="441734" cy="46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9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2314282" y="3869181"/>
              <a:ext cx="575152" cy="32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9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91058" y="1648263"/>
              <a:ext cx="431866" cy="5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9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799990" y="1079562"/>
              <a:ext cx="399932" cy="37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 name="Picture 96"/>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305183" y="2598232"/>
              <a:ext cx="436378" cy="44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9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780873" y="3217510"/>
              <a:ext cx="510405" cy="5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98"/>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5829024" y="3932368"/>
              <a:ext cx="654152" cy="33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118"/>
            <p:cNvSpPr txBox="1"/>
            <p:nvPr userDrawn="1"/>
          </p:nvSpPr>
          <p:spPr>
            <a:xfrm>
              <a:off x="2455421" y="895275"/>
              <a:ext cx="904810" cy="344892"/>
            </a:xfrm>
            <a:prstGeom prst="rect">
              <a:avLst/>
            </a:prstGeom>
            <a:noFill/>
          </p:spPr>
          <p:txBody>
            <a:bodyPr wrap="none" lIns="0" tIns="0" rIns="0" bIns="0" rtlCol="0">
              <a:spAutoFit/>
            </a:bodyPr>
            <a:lstStyle/>
            <a:p>
              <a:pPr>
                <a:lnSpc>
                  <a:spcPct val="90000"/>
                </a:lnSpc>
              </a:pPr>
              <a:r>
                <a:rPr lang="en-US" sz="900">
                  <a:solidFill>
                    <a:schemeClr val="tx1"/>
                  </a:solidFill>
                </a:rPr>
                <a:t>greater team</a:t>
              </a:r>
              <a:br>
                <a:rPr lang="en-US" sz="900">
                  <a:solidFill>
                    <a:schemeClr val="tx1"/>
                  </a:solidFill>
                </a:rPr>
              </a:br>
              <a:r>
                <a:rPr lang="en-US" sz="900">
                  <a:solidFill>
                    <a:schemeClr val="tx1"/>
                  </a:solidFill>
                </a:rPr>
                <a:t>collaboration</a:t>
              </a:r>
            </a:p>
          </p:txBody>
        </p:sp>
        <p:sp>
          <p:nvSpPr>
            <p:cNvPr id="120" name="TextBox 119"/>
            <p:cNvSpPr txBox="1"/>
            <p:nvPr userDrawn="1"/>
          </p:nvSpPr>
          <p:spPr>
            <a:xfrm>
              <a:off x="1846973" y="1489160"/>
              <a:ext cx="656431" cy="517339"/>
            </a:xfrm>
            <a:prstGeom prst="rect">
              <a:avLst/>
            </a:prstGeom>
            <a:noFill/>
          </p:spPr>
          <p:txBody>
            <a:bodyPr wrap="none" lIns="0" tIns="0" rIns="0" bIns="0" rtlCol="0">
              <a:spAutoFit/>
            </a:bodyPr>
            <a:lstStyle/>
            <a:p>
              <a:pPr>
                <a:lnSpc>
                  <a:spcPct val="90000"/>
                </a:lnSpc>
              </a:pPr>
              <a:r>
                <a:rPr lang="en-US" sz="900">
                  <a:solidFill>
                    <a:schemeClr val="tx1"/>
                  </a:solidFill>
                </a:rPr>
                <a:t>bring the</a:t>
              </a:r>
              <a:br>
                <a:rPr lang="en-US" sz="900">
                  <a:solidFill>
                    <a:schemeClr val="tx1"/>
                  </a:solidFill>
                </a:rPr>
              </a:br>
              <a:r>
                <a:rPr lang="en-US" sz="900">
                  <a:solidFill>
                    <a:schemeClr val="tx1"/>
                  </a:solidFill>
                </a:rPr>
                <a:t>customer</a:t>
              </a:r>
              <a:br>
                <a:rPr lang="en-US" sz="900">
                  <a:solidFill>
                    <a:schemeClr val="tx1"/>
                  </a:solidFill>
                </a:rPr>
              </a:br>
              <a:r>
                <a:rPr lang="en-US" sz="900">
                  <a:solidFill>
                    <a:schemeClr val="tx1"/>
                  </a:solidFill>
                </a:rPr>
                <a:t>closer</a:t>
              </a:r>
            </a:p>
          </p:txBody>
        </p:sp>
        <p:sp>
          <p:nvSpPr>
            <p:cNvPr id="121" name="TextBox 120"/>
            <p:cNvSpPr txBox="1"/>
            <p:nvPr userDrawn="1"/>
          </p:nvSpPr>
          <p:spPr>
            <a:xfrm>
              <a:off x="1111594" y="2250116"/>
              <a:ext cx="1002388" cy="344892"/>
            </a:xfrm>
            <a:prstGeom prst="rect">
              <a:avLst/>
            </a:prstGeom>
            <a:noFill/>
          </p:spPr>
          <p:txBody>
            <a:bodyPr wrap="none" lIns="0" tIns="0" rIns="0" bIns="0" rtlCol="0">
              <a:spAutoFit/>
            </a:bodyPr>
            <a:lstStyle/>
            <a:p>
              <a:pPr>
                <a:lnSpc>
                  <a:spcPct val="90000"/>
                </a:lnSpc>
              </a:pPr>
              <a:r>
                <a:rPr lang="en-US" sz="900">
                  <a:solidFill>
                    <a:schemeClr val="tx1"/>
                  </a:solidFill>
                </a:rPr>
                <a:t>partnerships</a:t>
              </a:r>
              <a:br>
                <a:rPr lang="en-US" sz="900">
                  <a:solidFill>
                    <a:schemeClr val="tx1"/>
                  </a:solidFill>
                </a:rPr>
              </a:br>
              <a:r>
                <a:rPr lang="en-US" sz="900">
                  <a:solidFill>
                    <a:schemeClr val="tx1"/>
                  </a:solidFill>
                </a:rPr>
                <a:t>over contracts</a:t>
              </a:r>
            </a:p>
          </p:txBody>
        </p:sp>
        <p:sp>
          <p:nvSpPr>
            <p:cNvPr id="122" name="TextBox 121"/>
            <p:cNvSpPr txBox="1"/>
            <p:nvPr userDrawn="1"/>
          </p:nvSpPr>
          <p:spPr>
            <a:xfrm>
              <a:off x="1975804" y="3108774"/>
              <a:ext cx="549983" cy="344892"/>
            </a:xfrm>
            <a:prstGeom prst="rect">
              <a:avLst/>
            </a:prstGeom>
            <a:noFill/>
          </p:spPr>
          <p:txBody>
            <a:bodyPr wrap="none" lIns="0" tIns="0" rIns="0" bIns="0" rtlCol="0">
              <a:spAutoFit/>
            </a:bodyPr>
            <a:lstStyle/>
            <a:p>
              <a:pPr>
                <a:lnSpc>
                  <a:spcPct val="90000"/>
                </a:lnSpc>
              </a:pPr>
              <a:r>
                <a:rPr lang="en-US" sz="900">
                  <a:solidFill>
                    <a:schemeClr val="tx1"/>
                  </a:solidFill>
                </a:rPr>
                <a:t>lean</a:t>
              </a:r>
              <a:br>
                <a:rPr lang="en-US" sz="900">
                  <a:solidFill>
                    <a:schemeClr val="tx1"/>
                  </a:solidFill>
                </a:rPr>
              </a:br>
              <a:r>
                <a:rPr lang="en-US" sz="900">
                  <a:solidFill>
                    <a:schemeClr val="tx1"/>
                  </a:solidFill>
                </a:rPr>
                <a:t>thinking</a:t>
              </a:r>
            </a:p>
          </p:txBody>
        </p:sp>
        <p:sp>
          <p:nvSpPr>
            <p:cNvPr id="123" name="TextBox 122"/>
            <p:cNvSpPr txBox="1"/>
            <p:nvPr userDrawn="1"/>
          </p:nvSpPr>
          <p:spPr>
            <a:xfrm>
              <a:off x="1157350" y="3721272"/>
              <a:ext cx="771750" cy="344892"/>
            </a:xfrm>
            <a:prstGeom prst="rect">
              <a:avLst/>
            </a:prstGeom>
            <a:noFill/>
          </p:spPr>
          <p:txBody>
            <a:bodyPr wrap="none" lIns="0" tIns="0" rIns="0" bIns="0" rtlCol="0">
              <a:spAutoFit/>
            </a:bodyPr>
            <a:lstStyle/>
            <a:p>
              <a:pPr>
                <a:lnSpc>
                  <a:spcPct val="90000"/>
                </a:lnSpc>
              </a:pPr>
              <a:r>
                <a:rPr lang="en-US" sz="900">
                  <a:solidFill>
                    <a:schemeClr val="tx1"/>
                  </a:solidFill>
                </a:rPr>
                <a:t>continuous</a:t>
              </a:r>
              <a:br>
                <a:rPr lang="en-US" sz="900">
                  <a:solidFill>
                    <a:schemeClr val="tx1"/>
                  </a:solidFill>
                </a:rPr>
              </a:br>
              <a:r>
                <a:rPr lang="en-US" sz="900">
                  <a:solidFill>
                    <a:schemeClr val="tx1"/>
                  </a:solidFill>
                </a:rPr>
                <a:t>quality</a:t>
              </a:r>
            </a:p>
          </p:txBody>
        </p:sp>
        <p:sp>
          <p:nvSpPr>
            <p:cNvPr id="124" name="TextBox 123"/>
            <p:cNvSpPr txBox="1"/>
            <p:nvPr userDrawn="1"/>
          </p:nvSpPr>
          <p:spPr>
            <a:xfrm>
              <a:off x="2353308" y="4199380"/>
              <a:ext cx="833844" cy="344892"/>
            </a:xfrm>
            <a:prstGeom prst="rect">
              <a:avLst/>
            </a:prstGeom>
            <a:noFill/>
          </p:spPr>
          <p:txBody>
            <a:bodyPr wrap="none" lIns="0" tIns="0" rIns="0" bIns="0" rtlCol="0">
              <a:spAutoFit/>
            </a:bodyPr>
            <a:lstStyle/>
            <a:p>
              <a:pPr>
                <a:lnSpc>
                  <a:spcPct val="90000"/>
                </a:lnSpc>
              </a:pPr>
              <a:r>
                <a:rPr lang="en-US" sz="900">
                  <a:solidFill>
                    <a:schemeClr val="tx1"/>
                  </a:solidFill>
                </a:rPr>
                <a:t>empowered</a:t>
              </a:r>
              <a:br>
                <a:rPr lang="en-US" sz="900">
                  <a:solidFill>
                    <a:schemeClr val="tx1"/>
                  </a:solidFill>
                </a:rPr>
              </a:br>
              <a:r>
                <a:rPr lang="en-US" sz="900">
                  <a:solidFill>
                    <a:schemeClr val="tx1"/>
                  </a:solidFill>
                </a:rPr>
                <a:t>teams</a:t>
              </a:r>
            </a:p>
          </p:txBody>
        </p:sp>
        <p:sp>
          <p:nvSpPr>
            <p:cNvPr id="125" name="TextBox 124"/>
            <p:cNvSpPr txBox="1"/>
            <p:nvPr userDrawn="1"/>
          </p:nvSpPr>
          <p:spPr>
            <a:xfrm>
              <a:off x="5838952" y="4303194"/>
              <a:ext cx="816103" cy="172447"/>
            </a:xfrm>
            <a:prstGeom prst="rect">
              <a:avLst/>
            </a:prstGeom>
            <a:noFill/>
          </p:spPr>
          <p:txBody>
            <a:bodyPr wrap="none" lIns="0" tIns="0" rIns="0" bIns="0" rtlCol="0">
              <a:spAutoFit/>
            </a:bodyPr>
            <a:lstStyle/>
            <a:p>
              <a:pPr>
                <a:lnSpc>
                  <a:spcPct val="90000"/>
                </a:lnSpc>
              </a:pPr>
              <a:r>
                <a:rPr lang="en-US" sz="900">
                  <a:solidFill>
                    <a:schemeClr val="tx1"/>
                  </a:solidFill>
                </a:rPr>
                <a:t>higher NPS</a:t>
              </a:r>
            </a:p>
          </p:txBody>
        </p:sp>
        <p:sp>
          <p:nvSpPr>
            <p:cNvPr id="126" name="TextBox 125"/>
            <p:cNvSpPr txBox="1"/>
            <p:nvPr userDrawn="1"/>
          </p:nvSpPr>
          <p:spPr>
            <a:xfrm>
              <a:off x="6681010" y="3730682"/>
              <a:ext cx="887068" cy="172447"/>
            </a:xfrm>
            <a:prstGeom prst="rect">
              <a:avLst/>
            </a:prstGeom>
            <a:noFill/>
          </p:spPr>
          <p:txBody>
            <a:bodyPr wrap="none" lIns="0" tIns="0" rIns="0" bIns="0" rtlCol="0">
              <a:spAutoFit/>
            </a:bodyPr>
            <a:lstStyle/>
            <a:p>
              <a:pPr>
                <a:lnSpc>
                  <a:spcPct val="90000"/>
                </a:lnSpc>
              </a:pPr>
              <a:r>
                <a:rPr lang="en-US" sz="900">
                  <a:solidFill>
                    <a:schemeClr val="tx1"/>
                  </a:solidFill>
                </a:rPr>
                <a:t>predictability</a:t>
              </a:r>
            </a:p>
          </p:txBody>
        </p:sp>
        <p:sp>
          <p:nvSpPr>
            <p:cNvPr id="127" name="TextBox 126"/>
            <p:cNvSpPr txBox="1"/>
            <p:nvPr userDrawn="1"/>
          </p:nvSpPr>
          <p:spPr>
            <a:xfrm>
              <a:off x="6349676" y="3050822"/>
              <a:ext cx="629819" cy="344892"/>
            </a:xfrm>
            <a:prstGeom prst="rect">
              <a:avLst/>
            </a:prstGeom>
            <a:noFill/>
          </p:spPr>
          <p:txBody>
            <a:bodyPr wrap="none" lIns="0" tIns="0" rIns="0" bIns="0" rtlCol="0">
              <a:spAutoFit/>
            </a:bodyPr>
            <a:lstStyle/>
            <a:p>
              <a:pPr>
                <a:lnSpc>
                  <a:spcPct val="90000"/>
                </a:lnSpc>
              </a:pPr>
              <a:r>
                <a:rPr lang="en-US" sz="900">
                  <a:solidFill>
                    <a:schemeClr val="tx1"/>
                  </a:solidFill>
                </a:rPr>
                <a:t>business</a:t>
              </a:r>
              <a:br>
                <a:rPr lang="en-US" sz="900">
                  <a:solidFill>
                    <a:schemeClr val="tx1"/>
                  </a:solidFill>
                </a:rPr>
              </a:br>
              <a:r>
                <a:rPr lang="en-US" sz="900">
                  <a:solidFill>
                    <a:schemeClr val="tx1"/>
                  </a:solidFill>
                </a:rPr>
                <a:t>value</a:t>
              </a:r>
            </a:p>
          </p:txBody>
        </p:sp>
        <p:sp>
          <p:nvSpPr>
            <p:cNvPr id="128" name="TextBox 127"/>
            <p:cNvSpPr txBox="1"/>
            <p:nvPr userDrawn="1"/>
          </p:nvSpPr>
          <p:spPr>
            <a:xfrm>
              <a:off x="6582427" y="2225875"/>
              <a:ext cx="1268508" cy="344892"/>
            </a:xfrm>
            <a:prstGeom prst="rect">
              <a:avLst/>
            </a:prstGeom>
            <a:noFill/>
          </p:spPr>
          <p:txBody>
            <a:bodyPr wrap="none" lIns="0" tIns="0" rIns="0" bIns="0" rtlCol="0">
              <a:spAutoFit/>
            </a:bodyPr>
            <a:lstStyle/>
            <a:p>
              <a:pPr>
                <a:lnSpc>
                  <a:spcPct val="90000"/>
                </a:lnSpc>
              </a:pPr>
              <a:r>
                <a:rPr lang="en-US" sz="900">
                  <a:solidFill>
                    <a:schemeClr val="tx1"/>
                  </a:solidFill>
                </a:rPr>
                <a:t>quicker value with</a:t>
              </a:r>
              <a:br>
                <a:rPr lang="en-US" sz="900">
                  <a:solidFill>
                    <a:schemeClr val="tx1"/>
                  </a:solidFill>
                </a:rPr>
              </a:br>
              <a:r>
                <a:rPr lang="en-US" sz="900">
                  <a:solidFill>
                    <a:schemeClr val="tx1"/>
                  </a:solidFill>
                </a:rPr>
                <a:t>incremental work</a:t>
              </a:r>
            </a:p>
          </p:txBody>
        </p:sp>
        <p:sp>
          <p:nvSpPr>
            <p:cNvPr id="129" name="TextBox 128"/>
            <p:cNvSpPr txBox="1"/>
            <p:nvPr userDrawn="1"/>
          </p:nvSpPr>
          <p:spPr>
            <a:xfrm>
              <a:off x="6155751" y="1531219"/>
              <a:ext cx="612077" cy="517339"/>
            </a:xfrm>
            <a:prstGeom prst="rect">
              <a:avLst/>
            </a:prstGeom>
            <a:noFill/>
          </p:spPr>
          <p:txBody>
            <a:bodyPr wrap="none" lIns="0" tIns="0" rIns="0" bIns="0" rtlCol="0">
              <a:spAutoFit/>
            </a:bodyPr>
            <a:lstStyle/>
            <a:p>
              <a:pPr>
                <a:lnSpc>
                  <a:spcPct val="90000"/>
                </a:lnSpc>
              </a:pPr>
              <a:r>
                <a:rPr lang="en-US" sz="900">
                  <a:solidFill>
                    <a:schemeClr val="tx1"/>
                  </a:solidFill>
                </a:rPr>
                <a:t>improve</a:t>
              </a:r>
              <a:br>
                <a:rPr lang="en-US" sz="900">
                  <a:solidFill>
                    <a:schemeClr val="tx1"/>
                  </a:solidFill>
                </a:rPr>
              </a:br>
              <a:r>
                <a:rPr lang="en-US" sz="900">
                  <a:solidFill>
                    <a:schemeClr val="tx1"/>
                  </a:solidFill>
                </a:rPr>
                <a:t>products</a:t>
              </a:r>
              <a:br>
                <a:rPr lang="en-US" sz="900">
                  <a:solidFill>
                    <a:schemeClr val="tx1"/>
                  </a:solidFill>
                </a:rPr>
              </a:br>
              <a:r>
                <a:rPr lang="en-US" sz="900">
                  <a:solidFill>
                    <a:schemeClr val="tx1"/>
                  </a:solidFill>
                </a:rPr>
                <a:t>faster</a:t>
              </a:r>
            </a:p>
          </p:txBody>
        </p:sp>
        <p:sp>
          <p:nvSpPr>
            <p:cNvPr id="130" name="TextBox 129"/>
            <p:cNvSpPr txBox="1"/>
            <p:nvPr userDrawn="1"/>
          </p:nvSpPr>
          <p:spPr>
            <a:xfrm>
              <a:off x="5236450" y="884776"/>
              <a:ext cx="931422" cy="344892"/>
            </a:xfrm>
            <a:prstGeom prst="rect">
              <a:avLst/>
            </a:prstGeom>
            <a:noFill/>
          </p:spPr>
          <p:txBody>
            <a:bodyPr wrap="none" lIns="0" tIns="0" rIns="0" bIns="0" rtlCol="0">
              <a:spAutoFit/>
            </a:bodyPr>
            <a:lstStyle/>
            <a:p>
              <a:pPr>
                <a:lnSpc>
                  <a:spcPct val="90000"/>
                </a:lnSpc>
              </a:pPr>
              <a:r>
                <a:rPr lang="en-US" sz="900">
                  <a:solidFill>
                    <a:schemeClr val="tx1"/>
                  </a:solidFill>
                </a:rPr>
                <a:t>respond to</a:t>
              </a:r>
              <a:br>
                <a:rPr lang="en-US" sz="900">
                  <a:solidFill>
                    <a:schemeClr val="tx1"/>
                  </a:solidFill>
                </a:rPr>
              </a:br>
              <a:r>
                <a:rPr lang="en-US" sz="900">
                  <a:solidFill>
                    <a:schemeClr val="tx1"/>
                  </a:solidFill>
                </a:rPr>
                <a:t>market faster</a:t>
              </a:r>
            </a:p>
          </p:txBody>
        </p:sp>
        <p:pic>
          <p:nvPicPr>
            <p:cNvPr id="131" name="Picture 99"/>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390125" y="437716"/>
              <a:ext cx="832582" cy="43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100"/>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3441270" y="1811928"/>
              <a:ext cx="1681378" cy="162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 name="Picture 101"/>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762756" y="1763177"/>
              <a:ext cx="451591" cy="4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TextBox 133"/>
            <p:cNvSpPr txBox="1"/>
            <p:nvPr userDrawn="1"/>
          </p:nvSpPr>
          <p:spPr>
            <a:xfrm>
              <a:off x="4068681" y="2226529"/>
              <a:ext cx="558853" cy="383214"/>
            </a:xfrm>
            <a:prstGeom prst="rect">
              <a:avLst/>
            </a:prstGeom>
            <a:noFill/>
          </p:spPr>
          <p:txBody>
            <a:bodyPr wrap="none" lIns="0" tIns="0" rIns="0" bIns="0" rtlCol="0">
              <a:spAutoFit/>
            </a:bodyPr>
            <a:lstStyle/>
            <a:p>
              <a:pPr algn="ctr"/>
              <a:r>
                <a:rPr lang="en-US" sz="900"/>
                <a:t>Agile</a:t>
              </a:r>
              <a:br>
                <a:rPr lang="en-US" sz="900"/>
              </a:br>
              <a:r>
                <a:rPr lang="en-US" sz="900"/>
                <a:t>Mindset</a:t>
              </a:r>
            </a:p>
          </p:txBody>
        </p:sp>
      </p:grpSp>
    </p:spTree>
    <p:extLst>
      <p:ext uri="{BB962C8B-B14F-4D97-AF65-F5344CB8AC3E}">
        <p14:creationId xmlns:p14="http://schemas.microsoft.com/office/powerpoint/2010/main" val="275705204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1_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tx1"/>
                </a:solidFill>
                <a:latin typeface="+mj-lt"/>
                <a:cs typeface="Arial"/>
              </a:defRPr>
            </a:lvl1pPr>
          </a:lstStyle>
          <a:p>
            <a:r>
              <a:rPr lang="en-US"/>
              <a:t>Arial 24pt</a:t>
            </a:r>
          </a:p>
        </p:txBody>
      </p:sp>
    </p:spTree>
    <p:extLst>
      <p:ext uri="{BB962C8B-B14F-4D97-AF65-F5344CB8AC3E}">
        <p14:creationId xmlns:p14="http://schemas.microsoft.com/office/powerpoint/2010/main" val="51639987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2 Key Callouts - 01">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4" name="Rectangle 3"/>
          <p:cNvSpPr/>
          <p:nvPr/>
        </p:nvSpPr>
        <p:spPr>
          <a:xfrm>
            <a:off x="4572000" y="0"/>
            <a:ext cx="4572000" cy="5143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D35E1CC8-863A-4E30-B0CD-2D7D58DB13D3}"/>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09B8395C-9ED9-4E60-AADF-9D31FFCD146B}"/>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30248F4D-8066-414E-9636-AEB6A7A654D4}"/>
              </a:ext>
            </a:extLst>
          </p:cNvPr>
          <p:cNvSpPr>
            <a:spLocks noGrp="1"/>
          </p:cNvSpPr>
          <p:nvPr>
            <p:ph type="body" sz="quarter" idx="13" hasCustomPrompt="1"/>
          </p:nvPr>
        </p:nvSpPr>
        <p:spPr>
          <a:xfrm>
            <a:off x="4994630" y="1285875"/>
            <a:ext cx="3511550" cy="2563813"/>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293403825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2 Key Callouts - 02">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4" name="Rectangle 3"/>
          <p:cNvSpPr/>
          <p:nvPr/>
        </p:nvSpPr>
        <p:spPr>
          <a:xfrm>
            <a:off x="4572000" y="0"/>
            <a:ext cx="4572000" cy="5143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193BFE0A-41E4-4215-A8D5-C69FDF59B116}"/>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04EA95BD-2B33-48E4-B2D9-0462FC67DA6A}"/>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9" name="Text Placeholder 5">
            <a:extLst>
              <a:ext uri="{FF2B5EF4-FFF2-40B4-BE49-F238E27FC236}">
                <a16:creationId xmlns:a16="http://schemas.microsoft.com/office/drawing/2014/main" id="{0A135A51-B1BD-4414-8DAC-E981669E288A}"/>
              </a:ext>
            </a:extLst>
          </p:cNvPr>
          <p:cNvSpPr>
            <a:spLocks noGrp="1"/>
          </p:cNvSpPr>
          <p:nvPr>
            <p:ph type="body" sz="quarter" idx="13" hasCustomPrompt="1"/>
          </p:nvPr>
        </p:nvSpPr>
        <p:spPr>
          <a:xfrm>
            <a:off x="4994630" y="1285875"/>
            <a:ext cx="3511550" cy="2563813"/>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318403649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2 Key Callouts - 03">
    <p:spTree>
      <p:nvGrpSpPr>
        <p:cNvPr id="1" name=""/>
        <p:cNvGrpSpPr/>
        <p:nvPr/>
      </p:nvGrpSpPr>
      <p:grpSpPr>
        <a:xfrm>
          <a:off x="0" y="0"/>
          <a:ext cx="0" cy="0"/>
          <a:chOff x="0" y="0"/>
          <a:chExt cx="0" cy="0"/>
        </a:xfrm>
      </p:grpSpPr>
      <p:sp>
        <p:nvSpPr>
          <p:cNvPr id="4" name="Rectangle 3"/>
          <p:cNvSpPr/>
          <p:nvPr/>
        </p:nvSpPr>
        <p:spPr>
          <a:xfrm>
            <a:off x="4572000" y="0"/>
            <a:ext cx="4572000" cy="5143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DDAF119C-904B-4C64-A89E-A937DFB84BFE}"/>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793D9056-AEB7-4C9D-9C19-D04468A5E1CB}"/>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6" name="Text Placeholder 5">
            <a:extLst>
              <a:ext uri="{FF2B5EF4-FFF2-40B4-BE49-F238E27FC236}">
                <a16:creationId xmlns:a16="http://schemas.microsoft.com/office/drawing/2014/main" id="{2AE533B8-9217-4751-8BF0-C1181127E63C}"/>
              </a:ext>
            </a:extLst>
          </p:cNvPr>
          <p:cNvSpPr>
            <a:spLocks noGrp="1"/>
          </p:cNvSpPr>
          <p:nvPr>
            <p:ph type="body" sz="quarter" idx="13" hasCustomPrompt="1"/>
          </p:nvPr>
        </p:nvSpPr>
        <p:spPr>
          <a:xfrm>
            <a:off x="4994630" y="1285875"/>
            <a:ext cx="3511550" cy="2563813"/>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282432226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2 Key Callouts - 04">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679628-AC3D-4B88-BFD1-D3F1240CCAC2}"/>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4" name="Object 3" hidden="1">
                        <a:extLst>
                          <a:ext uri="{FF2B5EF4-FFF2-40B4-BE49-F238E27FC236}">
                            <a16:creationId xmlns:a16="http://schemas.microsoft.com/office/drawing/2014/main" id="{5D679628-AC3D-4B88-BFD1-D3F1240CCAC2}"/>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D8B8B3B3-B4BA-44ED-BCBD-9BE67E5C5939}"/>
              </a:ext>
            </a:extLst>
          </p:cNvPr>
          <p:cNvSpPr/>
          <p:nvPr/>
        </p:nvSpPr>
        <p:spPr>
          <a:xfrm>
            <a:off x="4572000" y="0"/>
            <a:ext cx="4572000" cy="51435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 name="Slide Number Placeholder 1">
            <a:extLst>
              <a:ext uri="{FF2B5EF4-FFF2-40B4-BE49-F238E27FC236}">
                <a16:creationId xmlns:a16="http://schemas.microsoft.com/office/drawing/2014/main" id="{F508BA86-FFEE-4622-BBB5-A1E903FF919F}"/>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9" name="Title 1">
            <a:extLst>
              <a:ext uri="{FF2B5EF4-FFF2-40B4-BE49-F238E27FC236}">
                <a16:creationId xmlns:a16="http://schemas.microsoft.com/office/drawing/2014/main" id="{4EF62922-61D2-43A6-B8DE-FFDF3C3553ED}"/>
              </a:ext>
            </a:extLst>
          </p:cNvPr>
          <p:cNvSpPr>
            <a:spLocks noGrp="1"/>
          </p:cNvSpPr>
          <p:nvPr>
            <p:ph type="title" hasCustomPrompt="1"/>
          </p:nvPr>
        </p:nvSpPr>
        <p:spPr>
          <a:xfrm>
            <a:off x="531175" y="1285297"/>
            <a:ext cx="3512956"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42717245-58C3-429D-B775-6F5D87D76DCD}"/>
              </a:ext>
            </a:extLst>
          </p:cNvPr>
          <p:cNvSpPr>
            <a:spLocks noGrp="1"/>
          </p:cNvSpPr>
          <p:nvPr>
            <p:ph type="body" sz="quarter" idx="13" hasCustomPrompt="1"/>
          </p:nvPr>
        </p:nvSpPr>
        <p:spPr>
          <a:xfrm>
            <a:off x="4994630" y="1285875"/>
            <a:ext cx="3511550" cy="2563813"/>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318107534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1">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4" name="Title 1"/>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7EA0AF8-80EB-4DC1-9CC7-8D5DB2BAFCB3}"/>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305365245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2">
    <p:spTree>
      <p:nvGrpSpPr>
        <p:cNvPr id="1" name=""/>
        <p:cNvGrpSpPr/>
        <p:nvPr/>
      </p:nvGrpSpPr>
      <p:grpSpPr>
        <a:xfrm>
          <a:off x="0" y="0"/>
          <a:ext cx="0" cy="0"/>
          <a:chOff x="0" y="0"/>
          <a:chExt cx="0" cy="0"/>
        </a:xfrm>
      </p:grpSpPr>
      <p:sp>
        <p:nvSpPr>
          <p:cNvPr id="5" name="Rectangle 4"/>
          <p:cNvSpPr/>
          <p:nvPr/>
        </p:nvSpPr>
        <p:spPr>
          <a:xfrm>
            <a:off x="5943600" y="0"/>
            <a:ext cx="3200400"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chemeClr val="bg2"/>
              </a:solidFill>
            </a:endParaRPr>
          </a:p>
        </p:txBody>
      </p:sp>
      <p:sp>
        <p:nvSpPr>
          <p:cNvPr id="8" name="Text Placeholder 9">
            <a:extLst>
              <a:ext uri="{FF2B5EF4-FFF2-40B4-BE49-F238E27FC236}">
                <a16:creationId xmlns:a16="http://schemas.microsoft.com/office/drawing/2014/main" id="{56AFB9C0-8003-4855-B8A8-12A3A1EF98E1}"/>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a:t>Arial 24pt</a:t>
            </a:r>
          </a:p>
        </p:txBody>
      </p:sp>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CF0AF651-02E6-4B30-A22D-888B2699DF66}"/>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ADBF864C-6942-4A53-A7BC-F9F4980F877F}"/>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869726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7" y="1369219"/>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2" y="1369219"/>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0BFFF-AA19-A248-B278-6D3F06A4B752}"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9" name="Text Placeholder 2"/>
          <p:cNvSpPr>
            <a:spLocks noGrp="1"/>
          </p:cNvSpPr>
          <p:nvPr>
            <p:ph type="body" idx="13" hasCustomPrompt="1"/>
          </p:nvPr>
        </p:nvSpPr>
        <p:spPr>
          <a:xfrm>
            <a:off x="371476" y="838713"/>
            <a:ext cx="4126706" cy="369094"/>
          </a:xfrm>
        </p:spPr>
        <p:txBody>
          <a:bodyPr anchor="t"/>
          <a:lstStyle>
            <a:lvl1pPr marL="0" indent="0">
              <a:buNone/>
              <a:defRPr sz="2000" b="0">
                <a:solidFill>
                  <a:schemeClr val="accent4"/>
                </a:solidFill>
              </a:defRPr>
            </a:lvl1pPr>
            <a:lvl2pPr marL="342857" indent="0">
              <a:buNone/>
              <a:defRPr sz="1500" b="1"/>
            </a:lvl2pPr>
            <a:lvl3pPr marL="685715" indent="0">
              <a:buNone/>
              <a:defRPr sz="140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Short subhead</a:t>
            </a:r>
          </a:p>
        </p:txBody>
      </p:sp>
      <p:sp>
        <p:nvSpPr>
          <p:cNvPr id="10" name="Text Placeholder 4"/>
          <p:cNvSpPr>
            <a:spLocks noGrp="1"/>
          </p:cNvSpPr>
          <p:nvPr>
            <p:ph type="body" sz="quarter" idx="3" hasCustomPrompt="1"/>
          </p:nvPr>
        </p:nvSpPr>
        <p:spPr>
          <a:xfrm>
            <a:off x="4629150" y="838713"/>
            <a:ext cx="4229100" cy="369094"/>
          </a:xfrm>
        </p:spPr>
        <p:txBody>
          <a:bodyPr anchor="t"/>
          <a:lstStyle>
            <a:lvl1pPr marL="0" indent="0">
              <a:buNone/>
              <a:defRPr sz="2000" b="0">
                <a:solidFill>
                  <a:schemeClr val="accent4"/>
                </a:solidFill>
              </a:defRPr>
            </a:lvl1pPr>
            <a:lvl2pPr marL="342857" indent="0">
              <a:buNone/>
              <a:defRPr sz="1500" b="1"/>
            </a:lvl2pPr>
            <a:lvl3pPr marL="685715" indent="0">
              <a:buNone/>
              <a:defRPr sz="140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Short subhead</a:t>
            </a:r>
          </a:p>
        </p:txBody>
      </p:sp>
    </p:spTree>
    <p:extLst>
      <p:ext uri="{BB962C8B-B14F-4D97-AF65-F5344CB8AC3E}">
        <p14:creationId xmlns:p14="http://schemas.microsoft.com/office/powerpoint/2010/main" val="198000842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3">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5" name="Rectangle 4"/>
          <p:cNvSpPr/>
          <p:nvPr/>
        </p:nvSpPr>
        <p:spPr>
          <a:xfrm>
            <a:off x="5943600" y="0"/>
            <a:ext cx="3200400"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chemeClr val="bg2"/>
              </a:solidFill>
            </a:endParaRPr>
          </a:p>
        </p:txBody>
      </p:sp>
      <p:sp>
        <p:nvSpPr>
          <p:cNvPr id="2" name="Slide Number Placeholder 1">
            <a:extLst>
              <a:ext uri="{FF2B5EF4-FFF2-40B4-BE49-F238E27FC236}">
                <a16:creationId xmlns:a16="http://schemas.microsoft.com/office/drawing/2014/main" id="{4850E4DE-5492-4AD5-92C8-E0776A214A52}"/>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94727030-CC6F-47DA-A8FF-A51BE816C4A0}"/>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a:t>Arial 24pt</a:t>
            </a:r>
          </a:p>
        </p:txBody>
      </p:sp>
      <p:sp>
        <p:nvSpPr>
          <p:cNvPr id="8" name="Title 1">
            <a:extLst>
              <a:ext uri="{FF2B5EF4-FFF2-40B4-BE49-F238E27FC236}">
                <a16:creationId xmlns:a16="http://schemas.microsoft.com/office/drawing/2014/main" id="{E3790C23-CC2E-4D28-B230-8047B4B5DC00}"/>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667564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4">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5" name="Rectangle 4"/>
          <p:cNvSpPr/>
          <p:nvPr/>
        </p:nvSpPr>
        <p:spPr>
          <a:xfrm>
            <a:off x="5943600" y="0"/>
            <a:ext cx="320040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solidFill>
                <a:schemeClr val="bg2"/>
              </a:solidFill>
            </a:endParaRPr>
          </a:p>
        </p:txBody>
      </p:sp>
      <p:sp>
        <p:nvSpPr>
          <p:cNvPr id="7" name="Slide Number Placeholder 6">
            <a:extLst>
              <a:ext uri="{FF2B5EF4-FFF2-40B4-BE49-F238E27FC236}">
                <a16:creationId xmlns:a16="http://schemas.microsoft.com/office/drawing/2014/main" id="{5AEF4FD2-137B-4DA9-9C4E-1C98408E308C}"/>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8" name="Text Placeholder 9">
            <a:extLst>
              <a:ext uri="{FF2B5EF4-FFF2-40B4-BE49-F238E27FC236}">
                <a16:creationId xmlns:a16="http://schemas.microsoft.com/office/drawing/2014/main" id="{DDAD72D0-D49B-4C52-87C7-0375CDE2789A}"/>
              </a:ext>
            </a:extLst>
          </p:cNvPr>
          <p:cNvSpPr>
            <a:spLocks noGrp="1"/>
          </p:cNvSpPr>
          <p:nvPr>
            <p:ph type="body" sz="quarter" idx="12" hasCustomPrompt="1"/>
          </p:nvPr>
        </p:nvSpPr>
        <p:spPr>
          <a:xfrm>
            <a:off x="6329326" y="1285296"/>
            <a:ext cx="2428948" cy="2563751"/>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9037DEC9-EE1B-4C68-80EC-24BD45907ADA}"/>
              </a:ext>
            </a:extLst>
          </p:cNvPr>
          <p:cNvSpPr>
            <a:spLocks noGrp="1"/>
          </p:cNvSpPr>
          <p:nvPr>
            <p:ph type="title" hasCustomPrompt="1"/>
          </p:nvPr>
        </p:nvSpPr>
        <p:spPr>
          <a:xfrm>
            <a:off x="568014" y="1285297"/>
            <a:ext cx="4807575" cy="2563751"/>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335583336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71824-AB27-4A04-A61E-6CA454917B28}"/>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extBox 3">
            <a:extLst>
              <a:ext uri="{FF2B5EF4-FFF2-40B4-BE49-F238E27FC236}">
                <a16:creationId xmlns:a16="http://schemas.microsoft.com/office/drawing/2014/main" id="{B0CAD1EF-2822-4F1E-8399-8C17B38C6FB3}"/>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
        <p:nvSpPr>
          <p:cNvPr id="5" name="Title 1">
            <a:extLst>
              <a:ext uri="{FF2B5EF4-FFF2-40B4-BE49-F238E27FC236}">
                <a16:creationId xmlns:a16="http://schemas.microsoft.com/office/drawing/2014/main" id="{A0F8A284-6FAE-48F8-B310-72F1B8144A56}"/>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accent1"/>
                </a:solidFill>
                <a:latin typeface="+mj-lt"/>
                <a:cs typeface="Arial"/>
              </a:defRPr>
            </a:lvl1pPr>
          </a:lstStyle>
          <a:p>
            <a:r>
              <a:rPr lang="en-US"/>
              <a:t>Arial 24pt</a:t>
            </a:r>
          </a:p>
        </p:txBody>
      </p:sp>
    </p:spTree>
    <p:extLst>
      <p:ext uri="{BB962C8B-B14F-4D97-AF65-F5344CB8AC3E}">
        <p14:creationId xmlns:p14="http://schemas.microsoft.com/office/powerpoint/2010/main" val="215143023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1">
    <p:spTree>
      <p:nvGrpSpPr>
        <p:cNvPr id="1" name=""/>
        <p:cNvGrpSpPr/>
        <p:nvPr/>
      </p:nvGrpSpPr>
      <p:grpSpPr>
        <a:xfrm>
          <a:off x="0" y="0"/>
          <a:ext cx="0" cy="0"/>
          <a:chOff x="0" y="0"/>
          <a:chExt cx="0" cy="0"/>
        </a:xfrm>
      </p:grpSpPr>
      <p:sp>
        <p:nvSpPr>
          <p:cNvPr id="4" name="Rectangle 3"/>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Title 1"/>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DA15AF5-4611-427F-B6D7-1BF2272D34D9}"/>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6074208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2">
    <p:spTree>
      <p:nvGrpSpPr>
        <p:cNvPr id="1" name=""/>
        <p:cNvGrpSpPr/>
        <p:nvPr/>
      </p:nvGrpSpPr>
      <p:grpSpPr>
        <a:xfrm>
          <a:off x="0" y="0"/>
          <a:ext cx="0" cy="0"/>
          <a:chOff x="0" y="0"/>
          <a:chExt cx="0" cy="0"/>
        </a:xfrm>
      </p:grpSpPr>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Text Placeholder 3"/>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accent1"/>
                </a:solidFill>
                <a:latin typeface="+mj-lt"/>
                <a:cs typeface="Arial"/>
              </a:defRPr>
            </a:lvl1pPr>
          </a:lstStyle>
          <a:p>
            <a:pPr lvl="0"/>
            <a:r>
              <a:rPr lang="en-US"/>
              <a:t>Arial 24pt</a:t>
            </a:r>
          </a:p>
        </p:txBody>
      </p:sp>
      <p:sp>
        <p:nvSpPr>
          <p:cNvPr id="2" name="Slide Number Placeholder 1">
            <a:extLst>
              <a:ext uri="{FF2B5EF4-FFF2-40B4-BE49-F238E27FC236}">
                <a16:creationId xmlns:a16="http://schemas.microsoft.com/office/drawing/2014/main" id="{AAD0ECD9-04D3-4F17-86BE-B9E55D6DC7F1}"/>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6" name="Title 1">
            <a:extLst>
              <a:ext uri="{FF2B5EF4-FFF2-40B4-BE49-F238E27FC236}">
                <a16:creationId xmlns:a16="http://schemas.microsoft.com/office/drawing/2014/main" id="{41A1ED42-DC5A-485A-9A02-28E5B571FC1A}"/>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83172147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3">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3A372490-5BB5-4E46-80F8-94B4E97B2D78}"/>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E867C875-BB11-4913-BBD8-EA3E407A6E86}"/>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407A3B00-7469-4656-A6B9-34CB681AB0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1963044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4">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53CF35B5-B3DE-44ED-93D1-EFEB2CC7B489}"/>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56827B22-9442-4E00-843D-EFE50816072F}"/>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728B6A40-A954-4726-BD1A-5C5D060FBBFC}"/>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00479654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tacked - Key Callouts -05">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72E1AE0A-DC89-4EA6-B36F-D24225FF3D67}"/>
              </a:ext>
            </a:extLst>
          </p:cNvPr>
          <p:cNvSpPr>
            <a:spLocks noGrp="1"/>
          </p:cNvSpPr>
          <p:nvPr>
            <p:ph type="sldNum" sz="quarter" idx="12"/>
          </p:nvPr>
        </p:nvSpPr>
        <p:spPr/>
        <p:txBody>
          <a:bodyPr/>
          <a:lstStyle>
            <a:lvl1pPr>
              <a:defRPr>
                <a:solidFill>
                  <a:schemeClr val="tx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A42BDB48-468F-4D12-AD39-9CF2E8D99170}"/>
              </a:ext>
            </a:extLst>
          </p:cNvPr>
          <p:cNvSpPr>
            <a:spLocks noGrp="1"/>
          </p:cNvSpPr>
          <p:nvPr>
            <p:ph type="body" sz="quarter" idx="11" hasCustomPrompt="1"/>
          </p:nvPr>
        </p:nvSpPr>
        <p:spPr>
          <a:xfrm>
            <a:off x="1454151" y="2800351"/>
            <a:ext cx="6202363" cy="1765697"/>
          </a:xfrm>
          <a:prstGeom prst="rect">
            <a:avLst/>
          </a:prstGeom>
        </p:spPr>
        <p:txBody>
          <a:bodyPr vert="horz" anchor="ctr">
            <a:normAutofit/>
          </a:bodyPr>
          <a:lstStyle>
            <a:lvl1pPr marL="0" indent="0" algn="ctr">
              <a:buNone/>
              <a:defRPr sz="2400"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6EAA90FE-39B8-44F3-B624-0734659E3F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800"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43420477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1">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E6D84179-83D2-4D72-B343-D5999BEEAA7C}"/>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7" name="Text Placeholder 3">
            <a:extLst>
              <a:ext uri="{FF2B5EF4-FFF2-40B4-BE49-F238E27FC236}">
                <a16:creationId xmlns:a16="http://schemas.microsoft.com/office/drawing/2014/main" id="{449AC607-6E56-43DE-9ED4-D63885180633}"/>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8" name="Text Placeholder 3">
            <a:extLst>
              <a:ext uri="{FF2B5EF4-FFF2-40B4-BE49-F238E27FC236}">
                <a16:creationId xmlns:a16="http://schemas.microsoft.com/office/drawing/2014/main" id="{B3087A13-B3B9-4620-8299-8325476CC27B}"/>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421550410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2">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Rectangle 6"/>
          <p:cNvSpPr/>
          <p:nvPr/>
        </p:nvSpPr>
        <p:spPr>
          <a:xfrm>
            <a:off x="6096000" y="0"/>
            <a:ext cx="306324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14065D36-7F11-4FC3-8499-1D7016E2C643}"/>
              </a:ext>
            </a:extLst>
          </p:cNvPr>
          <p:cNvSpPr>
            <a:spLocks noGrp="1"/>
          </p:cNvSpPr>
          <p:nvPr>
            <p:ph type="sldNum" sz="quarter" idx="13"/>
          </p:nvPr>
        </p:nvSpPr>
        <p:spPr/>
        <p:txBody>
          <a:body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EEAC83AA-D84E-48C1-AD66-D71DF76EF41D}"/>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10" name="Text Placeholder 3">
            <a:extLst>
              <a:ext uri="{FF2B5EF4-FFF2-40B4-BE49-F238E27FC236}">
                <a16:creationId xmlns:a16="http://schemas.microsoft.com/office/drawing/2014/main" id="{4B08FD0D-8B2A-4BDC-AE36-6B880C2B3791}"/>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13" name="Text Placeholder 3">
            <a:extLst>
              <a:ext uri="{FF2B5EF4-FFF2-40B4-BE49-F238E27FC236}">
                <a16:creationId xmlns:a16="http://schemas.microsoft.com/office/drawing/2014/main" id="{497FF39F-B11E-45C8-81F5-34208026D09E}"/>
              </a:ext>
            </a:extLst>
          </p:cNvPr>
          <p:cNvSpPr>
            <a:spLocks noGrp="1"/>
          </p:cNvSpPr>
          <p:nvPr>
            <p:ph type="body" sz="quarter" idx="14" hasCustomPrompt="1"/>
          </p:nvPr>
        </p:nvSpPr>
        <p:spPr>
          <a:xfrm>
            <a:off x="6320501" y="1183583"/>
            <a:ext cx="2623658" cy="2782929"/>
          </a:xfrm>
          <a:prstGeom prst="rect">
            <a:avLst/>
          </a:prstGeom>
        </p:spPr>
        <p:txBody>
          <a:bodyPr vert="horz" anchor="ctr">
            <a:normAutofit/>
          </a:bodyPr>
          <a:lstStyle>
            <a:lvl1pPr marL="0" indent="0" algn="ctr">
              <a:buNone/>
              <a:defRPr sz="2000"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3713955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59681089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5">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588DC506-2E65-435F-BC2D-518DDD8FBE81}"/>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6" name="Text Placeholder 9">
            <a:extLst>
              <a:ext uri="{FF2B5EF4-FFF2-40B4-BE49-F238E27FC236}">
                <a16:creationId xmlns:a16="http://schemas.microsoft.com/office/drawing/2014/main" id="{8E35DE89-3D85-4C7C-BB2A-E6E4E839006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accent1"/>
                </a:solidFill>
                <a:latin typeface="+mj-lt"/>
                <a:cs typeface="Arial"/>
              </a:defRPr>
            </a:lvl1pPr>
          </a:lstStyle>
          <a:p>
            <a:pPr lvl="0"/>
            <a:r>
              <a:rPr lang="en-US"/>
              <a:t>Arial 24pt</a:t>
            </a:r>
          </a:p>
        </p:txBody>
      </p:sp>
      <p:sp>
        <p:nvSpPr>
          <p:cNvPr id="7" name="Text Placeholder 9">
            <a:extLst>
              <a:ext uri="{FF2B5EF4-FFF2-40B4-BE49-F238E27FC236}">
                <a16:creationId xmlns:a16="http://schemas.microsoft.com/office/drawing/2014/main" id="{B2973438-EF4E-4C65-84D6-95D5BE61E0F7}"/>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273289154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6">
    <p:spTree>
      <p:nvGrpSpPr>
        <p:cNvPr id="1" name=""/>
        <p:cNvGrpSpPr/>
        <p:nvPr/>
      </p:nvGrpSpPr>
      <p:grpSpPr>
        <a:xfrm>
          <a:off x="0" y="0"/>
          <a:ext cx="0" cy="0"/>
          <a:chOff x="0" y="0"/>
          <a:chExt cx="0" cy="0"/>
        </a:xfrm>
      </p:grpSpPr>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E36C2C92-2CE5-4ABD-972B-42B5B52329D5}"/>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4AFFF825-44D9-4E24-AE16-B25BC7A3AD5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5CD279F6-E27E-4AD1-80C2-55CDF8F7D3B8}"/>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003C71"/>
                </a:solidFill>
                <a:latin typeface="+mj-lt"/>
                <a:cs typeface="Arial"/>
              </a:defRPr>
            </a:lvl1pPr>
          </a:lstStyle>
          <a:p>
            <a:pPr lvl="0"/>
            <a:r>
              <a:rPr lang="en-US"/>
              <a:t>Arial 20pt</a:t>
            </a:r>
          </a:p>
        </p:txBody>
      </p:sp>
    </p:spTree>
    <p:extLst>
      <p:ext uri="{BB962C8B-B14F-4D97-AF65-F5344CB8AC3E}">
        <p14:creationId xmlns:p14="http://schemas.microsoft.com/office/powerpoint/2010/main" val="61132109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7">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1A91A15D-16B9-4A74-B0F1-B3E47DF10BB0}"/>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C6F490BF-9532-4FCD-B2D3-418BF517E79B}"/>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4CD3F6E3-FA85-444A-AB5A-EC17B396D378}"/>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363405360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8">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Rectangle 6"/>
          <p:cNvSpPr/>
          <p:nvPr/>
        </p:nvSpPr>
        <p:spPr>
          <a:xfrm>
            <a:off x="4572000" y="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F23601C5-02F7-445D-AB36-350CE6DF4B05}"/>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0" name="Text Placeholder 9">
            <a:extLst>
              <a:ext uri="{FF2B5EF4-FFF2-40B4-BE49-F238E27FC236}">
                <a16:creationId xmlns:a16="http://schemas.microsoft.com/office/drawing/2014/main" id="{F218A3D4-6F7E-4E71-A0DD-92C5BB4B5E71}"/>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10C9A2EB-FA32-45BF-9CE6-FE3B91C1D61A}"/>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4D79AE23-A75B-49A1-B8C2-914AFA6BADA6}"/>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192171435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9">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103501CD-FBDB-4BFE-8B67-3F9CEC46E818}"/>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0" name="Text Placeholder 9">
            <a:extLst>
              <a:ext uri="{FF2B5EF4-FFF2-40B4-BE49-F238E27FC236}">
                <a16:creationId xmlns:a16="http://schemas.microsoft.com/office/drawing/2014/main" id="{C4F0C22E-24C4-425B-AD00-57F80463EF63}"/>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9E4B1944-F748-46C2-A158-AF11D46D5170}"/>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F1343BEA-428F-426E-81AD-9C107093DAC5}"/>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142711716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10">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2" name="Slide Number Placeholder 1">
            <a:extLst>
              <a:ext uri="{FF2B5EF4-FFF2-40B4-BE49-F238E27FC236}">
                <a16:creationId xmlns:a16="http://schemas.microsoft.com/office/drawing/2014/main" id="{9D6E48B6-20E6-4119-8366-1E4FE241DFD2}"/>
              </a:ext>
            </a:extLst>
          </p:cNvPr>
          <p:cNvSpPr>
            <a:spLocks noGrp="1"/>
          </p:cNvSpPr>
          <p:nvPr>
            <p:ph type="sldNum" sz="quarter" idx="14"/>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2" name="Text Placeholder 9">
            <a:extLst>
              <a:ext uri="{FF2B5EF4-FFF2-40B4-BE49-F238E27FC236}">
                <a16:creationId xmlns:a16="http://schemas.microsoft.com/office/drawing/2014/main" id="{CD72B495-1B75-421F-8509-FA88C4C94B16}"/>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3" name="Text Placeholder 9">
            <a:extLst>
              <a:ext uri="{FF2B5EF4-FFF2-40B4-BE49-F238E27FC236}">
                <a16:creationId xmlns:a16="http://schemas.microsoft.com/office/drawing/2014/main" id="{473FFFA9-53F4-41A9-8B65-75C793B61AB4}"/>
              </a:ext>
            </a:extLst>
          </p:cNvPr>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4" name="Text Placeholder 9">
            <a:extLst>
              <a:ext uri="{FF2B5EF4-FFF2-40B4-BE49-F238E27FC236}">
                <a16:creationId xmlns:a16="http://schemas.microsoft.com/office/drawing/2014/main" id="{61C6E911-B68A-48DC-8F9A-DD26D4C5F68B}"/>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15" name="Text Placeholder 9">
            <a:extLst>
              <a:ext uri="{FF2B5EF4-FFF2-40B4-BE49-F238E27FC236}">
                <a16:creationId xmlns:a16="http://schemas.microsoft.com/office/drawing/2014/main" id="{CFD84F5D-F59D-4554-B3C3-B9AD9BB9934C}"/>
              </a:ext>
            </a:extLst>
          </p:cNvPr>
          <p:cNvSpPr>
            <a:spLocks noGrp="1"/>
          </p:cNvSpPr>
          <p:nvPr>
            <p:ph type="body" sz="quarter" idx="13" hasCustomPrompt="1"/>
          </p:nvPr>
        </p:nvSpPr>
        <p:spPr>
          <a:xfrm>
            <a:off x="5273682" y="17160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62445742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p:cSld name="2 Column - Key Callouts - 11">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3" name="Text Placeholder 9"/>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800" rtl="0" eaLnBrk="1" fontAlgn="auto" latinLnBrk="0" hangingPunct="1">
              <a:lnSpc>
                <a:spcPct val="100000"/>
              </a:lnSpc>
              <a:spcBef>
                <a:spcPts val="0"/>
              </a:spcBef>
              <a:spcAft>
                <a:spcPts val="0"/>
              </a:spcAft>
              <a:buClrTx/>
              <a:buSzTx/>
              <a:buFontTx/>
              <a:buNone/>
              <a:tabLst/>
              <a:defRPr sz="2400" b="0" i="0">
                <a:solidFill>
                  <a:schemeClr val="tx1"/>
                </a:solidFill>
                <a:latin typeface="+mj-lt"/>
                <a:cs typeface="Arial"/>
              </a:defRPr>
            </a:lvl1pPr>
          </a:lstStyle>
          <a:p>
            <a:pPr lvl="0"/>
            <a:r>
              <a:rPr lang="en-US"/>
              <a:t>Arial 24pt</a:t>
            </a:r>
          </a:p>
        </p:txBody>
      </p:sp>
      <p:sp>
        <p:nvSpPr>
          <p:cNvPr id="8" name="Text Placeholder 9"/>
          <p:cNvSpPr>
            <a:spLocks noGrp="1"/>
          </p:cNvSpPr>
          <p:nvPr>
            <p:ph type="body" sz="quarter" idx="11" hasCustomPrompt="1"/>
          </p:nvPr>
        </p:nvSpPr>
        <p:spPr>
          <a:xfrm>
            <a:off x="5273682" y="3430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7" name="Rectangle 6"/>
          <p:cNvSpPr/>
          <p:nvPr/>
        </p:nvSpPr>
        <p:spPr>
          <a:xfrm>
            <a:off x="4572000" y="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9" name="Text Placeholder 9"/>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t"/>
          <a:lstStyle/>
          <a:p>
            <a:pPr algn="ctr"/>
            <a:endParaRPr lang="en-US" sz="1350"/>
          </a:p>
        </p:txBody>
      </p:sp>
      <p:sp>
        <p:nvSpPr>
          <p:cNvPr id="11" name="Text Placeholder 9"/>
          <p:cNvSpPr>
            <a:spLocks noGrp="1"/>
          </p:cNvSpPr>
          <p:nvPr>
            <p:ph type="body" sz="quarter" idx="13" hasCustomPrompt="1"/>
          </p:nvPr>
        </p:nvSpPr>
        <p:spPr>
          <a:xfrm>
            <a:off x="5273682" y="1716041"/>
            <a:ext cx="3073514" cy="1722206"/>
          </a:xfrm>
          <a:prstGeom prst="rect">
            <a:avLst/>
          </a:prstGeom>
        </p:spPr>
        <p:txBody>
          <a:bodyPr vert="horz" anchor="ctr">
            <a:normAutofit/>
          </a:bodyPr>
          <a:lstStyle>
            <a:lvl1pPr marL="0" marR="0" indent="0" algn="ctr" defTabSz="685800"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2" name="Slide Number Placeholder 1">
            <a:extLst>
              <a:ext uri="{FF2B5EF4-FFF2-40B4-BE49-F238E27FC236}">
                <a16:creationId xmlns:a16="http://schemas.microsoft.com/office/drawing/2014/main" id="{CCAA0658-C736-4E01-9628-4A4310E4CC7E}"/>
              </a:ext>
            </a:extLst>
          </p:cNvPr>
          <p:cNvSpPr>
            <a:spLocks noGrp="1"/>
          </p:cNvSpPr>
          <p:nvPr>
            <p:ph type="sldNum" sz="quarter" idx="14"/>
          </p:nvPr>
        </p:nvSpPr>
        <p:spPr/>
        <p:txBody>
          <a:bodyPr/>
          <a:lstStyle>
            <a:lvl1pPr>
              <a:defRPr>
                <a:solidFill>
                  <a:schemeClr val="tx1"/>
                </a:solidFill>
              </a:defRPr>
            </a:lvl1pPr>
          </a:lstStyle>
          <a:p>
            <a:fld id="{6575370D-4E78-C44F-8DB3-41D140BF8DE9}" type="slidenum">
              <a:rPr lang="en-US" smtClean="0"/>
              <a:pPr/>
              <a:t>‹#›</a:t>
            </a:fld>
            <a:endParaRPr lang="en-US"/>
          </a:p>
        </p:txBody>
      </p:sp>
    </p:spTree>
    <p:extLst>
      <p:ext uri="{BB962C8B-B14F-4D97-AF65-F5344CB8AC3E}">
        <p14:creationId xmlns:p14="http://schemas.microsoft.com/office/powerpoint/2010/main" val="211084573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FBE2-E8AC-4DC9-BEC5-86D077626D34}"/>
              </a:ext>
            </a:extLst>
          </p:cNvPr>
          <p:cNvSpPr>
            <a:spLocks noGrp="1"/>
          </p:cNvSpPr>
          <p:nvPr>
            <p:ph type="title" hasCustomPrompt="1"/>
          </p:nvPr>
        </p:nvSpPr>
        <p:spPr/>
        <p:txBody>
          <a:bodyPr/>
          <a:lstStyle>
            <a:lvl1pPr>
              <a:defRPr/>
            </a:lvl1pPr>
          </a:lstStyle>
          <a:p>
            <a:r>
              <a:rPr lang="en-US"/>
              <a:t>Arial Bold 36pt</a:t>
            </a:r>
          </a:p>
        </p:txBody>
      </p:sp>
      <p:sp>
        <p:nvSpPr>
          <p:cNvPr id="3" name="Slide Number Placeholder 2">
            <a:extLst>
              <a:ext uri="{FF2B5EF4-FFF2-40B4-BE49-F238E27FC236}">
                <a16:creationId xmlns:a16="http://schemas.microsoft.com/office/drawing/2014/main" id="{F3E3DF7E-82DA-4511-9613-383EAB5DF045}"/>
              </a:ext>
            </a:extLst>
          </p:cNvPr>
          <p:cNvSpPr>
            <a:spLocks noGrp="1"/>
          </p:cNvSpPr>
          <p:nvPr>
            <p:ph type="sldNum" sz="quarter" idx="10"/>
          </p:nvPr>
        </p:nvSpPr>
        <p:spPr/>
        <p:txBody>
          <a:bodyPr/>
          <a:lstStyle/>
          <a:p>
            <a:fld id="{C7CA7E87-410D-4887-AABD-1ABCEA8A29CF}" type="slidenum">
              <a:rPr lang="en-US" smtClean="0"/>
              <a:pPr/>
              <a:t>‹#›</a:t>
            </a:fld>
            <a:endParaRPr lang="en-US"/>
          </a:p>
        </p:txBody>
      </p:sp>
      <p:sp>
        <p:nvSpPr>
          <p:cNvPr id="4" name="TextBox 3">
            <a:extLst>
              <a:ext uri="{FF2B5EF4-FFF2-40B4-BE49-F238E27FC236}">
                <a16:creationId xmlns:a16="http://schemas.microsoft.com/office/drawing/2014/main" id="{FA9190F4-B4B6-4D00-B061-469B72C01C86}"/>
              </a:ext>
            </a:extLst>
          </p:cNvPr>
          <p:cNvSpPr txBox="1">
            <a:spLocks noChangeArrowheads="1"/>
          </p:cNvSpPr>
          <p:nvPr userDrawn="1"/>
        </p:nvSpPr>
        <p:spPr bwMode="auto">
          <a:xfrm>
            <a:off x="3302000" y="4900549"/>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2577308202"/>
      </p:ext>
    </p:extLst>
  </p:cSld>
  <p:clrMapOvr>
    <a:masterClrMapping/>
  </p:clrMapOvr>
  <p:hf hdr="0" ftr="0" dt="0"/>
</p:sldLayout>
</file>

<file path=ppt/slideLayouts/slideLayout228.xml><?xml version="1.0" encoding="utf-8"?>
<p:sldLayout xmlns:a="http://schemas.openxmlformats.org/drawingml/2006/main" xmlns:r="http://schemas.openxmlformats.org/officeDocument/2006/relationships" xmlns:p="http://schemas.openxmlformats.org/presentationml/2006/main">
  <p:cSld name="1_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1"/>
            <a:ext cx="7982712" cy="328612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solidFill>
                  <a:srgbClr val="424242"/>
                </a:solidFill>
              </a:rPr>
              <a:pPr/>
              <a:t>‹#›</a:t>
            </a:fld>
            <a:endParaRPr lang="en-US">
              <a:solidFill>
                <a:srgbClr val="424242"/>
              </a:solidFill>
            </a:endParaRPr>
          </a:p>
        </p:txBody>
      </p:sp>
    </p:spTree>
    <p:extLst>
      <p:ext uri="{BB962C8B-B14F-4D97-AF65-F5344CB8AC3E}">
        <p14:creationId xmlns:p14="http://schemas.microsoft.com/office/powerpoint/2010/main" val="352402782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4_Divider Slide 2">
    <p:spTree>
      <p:nvGrpSpPr>
        <p:cNvPr id="1" name=""/>
        <p:cNvGrpSpPr/>
        <p:nvPr/>
      </p:nvGrpSpPr>
      <p:grpSpPr>
        <a:xfrm>
          <a:off x="0" y="0"/>
          <a:ext cx="0" cy="0"/>
          <a:chOff x="0" y="0"/>
          <a:chExt cx="0" cy="0"/>
        </a:xfrm>
      </p:grpSpPr>
      <p:sp>
        <p:nvSpPr>
          <p:cNvPr id="10" name="Slide Number Placeholder 5"/>
          <p:cNvSpPr txBox="1">
            <a:spLocks/>
          </p:cNvSpPr>
          <p:nvPr userDrawn="1"/>
        </p:nvSpPr>
        <p:spPr>
          <a:xfrm>
            <a:off x="8229600" y="4881126"/>
            <a:ext cx="457200" cy="157163"/>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a:solidFill>
                <a:srgbClr val="53565A"/>
              </a:solidFill>
            </a:endParaRPr>
          </a:p>
        </p:txBody>
      </p:sp>
    </p:spTree>
    <p:custDataLst>
      <p:tags r:id="rId1"/>
    </p:custDataLst>
    <p:extLst>
      <p:ext uri="{BB962C8B-B14F-4D97-AF65-F5344CB8AC3E}">
        <p14:creationId xmlns:p14="http://schemas.microsoft.com/office/powerpoint/2010/main" val="15852858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161506132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p:cSld name="Title Slide-No Photo">
    <p:bg>
      <p:bgPr>
        <a:solidFill>
          <a:schemeClr val="accent1"/>
        </a:solidFill>
        <a:effectLst/>
      </p:bgPr>
    </p:bg>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85800" y="4800666"/>
            <a:ext cx="66802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600">
                <a:solidFill>
                  <a:srgbClr val="FFFFFF"/>
                </a:solidFill>
              </a:rPr>
              <a:t>© 2019 UnitedHealth Group. Any use, copying or distribution without written permission from UnitedHealth Group is prohibited.</a:t>
            </a:r>
          </a:p>
        </p:txBody>
      </p:sp>
      <p:sp>
        <p:nvSpPr>
          <p:cNvPr id="10" name="Text Placeholder 9"/>
          <p:cNvSpPr>
            <a:spLocks noGrp="1"/>
          </p:cNvSpPr>
          <p:nvPr>
            <p:ph type="body" sz="quarter" idx="10" hasCustomPrompt="1"/>
          </p:nvPr>
        </p:nvSpPr>
        <p:spPr>
          <a:xfrm>
            <a:off x="685823" y="1716743"/>
            <a:ext cx="7956529" cy="1121709"/>
          </a:xfrm>
          <a:prstGeom prst="rect">
            <a:avLst/>
          </a:prstGeom>
        </p:spPr>
        <p:txBody>
          <a:bodyPr vert="horz" lIns="0" rIns="0" anchor="b">
            <a:noAutofit/>
          </a:bodyPr>
          <a:lstStyle>
            <a:lvl1pPr marL="0" indent="0">
              <a:buNone/>
              <a:defRPr sz="4800" b="1" i="0">
                <a:solidFill>
                  <a:schemeClr val="bg1"/>
                </a:solidFill>
                <a:latin typeface="+mj-lt"/>
                <a:cs typeface="Arial"/>
              </a:defRPr>
            </a:lvl1pPr>
          </a:lstStyle>
          <a:p>
            <a:r>
              <a:rPr lang="en-US"/>
              <a:t>Title Arial Bold 48pt</a:t>
            </a:r>
          </a:p>
        </p:txBody>
      </p:sp>
      <p:sp>
        <p:nvSpPr>
          <p:cNvPr id="11" name="Text Placeholder 9"/>
          <p:cNvSpPr>
            <a:spLocks noGrp="1"/>
          </p:cNvSpPr>
          <p:nvPr>
            <p:ph type="body" sz="quarter" idx="11" hasCustomPrompt="1"/>
          </p:nvPr>
        </p:nvSpPr>
        <p:spPr>
          <a:xfrm>
            <a:off x="685823" y="2867016"/>
            <a:ext cx="7956529" cy="783431"/>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r>
              <a:rPr lang="en-US"/>
              <a:t>Subtitle Here Arial 20pt</a:t>
            </a:r>
          </a:p>
        </p:txBody>
      </p:sp>
      <p:pic>
        <p:nvPicPr>
          <p:cNvPr id="8" name="Picture 7">
            <a:extLst>
              <a:ext uri="{FF2B5EF4-FFF2-40B4-BE49-F238E27FC236}">
                <a16:creationId xmlns:a16="http://schemas.microsoft.com/office/drawing/2014/main" id="{F1B4C3A6-4B3F-46E6-8D2E-2A97869C20B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 t="1" r="2064" b="-1"/>
          <a:stretch/>
        </p:blipFill>
        <p:spPr>
          <a:xfrm>
            <a:off x="685805" y="514352"/>
            <a:ext cx="1789953" cy="133731"/>
          </a:xfrm>
          <a:prstGeom prst="rect">
            <a:avLst/>
          </a:prstGeom>
        </p:spPr>
      </p:pic>
    </p:spTree>
    <p:extLst>
      <p:ext uri="{BB962C8B-B14F-4D97-AF65-F5344CB8AC3E}">
        <p14:creationId xmlns:p14="http://schemas.microsoft.com/office/powerpoint/2010/main" val="416542429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Title Slide - Add Photo">
    <p:spTree>
      <p:nvGrpSpPr>
        <p:cNvPr id="1" name=""/>
        <p:cNvGrpSpPr/>
        <p:nvPr/>
      </p:nvGrpSpPr>
      <p:grpSpPr>
        <a:xfrm>
          <a:off x="0" y="0"/>
          <a:ext cx="0" cy="0"/>
          <a:chOff x="0" y="0"/>
          <a:chExt cx="0" cy="0"/>
        </a:xfrm>
      </p:grpSpPr>
      <p:sp>
        <p:nvSpPr>
          <p:cNvPr id="3" name="Rectangle 2"/>
          <p:cNvSpPr/>
          <p:nvPr/>
        </p:nvSpPr>
        <p:spPr>
          <a:xfrm>
            <a:off x="0" y="3257550"/>
            <a:ext cx="9144000" cy="18859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8" name="TextBox 7"/>
          <p:cNvSpPr txBox="1">
            <a:spLocks noChangeArrowheads="1"/>
          </p:cNvSpPr>
          <p:nvPr/>
        </p:nvSpPr>
        <p:spPr bwMode="auto">
          <a:xfrm>
            <a:off x="685800" y="4815993"/>
            <a:ext cx="668020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00">
                <a:solidFill>
                  <a:srgbClr val="FFFFFF"/>
                </a:solidFill>
              </a:rPr>
              <a:t>© 2019 UnitedHealth Group. Any use, copying or distribution without written permission from UnitedHealth Group is prohibited.</a:t>
            </a:r>
          </a:p>
        </p:txBody>
      </p:sp>
      <p:sp>
        <p:nvSpPr>
          <p:cNvPr id="9" name="Text Placeholder 9"/>
          <p:cNvSpPr>
            <a:spLocks noGrp="1"/>
          </p:cNvSpPr>
          <p:nvPr>
            <p:ph type="body" sz="quarter" idx="10" hasCustomPrompt="1"/>
          </p:nvPr>
        </p:nvSpPr>
        <p:spPr>
          <a:xfrm>
            <a:off x="685823" y="3345288"/>
            <a:ext cx="7956529" cy="783431"/>
          </a:xfrm>
          <a:prstGeom prst="rect">
            <a:avLst/>
          </a:prstGeom>
        </p:spPr>
        <p:txBody>
          <a:bodyPr vert="horz" lIns="0" rIns="0" anchor="b">
            <a:noAutofit/>
          </a:bodyPr>
          <a:lstStyle>
            <a:lvl1pPr marL="0" indent="0">
              <a:buNone/>
              <a:defRPr sz="4800" b="1" i="0">
                <a:solidFill>
                  <a:schemeClr val="bg1"/>
                </a:solidFill>
                <a:latin typeface="Arial"/>
                <a:cs typeface="Arial"/>
              </a:defRPr>
            </a:lvl1pPr>
          </a:lstStyle>
          <a:p>
            <a:r>
              <a:rPr lang="en-US"/>
              <a:t>Title Arial Bold 48pt</a:t>
            </a:r>
          </a:p>
        </p:txBody>
      </p:sp>
      <p:sp>
        <p:nvSpPr>
          <p:cNvPr id="10" name="Text Placeholder 9"/>
          <p:cNvSpPr>
            <a:spLocks noGrp="1"/>
          </p:cNvSpPr>
          <p:nvPr>
            <p:ph type="body" sz="quarter" idx="11" hasCustomPrompt="1"/>
          </p:nvPr>
        </p:nvSpPr>
        <p:spPr>
          <a:xfrm>
            <a:off x="685823" y="4157162"/>
            <a:ext cx="7956529" cy="404418"/>
          </a:xfrm>
          <a:prstGeom prst="rect">
            <a:avLst/>
          </a:prstGeom>
        </p:spPr>
        <p:txBody>
          <a:bodyPr vert="horz" lIns="0" rIns="0">
            <a:normAutofit/>
          </a:bodyPr>
          <a:lstStyle>
            <a:lvl1pPr marL="0" indent="0">
              <a:buNone/>
              <a:defRPr sz="2000" b="1" i="0">
                <a:solidFill>
                  <a:schemeClr val="accent4"/>
                </a:solidFill>
                <a:latin typeface="+mn-lt"/>
                <a:cs typeface="Arial"/>
              </a:defRPr>
            </a:lvl1pPr>
          </a:lstStyle>
          <a:p>
            <a:pPr lvl="0"/>
            <a:r>
              <a:rPr lang="en-US"/>
              <a:t>Subtitle Here Arial 20pt</a:t>
            </a:r>
          </a:p>
        </p:txBody>
      </p:sp>
      <p:pic>
        <p:nvPicPr>
          <p:cNvPr id="11" name="Picture 10">
            <a:extLst>
              <a:ext uri="{FF2B5EF4-FFF2-40B4-BE49-F238E27FC236}">
                <a16:creationId xmlns:a16="http://schemas.microsoft.com/office/drawing/2014/main" id="{D088F558-8576-42A0-963D-4D545F5B5C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520420"/>
            <a:ext cx="1792224" cy="134015"/>
          </a:xfrm>
          <a:prstGeom prst="rect">
            <a:avLst/>
          </a:prstGeom>
        </p:spPr>
      </p:pic>
      <p:sp>
        <p:nvSpPr>
          <p:cNvPr id="4" name="Picture Placeholder 3">
            <a:extLst>
              <a:ext uri="{FF2B5EF4-FFF2-40B4-BE49-F238E27FC236}">
                <a16:creationId xmlns:a16="http://schemas.microsoft.com/office/drawing/2014/main" id="{0EE736AD-9A94-4FFF-824B-401F7808E57E}"/>
              </a:ext>
            </a:extLst>
          </p:cNvPr>
          <p:cNvSpPr>
            <a:spLocks noGrp="1"/>
          </p:cNvSpPr>
          <p:nvPr>
            <p:ph type="pic" sz="quarter" idx="12" hasCustomPrompt="1"/>
          </p:nvPr>
        </p:nvSpPr>
        <p:spPr>
          <a:xfrm>
            <a:off x="0" y="796952"/>
            <a:ext cx="9144000" cy="2460625"/>
          </a:xfrm>
          <a:solidFill>
            <a:schemeClr val="bg2"/>
          </a:solidFill>
        </p:spPr>
        <p:txBody>
          <a:bodyPr/>
          <a:lstStyle>
            <a:lvl1pPr marL="0" marR="0" indent="0" algn="ctr" defTabSz="684712" rtl="0" eaLnBrk="1" fontAlgn="auto" latinLnBrk="0" hangingPunct="1">
              <a:lnSpc>
                <a:spcPct val="150000"/>
              </a:lnSpc>
              <a:spcBef>
                <a:spcPts val="0"/>
              </a:spcBef>
              <a:spcAft>
                <a:spcPts val="0"/>
              </a:spcAft>
              <a:buClr>
                <a:schemeClr val="tx1"/>
              </a:buClr>
              <a:buSzTx/>
              <a:buFontTx/>
              <a:buNone/>
              <a:tabLst/>
              <a:defRPr/>
            </a:lvl1pPr>
          </a:lstStyle>
          <a:p>
            <a:pPr marL="256790" marR="0" lvl="0" indent="-256790" algn="l" defTabSz="684712"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a:t>Click icon to add photo</a:t>
            </a:r>
          </a:p>
        </p:txBody>
      </p:sp>
    </p:spTree>
    <p:extLst>
      <p:ext uri="{BB962C8B-B14F-4D97-AF65-F5344CB8AC3E}">
        <p14:creationId xmlns:p14="http://schemas.microsoft.com/office/powerpoint/2010/main" val="593569743"/>
      </p:ext>
    </p:extLst>
  </p:cSld>
  <p:clrMapOvr>
    <a:masterClrMapping/>
  </p:clrMapOvr>
  <p:hf hdr="0" ftr="0" dt="0"/>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p:cSld name="Breaker-Blue">
    <p:bg>
      <p:bgPr>
        <a:solidFill>
          <a:schemeClr val="accent1"/>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838694" y="1869564"/>
            <a:ext cx="7956529" cy="1665208"/>
          </a:xfrm>
          <a:prstGeom prst="rect">
            <a:avLst/>
          </a:prstGeom>
        </p:spPr>
        <p:txBody>
          <a:bodyPr vert="horz" lIns="0" rIns="0" anchor="ctr">
            <a:noAutofit/>
          </a:bodyPr>
          <a:lstStyle>
            <a:lvl1pPr marL="0" indent="0" defTabSz="1017193">
              <a:lnSpc>
                <a:spcPts val="6685"/>
              </a:lnSpc>
              <a:spcBef>
                <a:spcPts val="0"/>
              </a:spcBef>
              <a:buClr>
                <a:schemeClr val="accent5"/>
              </a:buClr>
              <a:buNone/>
              <a:defRPr sz="6000" b="1" i="0">
                <a:solidFill>
                  <a:schemeClr val="bg1"/>
                </a:solidFill>
                <a:latin typeface="+mj-lt"/>
                <a:cs typeface="Arial"/>
              </a:defRPr>
            </a:lvl1pPr>
          </a:lstStyle>
          <a:p>
            <a:pPr marL="0" lvl="0" indent="0" defTabSz="1017193">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355284551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Breaker-Lt Blue">
    <p:bg>
      <p:bgPr>
        <a:solidFill>
          <a:schemeClr val="accent2"/>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92CD38B8-AC7E-43B4-8C33-BAAD49087078}"/>
              </a:ext>
            </a:extLst>
          </p:cNvPr>
          <p:cNvSpPr>
            <a:spLocks noGrp="1"/>
          </p:cNvSpPr>
          <p:nvPr>
            <p:ph type="body" sz="quarter" idx="10" hasCustomPrompt="1"/>
          </p:nvPr>
        </p:nvSpPr>
        <p:spPr>
          <a:xfrm>
            <a:off x="838694" y="1869564"/>
            <a:ext cx="7956529" cy="1665208"/>
          </a:xfrm>
          <a:prstGeom prst="rect">
            <a:avLst/>
          </a:prstGeom>
        </p:spPr>
        <p:txBody>
          <a:bodyPr vert="horz" lIns="0" rIns="0" anchor="ctr">
            <a:noAutofit/>
          </a:bodyPr>
          <a:lstStyle>
            <a:lvl1pPr marL="0" indent="0" defTabSz="1017193">
              <a:lnSpc>
                <a:spcPts val="6685"/>
              </a:lnSpc>
              <a:spcBef>
                <a:spcPts val="0"/>
              </a:spcBef>
              <a:buClr>
                <a:schemeClr val="accent5"/>
              </a:buClr>
              <a:buNone/>
              <a:defRPr sz="6000" b="1" i="0">
                <a:solidFill>
                  <a:schemeClr val="bg1"/>
                </a:solidFill>
                <a:latin typeface="+mj-lt"/>
                <a:cs typeface="Arial"/>
              </a:defRPr>
            </a:lvl1pPr>
          </a:lstStyle>
          <a:p>
            <a:pPr marL="0" lvl="0" indent="0" defTabSz="1017193">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397963319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Breaker-Green">
    <p:bg>
      <p:bgPr>
        <a:solidFill>
          <a:schemeClr val="accent3"/>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C8D84EE0-D6D3-4DF7-89EB-A483591203B1}"/>
              </a:ext>
            </a:extLst>
          </p:cNvPr>
          <p:cNvSpPr>
            <a:spLocks noGrp="1"/>
          </p:cNvSpPr>
          <p:nvPr>
            <p:ph type="body" sz="quarter" idx="10" hasCustomPrompt="1"/>
          </p:nvPr>
        </p:nvSpPr>
        <p:spPr>
          <a:xfrm>
            <a:off x="838694" y="1869564"/>
            <a:ext cx="7956529" cy="1665208"/>
          </a:xfrm>
          <a:prstGeom prst="rect">
            <a:avLst/>
          </a:prstGeom>
        </p:spPr>
        <p:txBody>
          <a:bodyPr vert="horz" lIns="0" rIns="0" anchor="ctr">
            <a:noAutofit/>
          </a:bodyPr>
          <a:lstStyle>
            <a:lvl1pPr marL="0" indent="0" defTabSz="1017193">
              <a:lnSpc>
                <a:spcPts val="6685"/>
              </a:lnSpc>
              <a:spcBef>
                <a:spcPts val="0"/>
              </a:spcBef>
              <a:buClr>
                <a:schemeClr val="accent5"/>
              </a:buClr>
              <a:buNone/>
              <a:defRPr sz="6000" b="1" i="0">
                <a:solidFill>
                  <a:schemeClr val="bg1"/>
                </a:solidFill>
                <a:latin typeface="+mj-lt"/>
                <a:cs typeface="Arial"/>
              </a:defRPr>
            </a:lvl1pPr>
          </a:lstStyle>
          <a:p>
            <a:pPr marL="0" lvl="0" indent="0" defTabSz="1017193">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22400692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Breaker-Grey">
    <p:bg>
      <p:bgPr>
        <a:solidFill>
          <a:srgbClr val="999999"/>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8F3880FB-D2C3-4337-B7B6-06E1B7DC60AA}"/>
              </a:ext>
            </a:extLst>
          </p:cNvPr>
          <p:cNvSpPr>
            <a:spLocks noGrp="1"/>
          </p:cNvSpPr>
          <p:nvPr>
            <p:ph type="body" sz="quarter" idx="10" hasCustomPrompt="1"/>
          </p:nvPr>
        </p:nvSpPr>
        <p:spPr>
          <a:xfrm>
            <a:off x="838694" y="1869564"/>
            <a:ext cx="7956529" cy="1665208"/>
          </a:xfrm>
          <a:prstGeom prst="rect">
            <a:avLst/>
          </a:prstGeom>
        </p:spPr>
        <p:txBody>
          <a:bodyPr vert="horz" lIns="0" rIns="0" anchor="ctr">
            <a:noAutofit/>
          </a:bodyPr>
          <a:lstStyle>
            <a:lvl1pPr marL="0" indent="0" defTabSz="1017193">
              <a:lnSpc>
                <a:spcPts val="6685"/>
              </a:lnSpc>
              <a:spcBef>
                <a:spcPts val="0"/>
              </a:spcBef>
              <a:buClr>
                <a:schemeClr val="accent5"/>
              </a:buClr>
              <a:buNone/>
              <a:defRPr sz="6000" b="1" i="0">
                <a:solidFill>
                  <a:schemeClr val="bg1"/>
                </a:solidFill>
                <a:latin typeface="+mj-lt"/>
                <a:cs typeface="Arial"/>
              </a:defRPr>
            </a:lvl1pPr>
          </a:lstStyle>
          <a:p>
            <a:pPr marL="0" lvl="0" indent="0" defTabSz="1017193">
              <a:lnSpc>
                <a:spcPts val="6685"/>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191471785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04088" y="1405890"/>
            <a:ext cx="7982712" cy="328041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77E75CA7-F867-4BE9-B137-EBA615DB606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31" y="4889754"/>
            <a:ext cx="1366859" cy="102208"/>
          </a:xfrm>
          <a:prstGeom prst="rect">
            <a:avLst/>
          </a:prstGeom>
        </p:spPr>
      </p:pic>
      <p:sp>
        <p:nvSpPr>
          <p:cNvPr id="11" name="TextBox 10">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66457345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0"/>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2"/>
            <a:ext cx="7982712" cy="328612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FEDD541F-1852-4358-AE90-42ED9E8DDCDE}"/>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1" name="TextBox 10">
            <a:extLst>
              <a:ext uri="{FF2B5EF4-FFF2-40B4-BE49-F238E27FC236}">
                <a16:creationId xmlns:a16="http://schemas.microsoft.com/office/drawing/2014/main" id="{15025355-9375-403E-9D97-ADA1DD444385}"/>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113873530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2 Column - Blu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B5CC5C-F030-4724-81FA-33C3B9159A30}"/>
              </a:ext>
            </a:extLst>
          </p:cNvPr>
          <p:cNvSpPr>
            <a:spLocks noGrp="1"/>
          </p:cNvSpPr>
          <p:nvPr>
            <p:ph sz="quarter" idx="13" hasCustomPrompt="1"/>
          </p:nvPr>
        </p:nvSpPr>
        <p:spPr>
          <a:xfrm>
            <a:off x="4843491"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4" name="Content Placeholder 9">
            <a:extLst>
              <a:ext uri="{FF2B5EF4-FFF2-40B4-BE49-F238E27FC236}">
                <a16:creationId xmlns:a16="http://schemas.microsoft.com/office/drawing/2014/main" id="{EB30387D-7E51-4F68-8F96-43BFBF86D0D5}"/>
              </a:ext>
            </a:extLst>
          </p:cNvPr>
          <p:cNvSpPr>
            <a:spLocks noGrp="1"/>
          </p:cNvSpPr>
          <p:nvPr>
            <p:ph sz="quarter" idx="14" hasCustomPrompt="1"/>
          </p:nvPr>
        </p:nvSpPr>
        <p:spPr>
          <a:xfrm>
            <a:off x="685801" y="1400177"/>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BD4E6F08-3FBF-486D-9237-EECD97B54844}"/>
              </a:ext>
            </a:extLst>
          </p:cNvPr>
          <p:cNvSpPr/>
          <p:nvPr userDrawn="1"/>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a:p>
        </p:txBody>
      </p:sp>
      <p:graphicFrame>
        <p:nvGraphicFramePr>
          <p:cNvPr id="11" name="Object 10" hidden="1">
            <a:extLst>
              <a:ext uri="{FF2B5EF4-FFF2-40B4-BE49-F238E27FC236}">
                <a16:creationId xmlns:a16="http://schemas.microsoft.com/office/drawing/2014/main" id="{45240704-9DD9-4D59-BBFF-411FC9AAEC40}"/>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45240704-9DD9-4D59-BBFF-411FC9AAEC40}"/>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82"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A5D6A73B-A327-4304-AE2F-3414E47D3E62}"/>
              </a:ext>
            </a:extLst>
          </p:cNvPr>
          <p:cNvSpPr>
            <a:spLocks noGrp="1"/>
          </p:cNvSpPr>
          <p:nvPr>
            <p:ph type="sldNum" sz="quarter" idx="12"/>
          </p:nvPr>
        </p:nvSpPr>
        <p:spPr/>
        <p:txBody>
          <a:bodyPr/>
          <a:lstStyle/>
          <a:p>
            <a:fld id="{6575370D-4E78-C44F-8DB3-41D140BF8DE9}" type="slidenum">
              <a:rPr lang="en-US" smtClean="0"/>
              <a:pPr/>
              <a:t>‹#›</a:t>
            </a:fld>
            <a:endParaRPr lang="en-US"/>
          </a:p>
        </p:txBody>
      </p:sp>
      <p:pic>
        <p:nvPicPr>
          <p:cNvPr id="12" name="Picture 11">
            <a:extLst>
              <a:ext uri="{FF2B5EF4-FFF2-40B4-BE49-F238E27FC236}">
                <a16:creationId xmlns:a16="http://schemas.microsoft.com/office/drawing/2014/main" id="{613337D0-5BDC-4C8C-A86F-6EC63BA47762}"/>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3" name="TextBox 12">
            <a:extLst>
              <a:ext uri="{FF2B5EF4-FFF2-40B4-BE49-F238E27FC236}">
                <a16:creationId xmlns:a16="http://schemas.microsoft.com/office/drawing/2014/main" id="{78045B41-B935-4648-82FB-DD59221EF1EB}"/>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373589029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2 Column - Gre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B07A22-DB36-4F5C-8F7B-5F8983EF0C3B}"/>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B07A22-DB36-4F5C-8F7B-5F8983EF0C3B}"/>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solidFill>
                <a:schemeClr val="accent1"/>
              </a:solidFill>
            </a:endParaRPr>
          </a:p>
        </p:txBody>
      </p:sp>
      <p:sp>
        <p:nvSpPr>
          <p:cNvPr id="8" name="Title 1"/>
          <p:cNvSpPr>
            <a:spLocks noGrp="1"/>
          </p:cNvSpPr>
          <p:nvPr>
            <p:ph type="title" hasCustomPrompt="1"/>
          </p:nvPr>
        </p:nvSpPr>
        <p:spPr>
          <a:xfrm>
            <a:off x="692382" y="376669"/>
            <a:ext cx="7994423" cy="475722"/>
          </a:xfrm>
          <a:prstGeom prst="rect">
            <a:avLst/>
          </a:prstGeom>
        </p:spPr>
        <p:txBody>
          <a:bodyPr vert="horz" lIns="0" rIns="0" anchor="ctr"/>
          <a:lstStyle>
            <a:lvl1pPr>
              <a:defRPr sz="3600" b="1" i="0">
                <a:solidFill>
                  <a:schemeClr val="accent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77DE31FD-76CB-4691-BC02-CD0A00A274BB}"/>
              </a:ext>
            </a:extLst>
          </p:cNvPr>
          <p:cNvSpPr>
            <a:spLocks noGrp="1"/>
          </p:cNvSpPr>
          <p:nvPr>
            <p:ph type="sldNum" sz="quarter" idx="12"/>
          </p:nvPr>
        </p:nvSpPr>
        <p:spPr/>
        <p:txBody>
          <a:bodyPr/>
          <a:lstStyle/>
          <a:p>
            <a:fld id="{6575370D-4E78-C44F-8DB3-41D140BF8DE9}" type="slidenum">
              <a:rPr lang="en-US" smtClean="0"/>
              <a:pPr/>
              <a:t>‹#›</a:t>
            </a:fld>
            <a:endParaRPr lang="en-US"/>
          </a:p>
        </p:txBody>
      </p:sp>
      <p:pic>
        <p:nvPicPr>
          <p:cNvPr id="13" name="Picture 12">
            <a:extLst>
              <a:ext uri="{FF2B5EF4-FFF2-40B4-BE49-F238E27FC236}">
                <a16:creationId xmlns:a16="http://schemas.microsoft.com/office/drawing/2014/main" id="{FF9ED14C-F6CB-485D-8587-48893DD8E23C}"/>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4" name="TextBox 13">
            <a:extLst>
              <a:ext uri="{FF2B5EF4-FFF2-40B4-BE49-F238E27FC236}">
                <a16:creationId xmlns:a16="http://schemas.microsoft.com/office/drawing/2014/main" id="{E5D2CDE3-20DC-4C4A-BBDB-67D563FC97D8}"/>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
        <p:nvSpPr>
          <p:cNvPr id="12" name="Content Placeholder 9">
            <a:extLst>
              <a:ext uri="{FF2B5EF4-FFF2-40B4-BE49-F238E27FC236}">
                <a16:creationId xmlns:a16="http://schemas.microsoft.com/office/drawing/2014/main" id="{2F5FB23F-1707-49AF-9719-58956A258E28}"/>
              </a:ext>
            </a:extLst>
          </p:cNvPr>
          <p:cNvSpPr>
            <a:spLocks noGrp="1"/>
          </p:cNvSpPr>
          <p:nvPr>
            <p:ph sz="quarter" idx="13" hasCustomPrompt="1"/>
          </p:nvPr>
        </p:nvSpPr>
        <p:spPr>
          <a:xfrm>
            <a:off x="4843491"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5" name="Content Placeholder 9">
            <a:extLst>
              <a:ext uri="{FF2B5EF4-FFF2-40B4-BE49-F238E27FC236}">
                <a16:creationId xmlns:a16="http://schemas.microsoft.com/office/drawing/2014/main" id="{1981F70E-E282-4481-8640-3169F7AD4F20}"/>
              </a:ext>
            </a:extLst>
          </p:cNvPr>
          <p:cNvSpPr>
            <a:spLocks noGrp="1"/>
          </p:cNvSpPr>
          <p:nvPr>
            <p:ph sz="quarter" idx="14" hasCustomPrompt="1"/>
          </p:nvPr>
        </p:nvSpPr>
        <p:spPr>
          <a:xfrm>
            <a:off x="685801" y="1400177"/>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3694895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FBE6979F-CB61-594E-83EE-7A39EC78DBD5}"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0" name="Text Placeholder 9"/>
          <p:cNvSpPr>
            <a:spLocks noGrp="1"/>
          </p:cNvSpPr>
          <p:nvPr>
            <p:ph type="body" sz="quarter" idx="14" hasCustomPrompt="1"/>
          </p:nvPr>
        </p:nvSpPr>
        <p:spPr>
          <a:xfrm>
            <a:off x="1139675" y="1371602"/>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3878922" y="1371602"/>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6683111" y="1371602"/>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3" name="Content Placeholder 2"/>
          <p:cNvSpPr>
            <a:spLocks noGrp="1"/>
          </p:cNvSpPr>
          <p:nvPr>
            <p:ph sz="half" idx="1" hasCustomPrompt="1"/>
          </p:nvPr>
        </p:nvSpPr>
        <p:spPr>
          <a:xfrm>
            <a:off x="588385" y="3301272"/>
            <a:ext cx="2501612" cy="1127857"/>
          </a:xfrm>
        </p:spPr>
        <p:txBody>
          <a:bodyPr/>
          <a:lstStyle>
            <a:lvl1pPr>
              <a:defRPr sz="1200">
                <a:solidFill>
                  <a:schemeClr val="tx2"/>
                </a:solidFill>
              </a:defRPr>
            </a:lvl1pPr>
            <a:lvl2pPr marL="171430" indent="-171430">
              <a:buFont typeface="Arial" panose="020B0604020202020204" pitchFamily="34" charset="0"/>
              <a:buChar char="•"/>
              <a:defRPr sz="1200"/>
            </a:lvl2pPr>
            <a:lvl3pPr marL="342857" indent="-171430">
              <a:buClr>
                <a:schemeClr val="tx1"/>
              </a:buClr>
              <a:buFont typeface="Arial" panose="020B0604020202020204" pitchFamily="34" charset="0"/>
              <a:buChar char="−"/>
              <a:defRPr sz="1200"/>
            </a:lvl3pPr>
            <a:lvl4pPr marL="515476" indent="-172621">
              <a:buFont typeface="Arial" panose="020B0604020202020204" pitchFamily="34" charset="0"/>
              <a:buChar char="•"/>
              <a:defRPr sz="1200"/>
            </a:lvl4pPr>
            <a:lvl5pPr>
              <a:defRPr sz="1100"/>
            </a:lvl5pPr>
          </a:lstStyle>
          <a:p>
            <a:pPr lvl="0"/>
            <a:r>
              <a:rPr lang="en-US"/>
              <a:t>Type 16 pt gray text max three lines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3327634" y="3301272"/>
            <a:ext cx="2501612" cy="1127857"/>
          </a:xfrm>
        </p:spPr>
        <p:txBody>
          <a:bodyPr/>
          <a:lstStyle>
            <a:lvl1pPr>
              <a:defRPr sz="1200">
                <a:solidFill>
                  <a:schemeClr val="tx2"/>
                </a:solidFill>
              </a:defRPr>
            </a:lvl1pPr>
            <a:lvl2pPr marL="171430" indent="-171430">
              <a:buFont typeface="Arial" panose="020B0604020202020204" pitchFamily="34" charset="0"/>
              <a:buChar char="•"/>
              <a:defRPr sz="1200"/>
            </a:lvl2pPr>
            <a:lvl3pPr marL="342857" indent="-171430">
              <a:buClr>
                <a:schemeClr val="tx1"/>
              </a:buClr>
              <a:buFont typeface="Arial" panose="020B0604020202020204" pitchFamily="34" charset="0"/>
              <a:buChar char="−"/>
              <a:defRPr sz="1200"/>
            </a:lvl3pPr>
            <a:lvl4pPr marL="515476" indent="-172621">
              <a:buFont typeface="Arial" panose="020B0604020202020204" pitchFamily="34" charset="0"/>
              <a:buChar char="•"/>
              <a:defRPr sz="1200"/>
            </a:lvl4pPr>
            <a:lvl5pPr>
              <a:defRPr sz="11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6131821" y="3301272"/>
            <a:ext cx="2501612" cy="1127857"/>
          </a:xfrm>
        </p:spPr>
        <p:txBody>
          <a:bodyPr/>
          <a:lstStyle>
            <a:lvl1pPr>
              <a:defRPr sz="1200">
                <a:solidFill>
                  <a:schemeClr val="tx2"/>
                </a:solidFill>
              </a:defRPr>
            </a:lvl1pPr>
            <a:lvl2pPr marL="171430" indent="-171430">
              <a:buFont typeface="Arial" panose="020B0604020202020204" pitchFamily="34" charset="0"/>
              <a:buChar char="•"/>
              <a:defRPr sz="1200"/>
            </a:lvl2pPr>
            <a:lvl3pPr marL="342857" indent="-171430">
              <a:buClr>
                <a:schemeClr val="tx1"/>
              </a:buClr>
              <a:buFont typeface="Arial" panose="020B0604020202020204" pitchFamily="34" charset="0"/>
              <a:buChar char="−"/>
              <a:defRPr sz="1200"/>
            </a:lvl3pPr>
            <a:lvl4pPr marL="515476" indent="-172621">
              <a:buFont typeface="Arial" panose="020B0604020202020204" pitchFamily="34" charset="0"/>
              <a:buChar char="•"/>
              <a:defRPr sz="1200"/>
            </a:lvl4pPr>
            <a:lvl5pPr>
              <a:defRPr sz="11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588385" y="2901554"/>
            <a:ext cx="2501612" cy="342900"/>
          </a:xfrm>
        </p:spPr>
        <p:txBody>
          <a:bodyPr/>
          <a:lstStyle>
            <a:lvl1pPr>
              <a:defRPr sz="1200">
                <a:solidFill>
                  <a:schemeClr val="accent1"/>
                </a:solidFill>
              </a:defRPr>
            </a:lvl1pPr>
          </a:lstStyle>
          <a:p>
            <a:pPr lvl="0"/>
            <a:r>
              <a:rPr lang="en-US"/>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3327634" y="2899005"/>
            <a:ext cx="2501612" cy="342900"/>
          </a:xfrm>
        </p:spPr>
        <p:txBody>
          <a:bodyPr/>
          <a:lstStyle>
            <a:lvl1pPr>
              <a:defRPr sz="1200">
                <a:solidFill>
                  <a:schemeClr val="accent1"/>
                </a:solidFill>
              </a:defRPr>
            </a:lvl1pPr>
          </a:lstStyle>
          <a:p>
            <a:pPr lvl="0"/>
            <a:r>
              <a:rPr lang="en-US"/>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6131821" y="2899005"/>
            <a:ext cx="2501612" cy="342900"/>
          </a:xfrm>
        </p:spPr>
        <p:txBody>
          <a:bodyPr/>
          <a:lstStyle>
            <a:lvl1pPr>
              <a:defRPr sz="1200">
                <a:solidFill>
                  <a:schemeClr val="accent1"/>
                </a:solidFill>
              </a:defRPr>
            </a:lvl1pPr>
          </a:lstStyle>
          <a:p>
            <a:pPr lvl="0"/>
            <a:r>
              <a:rPr lang="en-US"/>
              <a:t>Type subhead in 16 pt orange | Max two lines</a:t>
            </a:r>
          </a:p>
        </p:txBody>
      </p:sp>
    </p:spTree>
    <p:extLst>
      <p:ext uri="{BB962C8B-B14F-4D97-AF65-F5344CB8AC3E}">
        <p14:creationId xmlns:p14="http://schemas.microsoft.com/office/powerpoint/2010/main" val="272773740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2 Column - Blue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784BDB-E988-46C6-870F-D47074561CA7}"/>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784BDB-E988-46C6-870F-D47074561CA7}"/>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Title 1"/>
          <p:cNvSpPr>
            <a:spLocks noGrp="1"/>
          </p:cNvSpPr>
          <p:nvPr>
            <p:ph type="title" hasCustomPrompt="1"/>
          </p:nvPr>
        </p:nvSpPr>
        <p:spPr>
          <a:xfrm>
            <a:off x="692382"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6" name="Content Placeholder 9">
            <a:extLst>
              <a:ext uri="{FF2B5EF4-FFF2-40B4-BE49-F238E27FC236}">
                <a16:creationId xmlns:a16="http://schemas.microsoft.com/office/drawing/2014/main" id="{ABCBEB69-3596-474E-9135-A9830D9A4E1A}"/>
              </a:ext>
            </a:extLst>
          </p:cNvPr>
          <p:cNvSpPr>
            <a:spLocks noGrp="1"/>
          </p:cNvSpPr>
          <p:nvPr>
            <p:ph sz="quarter" idx="13" hasCustomPrompt="1"/>
          </p:nvPr>
        </p:nvSpPr>
        <p:spPr>
          <a:xfrm>
            <a:off x="4843491"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Content Placeholder 9">
            <a:extLst>
              <a:ext uri="{FF2B5EF4-FFF2-40B4-BE49-F238E27FC236}">
                <a16:creationId xmlns:a16="http://schemas.microsoft.com/office/drawing/2014/main" id="{59EC4164-BF83-4701-B080-54331D734322}"/>
              </a:ext>
            </a:extLst>
          </p:cNvPr>
          <p:cNvSpPr>
            <a:spLocks noGrp="1"/>
          </p:cNvSpPr>
          <p:nvPr>
            <p:ph sz="quarter" idx="14" hasCustomPrompt="1"/>
          </p:nvPr>
        </p:nvSpPr>
        <p:spPr>
          <a:xfrm>
            <a:off x="685801" y="1400177"/>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410822045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2 Column - Grey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9D666CB8-BE49-43A5-891C-D674DD7EAC6E}"/>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9D666CB8-BE49-43A5-891C-D674DD7EAC6E}"/>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8" name="Title 1"/>
          <p:cNvSpPr>
            <a:spLocks noGrp="1"/>
          </p:cNvSpPr>
          <p:nvPr>
            <p:ph type="title" hasCustomPrompt="1"/>
          </p:nvPr>
        </p:nvSpPr>
        <p:spPr>
          <a:xfrm>
            <a:off x="692382"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a:t>Arial Bold 36pt</a:t>
            </a:r>
          </a:p>
        </p:txBody>
      </p:sp>
      <p:sp>
        <p:nvSpPr>
          <p:cNvPr id="7" name="Content Placeholder 9">
            <a:extLst>
              <a:ext uri="{FF2B5EF4-FFF2-40B4-BE49-F238E27FC236}">
                <a16:creationId xmlns:a16="http://schemas.microsoft.com/office/drawing/2014/main" id="{AC51204B-23C2-4328-9E01-1ABF4E53A650}"/>
              </a:ext>
            </a:extLst>
          </p:cNvPr>
          <p:cNvSpPr>
            <a:spLocks noGrp="1"/>
          </p:cNvSpPr>
          <p:nvPr>
            <p:ph sz="quarter" idx="13" hasCustomPrompt="1"/>
          </p:nvPr>
        </p:nvSpPr>
        <p:spPr>
          <a:xfrm>
            <a:off x="4843491" y="1400176"/>
            <a:ext cx="3546475" cy="3108722"/>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9" name="Content Placeholder 9">
            <a:extLst>
              <a:ext uri="{FF2B5EF4-FFF2-40B4-BE49-F238E27FC236}">
                <a16:creationId xmlns:a16="http://schemas.microsoft.com/office/drawing/2014/main" id="{F0391FB2-AFE5-45D8-A37D-D26598F5A458}"/>
              </a:ext>
            </a:extLst>
          </p:cNvPr>
          <p:cNvSpPr>
            <a:spLocks noGrp="1"/>
          </p:cNvSpPr>
          <p:nvPr>
            <p:ph sz="quarter" idx="14" hasCustomPrompt="1"/>
          </p:nvPr>
        </p:nvSpPr>
        <p:spPr>
          <a:xfrm>
            <a:off x="685801" y="1400177"/>
            <a:ext cx="3888512" cy="3125385"/>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Tree>
    <p:extLst>
      <p:ext uri="{BB962C8B-B14F-4D97-AF65-F5344CB8AC3E}">
        <p14:creationId xmlns:p14="http://schemas.microsoft.com/office/powerpoint/2010/main" val="181384479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1 Column - Blu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9283DE3-A361-44CB-A7DB-BB4BA7CA6367}"/>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49283DE3-A361-44CB-A7DB-BB4BA7CA6367}"/>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9346EB-56AE-4AF5-897A-A3F2927E236E}"/>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8" name="Title 1"/>
          <p:cNvSpPr>
            <a:spLocks noGrp="1"/>
          </p:cNvSpPr>
          <p:nvPr>
            <p:ph type="title" hasCustomPrompt="1"/>
          </p:nvPr>
        </p:nvSpPr>
        <p:spPr>
          <a:xfrm>
            <a:off x="692382" y="376669"/>
            <a:ext cx="7994423" cy="475722"/>
          </a:xfrm>
          <a:prstGeom prst="rect">
            <a:avLst/>
          </a:prstGeom>
        </p:spPr>
        <p:txBody>
          <a:bodyPr vert="horz" lIns="0" rIns="0" anchor="ctr"/>
          <a:lstStyle>
            <a:lvl1pPr>
              <a:defRPr sz="3600" b="1" i="0">
                <a:solidFill>
                  <a:schemeClr val="bg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084A8A23-9D14-4EAB-8517-67BEE952D6B5}"/>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7" name="Picture 6">
            <a:extLst>
              <a:ext uri="{FF2B5EF4-FFF2-40B4-BE49-F238E27FC236}">
                <a16:creationId xmlns:a16="http://schemas.microsoft.com/office/drawing/2014/main" id="{482EECD7-8DE4-4843-81AB-C8528D3BDBEB}"/>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0" name="TextBox 9">
            <a:extLst>
              <a:ext uri="{FF2B5EF4-FFF2-40B4-BE49-F238E27FC236}">
                <a16:creationId xmlns:a16="http://schemas.microsoft.com/office/drawing/2014/main" id="{4FBA9FE6-5D3D-4CD9-9F1E-59951946190E}"/>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348728642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1 Column - Gre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885F07E-1995-4D79-913A-0FE00230E8C0}"/>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2885F07E-1995-4D79-913A-0FE00230E8C0}"/>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C2AA7B9-FD94-4FA2-91D7-313588B4E3AC}"/>
              </a:ext>
            </a:extLst>
          </p:cNvPr>
          <p:cNvSpPr>
            <a:spLocks noGrp="1"/>
          </p:cNvSpPr>
          <p:nvPr>
            <p:ph sz="quarter" idx="12" hasCustomPrompt="1"/>
          </p:nvPr>
        </p:nvSpPr>
        <p:spPr>
          <a:xfrm>
            <a:off x="704850" y="1400175"/>
            <a:ext cx="4572000" cy="3112294"/>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4" name="Rectangle 3"/>
          <p:cNvSpPr/>
          <p:nvPr/>
        </p:nvSpPr>
        <p:spPr>
          <a:xfrm>
            <a:off x="0" y="0"/>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8" name="Title 1"/>
          <p:cNvSpPr>
            <a:spLocks noGrp="1"/>
          </p:cNvSpPr>
          <p:nvPr>
            <p:ph type="title" hasCustomPrompt="1"/>
          </p:nvPr>
        </p:nvSpPr>
        <p:spPr>
          <a:xfrm>
            <a:off x="692382" y="376669"/>
            <a:ext cx="7994423" cy="475722"/>
          </a:xfrm>
          <a:prstGeom prst="rect">
            <a:avLst/>
          </a:prstGeom>
        </p:spPr>
        <p:txBody>
          <a:bodyPr vert="horz" lIns="0" rIns="0" anchor="ctr"/>
          <a:lstStyle>
            <a:lvl1pPr>
              <a:defRPr sz="3600" b="1" i="0">
                <a:solidFill>
                  <a:srgbClr val="003C71"/>
                </a:solidFill>
                <a:latin typeface="+mj-lt"/>
                <a:cs typeface="Arial"/>
              </a:defRPr>
            </a:lvl1pPr>
          </a:lstStyle>
          <a:p>
            <a:r>
              <a:rPr lang="en-US"/>
              <a:t>Arial Bold 36pt</a:t>
            </a:r>
          </a:p>
        </p:txBody>
      </p:sp>
      <p:sp>
        <p:nvSpPr>
          <p:cNvPr id="2" name="Slide Number Placeholder 1">
            <a:extLst>
              <a:ext uri="{FF2B5EF4-FFF2-40B4-BE49-F238E27FC236}">
                <a16:creationId xmlns:a16="http://schemas.microsoft.com/office/drawing/2014/main" id="{CFEEE624-2216-435F-988E-56B329CCA99A}"/>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45970F7C-EB02-4AC9-92D2-56B162379937}"/>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1" name="TextBox 10">
            <a:extLst>
              <a:ext uri="{FF2B5EF4-FFF2-40B4-BE49-F238E27FC236}">
                <a16:creationId xmlns:a16="http://schemas.microsoft.com/office/drawing/2014/main" id="{27DB6B2B-8290-4419-B4A6-AD60B060B8F4}"/>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337178485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Quote -Slide - Blue">
    <p:bg>
      <p:bgPr>
        <a:solidFill>
          <a:schemeClr val="accen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B5F5B-6677-4944-B6D3-69D8D5370642}"/>
              </a:ext>
            </a:extLst>
          </p:cNvPr>
          <p:cNvSpPr>
            <a:spLocks noGrp="1"/>
          </p:cNvSpPr>
          <p:nvPr>
            <p:ph type="sldNum" sz="quarter" idx="11"/>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6" name="Text Placeholder 3">
            <a:extLst>
              <a:ext uri="{FF2B5EF4-FFF2-40B4-BE49-F238E27FC236}">
                <a16:creationId xmlns:a16="http://schemas.microsoft.com/office/drawing/2014/main" id="{7D8A6F42-7A4A-477C-804A-281B93939E45}"/>
              </a:ext>
            </a:extLst>
          </p:cNvPr>
          <p:cNvSpPr>
            <a:spLocks noGrp="1"/>
          </p:cNvSpPr>
          <p:nvPr>
            <p:ph type="body" sz="quarter" idx="12" hasCustomPrompt="1"/>
          </p:nvPr>
        </p:nvSpPr>
        <p:spPr>
          <a:xfrm>
            <a:off x="1660527" y="1077930"/>
            <a:ext cx="5822950" cy="2987675"/>
          </a:xfrm>
        </p:spPr>
        <p:txBody>
          <a:bodyPr anchor="ctr">
            <a:noAutofit/>
          </a:bodyPr>
          <a:lstStyle>
            <a:lvl1pPr marL="0" indent="0" algn="ctr">
              <a:buNone/>
              <a:defRPr sz="3200">
                <a:solidFill>
                  <a:schemeClr val="bg1"/>
                </a:solidFill>
              </a:defRPr>
            </a:lvl1pPr>
            <a:lvl2pPr marL="342326" indent="0" algn="ctr">
              <a:buNone/>
              <a:defRPr sz="3200">
                <a:solidFill>
                  <a:schemeClr val="bg1"/>
                </a:solidFill>
              </a:defRPr>
            </a:lvl2pPr>
            <a:lvl3pPr marL="684712" indent="0" algn="ctr">
              <a:buNone/>
              <a:defRPr sz="3200">
                <a:solidFill>
                  <a:schemeClr val="bg1"/>
                </a:solidFill>
              </a:defRPr>
            </a:lvl3pPr>
            <a:lvl4pPr marL="1027068" indent="0" algn="ctr">
              <a:buNone/>
              <a:defRPr sz="3200">
                <a:solidFill>
                  <a:schemeClr val="bg1"/>
                </a:solidFill>
              </a:defRPr>
            </a:lvl4pPr>
            <a:lvl5pPr marL="1369424" indent="0" algn="ctr">
              <a:buNone/>
              <a:defRPr sz="3200">
                <a:solidFill>
                  <a:schemeClr val="bg1"/>
                </a:solidFill>
              </a:defRPr>
            </a:lvl5pPr>
          </a:lstStyle>
          <a:p>
            <a:pPr lvl="0"/>
            <a:r>
              <a:rPr lang="en-US"/>
              <a:t>Arial 32pt</a:t>
            </a:r>
          </a:p>
        </p:txBody>
      </p:sp>
    </p:spTree>
    <p:extLst>
      <p:ext uri="{BB962C8B-B14F-4D97-AF65-F5344CB8AC3E}">
        <p14:creationId xmlns:p14="http://schemas.microsoft.com/office/powerpoint/2010/main" val="283925439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Quote -Slide - Grey">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09AC4-8FA3-46DD-A62A-C8969FCA1FE4}"/>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4" name="Text Placeholder 3">
            <a:extLst>
              <a:ext uri="{FF2B5EF4-FFF2-40B4-BE49-F238E27FC236}">
                <a16:creationId xmlns:a16="http://schemas.microsoft.com/office/drawing/2014/main" id="{4D3F9F47-EC76-421B-9FFD-7AE95FA5A0FA}"/>
              </a:ext>
            </a:extLst>
          </p:cNvPr>
          <p:cNvSpPr>
            <a:spLocks noGrp="1"/>
          </p:cNvSpPr>
          <p:nvPr>
            <p:ph type="body" sz="quarter" idx="12" hasCustomPrompt="1"/>
          </p:nvPr>
        </p:nvSpPr>
        <p:spPr>
          <a:xfrm>
            <a:off x="1660527" y="1077930"/>
            <a:ext cx="5822950" cy="2987675"/>
          </a:xfrm>
        </p:spPr>
        <p:txBody>
          <a:bodyPr anchor="ctr">
            <a:noAutofit/>
          </a:bodyPr>
          <a:lstStyle>
            <a:lvl1pPr marL="0" indent="0" algn="ctr">
              <a:buNone/>
              <a:defRPr sz="3200">
                <a:solidFill>
                  <a:schemeClr val="tx1"/>
                </a:solidFill>
              </a:defRPr>
            </a:lvl1pPr>
            <a:lvl2pPr marL="342326" indent="0" algn="ctr">
              <a:buNone/>
              <a:defRPr sz="3200">
                <a:solidFill>
                  <a:schemeClr val="bg1"/>
                </a:solidFill>
              </a:defRPr>
            </a:lvl2pPr>
            <a:lvl3pPr marL="684712" indent="0" algn="ctr">
              <a:buNone/>
              <a:defRPr sz="3200">
                <a:solidFill>
                  <a:schemeClr val="bg1"/>
                </a:solidFill>
              </a:defRPr>
            </a:lvl3pPr>
            <a:lvl4pPr marL="1027068" indent="0" algn="ctr">
              <a:buNone/>
              <a:defRPr sz="3200">
                <a:solidFill>
                  <a:schemeClr val="bg1"/>
                </a:solidFill>
              </a:defRPr>
            </a:lvl4pPr>
            <a:lvl5pPr marL="1369424" indent="0" algn="ctr">
              <a:buNone/>
              <a:defRPr sz="3200">
                <a:solidFill>
                  <a:schemeClr val="bg1"/>
                </a:solidFill>
              </a:defRPr>
            </a:lvl5pPr>
          </a:lstStyle>
          <a:p>
            <a:pPr lvl="0"/>
            <a:r>
              <a:rPr lang="en-US"/>
              <a:t>Arial 32pt</a:t>
            </a:r>
          </a:p>
        </p:txBody>
      </p:sp>
    </p:spTree>
    <p:extLst>
      <p:ext uri="{BB962C8B-B14F-4D97-AF65-F5344CB8AC3E}">
        <p14:creationId xmlns:p14="http://schemas.microsoft.com/office/powerpoint/2010/main" val="233484878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p:cSld name="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7" y="1285361"/>
            <a:ext cx="3512956"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76109142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preserve="1" userDrawn="1">
  <p:cSld name="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7" y="1285361"/>
            <a:ext cx="3512956"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tx1"/>
                </a:solidFill>
                <a:latin typeface="+mj-lt"/>
                <a:cs typeface="Arial"/>
              </a:defRPr>
            </a:lvl1pPr>
          </a:lstStyle>
          <a:p>
            <a:r>
              <a:rPr lang="en-US"/>
              <a:t>Arial 24pt</a:t>
            </a:r>
          </a:p>
        </p:txBody>
      </p:sp>
    </p:spTree>
    <p:extLst>
      <p:ext uri="{BB962C8B-B14F-4D97-AF65-F5344CB8AC3E}">
        <p14:creationId xmlns:p14="http://schemas.microsoft.com/office/powerpoint/2010/main" val="418685713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2 Key Callouts - 01">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4" name="Rectangle 3"/>
          <p:cNvSpPr/>
          <p:nvPr/>
        </p:nvSpPr>
        <p:spPr>
          <a:xfrm>
            <a:off x="4572000" y="0"/>
            <a:ext cx="4572000" cy="5143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2" name="Slide Number Placeholder 1">
            <a:extLst>
              <a:ext uri="{FF2B5EF4-FFF2-40B4-BE49-F238E27FC236}">
                <a16:creationId xmlns:a16="http://schemas.microsoft.com/office/drawing/2014/main" id="{D35E1CC8-863A-4E30-B0CD-2D7D58DB13D3}"/>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09B8395C-9ED9-4E60-AADF-9D31FFCD146B}"/>
              </a:ext>
            </a:extLst>
          </p:cNvPr>
          <p:cNvSpPr>
            <a:spLocks noGrp="1"/>
          </p:cNvSpPr>
          <p:nvPr>
            <p:ph type="title" hasCustomPrompt="1"/>
          </p:nvPr>
        </p:nvSpPr>
        <p:spPr>
          <a:xfrm>
            <a:off x="531177" y="1285361"/>
            <a:ext cx="3512956"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30248F4D-8066-414E-9636-AEB6A7A654D4}"/>
              </a:ext>
            </a:extLst>
          </p:cNvPr>
          <p:cNvSpPr>
            <a:spLocks noGrp="1"/>
          </p:cNvSpPr>
          <p:nvPr>
            <p:ph type="body" sz="quarter" idx="13" hasCustomPrompt="1"/>
          </p:nvPr>
        </p:nvSpPr>
        <p:spPr>
          <a:xfrm>
            <a:off x="4994632" y="1285929"/>
            <a:ext cx="3511550" cy="2563813"/>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301341498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2 Key Callouts - 02">
    <p:spTree>
      <p:nvGrpSpPr>
        <p:cNvPr id="1" name=""/>
        <p:cNvGrpSpPr/>
        <p:nvPr/>
      </p:nvGrpSpPr>
      <p:grpSpPr>
        <a:xfrm>
          <a:off x="0" y="0"/>
          <a:ext cx="0" cy="0"/>
          <a:chOff x="0" y="0"/>
          <a:chExt cx="0" cy="0"/>
        </a:xfrm>
      </p:grpSpPr>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4" name="Rectangle 3"/>
          <p:cNvSpPr/>
          <p:nvPr/>
        </p:nvSpPr>
        <p:spPr>
          <a:xfrm>
            <a:off x="4572000" y="0"/>
            <a:ext cx="4572000" cy="5143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2" name="Slide Number Placeholder 1">
            <a:extLst>
              <a:ext uri="{FF2B5EF4-FFF2-40B4-BE49-F238E27FC236}">
                <a16:creationId xmlns:a16="http://schemas.microsoft.com/office/drawing/2014/main" id="{193BFE0A-41E4-4215-A8D5-C69FDF59B116}"/>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04EA95BD-2B33-48E4-B2D9-0462FC67DA6A}"/>
              </a:ext>
            </a:extLst>
          </p:cNvPr>
          <p:cNvSpPr>
            <a:spLocks noGrp="1"/>
          </p:cNvSpPr>
          <p:nvPr>
            <p:ph type="title" hasCustomPrompt="1"/>
          </p:nvPr>
        </p:nvSpPr>
        <p:spPr>
          <a:xfrm>
            <a:off x="531177" y="1285361"/>
            <a:ext cx="3512956"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9" name="Text Placeholder 5">
            <a:extLst>
              <a:ext uri="{FF2B5EF4-FFF2-40B4-BE49-F238E27FC236}">
                <a16:creationId xmlns:a16="http://schemas.microsoft.com/office/drawing/2014/main" id="{0A135A51-B1BD-4414-8DAC-E981669E288A}"/>
              </a:ext>
            </a:extLst>
          </p:cNvPr>
          <p:cNvSpPr>
            <a:spLocks noGrp="1"/>
          </p:cNvSpPr>
          <p:nvPr>
            <p:ph type="body" sz="quarter" idx="13" hasCustomPrompt="1"/>
          </p:nvPr>
        </p:nvSpPr>
        <p:spPr>
          <a:xfrm>
            <a:off x="4994632" y="1285929"/>
            <a:ext cx="3511550" cy="2563813"/>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1439871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 Type insightful headline in sentence case | One line</a:t>
            </a:r>
          </a:p>
        </p:txBody>
      </p:sp>
      <p:sp>
        <p:nvSpPr>
          <p:cNvPr id="3" name="Date Placeholder 2"/>
          <p:cNvSpPr>
            <a:spLocks noGrp="1"/>
          </p:cNvSpPr>
          <p:nvPr>
            <p:ph type="dt" sz="half" idx="10"/>
          </p:nvPr>
        </p:nvSpPr>
        <p:spPr/>
        <p:txBody>
          <a:bodyPr/>
          <a:lstStyle/>
          <a:p>
            <a:fld id="{A131AD87-B724-594E-98FD-35F8EA8B27D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603"/>
            <a:ext cx="1645920" cy="497681"/>
          </a:xfrm>
          <a:solidFill>
            <a:schemeClr val="tx2"/>
          </a:solidFill>
        </p:spPr>
        <p:txBody>
          <a:bodyPr lIns="102857"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085635" y="1371604"/>
            <a:ext cx="1645920" cy="497681"/>
          </a:xfrm>
          <a:solidFill>
            <a:schemeClr val="accent2"/>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3799796" y="1371604"/>
            <a:ext cx="1645920" cy="497681"/>
          </a:xfrm>
          <a:solidFill>
            <a:schemeClr val="accent4"/>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5513956" y="1371604"/>
            <a:ext cx="1645920" cy="497681"/>
          </a:xfrm>
          <a:solidFill>
            <a:schemeClr val="accent1"/>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0" name="Text Placeholder 7"/>
          <p:cNvSpPr>
            <a:spLocks noGrp="1"/>
          </p:cNvSpPr>
          <p:nvPr>
            <p:ph type="body" sz="quarter" idx="18" hasCustomPrompt="1"/>
          </p:nvPr>
        </p:nvSpPr>
        <p:spPr>
          <a:xfrm>
            <a:off x="7228115" y="1371604"/>
            <a:ext cx="1645920" cy="497681"/>
          </a:xfrm>
          <a:solidFill>
            <a:srgbClr val="A22B38"/>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164592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085635" y="1869279"/>
            <a:ext cx="164592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3799796" y="1869279"/>
            <a:ext cx="164592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5513956" y="1869279"/>
            <a:ext cx="164592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5" name="Text Placeholder 7"/>
          <p:cNvSpPr>
            <a:spLocks noGrp="1"/>
          </p:cNvSpPr>
          <p:nvPr>
            <p:ph type="body" sz="quarter" idx="23" hasCustomPrompt="1"/>
          </p:nvPr>
        </p:nvSpPr>
        <p:spPr>
          <a:xfrm>
            <a:off x="7228116" y="1869279"/>
            <a:ext cx="164592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289395511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reserve="1" userDrawn="1">
  <p:cSld name="2 Key Callouts - 03">
    <p:spTree>
      <p:nvGrpSpPr>
        <p:cNvPr id="1" name=""/>
        <p:cNvGrpSpPr/>
        <p:nvPr/>
      </p:nvGrpSpPr>
      <p:grpSpPr>
        <a:xfrm>
          <a:off x="0" y="0"/>
          <a:ext cx="0" cy="0"/>
          <a:chOff x="0" y="0"/>
          <a:chExt cx="0" cy="0"/>
        </a:xfrm>
      </p:grpSpPr>
      <p:sp>
        <p:nvSpPr>
          <p:cNvPr id="4" name="Rectangle 3"/>
          <p:cNvSpPr/>
          <p:nvPr/>
        </p:nvSpPr>
        <p:spPr>
          <a:xfrm>
            <a:off x="4572000" y="0"/>
            <a:ext cx="4572000" cy="5143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2" name="Slide Number Placeholder 1">
            <a:extLst>
              <a:ext uri="{FF2B5EF4-FFF2-40B4-BE49-F238E27FC236}">
                <a16:creationId xmlns:a16="http://schemas.microsoft.com/office/drawing/2014/main" id="{DDAF119C-904B-4C64-A89E-A937DFB84BFE}"/>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793D9056-AEB7-4C9D-9C19-D04468A5E1CB}"/>
              </a:ext>
            </a:extLst>
          </p:cNvPr>
          <p:cNvSpPr>
            <a:spLocks noGrp="1"/>
          </p:cNvSpPr>
          <p:nvPr>
            <p:ph type="title" hasCustomPrompt="1"/>
          </p:nvPr>
        </p:nvSpPr>
        <p:spPr>
          <a:xfrm>
            <a:off x="531177" y="1285361"/>
            <a:ext cx="3512956"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6" name="Text Placeholder 5">
            <a:extLst>
              <a:ext uri="{FF2B5EF4-FFF2-40B4-BE49-F238E27FC236}">
                <a16:creationId xmlns:a16="http://schemas.microsoft.com/office/drawing/2014/main" id="{2AE533B8-9217-4751-8BF0-C1181127E63C}"/>
              </a:ext>
            </a:extLst>
          </p:cNvPr>
          <p:cNvSpPr>
            <a:spLocks noGrp="1"/>
          </p:cNvSpPr>
          <p:nvPr>
            <p:ph type="body" sz="quarter" idx="13" hasCustomPrompt="1"/>
          </p:nvPr>
        </p:nvSpPr>
        <p:spPr>
          <a:xfrm>
            <a:off x="4994632" y="1285929"/>
            <a:ext cx="3511550" cy="2563813"/>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229955348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2 Key Callouts - 04">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679628-AC3D-4B88-BFD1-D3F1240CCAC2}"/>
              </a:ext>
            </a:extLst>
          </p:cNvPr>
          <p:cNvGraphicFramePr>
            <a:graphicFrameLocks noChangeAspect="1"/>
          </p:cNvGraphicFramePr>
          <p:nvPr>
            <p:custDataLst>
              <p:tags r:id="rId1"/>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4" name="Object 3" hidden="1">
                        <a:extLst>
                          <a:ext uri="{FF2B5EF4-FFF2-40B4-BE49-F238E27FC236}">
                            <a16:creationId xmlns:a16="http://schemas.microsoft.com/office/drawing/2014/main" id="{5D679628-AC3D-4B88-BFD1-D3F1240CCAC2}"/>
                          </a:ext>
                        </a:extLst>
                      </p:cNvPr>
                      <p:cNvPicPr/>
                      <p:nvPr/>
                    </p:nvPicPr>
                    <p:blipFill>
                      <a:blip r:embed="rId4"/>
                      <a:stretch>
                        <a:fillRect/>
                      </a:stretch>
                    </p:blipFill>
                    <p:spPr>
                      <a:xfrm>
                        <a:off x="1589" y="1192"/>
                        <a:ext cx="1587" cy="119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D8B8B3B3-B4BA-44ED-BCBD-9BE67E5C5939}"/>
              </a:ext>
            </a:extLst>
          </p:cNvPr>
          <p:cNvSpPr/>
          <p:nvPr/>
        </p:nvSpPr>
        <p:spPr>
          <a:xfrm>
            <a:off x="4572000" y="0"/>
            <a:ext cx="4572000" cy="51435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3" name="Rectangle 2"/>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2" name="Slide Number Placeholder 1">
            <a:extLst>
              <a:ext uri="{FF2B5EF4-FFF2-40B4-BE49-F238E27FC236}">
                <a16:creationId xmlns:a16="http://schemas.microsoft.com/office/drawing/2014/main" id="{F508BA86-FFEE-4622-BBB5-A1E903FF919F}"/>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9" name="Title 1">
            <a:extLst>
              <a:ext uri="{FF2B5EF4-FFF2-40B4-BE49-F238E27FC236}">
                <a16:creationId xmlns:a16="http://schemas.microsoft.com/office/drawing/2014/main" id="{4EF62922-61D2-43A6-B8DE-FFDF3C3553ED}"/>
              </a:ext>
            </a:extLst>
          </p:cNvPr>
          <p:cNvSpPr>
            <a:spLocks noGrp="1"/>
          </p:cNvSpPr>
          <p:nvPr>
            <p:ph type="title" hasCustomPrompt="1"/>
          </p:nvPr>
        </p:nvSpPr>
        <p:spPr>
          <a:xfrm>
            <a:off x="531177" y="1285361"/>
            <a:ext cx="3512956"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42717245-58C3-429D-B775-6F5D87D76DCD}"/>
              </a:ext>
            </a:extLst>
          </p:cNvPr>
          <p:cNvSpPr>
            <a:spLocks noGrp="1"/>
          </p:cNvSpPr>
          <p:nvPr>
            <p:ph type="body" sz="quarter" idx="13" hasCustomPrompt="1"/>
          </p:nvPr>
        </p:nvSpPr>
        <p:spPr>
          <a:xfrm>
            <a:off x="4994632" y="1285929"/>
            <a:ext cx="3511550" cy="2563813"/>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246044172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1">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4" name="Title 1"/>
          <p:cNvSpPr>
            <a:spLocks noGrp="1"/>
          </p:cNvSpPr>
          <p:nvPr>
            <p:ph type="title" hasCustomPrompt="1"/>
          </p:nvPr>
        </p:nvSpPr>
        <p:spPr>
          <a:xfrm>
            <a:off x="568016" y="1285361"/>
            <a:ext cx="4807575"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7EA0AF8-80EB-4DC1-9CC7-8D5DB2BAFCB3}"/>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415508378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2">
    <p:spTree>
      <p:nvGrpSpPr>
        <p:cNvPr id="1" name=""/>
        <p:cNvGrpSpPr/>
        <p:nvPr/>
      </p:nvGrpSpPr>
      <p:grpSpPr>
        <a:xfrm>
          <a:off x="0" y="0"/>
          <a:ext cx="0" cy="0"/>
          <a:chOff x="0" y="0"/>
          <a:chExt cx="0" cy="0"/>
        </a:xfrm>
      </p:grpSpPr>
      <p:sp>
        <p:nvSpPr>
          <p:cNvPr id="5" name="Rectangle 4"/>
          <p:cNvSpPr/>
          <p:nvPr/>
        </p:nvSpPr>
        <p:spPr>
          <a:xfrm>
            <a:off x="5943600" y="0"/>
            <a:ext cx="3200400"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solidFill>
                <a:schemeClr val="bg2"/>
              </a:solidFill>
            </a:endParaRPr>
          </a:p>
        </p:txBody>
      </p:sp>
      <p:sp>
        <p:nvSpPr>
          <p:cNvPr id="8" name="Text Placeholder 9">
            <a:extLst>
              <a:ext uri="{FF2B5EF4-FFF2-40B4-BE49-F238E27FC236}">
                <a16:creationId xmlns:a16="http://schemas.microsoft.com/office/drawing/2014/main" id="{56AFB9C0-8003-4855-B8A8-12A3A1EF98E1}"/>
              </a:ext>
            </a:extLst>
          </p:cNvPr>
          <p:cNvSpPr>
            <a:spLocks noGrp="1"/>
          </p:cNvSpPr>
          <p:nvPr>
            <p:ph type="body" sz="quarter" idx="12" hasCustomPrompt="1"/>
          </p:nvPr>
        </p:nvSpPr>
        <p:spPr>
          <a:xfrm>
            <a:off x="6329328" y="1285360"/>
            <a:ext cx="2428948" cy="2563751"/>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a:t>Arial 24pt</a:t>
            </a:r>
          </a:p>
        </p:txBody>
      </p:sp>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CF0AF651-02E6-4B30-A22D-888B2699DF66}"/>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ADBF864C-6942-4A53-A7BC-F9F4980F877F}"/>
              </a:ext>
            </a:extLst>
          </p:cNvPr>
          <p:cNvSpPr>
            <a:spLocks noGrp="1"/>
          </p:cNvSpPr>
          <p:nvPr>
            <p:ph type="title" hasCustomPrompt="1"/>
          </p:nvPr>
        </p:nvSpPr>
        <p:spPr>
          <a:xfrm>
            <a:off x="568016" y="1285361"/>
            <a:ext cx="4807575"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98753021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3">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5" name="Rectangle 4"/>
          <p:cNvSpPr/>
          <p:nvPr/>
        </p:nvSpPr>
        <p:spPr>
          <a:xfrm>
            <a:off x="5943600" y="0"/>
            <a:ext cx="3200400"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solidFill>
                <a:schemeClr val="bg2"/>
              </a:solidFill>
            </a:endParaRPr>
          </a:p>
        </p:txBody>
      </p:sp>
      <p:sp>
        <p:nvSpPr>
          <p:cNvPr id="2" name="Slide Number Placeholder 1">
            <a:extLst>
              <a:ext uri="{FF2B5EF4-FFF2-40B4-BE49-F238E27FC236}">
                <a16:creationId xmlns:a16="http://schemas.microsoft.com/office/drawing/2014/main" id="{4850E4DE-5492-4AD5-92C8-E0776A214A52}"/>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94727030-CC6F-47DA-A8FF-A51BE816C4A0}"/>
              </a:ext>
            </a:extLst>
          </p:cNvPr>
          <p:cNvSpPr>
            <a:spLocks noGrp="1"/>
          </p:cNvSpPr>
          <p:nvPr>
            <p:ph type="body" sz="quarter" idx="12" hasCustomPrompt="1"/>
          </p:nvPr>
        </p:nvSpPr>
        <p:spPr>
          <a:xfrm>
            <a:off x="6329328" y="1285360"/>
            <a:ext cx="2428948" cy="2563751"/>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rgbClr val="FFFFFF"/>
                </a:solidFill>
                <a:latin typeface="+mj-lt"/>
                <a:cs typeface="Arial"/>
              </a:defRPr>
            </a:lvl1pPr>
          </a:lstStyle>
          <a:p>
            <a:pPr lvl="0"/>
            <a:r>
              <a:rPr lang="en-US"/>
              <a:t>Arial 24pt</a:t>
            </a:r>
          </a:p>
        </p:txBody>
      </p:sp>
      <p:sp>
        <p:nvSpPr>
          <p:cNvPr id="8" name="Title 1">
            <a:extLst>
              <a:ext uri="{FF2B5EF4-FFF2-40B4-BE49-F238E27FC236}">
                <a16:creationId xmlns:a16="http://schemas.microsoft.com/office/drawing/2014/main" id="{E3790C23-CC2E-4D28-B230-8047B4B5DC00}"/>
              </a:ext>
            </a:extLst>
          </p:cNvPr>
          <p:cNvSpPr>
            <a:spLocks noGrp="1"/>
          </p:cNvSpPr>
          <p:nvPr>
            <p:ph type="title" hasCustomPrompt="1"/>
          </p:nvPr>
        </p:nvSpPr>
        <p:spPr>
          <a:xfrm>
            <a:off x="568016" y="1285361"/>
            <a:ext cx="4807575"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87315456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4">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5" name="Rectangle 4"/>
          <p:cNvSpPr/>
          <p:nvPr/>
        </p:nvSpPr>
        <p:spPr>
          <a:xfrm>
            <a:off x="5943600" y="0"/>
            <a:ext cx="320040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solidFill>
                <a:schemeClr val="bg2"/>
              </a:solidFill>
            </a:endParaRPr>
          </a:p>
        </p:txBody>
      </p:sp>
      <p:sp>
        <p:nvSpPr>
          <p:cNvPr id="7" name="Slide Number Placeholder 6">
            <a:extLst>
              <a:ext uri="{FF2B5EF4-FFF2-40B4-BE49-F238E27FC236}">
                <a16:creationId xmlns:a16="http://schemas.microsoft.com/office/drawing/2014/main" id="{5AEF4FD2-137B-4DA9-9C4E-1C98408E308C}"/>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8" name="Text Placeholder 9">
            <a:extLst>
              <a:ext uri="{FF2B5EF4-FFF2-40B4-BE49-F238E27FC236}">
                <a16:creationId xmlns:a16="http://schemas.microsoft.com/office/drawing/2014/main" id="{DDAD72D0-D49B-4C52-87C7-0375CDE2789A}"/>
              </a:ext>
            </a:extLst>
          </p:cNvPr>
          <p:cNvSpPr>
            <a:spLocks noGrp="1"/>
          </p:cNvSpPr>
          <p:nvPr>
            <p:ph type="body" sz="quarter" idx="12" hasCustomPrompt="1"/>
          </p:nvPr>
        </p:nvSpPr>
        <p:spPr>
          <a:xfrm>
            <a:off x="6329328" y="1285360"/>
            <a:ext cx="2428948" cy="2563751"/>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400"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9037DEC9-EE1B-4C68-80EC-24BD45907ADA}"/>
              </a:ext>
            </a:extLst>
          </p:cNvPr>
          <p:cNvSpPr>
            <a:spLocks noGrp="1"/>
          </p:cNvSpPr>
          <p:nvPr>
            <p:ph type="title" hasCustomPrompt="1"/>
          </p:nvPr>
        </p:nvSpPr>
        <p:spPr>
          <a:xfrm>
            <a:off x="568016" y="1285361"/>
            <a:ext cx="4807575" cy="2563751"/>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50925173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71824-AB27-4A04-A61E-6CA454917B28}"/>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extBox 3">
            <a:extLst>
              <a:ext uri="{FF2B5EF4-FFF2-40B4-BE49-F238E27FC236}">
                <a16:creationId xmlns:a16="http://schemas.microsoft.com/office/drawing/2014/main" id="{B0CAD1EF-2822-4F1E-8399-8C17B38C6FB3}"/>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
        <p:nvSpPr>
          <p:cNvPr id="5" name="Title 1">
            <a:extLst>
              <a:ext uri="{FF2B5EF4-FFF2-40B4-BE49-F238E27FC236}">
                <a16:creationId xmlns:a16="http://schemas.microsoft.com/office/drawing/2014/main" id="{A0F8A284-6FAE-48F8-B310-72F1B8144A56}"/>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accent1"/>
                </a:solidFill>
                <a:latin typeface="+mj-lt"/>
                <a:cs typeface="Arial"/>
              </a:defRPr>
            </a:lvl1pPr>
          </a:lstStyle>
          <a:p>
            <a:r>
              <a:rPr lang="en-US"/>
              <a:t>Arial 24pt</a:t>
            </a:r>
          </a:p>
        </p:txBody>
      </p:sp>
    </p:spTree>
    <p:extLst>
      <p:ext uri="{BB962C8B-B14F-4D97-AF65-F5344CB8AC3E}">
        <p14:creationId xmlns:p14="http://schemas.microsoft.com/office/powerpoint/2010/main" val="194025606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1">
    <p:spTree>
      <p:nvGrpSpPr>
        <p:cNvPr id="1" name=""/>
        <p:cNvGrpSpPr/>
        <p:nvPr/>
      </p:nvGrpSpPr>
      <p:grpSpPr>
        <a:xfrm>
          <a:off x="0" y="0"/>
          <a:ext cx="0" cy="0"/>
          <a:chOff x="0" y="0"/>
          <a:chExt cx="0" cy="0"/>
        </a:xfrm>
      </p:grpSpPr>
      <p:sp>
        <p:nvSpPr>
          <p:cNvPr id="4" name="Rectangle 3"/>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Title 1"/>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DA15AF5-4611-427F-B6D7-1BF2272D34D9}"/>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315210332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2">
    <p:spTree>
      <p:nvGrpSpPr>
        <p:cNvPr id="1" name=""/>
        <p:cNvGrpSpPr/>
        <p:nvPr/>
      </p:nvGrpSpPr>
      <p:grpSpPr>
        <a:xfrm>
          <a:off x="0" y="0"/>
          <a:ext cx="0" cy="0"/>
          <a:chOff x="0" y="0"/>
          <a:chExt cx="0" cy="0"/>
        </a:xfrm>
      </p:grpSpPr>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7" name="Text Placeholder 3"/>
          <p:cNvSpPr>
            <a:spLocks noGrp="1"/>
          </p:cNvSpPr>
          <p:nvPr>
            <p:ph type="body" sz="quarter" idx="11" hasCustomPrompt="1"/>
          </p:nvPr>
        </p:nvSpPr>
        <p:spPr>
          <a:xfrm>
            <a:off x="1454178" y="2800381"/>
            <a:ext cx="6202363" cy="1765697"/>
          </a:xfrm>
          <a:prstGeom prst="rect">
            <a:avLst/>
          </a:prstGeom>
        </p:spPr>
        <p:txBody>
          <a:bodyPr vert="horz" anchor="ctr">
            <a:normAutofit/>
          </a:bodyPr>
          <a:lstStyle>
            <a:lvl1pPr marL="0" indent="0" algn="ctr">
              <a:buNone/>
              <a:defRPr sz="2400" b="0" i="0">
                <a:solidFill>
                  <a:schemeClr val="accent1"/>
                </a:solidFill>
                <a:latin typeface="+mj-lt"/>
                <a:cs typeface="Arial"/>
              </a:defRPr>
            </a:lvl1pPr>
          </a:lstStyle>
          <a:p>
            <a:pPr lvl="0"/>
            <a:r>
              <a:rPr lang="en-US"/>
              <a:t>Arial 24pt</a:t>
            </a:r>
          </a:p>
        </p:txBody>
      </p:sp>
      <p:sp>
        <p:nvSpPr>
          <p:cNvPr id="2" name="Slide Number Placeholder 1">
            <a:extLst>
              <a:ext uri="{FF2B5EF4-FFF2-40B4-BE49-F238E27FC236}">
                <a16:creationId xmlns:a16="http://schemas.microsoft.com/office/drawing/2014/main" id="{AAD0ECD9-04D3-4F17-86BE-B9E55D6DC7F1}"/>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6" name="Title 1">
            <a:extLst>
              <a:ext uri="{FF2B5EF4-FFF2-40B4-BE49-F238E27FC236}">
                <a16:creationId xmlns:a16="http://schemas.microsoft.com/office/drawing/2014/main" id="{41A1ED42-DC5A-485A-9A02-28E5B571FC1A}"/>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3579102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3">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3A372490-5BB5-4E46-80F8-94B4E97B2D78}"/>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E867C875-BB11-4913-BBD8-EA3E407A6E86}"/>
              </a:ext>
            </a:extLst>
          </p:cNvPr>
          <p:cNvSpPr>
            <a:spLocks noGrp="1"/>
          </p:cNvSpPr>
          <p:nvPr>
            <p:ph type="body" sz="quarter" idx="11" hasCustomPrompt="1"/>
          </p:nvPr>
        </p:nvSpPr>
        <p:spPr>
          <a:xfrm>
            <a:off x="1454178" y="280038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407A3B00-7469-4656-A6B9-34CB681AB0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840416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Column | Type insightful headline in sentence case | One line</a:t>
            </a:r>
          </a:p>
        </p:txBody>
      </p:sp>
      <p:sp>
        <p:nvSpPr>
          <p:cNvPr id="3" name="Date Placeholder 2"/>
          <p:cNvSpPr>
            <a:spLocks noGrp="1"/>
          </p:cNvSpPr>
          <p:nvPr>
            <p:ph type="dt" sz="half" idx="10"/>
          </p:nvPr>
        </p:nvSpPr>
        <p:spPr/>
        <p:txBody>
          <a:bodyPr/>
          <a:lstStyle/>
          <a:p>
            <a:fld id="{17D79F98-2828-F343-AAD4-254357817DC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603"/>
            <a:ext cx="2057400" cy="497681"/>
          </a:xfrm>
          <a:solidFill>
            <a:schemeClr val="tx2"/>
          </a:solidFill>
        </p:spPr>
        <p:txBody>
          <a:bodyPr lIns="102857"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517436" y="1371604"/>
            <a:ext cx="2057400" cy="497681"/>
          </a:xfrm>
          <a:solidFill>
            <a:schemeClr val="accent2"/>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4663397" y="1371604"/>
            <a:ext cx="2057400" cy="497681"/>
          </a:xfrm>
          <a:solidFill>
            <a:schemeClr val="accent4"/>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6809357" y="1371604"/>
            <a:ext cx="2057400" cy="497681"/>
          </a:xfrm>
          <a:solidFill>
            <a:schemeClr val="accent1"/>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20574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517436" y="1869279"/>
            <a:ext cx="20574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4663397" y="1869279"/>
            <a:ext cx="20574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6809357" y="1869279"/>
            <a:ext cx="20574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256087792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4">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53CF35B5-B3DE-44ED-93D1-EFEB2CC7B489}"/>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56827B22-9442-4E00-843D-EFE50816072F}"/>
              </a:ext>
            </a:extLst>
          </p:cNvPr>
          <p:cNvSpPr>
            <a:spLocks noGrp="1"/>
          </p:cNvSpPr>
          <p:nvPr>
            <p:ph type="body" sz="quarter" idx="11" hasCustomPrompt="1"/>
          </p:nvPr>
        </p:nvSpPr>
        <p:spPr>
          <a:xfrm>
            <a:off x="1454178" y="2800381"/>
            <a:ext cx="6202363" cy="1765697"/>
          </a:xfrm>
          <a:prstGeom prst="rect">
            <a:avLst/>
          </a:prstGeom>
        </p:spPr>
        <p:txBody>
          <a:bodyPr vert="horz" anchor="ctr">
            <a:normAutofit/>
          </a:bodyPr>
          <a:lstStyle>
            <a:lvl1pPr marL="0" indent="0" algn="ctr">
              <a:buNone/>
              <a:defRPr sz="2400"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728B6A40-A954-4726-BD1A-5C5D060FBBFC}"/>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56033992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Stacked - Key Callouts -05">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72E1AE0A-DC89-4EA6-B36F-D24225FF3D67}"/>
              </a:ext>
            </a:extLst>
          </p:cNvPr>
          <p:cNvSpPr>
            <a:spLocks noGrp="1"/>
          </p:cNvSpPr>
          <p:nvPr>
            <p:ph type="sldNum" sz="quarter" idx="12"/>
          </p:nvPr>
        </p:nvSpPr>
        <p:spPr/>
        <p:txBody>
          <a:bodyPr/>
          <a:lstStyle>
            <a:lvl1pPr>
              <a:defRPr>
                <a:solidFill>
                  <a:schemeClr val="tx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A42BDB48-468F-4D12-AD39-9CF2E8D99170}"/>
              </a:ext>
            </a:extLst>
          </p:cNvPr>
          <p:cNvSpPr>
            <a:spLocks noGrp="1"/>
          </p:cNvSpPr>
          <p:nvPr>
            <p:ph type="body" sz="quarter" idx="11" hasCustomPrompt="1"/>
          </p:nvPr>
        </p:nvSpPr>
        <p:spPr>
          <a:xfrm>
            <a:off x="1454178" y="2800381"/>
            <a:ext cx="6202363" cy="1765697"/>
          </a:xfrm>
          <a:prstGeom prst="rect">
            <a:avLst/>
          </a:prstGeom>
        </p:spPr>
        <p:txBody>
          <a:bodyPr vert="horz" anchor="ctr">
            <a:normAutofit/>
          </a:bodyPr>
          <a:lstStyle>
            <a:lvl1pPr marL="0" indent="0" algn="ctr">
              <a:buNone/>
              <a:defRPr sz="2400"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6EAA90FE-39B8-44F3-B624-0734659E3F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4712" rtl="0" eaLnBrk="1" fontAlgn="auto" latinLnBrk="0" hangingPunct="1">
              <a:lnSpc>
                <a:spcPct val="100000"/>
              </a:lnSpc>
              <a:spcBef>
                <a:spcPct val="0"/>
              </a:spcBef>
              <a:spcAft>
                <a:spcPts val="0"/>
              </a:spcAft>
              <a:buClrTx/>
              <a:buSzTx/>
              <a:buFontTx/>
              <a:buNone/>
              <a:tabLst/>
              <a:defRPr sz="2400"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35361263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1">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E6D84179-83D2-4D72-B343-D5999BEEAA7C}"/>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7" name="Text Placeholder 3">
            <a:extLst>
              <a:ext uri="{FF2B5EF4-FFF2-40B4-BE49-F238E27FC236}">
                <a16:creationId xmlns:a16="http://schemas.microsoft.com/office/drawing/2014/main" id="{449AC607-6E56-43DE-9ED4-D63885180633}"/>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8" name="Text Placeholder 3">
            <a:extLst>
              <a:ext uri="{FF2B5EF4-FFF2-40B4-BE49-F238E27FC236}">
                <a16:creationId xmlns:a16="http://schemas.microsoft.com/office/drawing/2014/main" id="{B3087A13-B3B9-4620-8299-8325476CC27B}"/>
              </a:ext>
            </a:extLst>
          </p:cNvPr>
          <p:cNvSpPr>
            <a:spLocks noGrp="1"/>
          </p:cNvSpPr>
          <p:nvPr>
            <p:ph type="body" sz="quarter" idx="15" hasCustomPrompt="1"/>
          </p:nvPr>
        </p:nvSpPr>
        <p:spPr>
          <a:xfrm>
            <a:off x="3257263"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300341845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2">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Rectangle 5"/>
          <p:cNvSpPr/>
          <p:nvPr/>
        </p:nvSpPr>
        <p:spPr>
          <a:xfrm>
            <a:off x="0" y="0"/>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7" name="Rectangle 6"/>
          <p:cNvSpPr/>
          <p:nvPr/>
        </p:nvSpPr>
        <p:spPr>
          <a:xfrm>
            <a:off x="6096000" y="0"/>
            <a:ext cx="306324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14065D36-7F11-4FC3-8499-1D7016E2C643}"/>
              </a:ext>
            </a:extLst>
          </p:cNvPr>
          <p:cNvSpPr>
            <a:spLocks noGrp="1"/>
          </p:cNvSpPr>
          <p:nvPr>
            <p:ph type="sldNum" sz="quarter" idx="13"/>
          </p:nvPr>
        </p:nvSpPr>
        <p:spPr/>
        <p:txBody>
          <a:body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EEAC83AA-D84E-48C1-AD66-D71DF76EF41D}"/>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10" name="Text Placeholder 3">
            <a:extLst>
              <a:ext uri="{FF2B5EF4-FFF2-40B4-BE49-F238E27FC236}">
                <a16:creationId xmlns:a16="http://schemas.microsoft.com/office/drawing/2014/main" id="{4B08FD0D-8B2A-4BDC-AE36-6B880C2B3791}"/>
              </a:ext>
            </a:extLst>
          </p:cNvPr>
          <p:cNvSpPr>
            <a:spLocks noGrp="1"/>
          </p:cNvSpPr>
          <p:nvPr>
            <p:ph type="body" sz="quarter" idx="15" hasCustomPrompt="1"/>
          </p:nvPr>
        </p:nvSpPr>
        <p:spPr>
          <a:xfrm>
            <a:off x="3257263" y="1183583"/>
            <a:ext cx="2623658" cy="2782929"/>
          </a:xfrm>
          <a:prstGeom prst="rect">
            <a:avLst/>
          </a:prstGeom>
        </p:spPr>
        <p:txBody>
          <a:bodyPr vert="horz" anchor="ctr">
            <a:normAutofit/>
          </a:bodyPr>
          <a:lstStyle>
            <a:lvl1pPr marL="0" indent="0" algn="ctr">
              <a:buNone/>
              <a:defRPr sz="2000" b="0" i="0">
                <a:solidFill>
                  <a:schemeClr val="bg1"/>
                </a:solidFill>
                <a:latin typeface="+mj-lt"/>
                <a:cs typeface="Arial"/>
              </a:defRPr>
            </a:lvl1pPr>
          </a:lstStyle>
          <a:p>
            <a:pPr lvl="0"/>
            <a:r>
              <a:rPr lang="en-US"/>
              <a:t>Arial 20pt</a:t>
            </a:r>
          </a:p>
        </p:txBody>
      </p:sp>
      <p:sp>
        <p:nvSpPr>
          <p:cNvPr id="13" name="Text Placeholder 3">
            <a:extLst>
              <a:ext uri="{FF2B5EF4-FFF2-40B4-BE49-F238E27FC236}">
                <a16:creationId xmlns:a16="http://schemas.microsoft.com/office/drawing/2014/main" id="{497FF39F-B11E-45C8-81F5-34208026D09E}"/>
              </a:ext>
            </a:extLst>
          </p:cNvPr>
          <p:cNvSpPr>
            <a:spLocks noGrp="1"/>
          </p:cNvSpPr>
          <p:nvPr>
            <p:ph type="body" sz="quarter" idx="14" hasCustomPrompt="1"/>
          </p:nvPr>
        </p:nvSpPr>
        <p:spPr>
          <a:xfrm>
            <a:off x="6320503" y="1183583"/>
            <a:ext cx="2623658" cy="2782929"/>
          </a:xfrm>
          <a:prstGeom prst="rect">
            <a:avLst/>
          </a:prstGeom>
        </p:spPr>
        <p:txBody>
          <a:bodyPr vert="horz" anchor="ctr">
            <a:normAutofit/>
          </a:bodyPr>
          <a:lstStyle>
            <a:lvl1pPr marL="0" indent="0" algn="ctr">
              <a:buNone/>
              <a:defRPr sz="2000"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212181564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5">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588DC506-2E65-435F-BC2D-518DDD8FBE81}"/>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6" name="Text Placeholder 9">
            <a:extLst>
              <a:ext uri="{FF2B5EF4-FFF2-40B4-BE49-F238E27FC236}">
                <a16:creationId xmlns:a16="http://schemas.microsoft.com/office/drawing/2014/main" id="{8E35DE89-3D85-4C7C-BB2A-E6E4E8390067}"/>
              </a:ext>
            </a:extLst>
          </p:cNvPr>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accent1"/>
                </a:solidFill>
                <a:latin typeface="+mj-lt"/>
                <a:cs typeface="Arial"/>
              </a:defRPr>
            </a:lvl1pPr>
          </a:lstStyle>
          <a:p>
            <a:pPr lvl="0"/>
            <a:r>
              <a:rPr lang="en-US"/>
              <a:t>Arial 24pt</a:t>
            </a:r>
          </a:p>
        </p:txBody>
      </p:sp>
      <p:sp>
        <p:nvSpPr>
          <p:cNvPr id="7" name="Text Placeholder 9">
            <a:extLst>
              <a:ext uri="{FF2B5EF4-FFF2-40B4-BE49-F238E27FC236}">
                <a16:creationId xmlns:a16="http://schemas.microsoft.com/office/drawing/2014/main" id="{B2973438-EF4E-4C65-84D6-95D5BE61E0F7}"/>
              </a:ext>
            </a:extLst>
          </p:cNvPr>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320885195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6">
    <p:spTree>
      <p:nvGrpSpPr>
        <p:cNvPr id="1" name=""/>
        <p:cNvGrpSpPr/>
        <p:nvPr/>
      </p:nvGrpSpPr>
      <p:grpSpPr>
        <a:xfrm>
          <a:off x="0" y="0"/>
          <a:ext cx="0" cy="0"/>
          <a:chOff x="0" y="0"/>
          <a:chExt cx="0" cy="0"/>
        </a:xfrm>
      </p:grpSpPr>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E36C2C92-2CE5-4ABD-972B-42B5B52329D5}"/>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4AFFF825-44D9-4E24-AE16-B25BC7A3AD57}"/>
              </a:ext>
            </a:extLst>
          </p:cNvPr>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5CD279F6-E27E-4AD1-80C2-55CDF8F7D3B8}"/>
              </a:ext>
            </a:extLst>
          </p:cNvPr>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003C71"/>
                </a:solidFill>
                <a:latin typeface="+mj-lt"/>
                <a:cs typeface="Arial"/>
              </a:defRPr>
            </a:lvl1pPr>
          </a:lstStyle>
          <a:p>
            <a:pPr lvl="0"/>
            <a:r>
              <a:rPr lang="en-US"/>
              <a:t>Arial 20pt</a:t>
            </a:r>
          </a:p>
        </p:txBody>
      </p:sp>
    </p:spTree>
    <p:extLst>
      <p:ext uri="{BB962C8B-B14F-4D97-AF65-F5344CB8AC3E}">
        <p14:creationId xmlns:p14="http://schemas.microsoft.com/office/powerpoint/2010/main" val="82820386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7">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1A91A15D-16B9-4A74-B0F1-B3E47DF10BB0}"/>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C6F490BF-9532-4FCD-B2D3-418BF517E79B}"/>
              </a:ext>
            </a:extLst>
          </p:cNvPr>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4CD3F6E3-FA85-444A-AB5A-EC17B396D378}"/>
              </a:ext>
            </a:extLst>
          </p:cNvPr>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15092218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8">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7" name="Rectangle 6"/>
          <p:cNvSpPr/>
          <p:nvPr/>
        </p:nvSpPr>
        <p:spPr>
          <a:xfrm>
            <a:off x="4572000" y="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F23601C5-02F7-445D-AB36-350CE6DF4B05}"/>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0" name="Text Placeholder 9">
            <a:extLst>
              <a:ext uri="{FF2B5EF4-FFF2-40B4-BE49-F238E27FC236}">
                <a16:creationId xmlns:a16="http://schemas.microsoft.com/office/drawing/2014/main" id="{F218A3D4-6F7E-4E71-A0DD-92C5BB4B5E71}"/>
              </a:ext>
            </a:extLst>
          </p:cNvPr>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10C9A2EB-FA32-45BF-9CE6-FE3B91C1D61A}"/>
              </a:ext>
            </a:extLst>
          </p:cNvPr>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4D79AE23-A75B-49A1-B8C2-914AFA6BADA6}"/>
              </a:ext>
            </a:extLst>
          </p:cNvPr>
          <p:cNvSpPr>
            <a:spLocks noGrp="1"/>
          </p:cNvSpPr>
          <p:nvPr>
            <p:ph type="body" sz="quarter" idx="12" hasCustomPrompt="1"/>
          </p:nvPr>
        </p:nvSpPr>
        <p:spPr>
          <a:xfrm>
            <a:off x="5273682" y="1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158582141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9">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103501CD-FBDB-4BFE-8B67-3F9CEC46E818}"/>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0" name="Text Placeholder 9">
            <a:extLst>
              <a:ext uri="{FF2B5EF4-FFF2-40B4-BE49-F238E27FC236}">
                <a16:creationId xmlns:a16="http://schemas.microsoft.com/office/drawing/2014/main" id="{C4F0C22E-24C4-425B-AD00-57F80463EF63}"/>
              </a:ext>
            </a:extLst>
          </p:cNvPr>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9E4B1944-F748-46C2-A158-AF11D46D5170}"/>
              </a:ext>
            </a:extLst>
          </p:cNvPr>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F1343BEA-428F-426E-81AD-9C107093DAC5}"/>
              </a:ext>
            </a:extLst>
          </p:cNvPr>
          <p:cNvSpPr>
            <a:spLocks noGrp="1"/>
          </p:cNvSpPr>
          <p:nvPr>
            <p:ph type="body" sz="quarter" idx="12" hasCustomPrompt="1"/>
          </p:nvPr>
        </p:nvSpPr>
        <p:spPr>
          <a:xfrm>
            <a:off x="5273682" y="1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108800164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10">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6" name="Rectangle 5"/>
          <p:cNvSpPr/>
          <p:nvPr/>
        </p:nvSpPr>
        <p:spPr>
          <a:xfrm>
            <a:off x="0"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2" name="Slide Number Placeholder 1">
            <a:extLst>
              <a:ext uri="{FF2B5EF4-FFF2-40B4-BE49-F238E27FC236}">
                <a16:creationId xmlns:a16="http://schemas.microsoft.com/office/drawing/2014/main" id="{9D6E48B6-20E6-4119-8366-1E4FE241DFD2}"/>
              </a:ext>
            </a:extLst>
          </p:cNvPr>
          <p:cNvSpPr>
            <a:spLocks noGrp="1"/>
          </p:cNvSpPr>
          <p:nvPr>
            <p:ph type="sldNum" sz="quarter" idx="14"/>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2" name="Text Placeholder 9">
            <a:extLst>
              <a:ext uri="{FF2B5EF4-FFF2-40B4-BE49-F238E27FC236}">
                <a16:creationId xmlns:a16="http://schemas.microsoft.com/office/drawing/2014/main" id="{CD72B495-1B75-421F-8509-FA88C4C94B16}"/>
              </a:ext>
            </a:extLst>
          </p:cNvPr>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bg1"/>
                </a:solidFill>
                <a:latin typeface="+mj-lt"/>
                <a:cs typeface="Arial"/>
              </a:defRPr>
            </a:lvl1pPr>
          </a:lstStyle>
          <a:p>
            <a:pPr lvl="0"/>
            <a:r>
              <a:rPr lang="en-US"/>
              <a:t>Arial 24pt</a:t>
            </a:r>
          </a:p>
        </p:txBody>
      </p:sp>
      <p:sp>
        <p:nvSpPr>
          <p:cNvPr id="13" name="Text Placeholder 9">
            <a:extLst>
              <a:ext uri="{FF2B5EF4-FFF2-40B4-BE49-F238E27FC236}">
                <a16:creationId xmlns:a16="http://schemas.microsoft.com/office/drawing/2014/main" id="{473FFFA9-53F4-41A9-8B65-75C793B61AB4}"/>
              </a:ext>
            </a:extLst>
          </p:cNvPr>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14" name="Text Placeholder 9">
            <a:extLst>
              <a:ext uri="{FF2B5EF4-FFF2-40B4-BE49-F238E27FC236}">
                <a16:creationId xmlns:a16="http://schemas.microsoft.com/office/drawing/2014/main" id="{61C6E911-B68A-48DC-8F9A-DD26D4C5F68B}"/>
              </a:ext>
            </a:extLst>
          </p:cNvPr>
          <p:cNvSpPr>
            <a:spLocks noGrp="1"/>
          </p:cNvSpPr>
          <p:nvPr>
            <p:ph type="body" sz="quarter" idx="12" hasCustomPrompt="1"/>
          </p:nvPr>
        </p:nvSpPr>
        <p:spPr>
          <a:xfrm>
            <a:off x="5273682" y="1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15" name="Text Placeholder 9">
            <a:extLst>
              <a:ext uri="{FF2B5EF4-FFF2-40B4-BE49-F238E27FC236}">
                <a16:creationId xmlns:a16="http://schemas.microsoft.com/office/drawing/2014/main" id="{CFD84F5D-F59D-4554-B3C3-B9AD9BB9934C}"/>
              </a:ext>
            </a:extLst>
          </p:cNvPr>
          <p:cNvSpPr>
            <a:spLocks noGrp="1"/>
          </p:cNvSpPr>
          <p:nvPr>
            <p:ph type="body" sz="quarter" idx="13" hasCustomPrompt="1"/>
          </p:nvPr>
        </p:nvSpPr>
        <p:spPr>
          <a:xfrm>
            <a:off x="5273682" y="17160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712994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Column | Type insightful headline in sentence case | One line</a:t>
            </a:r>
          </a:p>
        </p:txBody>
      </p:sp>
      <p:sp>
        <p:nvSpPr>
          <p:cNvPr id="3" name="Date Placeholder 2"/>
          <p:cNvSpPr>
            <a:spLocks noGrp="1"/>
          </p:cNvSpPr>
          <p:nvPr>
            <p:ph type="dt" sz="half" idx="10"/>
          </p:nvPr>
        </p:nvSpPr>
        <p:spPr/>
        <p:txBody>
          <a:bodyPr/>
          <a:lstStyle/>
          <a:p>
            <a:fld id="{BC942B76-AB4F-F14C-83C8-F25C5E51E2AB}"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603"/>
            <a:ext cx="2743200" cy="497681"/>
          </a:xfrm>
          <a:solidFill>
            <a:schemeClr val="tx2"/>
          </a:solidFill>
        </p:spPr>
        <p:txBody>
          <a:bodyPr lIns="102857"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3252220" y="1371603"/>
            <a:ext cx="2743200" cy="497681"/>
          </a:xfrm>
          <a:solidFill>
            <a:schemeClr val="accent2"/>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6132964" y="1371603"/>
            <a:ext cx="2743200" cy="497681"/>
          </a:xfrm>
          <a:solidFill>
            <a:schemeClr val="accent4"/>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27432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3252220" y="1869279"/>
            <a:ext cx="27432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6132964" y="1869279"/>
            <a:ext cx="27432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18019982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p:cSld name="2 Column - Key Callouts - 11">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3" name="Text Placeholder 9"/>
          <p:cNvSpPr>
            <a:spLocks noGrp="1"/>
          </p:cNvSpPr>
          <p:nvPr>
            <p:ph type="body" sz="quarter" idx="10" hasCustomPrompt="1"/>
          </p:nvPr>
        </p:nvSpPr>
        <p:spPr>
          <a:xfrm>
            <a:off x="579172" y="1183583"/>
            <a:ext cx="3440306" cy="2782929"/>
          </a:xfrm>
          <a:prstGeom prst="rect">
            <a:avLst/>
          </a:prstGeom>
        </p:spPr>
        <p:txBody>
          <a:bodyPr vert="horz" anchor="ctr">
            <a:normAutofit/>
          </a:bodyPr>
          <a:lstStyle>
            <a:lvl1pPr marL="0" marR="0" indent="0" algn="ctr" defTabSz="684712" rtl="0" eaLnBrk="1" fontAlgn="auto" latinLnBrk="0" hangingPunct="1">
              <a:lnSpc>
                <a:spcPct val="100000"/>
              </a:lnSpc>
              <a:spcBef>
                <a:spcPts val="0"/>
              </a:spcBef>
              <a:spcAft>
                <a:spcPts val="0"/>
              </a:spcAft>
              <a:buClrTx/>
              <a:buSzTx/>
              <a:buFontTx/>
              <a:buNone/>
              <a:tabLst/>
              <a:defRPr sz="2400" b="0" i="0">
                <a:solidFill>
                  <a:schemeClr val="tx1"/>
                </a:solidFill>
                <a:latin typeface="+mj-lt"/>
                <a:cs typeface="Arial"/>
              </a:defRPr>
            </a:lvl1pPr>
          </a:lstStyle>
          <a:p>
            <a:pPr lvl="0"/>
            <a:r>
              <a:rPr lang="en-US"/>
              <a:t>Arial 24pt</a:t>
            </a:r>
          </a:p>
        </p:txBody>
      </p:sp>
      <p:sp>
        <p:nvSpPr>
          <p:cNvPr id="8" name="Text Placeholder 9"/>
          <p:cNvSpPr>
            <a:spLocks noGrp="1"/>
          </p:cNvSpPr>
          <p:nvPr>
            <p:ph type="body" sz="quarter" idx="11" hasCustomPrompt="1"/>
          </p:nvPr>
        </p:nvSpPr>
        <p:spPr>
          <a:xfrm>
            <a:off x="5273682" y="3430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chemeClr val="tx1"/>
                </a:solidFill>
                <a:latin typeface="+mj-lt"/>
                <a:cs typeface="Arial"/>
              </a:defRPr>
            </a:lvl1pPr>
          </a:lstStyle>
          <a:p>
            <a:pPr lvl="0"/>
            <a:r>
              <a:rPr lang="en-US"/>
              <a:t>Arial 20pt</a:t>
            </a:r>
          </a:p>
        </p:txBody>
      </p:sp>
      <p:sp>
        <p:nvSpPr>
          <p:cNvPr id="7" name="Rectangle 6"/>
          <p:cNvSpPr/>
          <p:nvPr/>
        </p:nvSpPr>
        <p:spPr>
          <a:xfrm>
            <a:off x="4572000" y="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9" name="Text Placeholder 9"/>
          <p:cNvSpPr>
            <a:spLocks noGrp="1"/>
          </p:cNvSpPr>
          <p:nvPr>
            <p:ph type="body" sz="quarter" idx="12" hasCustomPrompt="1"/>
          </p:nvPr>
        </p:nvSpPr>
        <p:spPr>
          <a:xfrm>
            <a:off x="5273682" y="15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t"/>
          <a:lstStyle/>
          <a:p>
            <a:pPr algn="ctr"/>
            <a:endParaRPr lang="en-US" sz="1400"/>
          </a:p>
        </p:txBody>
      </p:sp>
      <p:sp>
        <p:nvSpPr>
          <p:cNvPr id="11" name="Text Placeholder 9"/>
          <p:cNvSpPr>
            <a:spLocks noGrp="1"/>
          </p:cNvSpPr>
          <p:nvPr>
            <p:ph type="body" sz="quarter" idx="13" hasCustomPrompt="1"/>
          </p:nvPr>
        </p:nvSpPr>
        <p:spPr>
          <a:xfrm>
            <a:off x="5273682" y="1716043"/>
            <a:ext cx="3073514" cy="1722206"/>
          </a:xfrm>
          <a:prstGeom prst="rect">
            <a:avLst/>
          </a:prstGeom>
        </p:spPr>
        <p:txBody>
          <a:bodyPr vert="horz" anchor="ctr">
            <a:normAutofit/>
          </a:bodyPr>
          <a:lstStyle>
            <a:lvl1pPr marL="0" marR="0" indent="0" algn="ctr" defTabSz="684712" rtl="0" eaLnBrk="1" fontAlgn="auto" latinLnBrk="0" hangingPunct="1">
              <a:lnSpc>
                <a:spcPct val="100000"/>
              </a:lnSpc>
              <a:spcBef>
                <a:spcPts val="675"/>
              </a:spcBef>
              <a:spcAft>
                <a:spcPts val="0"/>
              </a:spcAft>
              <a:buClr>
                <a:schemeClr val="accent5"/>
              </a:buClr>
              <a:buSzTx/>
              <a:buFont typeface="Arial" pitchFamily="34" charset="0"/>
              <a:buNone/>
              <a:tabLst/>
              <a:defRPr sz="2000" b="0" i="0">
                <a:solidFill>
                  <a:srgbClr val="FFFFFF"/>
                </a:solidFill>
                <a:latin typeface="+mj-lt"/>
                <a:cs typeface="Arial"/>
              </a:defRPr>
            </a:lvl1pPr>
          </a:lstStyle>
          <a:p>
            <a:pPr lvl="0"/>
            <a:r>
              <a:rPr lang="en-US"/>
              <a:t>Arial 20pt</a:t>
            </a:r>
          </a:p>
        </p:txBody>
      </p:sp>
      <p:sp>
        <p:nvSpPr>
          <p:cNvPr id="2" name="Slide Number Placeholder 1">
            <a:extLst>
              <a:ext uri="{FF2B5EF4-FFF2-40B4-BE49-F238E27FC236}">
                <a16:creationId xmlns:a16="http://schemas.microsoft.com/office/drawing/2014/main" id="{CCAA0658-C736-4E01-9628-4A4310E4CC7E}"/>
              </a:ext>
            </a:extLst>
          </p:cNvPr>
          <p:cNvSpPr>
            <a:spLocks noGrp="1"/>
          </p:cNvSpPr>
          <p:nvPr>
            <p:ph type="sldNum" sz="quarter" idx="14"/>
          </p:nvPr>
        </p:nvSpPr>
        <p:spPr/>
        <p:txBody>
          <a:bodyPr/>
          <a:lstStyle>
            <a:lvl1pPr>
              <a:defRPr>
                <a:solidFill>
                  <a:schemeClr val="tx1"/>
                </a:solidFill>
              </a:defRPr>
            </a:lvl1pPr>
          </a:lstStyle>
          <a:p>
            <a:fld id="{6575370D-4E78-C44F-8DB3-41D140BF8DE9}" type="slidenum">
              <a:rPr lang="en-US" smtClean="0"/>
              <a:pPr/>
              <a:t>‹#›</a:t>
            </a:fld>
            <a:endParaRPr lang="en-US"/>
          </a:p>
        </p:txBody>
      </p:sp>
    </p:spTree>
    <p:extLst>
      <p:ext uri="{BB962C8B-B14F-4D97-AF65-F5344CB8AC3E}">
        <p14:creationId xmlns:p14="http://schemas.microsoft.com/office/powerpoint/2010/main" val="149506431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FBE2-E8AC-4DC9-BEC5-86D077626D34}"/>
              </a:ext>
            </a:extLst>
          </p:cNvPr>
          <p:cNvSpPr>
            <a:spLocks noGrp="1"/>
          </p:cNvSpPr>
          <p:nvPr>
            <p:ph type="title" hasCustomPrompt="1"/>
          </p:nvPr>
        </p:nvSpPr>
        <p:spPr/>
        <p:txBody>
          <a:bodyPr/>
          <a:lstStyle>
            <a:lvl1pPr>
              <a:defRPr/>
            </a:lvl1pPr>
          </a:lstStyle>
          <a:p>
            <a:r>
              <a:rPr lang="en-US"/>
              <a:t>Arial Bold 36pt</a:t>
            </a:r>
          </a:p>
        </p:txBody>
      </p:sp>
      <p:sp>
        <p:nvSpPr>
          <p:cNvPr id="3" name="Slide Number Placeholder 2">
            <a:extLst>
              <a:ext uri="{FF2B5EF4-FFF2-40B4-BE49-F238E27FC236}">
                <a16:creationId xmlns:a16="http://schemas.microsoft.com/office/drawing/2014/main" id="{F3E3DF7E-82DA-4511-9613-383EAB5DF045}"/>
              </a:ext>
            </a:extLst>
          </p:cNvPr>
          <p:cNvSpPr>
            <a:spLocks noGrp="1"/>
          </p:cNvSpPr>
          <p:nvPr>
            <p:ph type="sldNum" sz="quarter" idx="10"/>
          </p:nvPr>
        </p:nvSpPr>
        <p:spPr/>
        <p:txBody>
          <a:bodyPr/>
          <a:lstStyle/>
          <a:p>
            <a:fld id="{C7CA7E87-410D-4887-AABD-1ABCEA8A29CF}" type="slidenum">
              <a:rPr lang="en-US" smtClean="0"/>
              <a:pPr/>
              <a:t>‹#›</a:t>
            </a:fld>
            <a:endParaRPr lang="en-US"/>
          </a:p>
        </p:txBody>
      </p:sp>
      <p:sp>
        <p:nvSpPr>
          <p:cNvPr id="4" name="TextBox 3">
            <a:extLst>
              <a:ext uri="{FF2B5EF4-FFF2-40B4-BE49-F238E27FC236}">
                <a16:creationId xmlns:a16="http://schemas.microsoft.com/office/drawing/2014/main" id="{FA9190F4-B4B6-4D00-B061-469B72C01C86}"/>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2247186000"/>
      </p:ext>
    </p:extLst>
  </p:cSld>
  <p:clrMapOvr>
    <a:masterClrMapping/>
  </p:clrMapOvr>
  <p:hf hdr="0" ftr="0" dt="0"/>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Two Column 2-color Bulleted &amp; Logo">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01419" y="912887"/>
            <a:ext cx="4034379" cy="1770932"/>
          </a:xfrm>
        </p:spPr>
        <p:txBody>
          <a:bodyPr/>
          <a:lstStyle>
            <a:lvl1pPr>
              <a:defRPr sz="2353">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201725" y="218329"/>
            <a:ext cx="8740089" cy="674749"/>
          </a:xfrm>
        </p:spPr>
        <p:txBody>
          <a:bodyPr/>
          <a:lstStyle/>
          <a:p>
            <a:r>
              <a:rPr lang="en-US"/>
              <a:t>Click to edit Master title style</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1419" y="4726060"/>
            <a:ext cx="605164" cy="333594"/>
          </a:xfrm>
          <a:prstGeom prst="rect">
            <a:avLst/>
          </a:prstGeom>
        </p:spPr>
      </p:pic>
      <p:sp>
        <p:nvSpPr>
          <p:cNvPr id="12" name="Slide Number Placeholder 2"/>
          <p:cNvSpPr>
            <a:spLocks noGrp="1"/>
          </p:cNvSpPr>
          <p:nvPr>
            <p:ph type="sldNum" sz="quarter" idx="12"/>
          </p:nvPr>
        </p:nvSpPr>
        <p:spPr>
          <a:xfrm>
            <a:off x="7597239" y="4767603"/>
            <a:ext cx="1345345" cy="273168"/>
          </a:xfrm>
        </p:spPr>
        <p:txBody>
          <a:bodyPr/>
          <a:lstStyle/>
          <a:p>
            <a:fld id="{D470A6BA-6070-4AD1-A225-45B2351DF1FF}" type="slidenum">
              <a:rPr>
                <a:gradFill>
                  <a:gsLst>
                    <a:gs pos="15929">
                      <a:srgbClr val="55565A"/>
                    </a:gs>
                    <a:gs pos="44000">
                      <a:srgbClr val="55565A"/>
                    </a:gs>
                  </a:gsLst>
                  <a:lin ang="5400000" scaled="1"/>
                </a:gradFill>
              </a:rPr>
              <a:pPr/>
              <a:t>‹#›</a:t>
            </a:fld>
            <a:endParaRPr>
              <a:gradFill>
                <a:gsLst>
                  <a:gs pos="15929">
                    <a:srgbClr val="55565A"/>
                  </a:gs>
                  <a:gs pos="44000">
                    <a:srgbClr val="55565A"/>
                  </a:gs>
                </a:gsLst>
                <a:lin ang="5400000" scaled="1"/>
              </a:gradFill>
            </a:endParaRPr>
          </a:p>
        </p:txBody>
      </p:sp>
      <p:sp>
        <p:nvSpPr>
          <p:cNvPr id="13" name="Content Placeholder 2"/>
          <p:cNvSpPr>
            <a:spLocks noGrp="1"/>
          </p:cNvSpPr>
          <p:nvPr>
            <p:ph sz="quarter" idx="14"/>
          </p:nvPr>
        </p:nvSpPr>
        <p:spPr>
          <a:xfrm>
            <a:off x="4908202" y="912887"/>
            <a:ext cx="4034379" cy="1770932"/>
          </a:xfrm>
        </p:spPr>
        <p:txBody>
          <a:bodyPr/>
          <a:lstStyle>
            <a:lvl1pPr>
              <a:defRPr sz="2353">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055024"/>
      </p:ext>
    </p:extLst>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type="title">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367512" y="4617810"/>
            <a:ext cx="7772400" cy="261543"/>
          </a:xfrm>
          <a:prstGeom prst="rect">
            <a:avLst/>
          </a:prstGeom>
        </p:spPr>
        <p:txBody>
          <a:bodyPr anchor="t">
            <a:noAutofit/>
          </a:bodyPr>
          <a:lstStyle>
            <a:lvl1pPr algn="l">
              <a:defRPr sz="1075" b="0">
                <a:solidFill>
                  <a:schemeClr val="tx1"/>
                </a:solidFill>
              </a:defRPr>
            </a:lvl1pPr>
          </a:lstStyle>
          <a:p>
            <a:r>
              <a:rPr lang="en-US"/>
              <a:t>Click to edit Master title style</a:t>
            </a:r>
          </a:p>
        </p:txBody>
      </p:sp>
      <p:sp>
        <p:nvSpPr>
          <p:cNvPr id="3" name="Subtitle 2"/>
          <p:cNvSpPr>
            <a:spLocks noGrp="1"/>
          </p:cNvSpPr>
          <p:nvPr>
            <p:ph type="subTitle" idx="1"/>
          </p:nvPr>
        </p:nvSpPr>
        <p:spPr>
          <a:xfrm>
            <a:off x="449209" y="4835426"/>
            <a:ext cx="7772400" cy="409575"/>
          </a:xfrm>
        </p:spPr>
        <p:txBody>
          <a:bodyPr>
            <a:noAutofit/>
          </a:bodyPr>
          <a:lstStyle>
            <a:lvl1pPr marL="0" indent="0" algn="l">
              <a:spcBef>
                <a:spcPts val="0"/>
              </a:spcBef>
              <a:spcAft>
                <a:spcPts val="231"/>
              </a:spcAft>
              <a:buNone/>
              <a:defRPr sz="768">
                <a:solidFill>
                  <a:schemeClr val="tx1"/>
                </a:solidFill>
              </a:defRPr>
            </a:lvl1pPr>
            <a:lvl2pPr marL="351186" indent="0" algn="ctr">
              <a:buNone/>
              <a:defRPr>
                <a:solidFill>
                  <a:schemeClr val="tx1">
                    <a:tint val="75000"/>
                  </a:schemeClr>
                </a:solidFill>
              </a:defRPr>
            </a:lvl2pPr>
            <a:lvl3pPr marL="702372" indent="0" algn="ctr">
              <a:buNone/>
              <a:defRPr>
                <a:solidFill>
                  <a:schemeClr val="tx1">
                    <a:tint val="75000"/>
                  </a:schemeClr>
                </a:solidFill>
              </a:defRPr>
            </a:lvl3pPr>
            <a:lvl4pPr marL="1053558" indent="0" algn="ctr">
              <a:buNone/>
              <a:defRPr>
                <a:solidFill>
                  <a:schemeClr val="tx1">
                    <a:tint val="75000"/>
                  </a:schemeClr>
                </a:solidFill>
              </a:defRPr>
            </a:lvl4pPr>
            <a:lvl5pPr marL="1404744" indent="0" algn="ctr">
              <a:buNone/>
              <a:defRPr>
                <a:solidFill>
                  <a:schemeClr val="tx1">
                    <a:tint val="75000"/>
                  </a:schemeClr>
                </a:solidFill>
              </a:defRPr>
            </a:lvl5pPr>
            <a:lvl6pPr marL="1755930" indent="0" algn="ctr">
              <a:buNone/>
              <a:defRPr>
                <a:solidFill>
                  <a:schemeClr val="tx1">
                    <a:tint val="75000"/>
                  </a:schemeClr>
                </a:solidFill>
              </a:defRPr>
            </a:lvl6pPr>
            <a:lvl7pPr marL="2107116" indent="0" algn="ctr">
              <a:buNone/>
              <a:defRPr>
                <a:solidFill>
                  <a:schemeClr val="tx1">
                    <a:tint val="75000"/>
                  </a:schemeClr>
                </a:solidFill>
              </a:defRPr>
            </a:lvl7pPr>
            <a:lvl8pPr marL="2458301" indent="0" algn="ctr">
              <a:buNone/>
              <a:defRPr>
                <a:solidFill>
                  <a:schemeClr val="tx1">
                    <a:tint val="75000"/>
                  </a:schemeClr>
                </a:solidFill>
              </a:defRPr>
            </a:lvl8pPr>
            <a:lvl9pPr marL="2809487" indent="0" algn="ctr">
              <a:buNone/>
              <a:defRPr>
                <a:solidFill>
                  <a:schemeClr val="tx1">
                    <a:tint val="75000"/>
                  </a:schemeClr>
                </a:solidFill>
              </a:defRPr>
            </a:lvl9pPr>
          </a:lstStyle>
          <a:p>
            <a:r>
              <a:rPr lang="en-US"/>
              <a:t>Click to edit Master subtitle style</a:t>
            </a:r>
          </a:p>
        </p:txBody>
      </p:sp>
      <p:cxnSp>
        <p:nvCxnSpPr>
          <p:cNvPr id="11" name="Straight Connector 10"/>
          <p:cNvCxnSpPr/>
          <p:nvPr userDrawn="1"/>
        </p:nvCxnSpPr>
        <p:spPr>
          <a:xfrm flipV="1">
            <a:off x="464429" y="4513553"/>
            <a:ext cx="8217515" cy="7108"/>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9" y="810309"/>
            <a:ext cx="8217515" cy="7108"/>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96" y="232410"/>
            <a:ext cx="1508125" cy="339781"/>
          </a:xfrm>
          <a:prstGeom prst="rect">
            <a:avLst/>
          </a:prstGeom>
        </p:spPr>
      </p:pic>
    </p:spTree>
    <p:extLst>
      <p:ext uri="{BB962C8B-B14F-4D97-AF65-F5344CB8AC3E}">
        <p14:creationId xmlns:p14="http://schemas.microsoft.com/office/powerpoint/2010/main" val="1949521808"/>
      </p:ext>
    </p:extLst>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p:cSld name="Title Slide-No Photo">
    <p:bg>
      <p:bgPr>
        <a:solidFill>
          <a:schemeClr val="accent1"/>
        </a:solidFill>
        <a:effectLst/>
      </p:bgPr>
    </p:bg>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685800" y="4800603"/>
            <a:ext cx="6680200"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99">
                <a:solidFill>
                  <a:srgbClr val="FFFFFF"/>
                </a:solidFill>
              </a:rPr>
              <a:t>© 2019 UnitedHealth Group. Any use, copying or distribution without written permission from UnitedHealth Group is prohibited.</a:t>
            </a:r>
          </a:p>
        </p:txBody>
      </p:sp>
      <p:sp>
        <p:nvSpPr>
          <p:cNvPr id="10" name="Text Placeholder 9"/>
          <p:cNvSpPr>
            <a:spLocks noGrp="1"/>
          </p:cNvSpPr>
          <p:nvPr>
            <p:ph type="body" sz="quarter" idx="10" hasCustomPrompt="1"/>
          </p:nvPr>
        </p:nvSpPr>
        <p:spPr>
          <a:xfrm>
            <a:off x="685803" y="1716741"/>
            <a:ext cx="7956529" cy="1121709"/>
          </a:xfrm>
          <a:prstGeom prst="rect">
            <a:avLst/>
          </a:prstGeom>
        </p:spPr>
        <p:txBody>
          <a:bodyPr vert="horz" lIns="0" rIns="0" anchor="b">
            <a:noAutofit/>
          </a:bodyPr>
          <a:lstStyle>
            <a:lvl1pPr marL="0" indent="0">
              <a:buNone/>
              <a:defRPr sz="4796" b="1" i="0">
                <a:solidFill>
                  <a:schemeClr val="bg1"/>
                </a:solidFill>
                <a:latin typeface="+mj-lt"/>
                <a:cs typeface="Arial"/>
              </a:defRPr>
            </a:lvl1pPr>
          </a:lstStyle>
          <a:p>
            <a:r>
              <a:rPr lang="en-US"/>
              <a:t>Title Arial Bold 48pt</a:t>
            </a:r>
          </a:p>
        </p:txBody>
      </p:sp>
      <p:sp>
        <p:nvSpPr>
          <p:cNvPr id="11" name="Text Placeholder 9"/>
          <p:cNvSpPr>
            <a:spLocks noGrp="1"/>
          </p:cNvSpPr>
          <p:nvPr>
            <p:ph type="body" sz="quarter" idx="11" hasCustomPrompt="1"/>
          </p:nvPr>
        </p:nvSpPr>
        <p:spPr>
          <a:xfrm>
            <a:off x="685803" y="2866956"/>
            <a:ext cx="7956529" cy="783432"/>
          </a:xfrm>
          <a:prstGeom prst="rect">
            <a:avLst/>
          </a:prstGeom>
        </p:spPr>
        <p:txBody>
          <a:bodyPr vert="horz" lIns="0" rIns="0">
            <a:normAutofit/>
          </a:bodyPr>
          <a:lstStyle>
            <a:lvl1pPr marL="0" indent="0">
              <a:buNone/>
              <a:defRPr sz="1998" b="1" i="0">
                <a:solidFill>
                  <a:schemeClr val="accent4"/>
                </a:solidFill>
                <a:latin typeface="+mn-lt"/>
                <a:cs typeface="Arial"/>
              </a:defRPr>
            </a:lvl1pPr>
          </a:lstStyle>
          <a:p>
            <a:r>
              <a:rPr lang="en-US"/>
              <a:t>Subtitle Here Arial 20pt</a:t>
            </a:r>
          </a:p>
        </p:txBody>
      </p:sp>
      <p:pic>
        <p:nvPicPr>
          <p:cNvPr id="8" name="Picture 7">
            <a:extLst>
              <a:ext uri="{FF2B5EF4-FFF2-40B4-BE49-F238E27FC236}">
                <a16:creationId xmlns:a16="http://schemas.microsoft.com/office/drawing/2014/main" id="{F1B4C3A6-4B3F-46E6-8D2E-2A97869C20B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 t="1" r="2064" b="-1"/>
          <a:stretch/>
        </p:blipFill>
        <p:spPr>
          <a:xfrm>
            <a:off x="685805" y="514352"/>
            <a:ext cx="1789953" cy="133731"/>
          </a:xfrm>
          <a:prstGeom prst="rect">
            <a:avLst/>
          </a:prstGeom>
        </p:spPr>
      </p:pic>
    </p:spTree>
    <p:extLst>
      <p:ext uri="{BB962C8B-B14F-4D97-AF65-F5344CB8AC3E}">
        <p14:creationId xmlns:p14="http://schemas.microsoft.com/office/powerpoint/2010/main" val="253697737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Title Slide - Add Photo">
    <p:spTree>
      <p:nvGrpSpPr>
        <p:cNvPr id="1" name=""/>
        <p:cNvGrpSpPr/>
        <p:nvPr/>
      </p:nvGrpSpPr>
      <p:grpSpPr>
        <a:xfrm>
          <a:off x="0" y="0"/>
          <a:ext cx="0" cy="0"/>
          <a:chOff x="0" y="0"/>
          <a:chExt cx="0" cy="0"/>
        </a:xfrm>
      </p:grpSpPr>
      <p:sp>
        <p:nvSpPr>
          <p:cNvPr id="3" name="Rectangle 2"/>
          <p:cNvSpPr/>
          <p:nvPr/>
        </p:nvSpPr>
        <p:spPr>
          <a:xfrm>
            <a:off x="0" y="3257550"/>
            <a:ext cx="9144000" cy="18859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8" name="TextBox 7"/>
          <p:cNvSpPr txBox="1">
            <a:spLocks noChangeArrowheads="1"/>
          </p:cNvSpPr>
          <p:nvPr/>
        </p:nvSpPr>
        <p:spPr bwMode="auto">
          <a:xfrm>
            <a:off x="685800" y="4816063"/>
            <a:ext cx="6680200" cy="7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00">
                <a:solidFill>
                  <a:srgbClr val="FFFFFF"/>
                </a:solidFill>
              </a:rPr>
              <a:t>© 2019 UnitedHealth Group. Any use, copying or distribution without written permission from UnitedHealth Group is prohibited.</a:t>
            </a:r>
          </a:p>
        </p:txBody>
      </p:sp>
      <p:sp>
        <p:nvSpPr>
          <p:cNvPr id="9" name="Text Placeholder 9"/>
          <p:cNvSpPr>
            <a:spLocks noGrp="1"/>
          </p:cNvSpPr>
          <p:nvPr>
            <p:ph type="body" sz="quarter" idx="10" hasCustomPrompt="1"/>
          </p:nvPr>
        </p:nvSpPr>
        <p:spPr>
          <a:xfrm>
            <a:off x="685803" y="3345225"/>
            <a:ext cx="7956529" cy="783432"/>
          </a:xfrm>
          <a:prstGeom prst="rect">
            <a:avLst/>
          </a:prstGeom>
        </p:spPr>
        <p:txBody>
          <a:bodyPr vert="horz" lIns="0" rIns="0" anchor="b">
            <a:noAutofit/>
          </a:bodyPr>
          <a:lstStyle>
            <a:lvl1pPr marL="0" indent="0">
              <a:buNone/>
              <a:defRPr sz="4796" b="1" i="0">
                <a:solidFill>
                  <a:schemeClr val="bg1"/>
                </a:solidFill>
                <a:latin typeface="Arial"/>
                <a:cs typeface="Arial"/>
              </a:defRPr>
            </a:lvl1pPr>
          </a:lstStyle>
          <a:p>
            <a:r>
              <a:rPr lang="en-US"/>
              <a:t>Title Arial Bold 48pt</a:t>
            </a:r>
          </a:p>
        </p:txBody>
      </p:sp>
      <p:sp>
        <p:nvSpPr>
          <p:cNvPr id="10" name="Text Placeholder 9"/>
          <p:cNvSpPr>
            <a:spLocks noGrp="1"/>
          </p:cNvSpPr>
          <p:nvPr>
            <p:ph type="body" sz="quarter" idx="11" hasCustomPrompt="1"/>
          </p:nvPr>
        </p:nvSpPr>
        <p:spPr>
          <a:xfrm>
            <a:off x="685803" y="4157163"/>
            <a:ext cx="7956529" cy="404418"/>
          </a:xfrm>
          <a:prstGeom prst="rect">
            <a:avLst/>
          </a:prstGeom>
        </p:spPr>
        <p:txBody>
          <a:bodyPr vert="horz" lIns="0" rIns="0">
            <a:normAutofit/>
          </a:bodyPr>
          <a:lstStyle>
            <a:lvl1pPr marL="0" indent="0">
              <a:buNone/>
              <a:defRPr sz="1998" b="1" i="0">
                <a:solidFill>
                  <a:schemeClr val="accent4"/>
                </a:solidFill>
                <a:latin typeface="+mn-lt"/>
                <a:cs typeface="Arial"/>
              </a:defRPr>
            </a:lvl1pPr>
          </a:lstStyle>
          <a:p>
            <a:pPr lvl="0"/>
            <a:r>
              <a:rPr lang="en-US"/>
              <a:t>Subtitle Here Arial 20pt</a:t>
            </a:r>
          </a:p>
        </p:txBody>
      </p:sp>
      <p:pic>
        <p:nvPicPr>
          <p:cNvPr id="11" name="Picture 10">
            <a:extLst>
              <a:ext uri="{FF2B5EF4-FFF2-40B4-BE49-F238E27FC236}">
                <a16:creationId xmlns:a16="http://schemas.microsoft.com/office/drawing/2014/main" id="{D088F558-8576-42A0-963D-4D545F5B5C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520358"/>
            <a:ext cx="1792224" cy="134015"/>
          </a:xfrm>
          <a:prstGeom prst="rect">
            <a:avLst/>
          </a:prstGeom>
        </p:spPr>
      </p:pic>
      <p:sp>
        <p:nvSpPr>
          <p:cNvPr id="4" name="Picture Placeholder 3">
            <a:extLst>
              <a:ext uri="{FF2B5EF4-FFF2-40B4-BE49-F238E27FC236}">
                <a16:creationId xmlns:a16="http://schemas.microsoft.com/office/drawing/2014/main" id="{0EE736AD-9A94-4FFF-824B-401F7808E57E}"/>
              </a:ext>
            </a:extLst>
          </p:cNvPr>
          <p:cNvSpPr>
            <a:spLocks noGrp="1"/>
          </p:cNvSpPr>
          <p:nvPr>
            <p:ph type="pic" sz="quarter" idx="12" hasCustomPrompt="1"/>
          </p:nvPr>
        </p:nvSpPr>
        <p:spPr>
          <a:xfrm>
            <a:off x="0" y="796927"/>
            <a:ext cx="9144000" cy="553037"/>
          </a:xfrm>
          <a:solidFill>
            <a:schemeClr val="bg2"/>
          </a:solidFill>
        </p:spPr>
        <p:txBody>
          <a:bodyPr/>
          <a:lstStyle>
            <a:lvl1pPr marL="0" marR="0" indent="0" algn="ctr" defTabSz="685337" rtl="0" eaLnBrk="1" fontAlgn="auto" latinLnBrk="0" hangingPunct="1">
              <a:lnSpc>
                <a:spcPct val="150000"/>
              </a:lnSpc>
              <a:spcBef>
                <a:spcPts val="0"/>
              </a:spcBef>
              <a:spcAft>
                <a:spcPts val="0"/>
              </a:spcAft>
              <a:buClr>
                <a:schemeClr val="tx1"/>
              </a:buClr>
              <a:buSzTx/>
              <a:buFontTx/>
              <a:buNone/>
              <a:tabLst/>
              <a:defRPr/>
            </a:lvl1pPr>
          </a:lstStyle>
          <a:p>
            <a:pPr marL="257001" marR="0" lvl="0" indent="-257001" algn="l" defTabSz="685337"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a:t>Click icon to add photo</a:t>
            </a:r>
          </a:p>
        </p:txBody>
      </p:sp>
    </p:spTree>
    <p:extLst>
      <p:ext uri="{BB962C8B-B14F-4D97-AF65-F5344CB8AC3E}">
        <p14:creationId xmlns:p14="http://schemas.microsoft.com/office/powerpoint/2010/main" val="2437988992"/>
      </p:ext>
    </p:extLst>
  </p:cSld>
  <p:clrMapOvr>
    <a:masterClrMapping/>
  </p:clrMapOvr>
  <p:hf hdr="0" ftr="0" dt="0"/>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1_Title Slide - Add Photo">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EE736AD-9A94-4FFF-824B-401F7808E57E}"/>
              </a:ext>
            </a:extLst>
          </p:cNvPr>
          <p:cNvSpPr>
            <a:spLocks noGrp="1"/>
          </p:cNvSpPr>
          <p:nvPr>
            <p:ph type="pic" sz="quarter" idx="12" hasCustomPrompt="1"/>
          </p:nvPr>
        </p:nvSpPr>
        <p:spPr>
          <a:xfrm>
            <a:off x="0" y="796927"/>
            <a:ext cx="9144000" cy="553037"/>
          </a:xfrm>
          <a:solidFill>
            <a:schemeClr val="bg2"/>
          </a:solidFill>
        </p:spPr>
        <p:txBody>
          <a:bodyPr/>
          <a:lstStyle>
            <a:lvl1pPr marL="0" marR="0" indent="0" algn="ctr" defTabSz="685337" rtl="0" eaLnBrk="1" fontAlgn="auto" latinLnBrk="0" hangingPunct="1">
              <a:lnSpc>
                <a:spcPct val="150000"/>
              </a:lnSpc>
              <a:spcBef>
                <a:spcPts val="0"/>
              </a:spcBef>
              <a:spcAft>
                <a:spcPts val="0"/>
              </a:spcAft>
              <a:buClr>
                <a:schemeClr val="tx1"/>
              </a:buClr>
              <a:buSzTx/>
              <a:buFontTx/>
              <a:buNone/>
              <a:tabLst/>
              <a:defRPr/>
            </a:lvl1pPr>
          </a:lstStyle>
          <a:p>
            <a:pPr marL="257001" marR="0" lvl="0" indent="-257001" algn="l" defTabSz="685337"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a:t>Click icon to add photo</a:t>
            </a:r>
          </a:p>
        </p:txBody>
      </p:sp>
      <p:sp>
        <p:nvSpPr>
          <p:cNvPr id="2" name="Title 1"/>
          <p:cNvSpPr>
            <a:spLocks noGrp="1"/>
          </p:cNvSpPr>
          <p:nvPr>
            <p:ph type="title"/>
          </p:nvPr>
        </p:nvSpPr>
        <p:spPr>
          <a:xfrm>
            <a:off x="556935" y="796927"/>
            <a:ext cx="3244679" cy="3765042"/>
          </a:xfrm>
          <a:solidFill>
            <a:schemeClr val="accent1"/>
          </a:solidFill>
        </p:spPr>
        <p:txBody>
          <a:bodyPr vert="horz" lIns="137215" tIns="102911" rIns="137215" bIns="891897" rtlCol="0" anchor="b" anchorCtr="0">
            <a:noAutofit/>
          </a:bodyPr>
          <a:lstStyle>
            <a:lvl1pPr>
              <a:defRPr lang="en-US" sz="4196" i="0" dirty="0">
                <a:latin typeface="Arial"/>
                <a:ea typeface="+mn-ea"/>
                <a:cs typeface="Arial"/>
              </a:defRPr>
            </a:lvl1pPr>
          </a:lstStyle>
          <a:p>
            <a:pPr marL="0" lvl="0" indent="0">
              <a:lnSpc>
                <a:spcPct val="95000"/>
              </a:lnSpc>
              <a:spcBef>
                <a:spcPts val="0"/>
              </a:spcBef>
              <a:buClr>
                <a:schemeClr val="tx1"/>
              </a:buClr>
              <a:buFont typeface="Arial" pitchFamily="34" charset="0"/>
            </a:pPr>
            <a:r>
              <a:rPr lang="en-US"/>
              <a:t>Click to edit Master title style</a:t>
            </a:r>
          </a:p>
        </p:txBody>
      </p:sp>
      <p:sp>
        <p:nvSpPr>
          <p:cNvPr id="8" name="TextBox 7"/>
          <p:cNvSpPr txBox="1">
            <a:spLocks noChangeArrowheads="1"/>
          </p:cNvSpPr>
          <p:nvPr/>
        </p:nvSpPr>
        <p:spPr bwMode="auto">
          <a:xfrm>
            <a:off x="685800" y="4972228"/>
            <a:ext cx="6680200" cy="7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defRPr/>
            </a:pPr>
            <a:r>
              <a:rPr lang="en-US" sz="500">
                <a:solidFill>
                  <a:schemeClr val="tx1"/>
                </a:solidFill>
              </a:rPr>
              <a:t>© 2019 UnitedHealth Group. Any use, copying or distribution without written permission from UnitedHealth Group is prohibited.</a:t>
            </a:r>
          </a:p>
        </p:txBody>
      </p:sp>
      <p:pic>
        <p:nvPicPr>
          <p:cNvPr id="11" name="Picture 10">
            <a:extLst>
              <a:ext uri="{FF2B5EF4-FFF2-40B4-BE49-F238E27FC236}">
                <a16:creationId xmlns:a16="http://schemas.microsoft.com/office/drawing/2014/main" id="{D088F558-8576-42A0-963D-4D545F5B5C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1" y="520358"/>
            <a:ext cx="1792224" cy="134015"/>
          </a:xfrm>
          <a:prstGeom prst="rect">
            <a:avLst/>
          </a:prstGeom>
        </p:spPr>
      </p:pic>
      <p:sp>
        <p:nvSpPr>
          <p:cNvPr id="10" name="Text Placeholder 9"/>
          <p:cNvSpPr>
            <a:spLocks noGrp="1"/>
          </p:cNvSpPr>
          <p:nvPr>
            <p:ph type="body" sz="quarter" idx="11" hasCustomPrompt="1"/>
          </p:nvPr>
        </p:nvSpPr>
        <p:spPr>
          <a:xfrm>
            <a:off x="353177" y="3775297"/>
            <a:ext cx="3448436" cy="787180"/>
          </a:xfrm>
          <a:prstGeom prst="rect">
            <a:avLst/>
          </a:prstGeom>
          <a:noFill/>
        </p:spPr>
        <p:txBody>
          <a:bodyPr vert="horz" lIns="137215" tIns="102911" rIns="137215" bIns="686074" rtlCol="0" anchor="t" anchorCtr="0">
            <a:noAutofit/>
          </a:bodyPr>
          <a:lstStyle>
            <a:lvl1pPr marL="257001" indent="-257001">
              <a:buFont typeface="Arial" panose="020B0604020202020204" pitchFamily="34" charset="0"/>
              <a:buChar char="‪"/>
              <a:defRPr lang="en-US" sz="1998" b="1" i="0" dirty="0">
                <a:solidFill>
                  <a:schemeClr val="accent4"/>
                </a:solidFill>
                <a:latin typeface="Arial"/>
                <a:cs typeface="Arial"/>
              </a:defRPr>
            </a:lvl1pPr>
          </a:lstStyle>
          <a:p>
            <a:pPr marL="0" lvl="0" indent="0">
              <a:lnSpc>
                <a:spcPct val="95000"/>
              </a:lnSpc>
            </a:pPr>
            <a:r>
              <a:rPr lang="en-US"/>
              <a:t>Subtitle Here Arial 20pt</a:t>
            </a:r>
          </a:p>
        </p:txBody>
      </p:sp>
    </p:spTree>
    <p:extLst>
      <p:ext uri="{BB962C8B-B14F-4D97-AF65-F5344CB8AC3E}">
        <p14:creationId xmlns:p14="http://schemas.microsoft.com/office/powerpoint/2010/main" val="601108623"/>
      </p:ext>
    </p:extLst>
  </p:cSld>
  <p:clrMapOvr>
    <a:masterClrMapping/>
  </p:clrMapOvr>
  <p:hf hdr="0" ftr="0" dt="0"/>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Breaker-Blue">
    <p:bg>
      <p:bgPr>
        <a:solidFill>
          <a:schemeClr val="accent1"/>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0" hasCustomPrompt="1"/>
          </p:nvPr>
        </p:nvSpPr>
        <p:spPr>
          <a:xfrm>
            <a:off x="838670" y="1869563"/>
            <a:ext cx="7956529" cy="1665208"/>
          </a:xfrm>
          <a:prstGeom prst="rect">
            <a:avLst/>
          </a:prstGeom>
        </p:spPr>
        <p:txBody>
          <a:bodyPr vert="horz" lIns="0" rIns="0" anchor="ctr">
            <a:noAutofit/>
          </a:bodyPr>
          <a:lstStyle>
            <a:lvl1pPr marL="0" indent="0" defTabSz="1018136">
              <a:lnSpc>
                <a:spcPts val="6681"/>
              </a:lnSpc>
              <a:spcBef>
                <a:spcPts val="0"/>
              </a:spcBef>
              <a:buClr>
                <a:schemeClr val="accent5"/>
              </a:buClr>
              <a:buNone/>
              <a:defRPr sz="5995" b="1" i="0">
                <a:solidFill>
                  <a:schemeClr val="bg1"/>
                </a:solidFill>
                <a:latin typeface="+mj-lt"/>
                <a:cs typeface="Arial"/>
              </a:defRPr>
            </a:lvl1pPr>
          </a:lstStyle>
          <a:p>
            <a:pPr marL="0" lvl="0" indent="0" defTabSz="1018136">
              <a:lnSpc>
                <a:spcPts val="6681"/>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192152626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preserve="1" userDrawn="1">
  <p:cSld name="Breaker-Lt Blue">
    <p:bg>
      <p:bgPr>
        <a:solidFill>
          <a:schemeClr val="accent2"/>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92CD38B8-AC7E-43B4-8C33-BAAD49087078}"/>
              </a:ext>
            </a:extLst>
          </p:cNvPr>
          <p:cNvSpPr>
            <a:spLocks noGrp="1"/>
          </p:cNvSpPr>
          <p:nvPr>
            <p:ph type="body" sz="quarter" idx="10" hasCustomPrompt="1"/>
          </p:nvPr>
        </p:nvSpPr>
        <p:spPr>
          <a:xfrm>
            <a:off x="838670" y="1869563"/>
            <a:ext cx="7956529" cy="1665208"/>
          </a:xfrm>
          <a:prstGeom prst="rect">
            <a:avLst/>
          </a:prstGeom>
        </p:spPr>
        <p:txBody>
          <a:bodyPr vert="horz" lIns="0" rIns="0" anchor="ctr">
            <a:noAutofit/>
          </a:bodyPr>
          <a:lstStyle>
            <a:lvl1pPr marL="0" indent="0" defTabSz="1018136">
              <a:lnSpc>
                <a:spcPts val="6681"/>
              </a:lnSpc>
              <a:spcBef>
                <a:spcPts val="0"/>
              </a:spcBef>
              <a:buClr>
                <a:schemeClr val="accent5"/>
              </a:buClr>
              <a:buNone/>
              <a:defRPr sz="5995" b="1" i="0">
                <a:solidFill>
                  <a:schemeClr val="bg1"/>
                </a:solidFill>
                <a:latin typeface="+mj-lt"/>
                <a:cs typeface="Arial"/>
              </a:defRPr>
            </a:lvl1pPr>
          </a:lstStyle>
          <a:p>
            <a:pPr marL="0" lvl="0" indent="0" defTabSz="1018136">
              <a:lnSpc>
                <a:spcPts val="6681"/>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339414002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preserve="1" userDrawn="1">
  <p:cSld name="Breaker-Green">
    <p:bg>
      <p:bgPr>
        <a:solidFill>
          <a:schemeClr val="accent3"/>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C8D84EE0-D6D3-4DF7-89EB-A483591203B1}"/>
              </a:ext>
            </a:extLst>
          </p:cNvPr>
          <p:cNvSpPr>
            <a:spLocks noGrp="1"/>
          </p:cNvSpPr>
          <p:nvPr>
            <p:ph type="body" sz="quarter" idx="10" hasCustomPrompt="1"/>
          </p:nvPr>
        </p:nvSpPr>
        <p:spPr>
          <a:xfrm>
            <a:off x="838670" y="1869563"/>
            <a:ext cx="7956529" cy="1665208"/>
          </a:xfrm>
          <a:prstGeom prst="rect">
            <a:avLst/>
          </a:prstGeom>
        </p:spPr>
        <p:txBody>
          <a:bodyPr vert="horz" lIns="0" rIns="0" anchor="ctr">
            <a:noAutofit/>
          </a:bodyPr>
          <a:lstStyle>
            <a:lvl1pPr marL="0" indent="0" defTabSz="1018136">
              <a:lnSpc>
                <a:spcPts val="6681"/>
              </a:lnSpc>
              <a:spcBef>
                <a:spcPts val="0"/>
              </a:spcBef>
              <a:buClr>
                <a:schemeClr val="accent5"/>
              </a:buClr>
              <a:buNone/>
              <a:defRPr sz="5995" b="1" i="0">
                <a:solidFill>
                  <a:schemeClr val="bg1"/>
                </a:solidFill>
                <a:latin typeface="+mj-lt"/>
                <a:cs typeface="Arial"/>
              </a:defRPr>
            </a:lvl1pPr>
          </a:lstStyle>
          <a:p>
            <a:pPr marL="0" lvl="0" indent="0" defTabSz="1018136">
              <a:lnSpc>
                <a:spcPts val="6681"/>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2662878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Column | Type insightful headline in sentence case | One line</a:t>
            </a:r>
          </a:p>
        </p:txBody>
      </p:sp>
      <p:sp>
        <p:nvSpPr>
          <p:cNvPr id="3" name="Date Placeholder 2"/>
          <p:cNvSpPr>
            <a:spLocks noGrp="1"/>
          </p:cNvSpPr>
          <p:nvPr>
            <p:ph type="dt" sz="half" idx="10"/>
          </p:nvPr>
        </p:nvSpPr>
        <p:spPr/>
        <p:txBody>
          <a:bodyPr/>
          <a:lstStyle/>
          <a:p>
            <a:fld id="{DA0C1A62-0478-454C-A69B-F944B514978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4" y="1371606"/>
            <a:ext cx="4114800" cy="497681"/>
          </a:xfrm>
          <a:solidFill>
            <a:schemeClr val="tx2"/>
          </a:solidFill>
        </p:spPr>
        <p:txBody>
          <a:bodyPr lIns="102857"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4735284" y="1371603"/>
            <a:ext cx="4114800" cy="497681"/>
          </a:xfrm>
          <a:solidFill>
            <a:schemeClr val="accent2"/>
          </a:solidFill>
        </p:spPr>
        <p:txBody>
          <a:bodyPr lIns="102857"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4" y="1869279"/>
            <a:ext cx="41148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4735284" y="1869279"/>
            <a:ext cx="4114800" cy="2559846"/>
          </a:xfrm>
          <a:solidFill>
            <a:schemeClr val="accent3">
              <a:lumMod val="20000"/>
              <a:lumOff val="80000"/>
            </a:schemeClr>
          </a:solidFill>
        </p:spPr>
        <p:txBody>
          <a:bodyPr lIns="102857" tIns="102857"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92595792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Breaker-Grey">
    <p:bg>
      <p:bgPr>
        <a:solidFill>
          <a:srgbClr val="999999"/>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8F3880FB-D2C3-4337-B7B6-06E1B7DC60AA}"/>
              </a:ext>
            </a:extLst>
          </p:cNvPr>
          <p:cNvSpPr>
            <a:spLocks noGrp="1"/>
          </p:cNvSpPr>
          <p:nvPr>
            <p:ph type="body" sz="quarter" idx="10" hasCustomPrompt="1"/>
          </p:nvPr>
        </p:nvSpPr>
        <p:spPr>
          <a:xfrm>
            <a:off x="838670" y="1869563"/>
            <a:ext cx="7956529" cy="1665208"/>
          </a:xfrm>
          <a:prstGeom prst="rect">
            <a:avLst/>
          </a:prstGeom>
        </p:spPr>
        <p:txBody>
          <a:bodyPr vert="horz" lIns="0" rIns="0" anchor="ctr">
            <a:noAutofit/>
          </a:bodyPr>
          <a:lstStyle>
            <a:lvl1pPr marL="0" indent="0" defTabSz="1018136">
              <a:lnSpc>
                <a:spcPts val="6681"/>
              </a:lnSpc>
              <a:spcBef>
                <a:spcPts val="0"/>
              </a:spcBef>
              <a:buClr>
                <a:schemeClr val="accent5"/>
              </a:buClr>
              <a:buNone/>
              <a:defRPr sz="5995" b="1" i="0">
                <a:solidFill>
                  <a:schemeClr val="bg1"/>
                </a:solidFill>
                <a:latin typeface="+mj-lt"/>
                <a:cs typeface="Arial"/>
              </a:defRPr>
            </a:lvl1pPr>
          </a:lstStyle>
          <a:p>
            <a:pPr marL="0" lvl="0" indent="0" defTabSz="1018136">
              <a:lnSpc>
                <a:spcPts val="6681"/>
              </a:lnSpc>
              <a:buClr>
                <a:schemeClr val="accent5"/>
              </a:buClr>
              <a:buNone/>
            </a:pPr>
            <a:r>
              <a:rPr lang="en-US"/>
              <a:t>BREAKER </a:t>
            </a:r>
            <a:br>
              <a:rPr lang="en-US"/>
            </a:br>
            <a:r>
              <a:rPr lang="en-US"/>
              <a:t>ARIAL BOLD 60PT</a:t>
            </a:r>
          </a:p>
        </p:txBody>
      </p:sp>
    </p:spTree>
    <p:extLst>
      <p:ext uri="{BB962C8B-B14F-4D97-AF65-F5344CB8AC3E}">
        <p14:creationId xmlns:p14="http://schemas.microsoft.com/office/powerpoint/2010/main" val="338363501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1"/>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798"/>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704088" y="1405891"/>
            <a:ext cx="7982712" cy="2326688"/>
          </a:xfrm>
        </p:spPr>
        <p:txBody>
          <a:bodyPr>
            <a:spAutoFit/>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77E75CA7-F867-4BE9-B137-EBA615DB606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r="2147" b="-2"/>
          <a:stretch/>
        </p:blipFill>
        <p:spPr>
          <a:xfrm>
            <a:off x="685803" y="4889755"/>
            <a:ext cx="1366859" cy="102207"/>
          </a:xfrm>
          <a:prstGeom prst="rect">
            <a:avLst/>
          </a:prstGeom>
        </p:spPr>
      </p:pic>
      <p:sp>
        <p:nvSpPr>
          <p:cNvPr id="11" name="TextBox 10">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Tree>
    <p:extLst>
      <p:ext uri="{BB962C8B-B14F-4D97-AF65-F5344CB8AC3E}">
        <p14:creationId xmlns:p14="http://schemas.microsoft.com/office/powerpoint/2010/main" val="331833485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Full Page - Gre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F644B7D-EB0F-436E-9968-604FA6033505}"/>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6" name="Object 5" hidden="1">
                        <a:extLst>
                          <a:ext uri="{FF2B5EF4-FFF2-40B4-BE49-F238E27FC236}">
                            <a16:creationId xmlns:a16="http://schemas.microsoft.com/office/drawing/2014/main" id="{CF644B7D-EB0F-436E-9968-604FA6033505}"/>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6D316E1B-CC8A-4535-8B29-F32E4F33F4BB}"/>
              </a:ext>
            </a:extLst>
          </p:cNvPr>
          <p:cNvSpPr/>
          <p:nvPr/>
        </p:nvSpPr>
        <p:spPr>
          <a:xfrm>
            <a:off x="0" y="1"/>
            <a:ext cx="9144000" cy="1028700"/>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2" name="Title 1">
            <a:extLst>
              <a:ext uri="{FF2B5EF4-FFF2-40B4-BE49-F238E27FC236}">
                <a16:creationId xmlns:a16="http://schemas.microsoft.com/office/drawing/2014/main" id="{E1263E92-64DE-40BC-845A-2B9C514D89C4}"/>
              </a:ext>
            </a:extLst>
          </p:cNvPr>
          <p:cNvSpPr>
            <a:spLocks noGrp="1"/>
          </p:cNvSpPr>
          <p:nvPr>
            <p:ph type="title" hasCustomPrompt="1"/>
          </p:nvPr>
        </p:nvSpPr>
        <p:spPr/>
        <p:txBody>
          <a:bodyPr/>
          <a:lstStyle>
            <a:lvl1pPr>
              <a:defRPr>
                <a:solidFill>
                  <a:schemeClr val="accent1"/>
                </a:solidFill>
              </a:defRPr>
            </a:lvl1pPr>
          </a:lstStyle>
          <a:p>
            <a:r>
              <a:rPr lang="en-US"/>
              <a:t>Arial Bold 36pt</a:t>
            </a:r>
          </a:p>
        </p:txBody>
      </p:sp>
      <p:sp>
        <p:nvSpPr>
          <p:cNvPr id="4" name="Content Placeholder 3">
            <a:extLst>
              <a:ext uri="{FF2B5EF4-FFF2-40B4-BE49-F238E27FC236}">
                <a16:creationId xmlns:a16="http://schemas.microsoft.com/office/drawing/2014/main" id="{2087185B-7B77-40DF-9AE9-0B7AC509CDB6}"/>
              </a:ext>
            </a:extLst>
          </p:cNvPr>
          <p:cNvSpPr>
            <a:spLocks noGrp="1"/>
          </p:cNvSpPr>
          <p:nvPr>
            <p:ph sz="quarter" idx="10" hasCustomPrompt="1"/>
          </p:nvPr>
        </p:nvSpPr>
        <p:spPr>
          <a:xfrm>
            <a:off x="704088" y="1405891"/>
            <a:ext cx="7982712"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Slide Number Placeholder 6">
            <a:extLst>
              <a:ext uri="{FF2B5EF4-FFF2-40B4-BE49-F238E27FC236}">
                <a16:creationId xmlns:a16="http://schemas.microsoft.com/office/drawing/2014/main" id="{8805F6AA-99CB-468F-8116-E8CAEF4A8093}"/>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FEDD541F-1852-4358-AE90-42ED9E8DDCDE}"/>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1" name="TextBox 10">
            <a:extLst>
              <a:ext uri="{FF2B5EF4-FFF2-40B4-BE49-F238E27FC236}">
                <a16:creationId xmlns:a16="http://schemas.microsoft.com/office/drawing/2014/main" id="{15025355-9375-403E-9D97-ADA1DD444385}"/>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Tree>
    <p:extLst>
      <p:ext uri="{BB962C8B-B14F-4D97-AF65-F5344CB8AC3E}">
        <p14:creationId xmlns:p14="http://schemas.microsoft.com/office/powerpoint/2010/main" val="395571970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2 Column - Blu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B5CC5C-F030-4724-81FA-33C3B9159A30}"/>
              </a:ext>
            </a:extLst>
          </p:cNvPr>
          <p:cNvSpPr>
            <a:spLocks noGrp="1"/>
          </p:cNvSpPr>
          <p:nvPr>
            <p:ph sz="quarter" idx="13" hasCustomPrompt="1"/>
          </p:nvPr>
        </p:nvSpPr>
        <p:spPr>
          <a:xfrm>
            <a:off x="4843466" y="1400177"/>
            <a:ext cx="3546475"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4" name="Content Placeholder 9">
            <a:extLst>
              <a:ext uri="{FF2B5EF4-FFF2-40B4-BE49-F238E27FC236}">
                <a16:creationId xmlns:a16="http://schemas.microsoft.com/office/drawing/2014/main" id="{EB30387D-7E51-4F68-8F96-43BFBF86D0D5}"/>
              </a:ext>
            </a:extLst>
          </p:cNvPr>
          <p:cNvSpPr>
            <a:spLocks noGrp="1"/>
          </p:cNvSpPr>
          <p:nvPr>
            <p:ph sz="quarter" idx="14" hasCustomPrompt="1"/>
          </p:nvPr>
        </p:nvSpPr>
        <p:spPr>
          <a:xfrm>
            <a:off x="685800" y="1400177"/>
            <a:ext cx="3888512"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BD4E6F08-3FBF-486D-9237-EECD97B54844}"/>
              </a:ext>
            </a:extLst>
          </p:cNvPr>
          <p:cNvSpPr/>
          <p:nvPr userDrawn="1"/>
        </p:nvSpPr>
        <p:spPr>
          <a:xfrm>
            <a:off x="0" y="1"/>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798"/>
          </a:p>
        </p:txBody>
      </p:sp>
      <p:graphicFrame>
        <p:nvGraphicFramePr>
          <p:cNvPr id="11" name="Object 10">
            <a:extLst>
              <a:ext uri="{FF2B5EF4-FFF2-40B4-BE49-F238E27FC236}">
                <a16:creationId xmlns:a16="http://schemas.microsoft.com/office/drawing/2014/main" id="{45240704-9DD9-4D59-BBFF-411FC9AAEC40}"/>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a:extLst>
                          <a:ext uri="{FF2B5EF4-FFF2-40B4-BE49-F238E27FC236}">
                            <a16:creationId xmlns:a16="http://schemas.microsoft.com/office/drawing/2014/main" id="{45240704-9DD9-4D59-BBFF-411FC9AAEC40}"/>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A5D6A73B-A327-4304-AE2F-3414E47D3E62}"/>
              </a:ext>
            </a:extLst>
          </p:cNvPr>
          <p:cNvSpPr>
            <a:spLocks noGrp="1"/>
          </p:cNvSpPr>
          <p:nvPr>
            <p:ph type="sldNum" sz="quarter" idx="12"/>
          </p:nvPr>
        </p:nvSpPr>
        <p:spPr/>
        <p:txBody>
          <a:bodyPr/>
          <a:lstStyle/>
          <a:p>
            <a:fld id="{6575370D-4E78-C44F-8DB3-41D140BF8DE9}" type="slidenum">
              <a:rPr lang="en-US" smtClean="0"/>
              <a:pPr/>
              <a:t>‹#›</a:t>
            </a:fld>
            <a:endParaRPr lang="en-US"/>
          </a:p>
        </p:txBody>
      </p:sp>
      <p:pic>
        <p:nvPicPr>
          <p:cNvPr id="12" name="Picture 11">
            <a:extLst>
              <a:ext uri="{FF2B5EF4-FFF2-40B4-BE49-F238E27FC236}">
                <a16:creationId xmlns:a16="http://schemas.microsoft.com/office/drawing/2014/main" id="{613337D0-5BDC-4C8C-A86F-6EC63BA47762}"/>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3" name="TextBox 12">
            <a:extLst>
              <a:ext uri="{FF2B5EF4-FFF2-40B4-BE49-F238E27FC236}">
                <a16:creationId xmlns:a16="http://schemas.microsoft.com/office/drawing/2014/main" id="{78045B41-B935-4648-82FB-DD59221EF1EB}"/>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
        <p:nvSpPr>
          <p:cNvPr id="15" name="Title Placeholder 1">
            <a:extLst>
              <a:ext uri="{FF2B5EF4-FFF2-40B4-BE49-F238E27FC236}">
                <a16:creationId xmlns:a16="http://schemas.microsoft.com/office/drawing/2014/main" id="{E3BE5EAD-7101-4A5C-91EA-76D1064EDA43}"/>
              </a:ext>
            </a:extLst>
          </p:cNvPr>
          <p:cNvSpPr>
            <a:spLocks noGrp="1"/>
          </p:cNvSpPr>
          <p:nvPr>
            <p:ph type="title" hasCustomPrompt="1"/>
          </p:nvPr>
        </p:nvSpPr>
        <p:spPr>
          <a:xfrm>
            <a:off x="694945" y="143169"/>
            <a:ext cx="7991856" cy="707224"/>
          </a:xfrm>
          <a:prstGeom prst="rect">
            <a:avLst/>
          </a:prstGeom>
        </p:spPr>
        <p:txBody>
          <a:bodyPr vert="horz" lIns="0" tIns="45730" rIns="0" bIns="45730" rtlCol="0" anchor="ctr">
            <a:noAutofit/>
          </a:bodyPr>
          <a:lstStyle>
            <a:lvl1pPr>
              <a:defRPr/>
            </a:lvl1pPr>
          </a:lstStyle>
          <a:p>
            <a:r>
              <a:rPr lang="en-US"/>
              <a:t>Arial Bold 36pt</a:t>
            </a:r>
          </a:p>
        </p:txBody>
      </p:sp>
    </p:spTree>
    <p:extLst>
      <p:ext uri="{BB962C8B-B14F-4D97-AF65-F5344CB8AC3E}">
        <p14:creationId xmlns:p14="http://schemas.microsoft.com/office/powerpoint/2010/main" val="245240451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2 Column - Grey">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B07A22-DB36-4F5C-8F7B-5F8983EF0C3B}"/>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B07A22-DB36-4F5C-8F7B-5F8983EF0C3B}"/>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4" name="Rectangle 3"/>
          <p:cNvSpPr/>
          <p:nvPr/>
        </p:nvSpPr>
        <p:spPr>
          <a:xfrm>
            <a:off x="0" y="1"/>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solidFill>
                <a:schemeClr val="accent1"/>
              </a:solidFill>
            </a:endParaRPr>
          </a:p>
        </p:txBody>
      </p:sp>
      <p:sp>
        <p:nvSpPr>
          <p:cNvPr id="2" name="Slide Number Placeholder 1">
            <a:extLst>
              <a:ext uri="{FF2B5EF4-FFF2-40B4-BE49-F238E27FC236}">
                <a16:creationId xmlns:a16="http://schemas.microsoft.com/office/drawing/2014/main" id="{77DE31FD-76CB-4691-BC02-CD0A00A274BB}"/>
              </a:ext>
            </a:extLst>
          </p:cNvPr>
          <p:cNvSpPr>
            <a:spLocks noGrp="1"/>
          </p:cNvSpPr>
          <p:nvPr>
            <p:ph type="sldNum" sz="quarter" idx="12"/>
          </p:nvPr>
        </p:nvSpPr>
        <p:spPr/>
        <p:txBody>
          <a:bodyPr/>
          <a:lstStyle/>
          <a:p>
            <a:fld id="{6575370D-4E78-C44F-8DB3-41D140BF8DE9}" type="slidenum">
              <a:rPr lang="en-US" smtClean="0"/>
              <a:pPr/>
              <a:t>‹#›</a:t>
            </a:fld>
            <a:endParaRPr lang="en-US"/>
          </a:p>
        </p:txBody>
      </p:sp>
      <p:pic>
        <p:nvPicPr>
          <p:cNvPr id="13" name="Picture 12">
            <a:extLst>
              <a:ext uri="{FF2B5EF4-FFF2-40B4-BE49-F238E27FC236}">
                <a16:creationId xmlns:a16="http://schemas.microsoft.com/office/drawing/2014/main" id="{FF9ED14C-F6CB-485D-8587-48893DD8E23C}"/>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4" name="TextBox 13">
            <a:extLst>
              <a:ext uri="{FF2B5EF4-FFF2-40B4-BE49-F238E27FC236}">
                <a16:creationId xmlns:a16="http://schemas.microsoft.com/office/drawing/2014/main" id="{E5D2CDE3-20DC-4C4A-BBDB-67D563FC97D8}"/>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
        <p:nvSpPr>
          <p:cNvPr id="12" name="Content Placeholder 9">
            <a:extLst>
              <a:ext uri="{FF2B5EF4-FFF2-40B4-BE49-F238E27FC236}">
                <a16:creationId xmlns:a16="http://schemas.microsoft.com/office/drawing/2014/main" id="{2F5FB23F-1707-49AF-9719-58956A258E28}"/>
              </a:ext>
            </a:extLst>
          </p:cNvPr>
          <p:cNvSpPr>
            <a:spLocks noGrp="1"/>
          </p:cNvSpPr>
          <p:nvPr>
            <p:ph sz="quarter" idx="13" hasCustomPrompt="1"/>
          </p:nvPr>
        </p:nvSpPr>
        <p:spPr>
          <a:xfrm>
            <a:off x="4843466" y="1400177"/>
            <a:ext cx="3546475"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5" name="Content Placeholder 9">
            <a:extLst>
              <a:ext uri="{FF2B5EF4-FFF2-40B4-BE49-F238E27FC236}">
                <a16:creationId xmlns:a16="http://schemas.microsoft.com/office/drawing/2014/main" id="{1981F70E-E282-4481-8640-3169F7AD4F20}"/>
              </a:ext>
            </a:extLst>
          </p:cNvPr>
          <p:cNvSpPr>
            <a:spLocks noGrp="1"/>
          </p:cNvSpPr>
          <p:nvPr>
            <p:ph sz="quarter" idx="14" hasCustomPrompt="1"/>
          </p:nvPr>
        </p:nvSpPr>
        <p:spPr>
          <a:xfrm>
            <a:off x="685800" y="1400177"/>
            <a:ext cx="3888512"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0" name="Title 1">
            <a:extLst>
              <a:ext uri="{FF2B5EF4-FFF2-40B4-BE49-F238E27FC236}">
                <a16:creationId xmlns:a16="http://schemas.microsoft.com/office/drawing/2014/main" id="{E1263E92-64DE-40BC-845A-2B9C514D89C4}"/>
              </a:ext>
            </a:extLst>
          </p:cNvPr>
          <p:cNvSpPr>
            <a:spLocks noGrp="1"/>
          </p:cNvSpPr>
          <p:nvPr>
            <p:ph type="title" hasCustomPrompt="1"/>
          </p:nvPr>
        </p:nvSpPr>
        <p:spPr>
          <a:xfrm>
            <a:off x="694945" y="143169"/>
            <a:ext cx="7991856" cy="707224"/>
          </a:xfrm>
        </p:spPr>
        <p:txBody>
          <a:bodyPr/>
          <a:lstStyle>
            <a:lvl1pPr>
              <a:defRPr>
                <a:solidFill>
                  <a:schemeClr val="accent1"/>
                </a:solidFill>
              </a:defRPr>
            </a:lvl1pPr>
          </a:lstStyle>
          <a:p>
            <a:r>
              <a:rPr lang="en-US"/>
              <a:t>Arial Bold 36pt</a:t>
            </a:r>
          </a:p>
        </p:txBody>
      </p:sp>
    </p:spTree>
    <p:extLst>
      <p:ext uri="{BB962C8B-B14F-4D97-AF65-F5344CB8AC3E}">
        <p14:creationId xmlns:p14="http://schemas.microsoft.com/office/powerpoint/2010/main" val="230222993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2 Column - Blue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E784BDB-E988-46C6-870F-D47074561CA7}"/>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CE784BDB-E988-46C6-870F-D47074561CA7}"/>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6" name="Content Placeholder 9">
            <a:extLst>
              <a:ext uri="{FF2B5EF4-FFF2-40B4-BE49-F238E27FC236}">
                <a16:creationId xmlns:a16="http://schemas.microsoft.com/office/drawing/2014/main" id="{ABCBEB69-3596-474E-9135-A9830D9A4E1A}"/>
              </a:ext>
            </a:extLst>
          </p:cNvPr>
          <p:cNvSpPr>
            <a:spLocks noGrp="1"/>
          </p:cNvSpPr>
          <p:nvPr>
            <p:ph sz="quarter" idx="13" hasCustomPrompt="1"/>
          </p:nvPr>
        </p:nvSpPr>
        <p:spPr>
          <a:xfrm>
            <a:off x="4843466" y="1400177"/>
            <a:ext cx="3546475"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Content Placeholder 9">
            <a:extLst>
              <a:ext uri="{FF2B5EF4-FFF2-40B4-BE49-F238E27FC236}">
                <a16:creationId xmlns:a16="http://schemas.microsoft.com/office/drawing/2014/main" id="{59EC4164-BF83-4701-B080-54331D734322}"/>
              </a:ext>
            </a:extLst>
          </p:cNvPr>
          <p:cNvSpPr>
            <a:spLocks noGrp="1"/>
          </p:cNvSpPr>
          <p:nvPr>
            <p:ph sz="quarter" idx="14" hasCustomPrompt="1"/>
          </p:nvPr>
        </p:nvSpPr>
        <p:spPr>
          <a:xfrm>
            <a:off x="685800" y="1400177"/>
            <a:ext cx="3888512"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9" name="Title 1">
            <a:extLst>
              <a:ext uri="{FF2B5EF4-FFF2-40B4-BE49-F238E27FC236}">
                <a16:creationId xmlns:a16="http://schemas.microsoft.com/office/drawing/2014/main" id="{927E40C9-7517-4B2D-AAB7-5F2E4A6EF518}"/>
              </a:ext>
            </a:extLst>
          </p:cNvPr>
          <p:cNvSpPr>
            <a:spLocks noGrp="1"/>
          </p:cNvSpPr>
          <p:nvPr>
            <p:ph type="title" hasCustomPrompt="1"/>
          </p:nvPr>
        </p:nvSpPr>
        <p:spPr>
          <a:xfrm>
            <a:off x="694945" y="143169"/>
            <a:ext cx="7991856" cy="707224"/>
          </a:xfrm>
        </p:spPr>
        <p:txBody>
          <a:bodyPr/>
          <a:lstStyle>
            <a:lvl1pPr>
              <a:defRPr/>
            </a:lvl1pPr>
          </a:lstStyle>
          <a:p>
            <a:r>
              <a:rPr lang="en-US"/>
              <a:t>Arial Bold 36pt</a:t>
            </a:r>
          </a:p>
        </p:txBody>
      </p:sp>
    </p:spTree>
    <p:extLst>
      <p:ext uri="{BB962C8B-B14F-4D97-AF65-F5344CB8AC3E}">
        <p14:creationId xmlns:p14="http://schemas.microsoft.com/office/powerpoint/2010/main" val="24397422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2 Column - Grey - No Logo">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9D666CB8-BE49-43A5-891C-D674DD7EAC6E}"/>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11" name="Object 10" hidden="1">
                        <a:extLst>
                          <a:ext uri="{FF2B5EF4-FFF2-40B4-BE49-F238E27FC236}">
                            <a16:creationId xmlns:a16="http://schemas.microsoft.com/office/drawing/2014/main" id="{9D666CB8-BE49-43A5-891C-D674DD7EAC6E}"/>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4" name="Rectangle 3"/>
          <p:cNvSpPr/>
          <p:nvPr/>
        </p:nvSpPr>
        <p:spPr>
          <a:xfrm>
            <a:off x="0" y="1"/>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7" name="Content Placeholder 9">
            <a:extLst>
              <a:ext uri="{FF2B5EF4-FFF2-40B4-BE49-F238E27FC236}">
                <a16:creationId xmlns:a16="http://schemas.microsoft.com/office/drawing/2014/main" id="{AC51204B-23C2-4328-9E01-1ABF4E53A650}"/>
              </a:ext>
            </a:extLst>
          </p:cNvPr>
          <p:cNvSpPr>
            <a:spLocks noGrp="1"/>
          </p:cNvSpPr>
          <p:nvPr>
            <p:ph sz="quarter" idx="13" hasCustomPrompt="1"/>
          </p:nvPr>
        </p:nvSpPr>
        <p:spPr>
          <a:xfrm>
            <a:off x="4843466" y="1400177"/>
            <a:ext cx="3546475"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9" name="Content Placeholder 9">
            <a:extLst>
              <a:ext uri="{FF2B5EF4-FFF2-40B4-BE49-F238E27FC236}">
                <a16:creationId xmlns:a16="http://schemas.microsoft.com/office/drawing/2014/main" id="{F0391FB2-AFE5-45D8-A37D-D26598F5A458}"/>
              </a:ext>
            </a:extLst>
          </p:cNvPr>
          <p:cNvSpPr>
            <a:spLocks noGrp="1"/>
          </p:cNvSpPr>
          <p:nvPr>
            <p:ph sz="quarter" idx="14" hasCustomPrompt="1"/>
          </p:nvPr>
        </p:nvSpPr>
        <p:spPr>
          <a:xfrm>
            <a:off x="685800" y="1400177"/>
            <a:ext cx="3888512"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10" name="Title 1">
            <a:extLst>
              <a:ext uri="{FF2B5EF4-FFF2-40B4-BE49-F238E27FC236}">
                <a16:creationId xmlns:a16="http://schemas.microsoft.com/office/drawing/2014/main" id="{E1263E92-64DE-40BC-845A-2B9C514D89C4}"/>
              </a:ext>
            </a:extLst>
          </p:cNvPr>
          <p:cNvSpPr>
            <a:spLocks noGrp="1"/>
          </p:cNvSpPr>
          <p:nvPr>
            <p:ph type="title" hasCustomPrompt="1"/>
          </p:nvPr>
        </p:nvSpPr>
        <p:spPr>
          <a:xfrm>
            <a:off x="694945" y="143169"/>
            <a:ext cx="7991856" cy="707224"/>
          </a:xfrm>
        </p:spPr>
        <p:txBody>
          <a:bodyPr/>
          <a:lstStyle>
            <a:lvl1pPr>
              <a:defRPr>
                <a:solidFill>
                  <a:schemeClr val="accent1"/>
                </a:solidFill>
              </a:defRPr>
            </a:lvl1pPr>
          </a:lstStyle>
          <a:p>
            <a:r>
              <a:rPr lang="en-US"/>
              <a:t>Arial Bold 36pt</a:t>
            </a:r>
          </a:p>
        </p:txBody>
      </p:sp>
    </p:spTree>
    <p:extLst>
      <p:ext uri="{BB962C8B-B14F-4D97-AF65-F5344CB8AC3E}">
        <p14:creationId xmlns:p14="http://schemas.microsoft.com/office/powerpoint/2010/main" val="135210957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1 Column - Blue">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9283DE3-A361-44CB-A7DB-BB4BA7CA6367}"/>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49283DE3-A361-44CB-A7DB-BB4BA7CA6367}"/>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9346EB-56AE-4AF5-897A-A3F2927E236E}"/>
              </a:ext>
            </a:extLst>
          </p:cNvPr>
          <p:cNvSpPr>
            <a:spLocks noGrp="1"/>
          </p:cNvSpPr>
          <p:nvPr>
            <p:ph sz="quarter" idx="12" hasCustomPrompt="1"/>
          </p:nvPr>
        </p:nvSpPr>
        <p:spPr>
          <a:xfrm>
            <a:off x="704850" y="1400175"/>
            <a:ext cx="4572000"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2" name="Slide Number Placeholder 1">
            <a:extLst>
              <a:ext uri="{FF2B5EF4-FFF2-40B4-BE49-F238E27FC236}">
                <a16:creationId xmlns:a16="http://schemas.microsoft.com/office/drawing/2014/main" id="{084A8A23-9D14-4EAB-8517-67BEE952D6B5}"/>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7" name="Picture 6">
            <a:extLst>
              <a:ext uri="{FF2B5EF4-FFF2-40B4-BE49-F238E27FC236}">
                <a16:creationId xmlns:a16="http://schemas.microsoft.com/office/drawing/2014/main" id="{482EECD7-8DE4-4843-81AB-C8528D3BDBEB}"/>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0" name="TextBox 9">
            <a:extLst>
              <a:ext uri="{FF2B5EF4-FFF2-40B4-BE49-F238E27FC236}">
                <a16:creationId xmlns:a16="http://schemas.microsoft.com/office/drawing/2014/main" id="{4FBA9FE6-5D3D-4CD9-9F1E-59951946190E}"/>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
        <p:nvSpPr>
          <p:cNvPr id="11" name="Title 1">
            <a:extLst>
              <a:ext uri="{FF2B5EF4-FFF2-40B4-BE49-F238E27FC236}">
                <a16:creationId xmlns:a16="http://schemas.microsoft.com/office/drawing/2014/main" id="{927E40C9-7517-4B2D-AAB7-5F2E4A6EF518}"/>
              </a:ext>
            </a:extLst>
          </p:cNvPr>
          <p:cNvSpPr>
            <a:spLocks noGrp="1"/>
          </p:cNvSpPr>
          <p:nvPr>
            <p:ph type="title" hasCustomPrompt="1"/>
          </p:nvPr>
        </p:nvSpPr>
        <p:spPr>
          <a:xfrm>
            <a:off x="694945" y="143169"/>
            <a:ext cx="7991856" cy="707224"/>
          </a:xfrm>
        </p:spPr>
        <p:txBody>
          <a:bodyPr/>
          <a:lstStyle>
            <a:lvl1pPr>
              <a:defRPr/>
            </a:lvl1pPr>
          </a:lstStyle>
          <a:p>
            <a:r>
              <a:rPr lang="en-US"/>
              <a:t>Arial Bold 36pt</a:t>
            </a:r>
          </a:p>
        </p:txBody>
      </p:sp>
    </p:spTree>
    <p:extLst>
      <p:ext uri="{BB962C8B-B14F-4D97-AF65-F5344CB8AC3E}">
        <p14:creationId xmlns:p14="http://schemas.microsoft.com/office/powerpoint/2010/main" val="413593667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1 Column - Grey">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885F07E-1995-4D79-913A-0FE00230E8C0}"/>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9" name="Object 8" hidden="1">
                        <a:extLst>
                          <a:ext uri="{FF2B5EF4-FFF2-40B4-BE49-F238E27FC236}">
                            <a16:creationId xmlns:a16="http://schemas.microsoft.com/office/drawing/2014/main" id="{2885F07E-1995-4D79-913A-0FE00230E8C0}"/>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C2AA7B9-FD94-4FA2-91D7-313588B4E3AC}"/>
              </a:ext>
            </a:extLst>
          </p:cNvPr>
          <p:cNvSpPr>
            <a:spLocks noGrp="1"/>
          </p:cNvSpPr>
          <p:nvPr>
            <p:ph sz="quarter" idx="12" hasCustomPrompt="1"/>
          </p:nvPr>
        </p:nvSpPr>
        <p:spPr>
          <a:xfrm>
            <a:off x="704850" y="1400175"/>
            <a:ext cx="4572000" cy="2327240"/>
          </a:xfrm>
        </p:spPr>
        <p:txBody>
          <a:bodyPr/>
          <a:lstStyle>
            <a:lvl1pPr>
              <a:defRPr/>
            </a:lvl1pPr>
            <a:lvl2pPr>
              <a:defRPr/>
            </a:lvl2pPr>
            <a:lvl3pPr>
              <a:defRPr/>
            </a:lvl3pPr>
            <a:lvl4pPr>
              <a:defRPr/>
            </a:lvl4pPr>
            <a:lvl5pPr>
              <a:defRPr/>
            </a:lvl5p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4" name="Rectangle 3"/>
          <p:cNvSpPr/>
          <p:nvPr/>
        </p:nvSpPr>
        <p:spPr>
          <a:xfrm>
            <a:off x="0" y="1"/>
            <a:ext cx="9144000" cy="1028700"/>
          </a:xfrm>
          <a:prstGeom prst="rect">
            <a:avLst/>
          </a:prstGeom>
          <a:solidFill>
            <a:srgbClr val="EEEEEE"/>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2" name="Slide Number Placeholder 1">
            <a:extLst>
              <a:ext uri="{FF2B5EF4-FFF2-40B4-BE49-F238E27FC236}">
                <a16:creationId xmlns:a16="http://schemas.microsoft.com/office/drawing/2014/main" id="{CFEEE624-2216-435F-988E-56B329CCA99A}"/>
              </a:ext>
            </a:extLst>
          </p:cNvPr>
          <p:cNvSpPr>
            <a:spLocks noGrp="1"/>
          </p:cNvSpPr>
          <p:nvPr>
            <p:ph type="sldNum" sz="quarter" idx="11"/>
          </p:nvPr>
        </p:nvSpPr>
        <p:spPr/>
        <p:txBody>
          <a:bodyPr/>
          <a:lstStyle/>
          <a:p>
            <a:fld id="{6575370D-4E78-C44F-8DB3-41D140BF8DE9}" type="slidenum">
              <a:rPr lang="en-US" smtClean="0"/>
              <a:pPr/>
              <a:t>‹#›</a:t>
            </a:fld>
            <a:endParaRPr lang="en-US"/>
          </a:p>
        </p:txBody>
      </p:sp>
      <p:pic>
        <p:nvPicPr>
          <p:cNvPr id="10" name="Picture 9">
            <a:extLst>
              <a:ext uri="{FF2B5EF4-FFF2-40B4-BE49-F238E27FC236}">
                <a16:creationId xmlns:a16="http://schemas.microsoft.com/office/drawing/2014/main" id="{45970F7C-EB02-4AC9-92D2-56B162379937}"/>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11" name="TextBox 10">
            <a:extLst>
              <a:ext uri="{FF2B5EF4-FFF2-40B4-BE49-F238E27FC236}">
                <a16:creationId xmlns:a16="http://schemas.microsoft.com/office/drawing/2014/main" id="{27DB6B2B-8290-4419-B4A6-AD60B060B8F4}"/>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
        <p:nvSpPr>
          <p:cNvPr id="12" name="Title 1">
            <a:extLst>
              <a:ext uri="{FF2B5EF4-FFF2-40B4-BE49-F238E27FC236}">
                <a16:creationId xmlns:a16="http://schemas.microsoft.com/office/drawing/2014/main" id="{E1263E92-64DE-40BC-845A-2B9C514D89C4}"/>
              </a:ext>
            </a:extLst>
          </p:cNvPr>
          <p:cNvSpPr>
            <a:spLocks noGrp="1"/>
          </p:cNvSpPr>
          <p:nvPr>
            <p:ph type="title" hasCustomPrompt="1"/>
          </p:nvPr>
        </p:nvSpPr>
        <p:spPr>
          <a:xfrm>
            <a:off x="694945" y="143169"/>
            <a:ext cx="7991856" cy="707224"/>
          </a:xfrm>
        </p:spPr>
        <p:txBody>
          <a:bodyPr/>
          <a:lstStyle>
            <a:lvl1pPr>
              <a:defRPr>
                <a:solidFill>
                  <a:schemeClr val="accent1"/>
                </a:solidFill>
              </a:defRPr>
            </a:lvl1pPr>
          </a:lstStyle>
          <a:p>
            <a:r>
              <a:rPr lang="en-US"/>
              <a:t>Arial Bold 36pt</a:t>
            </a:r>
          </a:p>
        </p:txBody>
      </p:sp>
    </p:spTree>
    <p:extLst>
      <p:ext uri="{BB962C8B-B14F-4D97-AF65-F5344CB8AC3E}">
        <p14:creationId xmlns:p14="http://schemas.microsoft.com/office/powerpoint/2010/main" val="2668755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FBE2-E8AC-4DC9-BEC5-86D077626D34}"/>
              </a:ext>
            </a:extLst>
          </p:cNvPr>
          <p:cNvSpPr>
            <a:spLocks noGrp="1"/>
          </p:cNvSpPr>
          <p:nvPr>
            <p:ph type="title" hasCustomPrompt="1"/>
          </p:nvPr>
        </p:nvSpPr>
        <p:spPr/>
        <p:txBody>
          <a:bodyPr/>
          <a:lstStyle>
            <a:lvl1pPr>
              <a:defRPr/>
            </a:lvl1pPr>
          </a:lstStyle>
          <a:p>
            <a:r>
              <a:rPr lang="en-US"/>
              <a:t>Arial Bold 36pt</a:t>
            </a:r>
          </a:p>
        </p:txBody>
      </p:sp>
      <p:sp>
        <p:nvSpPr>
          <p:cNvPr id="3" name="Slide Number Placeholder 2">
            <a:extLst>
              <a:ext uri="{FF2B5EF4-FFF2-40B4-BE49-F238E27FC236}">
                <a16:creationId xmlns:a16="http://schemas.microsoft.com/office/drawing/2014/main" id="{F3E3DF7E-82DA-4511-9613-383EAB5DF045}"/>
              </a:ext>
            </a:extLst>
          </p:cNvPr>
          <p:cNvSpPr>
            <a:spLocks noGrp="1"/>
          </p:cNvSpPr>
          <p:nvPr>
            <p:ph type="sldNum" sz="quarter" idx="10"/>
          </p:nvPr>
        </p:nvSpPr>
        <p:spPr/>
        <p:txBody>
          <a:bodyPr/>
          <a:lstStyle/>
          <a:p>
            <a:fld id="{C7CA7E87-410D-4887-AABD-1ABCEA8A29CF}" type="slidenum">
              <a:rPr lang="en-US" smtClean="0"/>
              <a:pPr/>
              <a:t>‹#›</a:t>
            </a:fld>
            <a:endParaRPr lang="en-US"/>
          </a:p>
        </p:txBody>
      </p:sp>
      <p:sp>
        <p:nvSpPr>
          <p:cNvPr id="4" name="TextBox 3">
            <a:extLst>
              <a:ext uri="{FF2B5EF4-FFF2-40B4-BE49-F238E27FC236}">
                <a16:creationId xmlns:a16="http://schemas.microsoft.com/office/drawing/2014/main" id="{FA9190F4-B4B6-4D00-B061-469B72C01C86}"/>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Tree>
    <p:extLst>
      <p:ext uri="{BB962C8B-B14F-4D97-AF65-F5344CB8AC3E}">
        <p14:creationId xmlns:p14="http://schemas.microsoft.com/office/powerpoint/2010/main" val="401433902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Photo | Type insightful headline in sentence case | One line</a:t>
            </a:r>
          </a:p>
        </p:txBody>
      </p:sp>
      <p:sp>
        <p:nvSpPr>
          <p:cNvPr id="3" name="Date Placeholder 2"/>
          <p:cNvSpPr>
            <a:spLocks noGrp="1"/>
          </p:cNvSpPr>
          <p:nvPr>
            <p:ph type="dt" sz="half" idx="10"/>
          </p:nvPr>
        </p:nvSpPr>
        <p:spPr/>
        <p:txBody>
          <a:bodyPr/>
          <a:lstStyle/>
          <a:p>
            <a:fld id="{78BF5B44-9B8B-C34E-893E-6E1D3491FE15}"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393252" y="1371602"/>
            <a:ext cx="4178753"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1883228" y="3352802"/>
            <a:ext cx="2688771" cy="1076325"/>
          </a:xfrm>
          <a:solidFill>
            <a:schemeClr val="accent2"/>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4572000" y="1371602"/>
            <a:ext cx="4286250"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6169914" y="3352802"/>
            <a:ext cx="2688336" cy="1076325"/>
          </a:xfrm>
          <a:solidFill>
            <a:schemeClr val="accent4"/>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1" name="Rectangle 10">
            <a:extLst>
              <a:ext uri="{FF2B5EF4-FFF2-40B4-BE49-F238E27FC236}">
                <a16:creationId xmlns:a16="http://schemas.microsoft.com/office/drawing/2014/main" id="{BEE817BE-EAFE-488D-818F-3A834185D3B9}"/>
              </a:ext>
            </a:extLst>
          </p:cNvPr>
          <p:cNvSpPr/>
          <p:nvPr userDrawn="1"/>
        </p:nvSpPr>
        <p:spPr bwMode="gray">
          <a:xfrm>
            <a:off x="9194106"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t"/>
          <a:lstStyle/>
          <a:p>
            <a:pPr defTabSz="685715"/>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35612056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preserve="1" userDrawn="1">
  <p:cSld name="Quote -Slide - Blue">
    <p:bg>
      <p:bgPr>
        <a:solidFill>
          <a:schemeClr val="accen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3B5F5B-6677-4944-B6D3-69D8D5370642}"/>
              </a:ext>
            </a:extLst>
          </p:cNvPr>
          <p:cNvSpPr>
            <a:spLocks noGrp="1"/>
          </p:cNvSpPr>
          <p:nvPr>
            <p:ph type="sldNum" sz="quarter" idx="11"/>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6" name="Text Placeholder 3">
            <a:extLst>
              <a:ext uri="{FF2B5EF4-FFF2-40B4-BE49-F238E27FC236}">
                <a16:creationId xmlns:a16="http://schemas.microsoft.com/office/drawing/2014/main" id="{7D8A6F42-7A4A-477C-804A-281B93939E45}"/>
              </a:ext>
            </a:extLst>
          </p:cNvPr>
          <p:cNvSpPr>
            <a:spLocks noGrp="1"/>
          </p:cNvSpPr>
          <p:nvPr>
            <p:ph type="body" sz="quarter" idx="12" hasCustomPrompt="1"/>
          </p:nvPr>
        </p:nvSpPr>
        <p:spPr>
          <a:xfrm>
            <a:off x="1660525" y="1077914"/>
            <a:ext cx="5822950" cy="2987675"/>
          </a:xfrm>
        </p:spPr>
        <p:txBody>
          <a:bodyPr anchor="ctr">
            <a:noAutofit/>
          </a:bodyPr>
          <a:lstStyle>
            <a:lvl1pPr marL="0" indent="0" algn="ctr">
              <a:buNone/>
              <a:defRPr sz="3197">
                <a:solidFill>
                  <a:schemeClr val="bg1"/>
                </a:solidFill>
              </a:defRPr>
            </a:lvl1pPr>
            <a:lvl2pPr marL="342668" indent="0" algn="ctr">
              <a:buNone/>
              <a:defRPr sz="3197">
                <a:solidFill>
                  <a:schemeClr val="bg1"/>
                </a:solidFill>
              </a:defRPr>
            </a:lvl2pPr>
            <a:lvl3pPr marL="685337" indent="0" algn="ctr">
              <a:buNone/>
              <a:defRPr sz="3197">
                <a:solidFill>
                  <a:schemeClr val="bg1"/>
                </a:solidFill>
              </a:defRPr>
            </a:lvl3pPr>
            <a:lvl4pPr marL="1028005" indent="0" algn="ctr">
              <a:buNone/>
              <a:defRPr sz="3197">
                <a:solidFill>
                  <a:schemeClr val="bg1"/>
                </a:solidFill>
              </a:defRPr>
            </a:lvl4pPr>
            <a:lvl5pPr marL="1370674" indent="0" algn="ctr">
              <a:buNone/>
              <a:defRPr sz="3197">
                <a:solidFill>
                  <a:schemeClr val="bg1"/>
                </a:solidFill>
              </a:defRPr>
            </a:lvl5pPr>
          </a:lstStyle>
          <a:p>
            <a:pPr lvl="0"/>
            <a:r>
              <a:rPr lang="en-US"/>
              <a:t>Arial 32pt</a:t>
            </a:r>
          </a:p>
        </p:txBody>
      </p:sp>
    </p:spTree>
    <p:extLst>
      <p:ext uri="{BB962C8B-B14F-4D97-AF65-F5344CB8AC3E}">
        <p14:creationId xmlns:p14="http://schemas.microsoft.com/office/powerpoint/2010/main" val="97517666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preserve="1" userDrawn="1">
  <p:cSld name="Quote -Slide - Grey">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09AC4-8FA3-46DD-A62A-C8969FCA1FE4}"/>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4" name="Text Placeholder 3">
            <a:extLst>
              <a:ext uri="{FF2B5EF4-FFF2-40B4-BE49-F238E27FC236}">
                <a16:creationId xmlns:a16="http://schemas.microsoft.com/office/drawing/2014/main" id="{4D3F9F47-EC76-421B-9FFD-7AE95FA5A0FA}"/>
              </a:ext>
            </a:extLst>
          </p:cNvPr>
          <p:cNvSpPr>
            <a:spLocks noGrp="1"/>
          </p:cNvSpPr>
          <p:nvPr>
            <p:ph type="body" sz="quarter" idx="12" hasCustomPrompt="1"/>
          </p:nvPr>
        </p:nvSpPr>
        <p:spPr>
          <a:xfrm>
            <a:off x="1660525" y="1077914"/>
            <a:ext cx="5822950" cy="2987675"/>
          </a:xfrm>
        </p:spPr>
        <p:txBody>
          <a:bodyPr anchor="ctr">
            <a:noAutofit/>
          </a:bodyPr>
          <a:lstStyle>
            <a:lvl1pPr marL="0" indent="0" algn="ctr">
              <a:buNone/>
              <a:defRPr sz="3197">
                <a:solidFill>
                  <a:schemeClr val="tx1"/>
                </a:solidFill>
              </a:defRPr>
            </a:lvl1pPr>
            <a:lvl2pPr marL="342668" indent="0" algn="ctr">
              <a:buNone/>
              <a:defRPr sz="3197">
                <a:solidFill>
                  <a:schemeClr val="bg1"/>
                </a:solidFill>
              </a:defRPr>
            </a:lvl2pPr>
            <a:lvl3pPr marL="685337" indent="0" algn="ctr">
              <a:buNone/>
              <a:defRPr sz="3197">
                <a:solidFill>
                  <a:schemeClr val="bg1"/>
                </a:solidFill>
              </a:defRPr>
            </a:lvl3pPr>
            <a:lvl4pPr marL="1028005" indent="0" algn="ctr">
              <a:buNone/>
              <a:defRPr sz="3197">
                <a:solidFill>
                  <a:schemeClr val="bg1"/>
                </a:solidFill>
              </a:defRPr>
            </a:lvl4pPr>
            <a:lvl5pPr marL="1370674" indent="0" algn="ctr">
              <a:buNone/>
              <a:defRPr sz="3197">
                <a:solidFill>
                  <a:schemeClr val="bg1"/>
                </a:solidFill>
              </a:defRPr>
            </a:lvl5pPr>
          </a:lstStyle>
          <a:p>
            <a:pPr lvl="0"/>
            <a:r>
              <a:rPr lang="en-US"/>
              <a:t>Arial 32pt</a:t>
            </a:r>
          </a:p>
        </p:txBody>
      </p:sp>
    </p:spTree>
    <p:extLst>
      <p:ext uri="{BB962C8B-B14F-4D97-AF65-F5344CB8AC3E}">
        <p14:creationId xmlns:p14="http://schemas.microsoft.com/office/powerpoint/2010/main" val="399246841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preserve="1">
  <p:cSld name="Callout - Blue">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1175" y="1285298"/>
            <a:ext cx="3512956"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EED19DF3-147D-4708-B2F3-7D803781BEBE}"/>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46496231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preserve="1" userDrawn="1">
  <p:cSld name="Callout - White">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C494E-489C-428C-9F7A-FE2481D20937}"/>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itle 1">
            <a:extLst>
              <a:ext uri="{FF2B5EF4-FFF2-40B4-BE49-F238E27FC236}">
                <a16:creationId xmlns:a16="http://schemas.microsoft.com/office/drawing/2014/main" id="{9366FF79-1096-4893-96E2-9D59D69F2249}"/>
              </a:ext>
            </a:extLst>
          </p:cNvPr>
          <p:cNvSpPr>
            <a:spLocks noGrp="1"/>
          </p:cNvSpPr>
          <p:nvPr>
            <p:ph type="title" hasCustomPrompt="1"/>
          </p:nvPr>
        </p:nvSpPr>
        <p:spPr>
          <a:xfrm>
            <a:off x="531175" y="1285298"/>
            <a:ext cx="3512956"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tx1"/>
                </a:solidFill>
                <a:latin typeface="+mj-lt"/>
                <a:cs typeface="Arial"/>
              </a:defRPr>
            </a:lvl1pPr>
          </a:lstStyle>
          <a:p>
            <a:r>
              <a:rPr lang="en-US"/>
              <a:t>Arial 24pt</a:t>
            </a:r>
          </a:p>
        </p:txBody>
      </p:sp>
    </p:spTree>
    <p:extLst>
      <p:ext uri="{BB962C8B-B14F-4D97-AF65-F5344CB8AC3E}">
        <p14:creationId xmlns:p14="http://schemas.microsoft.com/office/powerpoint/2010/main" val="99808259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2 Key Callouts - 01">
    <p:spTree>
      <p:nvGrpSpPr>
        <p:cNvPr id="1" name=""/>
        <p:cNvGrpSpPr/>
        <p:nvPr/>
      </p:nvGrpSpPr>
      <p:grpSpPr>
        <a:xfrm>
          <a:off x="0" y="0"/>
          <a:ext cx="0" cy="0"/>
          <a:chOff x="0" y="0"/>
          <a:chExt cx="0" cy="0"/>
        </a:xfrm>
      </p:grpSpPr>
      <p:sp>
        <p:nvSpPr>
          <p:cNvPr id="3" name="Rectangle 2"/>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4" name="Rectangle 3"/>
          <p:cNvSpPr/>
          <p:nvPr/>
        </p:nvSpPr>
        <p:spPr>
          <a:xfrm>
            <a:off x="4572000" y="0"/>
            <a:ext cx="4572000" cy="5143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2" name="Slide Number Placeholder 1">
            <a:extLst>
              <a:ext uri="{FF2B5EF4-FFF2-40B4-BE49-F238E27FC236}">
                <a16:creationId xmlns:a16="http://schemas.microsoft.com/office/drawing/2014/main" id="{D35E1CC8-863A-4E30-B0CD-2D7D58DB13D3}"/>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09B8395C-9ED9-4E60-AADF-9D31FFCD146B}"/>
              </a:ext>
            </a:extLst>
          </p:cNvPr>
          <p:cNvSpPr>
            <a:spLocks noGrp="1"/>
          </p:cNvSpPr>
          <p:nvPr>
            <p:ph type="title" hasCustomPrompt="1"/>
          </p:nvPr>
        </p:nvSpPr>
        <p:spPr>
          <a:xfrm>
            <a:off x="531175" y="1285298"/>
            <a:ext cx="3512956"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30248F4D-8066-414E-9636-AEB6A7A654D4}"/>
              </a:ext>
            </a:extLst>
          </p:cNvPr>
          <p:cNvSpPr>
            <a:spLocks noGrp="1"/>
          </p:cNvSpPr>
          <p:nvPr>
            <p:ph type="body" sz="quarter" idx="13" hasCustomPrompt="1"/>
          </p:nvPr>
        </p:nvSpPr>
        <p:spPr>
          <a:xfrm>
            <a:off x="4994631" y="2383277"/>
            <a:ext cx="3511550" cy="369012"/>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30333958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2 Key Callouts - 02">
    <p:spTree>
      <p:nvGrpSpPr>
        <p:cNvPr id="1" name=""/>
        <p:cNvGrpSpPr/>
        <p:nvPr/>
      </p:nvGrpSpPr>
      <p:grpSpPr>
        <a:xfrm>
          <a:off x="0" y="0"/>
          <a:ext cx="0" cy="0"/>
          <a:chOff x="0" y="0"/>
          <a:chExt cx="0" cy="0"/>
        </a:xfrm>
      </p:grpSpPr>
      <p:sp>
        <p:nvSpPr>
          <p:cNvPr id="3" name="Rectangle 2"/>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4" name="Rectangle 3"/>
          <p:cNvSpPr/>
          <p:nvPr/>
        </p:nvSpPr>
        <p:spPr>
          <a:xfrm>
            <a:off x="4572000" y="0"/>
            <a:ext cx="4572000" cy="5143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2" name="Slide Number Placeholder 1">
            <a:extLst>
              <a:ext uri="{FF2B5EF4-FFF2-40B4-BE49-F238E27FC236}">
                <a16:creationId xmlns:a16="http://schemas.microsoft.com/office/drawing/2014/main" id="{193BFE0A-41E4-4215-A8D5-C69FDF59B116}"/>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04EA95BD-2B33-48E4-B2D9-0462FC67DA6A}"/>
              </a:ext>
            </a:extLst>
          </p:cNvPr>
          <p:cNvSpPr>
            <a:spLocks noGrp="1"/>
          </p:cNvSpPr>
          <p:nvPr>
            <p:ph type="title" hasCustomPrompt="1"/>
          </p:nvPr>
        </p:nvSpPr>
        <p:spPr>
          <a:xfrm>
            <a:off x="531175" y="1285298"/>
            <a:ext cx="3512956"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9" name="Text Placeholder 5">
            <a:extLst>
              <a:ext uri="{FF2B5EF4-FFF2-40B4-BE49-F238E27FC236}">
                <a16:creationId xmlns:a16="http://schemas.microsoft.com/office/drawing/2014/main" id="{0A135A51-B1BD-4414-8DAC-E981669E288A}"/>
              </a:ext>
            </a:extLst>
          </p:cNvPr>
          <p:cNvSpPr>
            <a:spLocks noGrp="1"/>
          </p:cNvSpPr>
          <p:nvPr>
            <p:ph type="body" sz="quarter" idx="13" hasCustomPrompt="1"/>
          </p:nvPr>
        </p:nvSpPr>
        <p:spPr>
          <a:xfrm>
            <a:off x="4994631" y="2383277"/>
            <a:ext cx="3511550" cy="369012"/>
          </a:xfrm>
        </p:spPr>
        <p:txBody>
          <a:bodyPr anchor="ctr"/>
          <a:lstStyle>
            <a:lvl1pPr marL="0" indent="0" algn="ctr">
              <a:buNone/>
              <a:defRPr>
                <a:solidFill>
                  <a:schemeClr val="bg1"/>
                </a:solidFill>
              </a:defRPr>
            </a:lvl1pPr>
          </a:lstStyle>
          <a:p>
            <a:pPr lvl="0"/>
            <a:r>
              <a:rPr lang="en-US"/>
              <a:t>Arial 24pt</a:t>
            </a:r>
          </a:p>
        </p:txBody>
      </p:sp>
    </p:spTree>
    <p:extLst>
      <p:ext uri="{BB962C8B-B14F-4D97-AF65-F5344CB8AC3E}">
        <p14:creationId xmlns:p14="http://schemas.microsoft.com/office/powerpoint/2010/main" val="398279630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2 Key Callouts - 03">
    <p:spTree>
      <p:nvGrpSpPr>
        <p:cNvPr id="1" name=""/>
        <p:cNvGrpSpPr/>
        <p:nvPr/>
      </p:nvGrpSpPr>
      <p:grpSpPr>
        <a:xfrm>
          <a:off x="0" y="0"/>
          <a:ext cx="0" cy="0"/>
          <a:chOff x="0" y="0"/>
          <a:chExt cx="0" cy="0"/>
        </a:xfrm>
      </p:grpSpPr>
      <p:sp>
        <p:nvSpPr>
          <p:cNvPr id="4" name="Rectangle 3"/>
          <p:cNvSpPr/>
          <p:nvPr/>
        </p:nvSpPr>
        <p:spPr>
          <a:xfrm>
            <a:off x="4572000" y="0"/>
            <a:ext cx="4572000" cy="5143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3" name="Rectangle 2"/>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2" name="Slide Number Placeholder 1">
            <a:extLst>
              <a:ext uri="{FF2B5EF4-FFF2-40B4-BE49-F238E27FC236}">
                <a16:creationId xmlns:a16="http://schemas.microsoft.com/office/drawing/2014/main" id="{DDAF119C-904B-4C64-A89E-A937DFB84BFE}"/>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793D9056-AEB7-4C9D-9C19-D04468A5E1CB}"/>
              </a:ext>
            </a:extLst>
          </p:cNvPr>
          <p:cNvSpPr>
            <a:spLocks noGrp="1"/>
          </p:cNvSpPr>
          <p:nvPr>
            <p:ph type="title" hasCustomPrompt="1"/>
          </p:nvPr>
        </p:nvSpPr>
        <p:spPr>
          <a:xfrm>
            <a:off x="531175" y="1285298"/>
            <a:ext cx="3512956"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6" name="Text Placeholder 5">
            <a:extLst>
              <a:ext uri="{FF2B5EF4-FFF2-40B4-BE49-F238E27FC236}">
                <a16:creationId xmlns:a16="http://schemas.microsoft.com/office/drawing/2014/main" id="{2AE533B8-9217-4751-8BF0-C1181127E63C}"/>
              </a:ext>
            </a:extLst>
          </p:cNvPr>
          <p:cNvSpPr>
            <a:spLocks noGrp="1"/>
          </p:cNvSpPr>
          <p:nvPr>
            <p:ph type="body" sz="quarter" idx="13" hasCustomPrompt="1"/>
          </p:nvPr>
        </p:nvSpPr>
        <p:spPr>
          <a:xfrm>
            <a:off x="4994631" y="2383277"/>
            <a:ext cx="3511550" cy="369012"/>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141065369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2 Key Callouts - 04">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D679628-AC3D-4B88-BFD1-D3F1240CCAC2}"/>
              </a:ext>
            </a:extLst>
          </p:cNvPr>
          <p:cNvGraphicFramePr>
            <a:graphicFrameLocks noChangeAspect="1"/>
          </p:cNvGraphicFramePr>
          <p:nvPr>
            <p:custDataLst>
              <p:tags r:id="rId1"/>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4" name="Object 3" hidden="1">
                        <a:extLst>
                          <a:ext uri="{FF2B5EF4-FFF2-40B4-BE49-F238E27FC236}">
                            <a16:creationId xmlns:a16="http://schemas.microsoft.com/office/drawing/2014/main" id="{5D679628-AC3D-4B88-BFD1-D3F1240CCAC2}"/>
                          </a:ext>
                        </a:extLst>
                      </p:cNvPr>
                      <p:cNvPicPr/>
                      <p:nvPr/>
                    </p:nvPicPr>
                    <p:blipFill>
                      <a:blip r:embed="rId4"/>
                      <a:stretch>
                        <a:fillRect/>
                      </a:stretch>
                    </p:blipFill>
                    <p:spPr>
                      <a:xfrm>
                        <a:off x="1591" y="1192"/>
                        <a:ext cx="1587" cy="119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D8B8B3B3-B4BA-44ED-BCBD-9BE67E5C5939}"/>
              </a:ext>
            </a:extLst>
          </p:cNvPr>
          <p:cNvSpPr/>
          <p:nvPr/>
        </p:nvSpPr>
        <p:spPr>
          <a:xfrm>
            <a:off x="4572000" y="0"/>
            <a:ext cx="4572000" cy="51435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3" name="Rectangle 2"/>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2" name="Slide Number Placeholder 1">
            <a:extLst>
              <a:ext uri="{FF2B5EF4-FFF2-40B4-BE49-F238E27FC236}">
                <a16:creationId xmlns:a16="http://schemas.microsoft.com/office/drawing/2014/main" id="{F508BA86-FFEE-4622-BBB5-A1E903FF919F}"/>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9" name="Title 1">
            <a:extLst>
              <a:ext uri="{FF2B5EF4-FFF2-40B4-BE49-F238E27FC236}">
                <a16:creationId xmlns:a16="http://schemas.microsoft.com/office/drawing/2014/main" id="{4EF62922-61D2-43A6-B8DE-FFDF3C3553ED}"/>
              </a:ext>
            </a:extLst>
          </p:cNvPr>
          <p:cNvSpPr>
            <a:spLocks noGrp="1"/>
          </p:cNvSpPr>
          <p:nvPr>
            <p:ph type="title" hasCustomPrompt="1"/>
          </p:nvPr>
        </p:nvSpPr>
        <p:spPr>
          <a:xfrm>
            <a:off x="531175" y="1285298"/>
            <a:ext cx="3512956"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10" name="Text Placeholder 5">
            <a:extLst>
              <a:ext uri="{FF2B5EF4-FFF2-40B4-BE49-F238E27FC236}">
                <a16:creationId xmlns:a16="http://schemas.microsoft.com/office/drawing/2014/main" id="{42717245-58C3-429D-B775-6F5D87D76DCD}"/>
              </a:ext>
            </a:extLst>
          </p:cNvPr>
          <p:cNvSpPr>
            <a:spLocks noGrp="1"/>
          </p:cNvSpPr>
          <p:nvPr>
            <p:ph type="body" sz="quarter" idx="13" hasCustomPrompt="1"/>
          </p:nvPr>
        </p:nvSpPr>
        <p:spPr>
          <a:xfrm>
            <a:off x="4994631" y="2383277"/>
            <a:ext cx="3511550" cy="369012"/>
          </a:xfrm>
        </p:spPr>
        <p:txBody>
          <a:bodyPr anchor="ctr"/>
          <a:lstStyle>
            <a:lvl1pPr marL="0" indent="0" algn="ctr">
              <a:buNone/>
              <a:defRPr/>
            </a:lvl1pPr>
          </a:lstStyle>
          <a:p>
            <a:pPr lvl="0"/>
            <a:r>
              <a:rPr lang="en-US"/>
              <a:t>Arial 24pt</a:t>
            </a:r>
          </a:p>
        </p:txBody>
      </p:sp>
    </p:spTree>
    <p:extLst>
      <p:ext uri="{BB962C8B-B14F-4D97-AF65-F5344CB8AC3E}">
        <p14:creationId xmlns:p14="http://schemas.microsoft.com/office/powerpoint/2010/main" val="36846854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1">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4" name="Title 1"/>
          <p:cNvSpPr>
            <a:spLocks noGrp="1"/>
          </p:cNvSpPr>
          <p:nvPr>
            <p:ph type="title" hasCustomPrompt="1"/>
          </p:nvPr>
        </p:nvSpPr>
        <p:spPr>
          <a:xfrm>
            <a:off x="568016" y="1285298"/>
            <a:ext cx="4807575"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7EA0AF8-80EB-4DC1-9CC7-8D5DB2BAFCB3}"/>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402583832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2">
    <p:spTree>
      <p:nvGrpSpPr>
        <p:cNvPr id="1" name=""/>
        <p:cNvGrpSpPr/>
        <p:nvPr/>
      </p:nvGrpSpPr>
      <p:grpSpPr>
        <a:xfrm>
          <a:off x="0" y="0"/>
          <a:ext cx="0" cy="0"/>
          <a:chOff x="0" y="0"/>
          <a:chExt cx="0" cy="0"/>
        </a:xfrm>
      </p:grpSpPr>
      <p:sp>
        <p:nvSpPr>
          <p:cNvPr id="5" name="Rectangle 4"/>
          <p:cNvSpPr/>
          <p:nvPr/>
        </p:nvSpPr>
        <p:spPr>
          <a:xfrm>
            <a:off x="5943600" y="1"/>
            <a:ext cx="3200400"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solidFill>
                <a:schemeClr val="bg2"/>
              </a:solidFill>
            </a:endParaRPr>
          </a:p>
        </p:txBody>
      </p:sp>
      <p:sp>
        <p:nvSpPr>
          <p:cNvPr id="8" name="Text Placeholder 9">
            <a:extLst>
              <a:ext uri="{FF2B5EF4-FFF2-40B4-BE49-F238E27FC236}">
                <a16:creationId xmlns:a16="http://schemas.microsoft.com/office/drawing/2014/main" id="{56AFB9C0-8003-4855-B8A8-12A3A1EF98E1}"/>
              </a:ext>
            </a:extLst>
          </p:cNvPr>
          <p:cNvSpPr>
            <a:spLocks noGrp="1"/>
          </p:cNvSpPr>
          <p:nvPr>
            <p:ph type="body" sz="quarter" idx="12" hasCustomPrompt="1"/>
          </p:nvPr>
        </p:nvSpPr>
        <p:spPr>
          <a:xfrm>
            <a:off x="6329326" y="1285298"/>
            <a:ext cx="2428948" cy="2563751"/>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2398" b="0" i="0">
                <a:solidFill>
                  <a:srgbClr val="FFFFFF"/>
                </a:solidFill>
                <a:latin typeface="+mj-lt"/>
                <a:cs typeface="Arial"/>
              </a:defRPr>
            </a:lvl1pPr>
          </a:lstStyle>
          <a:p>
            <a:pPr lvl="0"/>
            <a:r>
              <a:rPr lang="en-US"/>
              <a:t>Arial 24pt</a:t>
            </a:r>
          </a:p>
        </p:txBody>
      </p:sp>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CF0AF651-02E6-4B30-A22D-888B2699DF66}"/>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7" name="Title 1">
            <a:extLst>
              <a:ext uri="{FF2B5EF4-FFF2-40B4-BE49-F238E27FC236}">
                <a16:creationId xmlns:a16="http://schemas.microsoft.com/office/drawing/2014/main" id="{ADBF864C-6942-4A53-A7BC-F9F4980F877F}"/>
              </a:ext>
            </a:extLst>
          </p:cNvPr>
          <p:cNvSpPr>
            <a:spLocks noGrp="1"/>
          </p:cNvSpPr>
          <p:nvPr>
            <p:ph type="title" hasCustomPrompt="1"/>
          </p:nvPr>
        </p:nvSpPr>
        <p:spPr>
          <a:xfrm>
            <a:off x="568016" y="1285298"/>
            <a:ext cx="4807575"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10751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00A8F7"/>
              </a:solidFill>
              <a:effectLst/>
              <a:latin typeface="Arial" charset="0"/>
              <a:ea typeface="ＭＳ Ｐゴシック" pitchFamily="34" charset="-128"/>
            </a:endParaRPr>
          </a:p>
        </p:txBody>
      </p:sp>
      <p:sp>
        <p:nvSpPr>
          <p:cNvPr id="2" name="Title 1"/>
          <p:cNvSpPr>
            <a:spLocks noGrp="1"/>
          </p:cNvSpPr>
          <p:nvPr>
            <p:ph type="ctrTitle"/>
          </p:nvPr>
        </p:nvSpPr>
        <p:spPr>
          <a:xfrm>
            <a:off x="628650" y="2971801"/>
            <a:ext cx="7772400" cy="566738"/>
          </a:xfrm>
        </p:spPr>
        <p:txBody>
          <a:bodyPr anchor="b">
            <a:noAutofit/>
          </a:bodyPr>
          <a:lstStyle>
            <a:lvl1pPr>
              <a:defRPr sz="3600"/>
            </a:lvl1pPr>
          </a:lstStyle>
          <a:p>
            <a:r>
              <a:rPr lang="en-US"/>
              <a:t>Click to edit Master title style</a:t>
            </a:r>
          </a:p>
        </p:txBody>
      </p:sp>
      <p:sp>
        <p:nvSpPr>
          <p:cNvPr id="3" name="Subtitle 2"/>
          <p:cNvSpPr>
            <a:spLocks noGrp="1"/>
          </p:cNvSpPr>
          <p:nvPr>
            <p:ph type="subTitle" idx="1"/>
          </p:nvPr>
        </p:nvSpPr>
        <p:spPr>
          <a:xfrm>
            <a:off x="627063" y="3486156"/>
            <a:ext cx="7772400" cy="675679"/>
          </a:xfrm>
        </p:spPr>
        <p:txBody>
          <a:bodyPr>
            <a:noAutofit/>
          </a:bodyPr>
          <a:lstStyle>
            <a:lvl1pPr marL="0" indent="0" algn="l">
              <a:buNone/>
              <a:defRPr sz="2000" b="1">
                <a:solidFill>
                  <a:schemeClr val="accent3"/>
                </a:solidFill>
              </a:defRPr>
            </a:lvl1pPr>
            <a:lvl2pPr marL="457142" indent="0" algn="ctr">
              <a:buNone/>
              <a:defRPr>
                <a:solidFill>
                  <a:schemeClr val="tx1">
                    <a:tint val="75000"/>
                  </a:schemeClr>
                </a:solidFill>
              </a:defRPr>
            </a:lvl2pPr>
            <a:lvl3pPr marL="914288" indent="0" algn="ctr">
              <a:buNone/>
              <a:defRPr>
                <a:solidFill>
                  <a:schemeClr val="tx1">
                    <a:tint val="75000"/>
                  </a:schemeClr>
                </a:solidFill>
              </a:defRPr>
            </a:lvl3pPr>
            <a:lvl4pPr marL="1371430" indent="0" algn="ctr">
              <a:buNone/>
              <a:defRPr>
                <a:solidFill>
                  <a:schemeClr val="tx1">
                    <a:tint val="75000"/>
                  </a:schemeClr>
                </a:solidFill>
              </a:defRPr>
            </a:lvl4pPr>
            <a:lvl5pPr marL="1828574" indent="0" algn="ctr">
              <a:buNone/>
              <a:defRPr>
                <a:solidFill>
                  <a:schemeClr val="tx1">
                    <a:tint val="75000"/>
                  </a:schemeClr>
                </a:solidFill>
              </a:defRPr>
            </a:lvl5pPr>
            <a:lvl6pPr marL="2285715"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3"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8849" y="4506012"/>
            <a:ext cx="1579209" cy="393191"/>
          </a:xfrm>
          <a:prstGeom prst="rect">
            <a:avLst/>
          </a:prstGeom>
        </p:spPr>
      </p:pic>
    </p:spTree>
    <p:extLst>
      <p:ext uri="{BB962C8B-B14F-4D97-AF65-F5344CB8AC3E}">
        <p14:creationId xmlns:p14="http://schemas.microsoft.com/office/powerpoint/2010/main" val="2886119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3" y="1371602"/>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3 Photo | Type insightful headline in sentence case | One line</a:t>
            </a:r>
          </a:p>
        </p:txBody>
      </p:sp>
      <p:sp>
        <p:nvSpPr>
          <p:cNvPr id="3" name="Date Placeholder 2"/>
          <p:cNvSpPr>
            <a:spLocks noGrp="1"/>
          </p:cNvSpPr>
          <p:nvPr>
            <p:ph type="dt" sz="half" idx="10"/>
          </p:nvPr>
        </p:nvSpPr>
        <p:spPr/>
        <p:txBody>
          <a:bodyPr/>
          <a:lstStyle/>
          <a:p>
            <a:fld id="{8A753E66-661B-EC41-A926-211A5934B574}"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1653246" y="2905293"/>
            <a:ext cx="1558019" cy="1523832"/>
          </a:xfrm>
          <a:solidFill>
            <a:schemeClr val="tx1"/>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5" name="Picture Placeholder 8"/>
          <p:cNvSpPr>
            <a:spLocks noGrp="1"/>
          </p:cNvSpPr>
          <p:nvPr>
            <p:ph type="pic" sz="quarter" idx="23"/>
          </p:nvPr>
        </p:nvSpPr>
        <p:spPr>
          <a:xfrm>
            <a:off x="3214799" y="1371602"/>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4489139" y="2905293"/>
            <a:ext cx="1558019" cy="1523832"/>
          </a:xfrm>
          <a:solidFill>
            <a:schemeClr val="accent2"/>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6050554" y="1376531"/>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7324894" y="2905293"/>
            <a:ext cx="1558019" cy="1523832"/>
          </a:xfrm>
          <a:solidFill>
            <a:schemeClr val="accent4"/>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3" name="Rectangle 12">
            <a:extLst>
              <a:ext uri="{FF2B5EF4-FFF2-40B4-BE49-F238E27FC236}">
                <a16:creationId xmlns:a16="http://schemas.microsoft.com/office/drawing/2014/main" id="{B42870C7-51DA-4C40-888B-8B285A0F75BB}"/>
              </a:ext>
            </a:extLst>
          </p:cNvPr>
          <p:cNvSpPr/>
          <p:nvPr userDrawn="1"/>
        </p:nvSpPr>
        <p:spPr bwMode="gray">
          <a:xfrm>
            <a:off x="9194106"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t"/>
          <a:lstStyle/>
          <a:p>
            <a:pPr defTabSz="685715"/>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92012727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3">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5" name="Rectangle 4"/>
          <p:cNvSpPr/>
          <p:nvPr/>
        </p:nvSpPr>
        <p:spPr>
          <a:xfrm>
            <a:off x="5943600" y="1"/>
            <a:ext cx="3200400"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solidFill>
                <a:schemeClr val="bg2"/>
              </a:solidFill>
            </a:endParaRPr>
          </a:p>
        </p:txBody>
      </p:sp>
      <p:sp>
        <p:nvSpPr>
          <p:cNvPr id="2" name="Slide Number Placeholder 1">
            <a:extLst>
              <a:ext uri="{FF2B5EF4-FFF2-40B4-BE49-F238E27FC236}">
                <a16:creationId xmlns:a16="http://schemas.microsoft.com/office/drawing/2014/main" id="{4850E4DE-5492-4AD5-92C8-E0776A214A52}"/>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94727030-CC6F-47DA-A8FF-A51BE816C4A0}"/>
              </a:ext>
            </a:extLst>
          </p:cNvPr>
          <p:cNvSpPr>
            <a:spLocks noGrp="1"/>
          </p:cNvSpPr>
          <p:nvPr>
            <p:ph type="body" sz="quarter" idx="12" hasCustomPrompt="1"/>
          </p:nvPr>
        </p:nvSpPr>
        <p:spPr>
          <a:xfrm>
            <a:off x="6329326" y="1285298"/>
            <a:ext cx="2428948" cy="2563751"/>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2398" b="0" i="0">
                <a:solidFill>
                  <a:srgbClr val="FFFFFF"/>
                </a:solidFill>
                <a:latin typeface="+mj-lt"/>
                <a:cs typeface="Arial"/>
              </a:defRPr>
            </a:lvl1pPr>
          </a:lstStyle>
          <a:p>
            <a:pPr lvl="0"/>
            <a:r>
              <a:rPr lang="en-US"/>
              <a:t>Arial 24pt</a:t>
            </a:r>
          </a:p>
        </p:txBody>
      </p:sp>
      <p:sp>
        <p:nvSpPr>
          <p:cNvPr id="8" name="Title 1">
            <a:extLst>
              <a:ext uri="{FF2B5EF4-FFF2-40B4-BE49-F238E27FC236}">
                <a16:creationId xmlns:a16="http://schemas.microsoft.com/office/drawing/2014/main" id="{E3790C23-CC2E-4D28-B230-8047B4B5DC00}"/>
              </a:ext>
            </a:extLst>
          </p:cNvPr>
          <p:cNvSpPr>
            <a:spLocks noGrp="1"/>
          </p:cNvSpPr>
          <p:nvPr>
            <p:ph type="title" hasCustomPrompt="1"/>
          </p:nvPr>
        </p:nvSpPr>
        <p:spPr>
          <a:xfrm>
            <a:off x="568016" y="1285298"/>
            <a:ext cx="4807575"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64278785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4">
    <p:spTree>
      <p:nvGrpSpPr>
        <p:cNvPr id="1" name=""/>
        <p:cNvGrpSpPr/>
        <p:nvPr/>
      </p:nvGrpSpPr>
      <p:grpSpPr>
        <a:xfrm>
          <a:off x="0" y="0"/>
          <a:ext cx="0" cy="0"/>
          <a:chOff x="0" y="0"/>
          <a:chExt cx="0" cy="0"/>
        </a:xfrm>
      </p:grpSpPr>
      <p:sp>
        <p:nvSpPr>
          <p:cNvPr id="3" name="Rectangle 2"/>
          <p:cNvSpPr/>
          <p:nvPr/>
        </p:nvSpPr>
        <p:spPr>
          <a:xfrm>
            <a:off x="0" y="514350"/>
            <a:ext cx="5943600"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5" name="Rectangle 4"/>
          <p:cNvSpPr/>
          <p:nvPr/>
        </p:nvSpPr>
        <p:spPr>
          <a:xfrm>
            <a:off x="5943600" y="1"/>
            <a:ext cx="320040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solidFill>
                <a:schemeClr val="bg2"/>
              </a:solidFill>
            </a:endParaRPr>
          </a:p>
        </p:txBody>
      </p:sp>
      <p:sp>
        <p:nvSpPr>
          <p:cNvPr id="7" name="Slide Number Placeholder 6">
            <a:extLst>
              <a:ext uri="{FF2B5EF4-FFF2-40B4-BE49-F238E27FC236}">
                <a16:creationId xmlns:a16="http://schemas.microsoft.com/office/drawing/2014/main" id="{5AEF4FD2-137B-4DA9-9C4E-1C98408E308C}"/>
              </a:ext>
            </a:extLst>
          </p:cNvPr>
          <p:cNvSpPr>
            <a:spLocks noGrp="1"/>
          </p:cNvSpPr>
          <p:nvPr>
            <p:ph type="sldNum" sz="quarter" idx="11"/>
          </p:nvPr>
        </p:nvSpPr>
        <p:spPr/>
        <p:txBody>
          <a:bodyPr/>
          <a:lstStyle/>
          <a:p>
            <a:fld id="{6575370D-4E78-C44F-8DB3-41D140BF8DE9}" type="slidenum">
              <a:rPr lang="en-US" smtClean="0"/>
              <a:pPr/>
              <a:t>‹#›</a:t>
            </a:fld>
            <a:endParaRPr lang="en-US"/>
          </a:p>
        </p:txBody>
      </p:sp>
      <p:sp>
        <p:nvSpPr>
          <p:cNvPr id="8" name="Text Placeholder 9">
            <a:extLst>
              <a:ext uri="{FF2B5EF4-FFF2-40B4-BE49-F238E27FC236}">
                <a16:creationId xmlns:a16="http://schemas.microsoft.com/office/drawing/2014/main" id="{DDAD72D0-D49B-4C52-87C7-0375CDE2789A}"/>
              </a:ext>
            </a:extLst>
          </p:cNvPr>
          <p:cNvSpPr>
            <a:spLocks noGrp="1"/>
          </p:cNvSpPr>
          <p:nvPr>
            <p:ph type="body" sz="quarter" idx="12" hasCustomPrompt="1"/>
          </p:nvPr>
        </p:nvSpPr>
        <p:spPr>
          <a:xfrm>
            <a:off x="6329326" y="1285298"/>
            <a:ext cx="2428948" cy="2563751"/>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2398"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9037DEC9-EE1B-4C68-80EC-24BD45907ADA}"/>
              </a:ext>
            </a:extLst>
          </p:cNvPr>
          <p:cNvSpPr>
            <a:spLocks noGrp="1"/>
          </p:cNvSpPr>
          <p:nvPr>
            <p:ph type="title" hasCustomPrompt="1"/>
          </p:nvPr>
        </p:nvSpPr>
        <p:spPr>
          <a:xfrm>
            <a:off x="568016" y="1285298"/>
            <a:ext cx="4807575" cy="2563751"/>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86212339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71824-AB27-4A04-A61E-6CA454917B28}"/>
              </a:ext>
            </a:extLst>
          </p:cNvPr>
          <p:cNvSpPr>
            <a:spLocks noGrp="1"/>
          </p:cNvSpPr>
          <p:nvPr>
            <p:ph type="sldNum" sz="quarter" idx="10"/>
          </p:nvPr>
        </p:nvSpPr>
        <p:spPr/>
        <p:txBody>
          <a:bodyPr/>
          <a:lstStyle/>
          <a:p>
            <a:fld id="{6575370D-4E78-C44F-8DB3-41D140BF8DE9}" type="slidenum">
              <a:rPr lang="en-US" smtClean="0"/>
              <a:pPr/>
              <a:t>‹#›</a:t>
            </a:fld>
            <a:endParaRPr lang="en-US"/>
          </a:p>
        </p:txBody>
      </p:sp>
      <p:sp>
        <p:nvSpPr>
          <p:cNvPr id="4" name="TextBox 3">
            <a:extLst>
              <a:ext uri="{FF2B5EF4-FFF2-40B4-BE49-F238E27FC236}">
                <a16:creationId xmlns:a16="http://schemas.microsoft.com/office/drawing/2014/main" id="{B0CAD1EF-2822-4F1E-8399-8C17B38C6FB3}"/>
              </a:ext>
            </a:extLst>
          </p:cNvPr>
          <p:cNvSpPr txBox="1">
            <a:spLocks noChangeArrowheads="1"/>
          </p:cNvSpPr>
          <p:nvPr userDrawn="1"/>
        </p:nvSpPr>
        <p:spPr bwMode="auto">
          <a:xfrm>
            <a:off x="3302000" y="4900551"/>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599"/>
              <a:t>© 2019 UnitedHealth Group. Any use, copying or distribution without written permission from UnitedHealth Group is prohibited.</a:t>
            </a:r>
          </a:p>
        </p:txBody>
      </p:sp>
      <p:sp>
        <p:nvSpPr>
          <p:cNvPr id="5" name="Title 1">
            <a:extLst>
              <a:ext uri="{FF2B5EF4-FFF2-40B4-BE49-F238E27FC236}">
                <a16:creationId xmlns:a16="http://schemas.microsoft.com/office/drawing/2014/main" id="{A0F8A284-6FAE-48F8-B310-72F1B8144A56}"/>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accent1"/>
                </a:solidFill>
                <a:latin typeface="+mj-lt"/>
                <a:cs typeface="Arial"/>
              </a:defRPr>
            </a:lvl1pPr>
          </a:lstStyle>
          <a:p>
            <a:r>
              <a:rPr lang="en-US"/>
              <a:t>Arial 24pt</a:t>
            </a:r>
          </a:p>
        </p:txBody>
      </p:sp>
    </p:spTree>
    <p:extLst>
      <p:ext uri="{BB962C8B-B14F-4D97-AF65-F5344CB8AC3E}">
        <p14:creationId xmlns:p14="http://schemas.microsoft.com/office/powerpoint/2010/main" val="102421264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1">
    <p:spTree>
      <p:nvGrpSpPr>
        <p:cNvPr id="1" name=""/>
        <p:cNvGrpSpPr/>
        <p:nvPr/>
      </p:nvGrpSpPr>
      <p:grpSpPr>
        <a:xfrm>
          <a:off x="0" y="0"/>
          <a:ext cx="0" cy="0"/>
          <a:chOff x="0" y="0"/>
          <a:chExt cx="0" cy="0"/>
        </a:xfrm>
      </p:grpSpPr>
      <p:sp>
        <p:nvSpPr>
          <p:cNvPr id="4" name="Rectangle 3"/>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6" name="Title 1"/>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
        <p:nvSpPr>
          <p:cNvPr id="2" name="Slide Number Placeholder 1">
            <a:extLst>
              <a:ext uri="{FF2B5EF4-FFF2-40B4-BE49-F238E27FC236}">
                <a16:creationId xmlns:a16="http://schemas.microsoft.com/office/drawing/2014/main" id="{6DA15AF5-4611-427F-B6D7-1BF2272D34D9}"/>
              </a:ext>
            </a:extLst>
          </p:cNvPr>
          <p:cNvSpPr>
            <a:spLocks noGrp="1"/>
          </p:cNvSpPr>
          <p:nvPr>
            <p:ph type="sldNum" sz="quarter" idx="10"/>
          </p:nvPr>
        </p:nvSpPr>
        <p:spPr/>
        <p:txBody>
          <a:bodyPr/>
          <a:lstStyle/>
          <a:p>
            <a:fld id="{6575370D-4E78-C44F-8DB3-41D140BF8DE9}" type="slidenum">
              <a:rPr lang="en-US" smtClean="0"/>
              <a:pPr/>
              <a:t>‹#›</a:t>
            </a:fld>
            <a:endParaRPr lang="en-US"/>
          </a:p>
        </p:txBody>
      </p:sp>
    </p:spTree>
    <p:extLst>
      <p:ext uri="{BB962C8B-B14F-4D97-AF65-F5344CB8AC3E}">
        <p14:creationId xmlns:p14="http://schemas.microsoft.com/office/powerpoint/2010/main" val="404089432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2">
    <p:spTree>
      <p:nvGrpSpPr>
        <p:cNvPr id="1" name=""/>
        <p:cNvGrpSpPr/>
        <p:nvPr/>
      </p:nvGrpSpPr>
      <p:grpSpPr>
        <a:xfrm>
          <a:off x="0" y="0"/>
          <a:ext cx="0" cy="0"/>
          <a:chOff x="0" y="0"/>
          <a:chExt cx="0" cy="0"/>
        </a:xfrm>
      </p:grpSpPr>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7" name="Text Placeholder 3"/>
          <p:cNvSpPr>
            <a:spLocks noGrp="1"/>
          </p:cNvSpPr>
          <p:nvPr>
            <p:ph type="body" sz="quarter" idx="11" hasCustomPrompt="1"/>
          </p:nvPr>
        </p:nvSpPr>
        <p:spPr>
          <a:xfrm>
            <a:off x="1454153" y="2800352"/>
            <a:ext cx="6202363" cy="1765697"/>
          </a:xfrm>
          <a:prstGeom prst="rect">
            <a:avLst/>
          </a:prstGeom>
        </p:spPr>
        <p:txBody>
          <a:bodyPr vert="horz" anchor="ctr">
            <a:normAutofit/>
          </a:bodyPr>
          <a:lstStyle>
            <a:lvl1pPr marL="0" indent="0" algn="ctr">
              <a:buNone/>
              <a:defRPr sz="2398" b="0" i="0">
                <a:solidFill>
                  <a:schemeClr val="accent1"/>
                </a:solidFill>
                <a:latin typeface="+mj-lt"/>
                <a:cs typeface="Arial"/>
              </a:defRPr>
            </a:lvl1pPr>
          </a:lstStyle>
          <a:p>
            <a:pPr lvl="0"/>
            <a:r>
              <a:rPr lang="en-US"/>
              <a:t>Arial 24pt</a:t>
            </a:r>
          </a:p>
        </p:txBody>
      </p:sp>
      <p:sp>
        <p:nvSpPr>
          <p:cNvPr id="2" name="Slide Number Placeholder 1">
            <a:extLst>
              <a:ext uri="{FF2B5EF4-FFF2-40B4-BE49-F238E27FC236}">
                <a16:creationId xmlns:a16="http://schemas.microsoft.com/office/drawing/2014/main" id="{AAD0ECD9-04D3-4F17-86BE-B9E55D6DC7F1}"/>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6" name="Title 1">
            <a:extLst>
              <a:ext uri="{FF2B5EF4-FFF2-40B4-BE49-F238E27FC236}">
                <a16:creationId xmlns:a16="http://schemas.microsoft.com/office/drawing/2014/main" id="{41A1ED42-DC5A-485A-9A02-28E5B571FC1A}"/>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75486423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3">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3A372490-5BB5-4E46-80F8-94B4E97B2D78}"/>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E867C875-BB11-4913-BBD8-EA3E407A6E86}"/>
              </a:ext>
            </a:extLst>
          </p:cNvPr>
          <p:cNvSpPr>
            <a:spLocks noGrp="1"/>
          </p:cNvSpPr>
          <p:nvPr>
            <p:ph type="body" sz="quarter" idx="11" hasCustomPrompt="1"/>
          </p:nvPr>
        </p:nvSpPr>
        <p:spPr>
          <a:xfrm>
            <a:off x="1454153" y="2800352"/>
            <a:ext cx="6202363" cy="1765697"/>
          </a:xfrm>
          <a:prstGeom prst="rect">
            <a:avLst/>
          </a:prstGeom>
        </p:spPr>
        <p:txBody>
          <a:bodyPr vert="horz" anchor="ctr">
            <a:normAutofit/>
          </a:bodyPr>
          <a:lstStyle>
            <a:lvl1pPr marL="0" indent="0" algn="ctr">
              <a:buNone/>
              <a:defRPr sz="2398"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407A3B00-7469-4656-A6B9-34CB681AB0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98277846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showMasterSp="0" preserve="1" userDrawn="1">
  <p:cSld name="Stacked - Key Callouts -04">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53CF35B5-B3DE-44ED-93D1-EFEB2CC7B489}"/>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56827B22-9442-4E00-843D-EFE50816072F}"/>
              </a:ext>
            </a:extLst>
          </p:cNvPr>
          <p:cNvSpPr>
            <a:spLocks noGrp="1"/>
          </p:cNvSpPr>
          <p:nvPr>
            <p:ph type="body" sz="quarter" idx="11" hasCustomPrompt="1"/>
          </p:nvPr>
        </p:nvSpPr>
        <p:spPr>
          <a:xfrm>
            <a:off x="1454153" y="2800352"/>
            <a:ext cx="6202363" cy="1765697"/>
          </a:xfrm>
          <a:prstGeom prst="rect">
            <a:avLst/>
          </a:prstGeom>
        </p:spPr>
        <p:txBody>
          <a:bodyPr vert="horz" anchor="ctr">
            <a:normAutofit/>
          </a:bodyPr>
          <a:lstStyle>
            <a:lvl1pPr marL="0" indent="0" algn="ctr">
              <a:buNone/>
              <a:defRPr sz="2398" b="0" i="0">
                <a:solidFill>
                  <a:schemeClr val="bg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728B6A40-A954-4726-BD1A-5C5D060FBBFC}"/>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242811267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Stacked - Key Callouts -05">
    <p:spTree>
      <p:nvGrpSpPr>
        <p:cNvPr id="1" name=""/>
        <p:cNvGrpSpPr/>
        <p:nvPr/>
      </p:nvGrpSpPr>
      <p:grpSpPr>
        <a:xfrm>
          <a:off x="0" y="0"/>
          <a:ext cx="0" cy="0"/>
          <a:chOff x="0" y="0"/>
          <a:chExt cx="0" cy="0"/>
        </a:xfrm>
      </p:grpSpPr>
      <p:sp>
        <p:nvSpPr>
          <p:cNvPr id="5" name="Rectangle 4"/>
          <p:cNvSpPr/>
          <p:nvPr/>
        </p:nvSpPr>
        <p:spPr>
          <a:xfrm>
            <a:off x="0" y="2571750"/>
            <a:ext cx="9144000" cy="25717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8" name="Rectangle 7"/>
          <p:cNvSpPr/>
          <p:nvPr/>
        </p:nvSpPr>
        <p:spPr>
          <a:xfrm>
            <a:off x="0" y="0"/>
            <a:ext cx="9144000" cy="25717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72E1AE0A-DC89-4EA6-B36F-D24225FF3D67}"/>
              </a:ext>
            </a:extLst>
          </p:cNvPr>
          <p:cNvSpPr>
            <a:spLocks noGrp="1"/>
          </p:cNvSpPr>
          <p:nvPr>
            <p:ph type="sldNum" sz="quarter" idx="12"/>
          </p:nvPr>
        </p:nvSpPr>
        <p:spPr/>
        <p:txBody>
          <a:bodyPr/>
          <a:lstStyle>
            <a:lvl1pPr>
              <a:defRPr>
                <a:solidFill>
                  <a:schemeClr val="tx1"/>
                </a:solidFill>
              </a:defRPr>
            </a:lvl1p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A42BDB48-468F-4D12-AD39-9CF2E8D99170}"/>
              </a:ext>
            </a:extLst>
          </p:cNvPr>
          <p:cNvSpPr>
            <a:spLocks noGrp="1"/>
          </p:cNvSpPr>
          <p:nvPr>
            <p:ph type="body" sz="quarter" idx="11" hasCustomPrompt="1"/>
          </p:nvPr>
        </p:nvSpPr>
        <p:spPr>
          <a:xfrm>
            <a:off x="1454153" y="2800352"/>
            <a:ext cx="6202363" cy="1765697"/>
          </a:xfrm>
          <a:prstGeom prst="rect">
            <a:avLst/>
          </a:prstGeom>
        </p:spPr>
        <p:txBody>
          <a:bodyPr vert="horz" anchor="ctr">
            <a:normAutofit/>
          </a:bodyPr>
          <a:lstStyle>
            <a:lvl1pPr marL="0" indent="0" algn="ctr">
              <a:buNone/>
              <a:defRPr sz="2398" b="0" i="0">
                <a:solidFill>
                  <a:schemeClr val="tx1"/>
                </a:solidFill>
                <a:latin typeface="+mj-lt"/>
                <a:cs typeface="Arial"/>
              </a:defRPr>
            </a:lvl1pPr>
          </a:lstStyle>
          <a:p>
            <a:pPr lvl="0"/>
            <a:r>
              <a:rPr lang="en-US"/>
              <a:t>Arial 24pt</a:t>
            </a:r>
          </a:p>
        </p:txBody>
      </p:sp>
      <p:sp>
        <p:nvSpPr>
          <p:cNvPr id="10" name="Title 1">
            <a:extLst>
              <a:ext uri="{FF2B5EF4-FFF2-40B4-BE49-F238E27FC236}">
                <a16:creationId xmlns:a16="http://schemas.microsoft.com/office/drawing/2014/main" id="{6EAA90FE-39B8-44F3-B624-0734659E3F04}"/>
              </a:ext>
            </a:extLst>
          </p:cNvPr>
          <p:cNvSpPr>
            <a:spLocks noGrp="1"/>
          </p:cNvSpPr>
          <p:nvPr>
            <p:ph type="title" hasCustomPrompt="1"/>
          </p:nvPr>
        </p:nvSpPr>
        <p:spPr>
          <a:xfrm>
            <a:off x="1474938" y="416103"/>
            <a:ext cx="6194124" cy="1750038"/>
          </a:xfrm>
          <a:prstGeom prst="rect">
            <a:avLst/>
          </a:prstGeom>
        </p:spPr>
        <p:txBody>
          <a:bodyPr vert="horz" anchor="ctr"/>
          <a:lstStyle>
            <a:lvl1pPr marL="0" marR="0" indent="0" algn="ctr" defTabSz="685337" rtl="0" eaLnBrk="1" fontAlgn="auto" latinLnBrk="0" hangingPunct="1">
              <a:lnSpc>
                <a:spcPct val="100000"/>
              </a:lnSpc>
              <a:spcBef>
                <a:spcPct val="0"/>
              </a:spcBef>
              <a:spcAft>
                <a:spcPts val="0"/>
              </a:spcAft>
              <a:buClrTx/>
              <a:buSzTx/>
              <a:buFontTx/>
              <a:buNone/>
              <a:tabLst/>
              <a:defRPr sz="2398" b="0" i="0">
                <a:solidFill>
                  <a:schemeClr val="bg1"/>
                </a:solidFill>
                <a:latin typeface="+mj-lt"/>
                <a:cs typeface="Arial"/>
              </a:defRPr>
            </a:lvl1pPr>
          </a:lstStyle>
          <a:p>
            <a:r>
              <a:rPr lang="en-US"/>
              <a:t>Arial 24pt</a:t>
            </a:r>
          </a:p>
        </p:txBody>
      </p:sp>
    </p:spTree>
    <p:extLst>
      <p:ext uri="{BB962C8B-B14F-4D97-AF65-F5344CB8AC3E}">
        <p14:creationId xmlns:p14="http://schemas.microsoft.com/office/powerpoint/2010/main" val="396004359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1">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6" name="Rectangle 5"/>
          <p:cNvSpPr/>
          <p:nvPr/>
        </p:nvSpPr>
        <p:spPr>
          <a:xfrm>
            <a:off x="0" y="1"/>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E6D84179-83D2-4D72-B343-D5999BEEAA7C}"/>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7" name="Text Placeholder 3">
            <a:extLst>
              <a:ext uri="{FF2B5EF4-FFF2-40B4-BE49-F238E27FC236}">
                <a16:creationId xmlns:a16="http://schemas.microsoft.com/office/drawing/2014/main" id="{449AC607-6E56-43DE-9ED4-D63885180633}"/>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1998" b="0" i="0">
                <a:solidFill>
                  <a:schemeClr val="bg1"/>
                </a:solidFill>
                <a:latin typeface="+mj-lt"/>
                <a:cs typeface="Arial"/>
              </a:defRPr>
            </a:lvl1pPr>
          </a:lstStyle>
          <a:p>
            <a:pPr lvl="0"/>
            <a:r>
              <a:rPr lang="en-US"/>
              <a:t>Arial 20pt</a:t>
            </a:r>
          </a:p>
        </p:txBody>
      </p:sp>
      <p:sp>
        <p:nvSpPr>
          <p:cNvPr id="8" name="Text Placeholder 3">
            <a:extLst>
              <a:ext uri="{FF2B5EF4-FFF2-40B4-BE49-F238E27FC236}">
                <a16:creationId xmlns:a16="http://schemas.microsoft.com/office/drawing/2014/main" id="{B3087A13-B3B9-4620-8299-8325476CC27B}"/>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1998"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271094725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3 Column - Key Callouts - 02">
    <p:spTree>
      <p:nvGrpSpPr>
        <p:cNvPr id="1" name=""/>
        <p:cNvGrpSpPr/>
        <p:nvPr/>
      </p:nvGrpSpPr>
      <p:grpSpPr>
        <a:xfrm>
          <a:off x="0" y="0"/>
          <a:ext cx="0" cy="0"/>
          <a:chOff x="0" y="0"/>
          <a:chExt cx="0" cy="0"/>
        </a:xfrm>
      </p:grpSpPr>
      <p:sp>
        <p:nvSpPr>
          <p:cNvPr id="4" name="Rectangle 3"/>
          <p:cNvSpPr/>
          <p:nvPr/>
        </p:nvSpPr>
        <p:spPr>
          <a:xfrm>
            <a:off x="3044952" y="514350"/>
            <a:ext cx="3054096" cy="462915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6" name="Rectangle 5"/>
          <p:cNvSpPr/>
          <p:nvPr/>
        </p:nvSpPr>
        <p:spPr>
          <a:xfrm>
            <a:off x="0" y="1"/>
            <a:ext cx="3044952" cy="46291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7" name="Rectangle 6"/>
          <p:cNvSpPr/>
          <p:nvPr/>
        </p:nvSpPr>
        <p:spPr>
          <a:xfrm>
            <a:off x="6096000" y="1"/>
            <a:ext cx="3063240" cy="462915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14065D36-7F11-4FC3-8499-1D7016E2C643}"/>
              </a:ext>
            </a:extLst>
          </p:cNvPr>
          <p:cNvSpPr>
            <a:spLocks noGrp="1"/>
          </p:cNvSpPr>
          <p:nvPr>
            <p:ph type="sldNum" sz="quarter" idx="13"/>
          </p:nvPr>
        </p:nvSpPr>
        <p:spPr/>
        <p:txBody>
          <a:bodyPr/>
          <a:lstStyle/>
          <a:p>
            <a:fld id="{6575370D-4E78-C44F-8DB3-41D140BF8DE9}" type="slidenum">
              <a:rPr lang="en-US" smtClean="0"/>
              <a:pPr/>
              <a:t>‹#›</a:t>
            </a:fld>
            <a:endParaRPr lang="en-US"/>
          </a:p>
        </p:txBody>
      </p:sp>
      <p:sp>
        <p:nvSpPr>
          <p:cNvPr id="9" name="Text Placeholder 3">
            <a:extLst>
              <a:ext uri="{FF2B5EF4-FFF2-40B4-BE49-F238E27FC236}">
                <a16:creationId xmlns:a16="http://schemas.microsoft.com/office/drawing/2014/main" id="{EEAC83AA-D84E-48C1-AD66-D71DF76EF41D}"/>
              </a:ext>
            </a:extLst>
          </p:cNvPr>
          <p:cNvSpPr>
            <a:spLocks noGrp="1"/>
          </p:cNvSpPr>
          <p:nvPr>
            <p:ph type="body" sz="quarter" idx="16" hasCustomPrompt="1"/>
          </p:nvPr>
        </p:nvSpPr>
        <p:spPr>
          <a:xfrm>
            <a:off x="221608" y="1183583"/>
            <a:ext cx="2623658" cy="2782929"/>
          </a:xfrm>
          <a:prstGeom prst="rect">
            <a:avLst/>
          </a:prstGeom>
        </p:spPr>
        <p:txBody>
          <a:bodyPr vert="horz" anchor="ctr">
            <a:normAutofit/>
          </a:bodyPr>
          <a:lstStyle>
            <a:lvl1pPr marL="0" indent="0" algn="ctr">
              <a:buNone/>
              <a:defRPr sz="1998" b="0" i="0">
                <a:solidFill>
                  <a:schemeClr val="bg1"/>
                </a:solidFill>
                <a:latin typeface="+mj-lt"/>
                <a:cs typeface="Arial"/>
              </a:defRPr>
            </a:lvl1pPr>
          </a:lstStyle>
          <a:p>
            <a:pPr lvl="0"/>
            <a:r>
              <a:rPr lang="en-US"/>
              <a:t>Arial 20pt</a:t>
            </a:r>
          </a:p>
        </p:txBody>
      </p:sp>
      <p:sp>
        <p:nvSpPr>
          <p:cNvPr id="10" name="Text Placeholder 3">
            <a:extLst>
              <a:ext uri="{FF2B5EF4-FFF2-40B4-BE49-F238E27FC236}">
                <a16:creationId xmlns:a16="http://schemas.microsoft.com/office/drawing/2014/main" id="{4B08FD0D-8B2A-4BDC-AE36-6B880C2B3791}"/>
              </a:ext>
            </a:extLst>
          </p:cNvPr>
          <p:cNvSpPr>
            <a:spLocks noGrp="1"/>
          </p:cNvSpPr>
          <p:nvPr>
            <p:ph type="body" sz="quarter" idx="15" hasCustomPrompt="1"/>
          </p:nvPr>
        </p:nvSpPr>
        <p:spPr>
          <a:xfrm>
            <a:off x="3257261" y="1183583"/>
            <a:ext cx="2623658" cy="2782929"/>
          </a:xfrm>
          <a:prstGeom prst="rect">
            <a:avLst/>
          </a:prstGeom>
        </p:spPr>
        <p:txBody>
          <a:bodyPr vert="horz" anchor="ctr">
            <a:normAutofit/>
          </a:bodyPr>
          <a:lstStyle>
            <a:lvl1pPr marL="0" indent="0" algn="ctr">
              <a:buNone/>
              <a:defRPr sz="1998" b="0" i="0">
                <a:solidFill>
                  <a:schemeClr val="bg1"/>
                </a:solidFill>
                <a:latin typeface="+mj-lt"/>
                <a:cs typeface="Arial"/>
              </a:defRPr>
            </a:lvl1pPr>
          </a:lstStyle>
          <a:p>
            <a:pPr lvl="0"/>
            <a:r>
              <a:rPr lang="en-US"/>
              <a:t>Arial 20pt</a:t>
            </a:r>
          </a:p>
        </p:txBody>
      </p:sp>
      <p:sp>
        <p:nvSpPr>
          <p:cNvPr id="13" name="Text Placeholder 3">
            <a:extLst>
              <a:ext uri="{FF2B5EF4-FFF2-40B4-BE49-F238E27FC236}">
                <a16:creationId xmlns:a16="http://schemas.microsoft.com/office/drawing/2014/main" id="{497FF39F-B11E-45C8-81F5-34208026D09E}"/>
              </a:ext>
            </a:extLst>
          </p:cNvPr>
          <p:cNvSpPr>
            <a:spLocks noGrp="1"/>
          </p:cNvSpPr>
          <p:nvPr>
            <p:ph type="body" sz="quarter" idx="14" hasCustomPrompt="1"/>
          </p:nvPr>
        </p:nvSpPr>
        <p:spPr>
          <a:xfrm>
            <a:off x="6320501" y="1183583"/>
            <a:ext cx="2623658" cy="2782929"/>
          </a:xfrm>
          <a:prstGeom prst="rect">
            <a:avLst/>
          </a:prstGeom>
        </p:spPr>
        <p:txBody>
          <a:bodyPr vert="horz" anchor="ctr">
            <a:normAutofit/>
          </a:bodyPr>
          <a:lstStyle>
            <a:lvl1pPr marL="0" indent="0" algn="ctr">
              <a:buNone/>
              <a:defRPr sz="1998"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2235821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2" y="1371606"/>
            <a:ext cx="2114550"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4 Photo | Type insightful headline in sentence case | One line</a:t>
            </a:r>
          </a:p>
        </p:txBody>
      </p:sp>
      <p:sp>
        <p:nvSpPr>
          <p:cNvPr id="3" name="Date Placeholder 2"/>
          <p:cNvSpPr>
            <a:spLocks noGrp="1"/>
          </p:cNvSpPr>
          <p:nvPr>
            <p:ph type="dt" sz="half" idx="10"/>
          </p:nvPr>
        </p:nvSpPr>
        <p:spPr/>
        <p:txBody>
          <a:bodyPr/>
          <a:lstStyle/>
          <a:p>
            <a:fld id="{30476DF2-1ECD-0642-A943-4FBA0DD77EF1}"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500315" y="1371606"/>
            <a:ext cx="2118122"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4618434" y="1369903"/>
            <a:ext cx="2116336"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6732985" y="1369903"/>
            <a:ext cx="2125266"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404262" y="2228850"/>
            <a:ext cx="1096055" cy="1079556"/>
          </a:xfrm>
          <a:solidFill>
            <a:schemeClr val="tx1"/>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6" name="Text Placeholder 7"/>
          <p:cNvSpPr>
            <a:spLocks noGrp="1"/>
          </p:cNvSpPr>
          <p:nvPr>
            <p:ph type="body" sz="quarter" idx="24" hasCustomPrompt="1"/>
          </p:nvPr>
        </p:nvSpPr>
        <p:spPr>
          <a:xfrm>
            <a:off x="3522384" y="2228850"/>
            <a:ext cx="1096055" cy="1079556"/>
          </a:xfrm>
          <a:solidFill>
            <a:schemeClr val="accent2"/>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8" name="Text Placeholder 7"/>
          <p:cNvSpPr>
            <a:spLocks noGrp="1"/>
          </p:cNvSpPr>
          <p:nvPr>
            <p:ph type="body" sz="quarter" idx="26" hasCustomPrompt="1"/>
          </p:nvPr>
        </p:nvSpPr>
        <p:spPr>
          <a:xfrm>
            <a:off x="5638719" y="2228850"/>
            <a:ext cx="1096055" cy="1079556"/>
          </a:xfrm>
          <a:solidFill>
            <a:schemeClr val="accent4"/>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4" name="Text Placeholder 7"/>
          <p:cNvSpPr>
            <a:spLocks noGrp="1"/>
          </p:cNvSpPr>
          <p:nvPr>
            <p:ph type="body" sz="quarter" idx="28" hasCustomPrompt="1"/>
          </p:nvPr>
        </p:nvSpPr>
        <p:spPr>
          <a:xfrm>
            <a:off x="7762200" y="2228850"/>
            <a:ext cx="1096055" cy="1079556"/>
          </a:xfrm>
          <a:solidFill>
            <a:srgbClr val="A22B38"/>
          </a:solidFill>
        </p:spPr>
        <p:txBody>
          <a:bodyPr lIns="102857" tIns="102857"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9" name="Rectangle 18">
            <a:extLst>
              <a:ext uri="{FF2B5EF4-FFF2-40B4-BE49-F238E27FC236}">
                <a16:creationId xmlns:a16="http://schemas.microsoft.com/office/drawing/2014/main" id="{788C153F-3CBA-4181-B037-6B310FABB909}"/>
              </a:ext>
            </a:extLst>
          </p:cNvPr>
          <p:cNvSpPr/>
          <p:nvPr userDrawn="1"/>
        </p:nvSpPr>
        <p:spPr bwMode="gray">
          <a:xfrm>
            <a:off x="9194106"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t"/>
          <a:lstStyle/>
          <a:p>
            <a:pPr defTabSz="685715"/>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220733594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5">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588DC506-2E65-435F-BC2D-518DDD8FBE81}"/>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6" name="Text Placeholder 9">
            <a:extLst>
              <a:ext uri="{FF2B5EF4-FFF2-40B4-BE49-F238E27FC236}">
                <a16:creationId xmlns:a16="http://schemas.microsoft.com/office/drawing/2014/main" id="{8E35DE89-3D85-4C7C-BB2A-E6E4E839006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337" rtl="0" eaLnBrk="1" fontAlgn="auto" latinLnBrk="0" hangingPunct="1">
              <a:lnSpc>
                <a:spcPct val="100000"/>
              </a:lnSpc>
              <a:spcBef>
                <a:spcPts val="0"/>
              </a:spcBef>
              <a:spcAft>
                <a:spcPts val="0"/>
              </a:spcAft>
              <a:buClrTx/>
              <a:buSzTx/>
              <a:buFontTx/>
              <a:buNone/>
              <a:tabLst/>
              <a:defRPr sz="2398" b="0" i="0">
                <a:solidFill>
                  <a:schemeClr val="accent1"/>
                </a:solidFill>
                <a:latin typeface="+mj-lt"/>
                <a:cs typeface="Arial"/>
              </a:defRPr>
            </a:lvl1pPr>
          </a:lstStyle>
          <a:p>
            <a:pPr lvl="0"/>
            <a:r>
              <a:rPr lang="en-US"/>
              <a:t>Arial 24pt</a:t>
            </a:r>
          </a:p>
        </p:txBody>
      </p:sp>
      <p:sp>
        <p:nvSpPr>
          <p:cNvPr id="7" name="Text Placeholder 9">
            <a:extLst>
              <a:ext uri="{FF2B5EF4-FFF2-40B4-BE49-F238E27FC236}">
                <a16:creationId xmlns:a16="http://schemas.microsoft.com/office/drawing/2014/main" id="{B2973438-EF4E-4C65-84D6-95D5BE61E0F7}"/>
              </a:ext>
            </a:extLst>
          </p:cNvPr>
          <p:cNvSpPr>
            <a:spLocks noGrp="1"/>
          </p:cNvSpPr>
          <p:nvPr>
            <p:ph type="body" sz="quarter" idx="11" hasCustomPrompt="1"/>
          </p:nvPr>
        </p:nvSpPr>
        <p:spPr>
          <a:xfrm>
            <a:off x="5273682" y="3430542"/>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bg1"/>
                </a:solidFill>
                <a:latin typeface="+mj-lt"/>
                <a:cs typeface="Arial"/>
              </a:defRPr>
            </a:lvl1pPr>
          </a:lstStyle>
          <a:p>
            <a:pPr lvl="0"/>
            <a:r>
              <a:rPr lang="en-US"/>
              <a:t>Arial 20pt</a:t>
            </a:r>
          </a:p>
        </p:txBody>
      </p:sp>
    </p:spTree>
    <p:extLst>
      <p:ext uri="{BB962C8B-B14F-4D97-AF65-F5344CB8AC3E}">
        <p14:creationId xmlns:p14="http://schemas.microsoft.com/office/powerpoint/2010/main" val="108362400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6">
    <p:spTree>
      <p:nvGrpSpPr>
        <p:cNvPr id="1" name=""/>
        <p:cNvGrpSpPr/>
        <p:nvPr/>
      </p:nvGrpSpPr>
      <p:grpSpPr>
        <a:xfrm>
          <a:off x="0" y="0"/>
          <a:ext cx="0" cy="0"/>
          <a:chOff x="0" y="0"/>
          <a:chExt cx="0" cy="0"/>
        </a:xfrm>
      </p:grpSpPr>
      <p:sp>
        <p:nvSpPr>
          <p:cNvPr id="6" name="Rectangle 5"/>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E36C2C92-2CE5-4ABD-972B-42B5B52329D5}"/>
              </a:ext>
            </a:extLst>
          </p:cNvPr>
          <p:cNvSpPr>
            <a:spLocks noGrp="1"/>
          </p:cNvSpPr>
          <p:nvPr>
            <p:ph type="sldNum" sz="quarter" idx="12"/>
          </p:nvPr>
        </p:nvSpPr>
        <p:spPr/>
        <p:txBody>
          <a:body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4AFFF825-44D9-4E24-AE16-B25BC7A3AD57}"/>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337" rtl="0" eaLnBrk="1" fontAlgn="auto" latinLnBrk="0" hangingPunct="1">
              <a:lnSpc>
                <a:spcPct val="100000"/>
              </a:lnSpc>
              <a:spcBef>
                <a:spcPts val="0"/>
              </a:spcBef>
              <a:spcAft>
                <a:spcPts val="0"/>
              </a:spcAft>
              <a:buClrTx/>
              <a:buSzTx/>
              <a:buFontTx/>
              <a:buNone/>
              <a:tabLst/>
              <a:defRPr sz="2398"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5CD279F6-E27E-4AD1-80C2-55CDF8F7D3B8}"/>
              </a:ext>
            </a:extLst>
          </p:cNvPr>
          <p:cNvSpPr>
            <a:spLocks noGrp="1"/>
          </p:cNvSpPr>
          <p:nvPr>
            <p:ph type="body" sz="quarter" idx="11" hasCustomPrompt="1"/>
          </p:nvPr>
        </p:nvSpPr>
        <p:spPr>
          <a:xfrm>
            <a:off x="5273682" y="3430542"/>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rgbClr val="003C71"/>
                </a:solidFill>
                <a:latin typeface="+mj-lt"/>
                <a:cs typeface="Arial"/>
              </a:defRPr>
            </a:lvl1pPr>
          </a:lstStyle>
          <a:p>
            <a:pPr lvl="0"/>
            <a:r>
              <a:rPr lang="en-US"/>
              <a:t>Arial 20pt</a:t>
            </a:r>
          </a:p>
        </p:txBody>
      </p:sp>
    </p:spTree>
    <p:extLst>
      <p:ext uri="{BB962C8B-B14F-4D97-AF65-F5344CB8AC3E}">
        <p14:creationId xmlns:p14="http://schemas.microsoft.com/office/powerpoint/2010/main" val="128510749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7">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6" name="Rectangle 5"/>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1A91A15D-16B9-4A74-B0F1-B3E47DF10BB0}"/>
              </a:ext>
            </a:extLst>
          </p:cNvPr>
          <p:cNvSpPr>
            <a:spLocks noGrp="1"/>
          </p:cNvSpPr>
          <p:nvPr>
            <p:ph type="sldNum" sz="quarter" idx="12"/>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7" name="Text Placeholder 9">
            <a:extLst>
              <a:ext uri="{FF2B5EF4-FFF2-40B4-BE49-F238E27FC236}">
                <a16:creationId xmlns:a16="http://schemas.microsoft.com/office/drawing/2014/main" id="{C6F490BF-9532-4FCD-B2D3-418BF517E79B}"/>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337" rtl="0" eaLnBrk="1" fontAlgn="auto" latinLnBrk="0" hangingPunct="1">
              <a:lnSpc>
                <a:spcPct val="100000"/>
              </a:lnSpc>
              <a:spcBef>
                <a:spcPts val="0"/>
              </a:spcBef>
              <a:spcAft>
                <a:spcPts val="0"/>
              </a:spcAft>
              <a:buClrTx/>
              <a:buSzTx/>
              <a:buFontTx/>
              <a:buNone/>
              <a:tabLst/>
              <a:defRPr sz="2398" b="0" i="0">
                <a:solidFill>
                  <a:schemeClr val="bg1"/>
                </a:solidFill>
                <a:latin typeface="+mj-lt"/>
                <a:cs typeface="Arial"/>
              </a:defRPr>
            </a:lvl1pPr>
          </a:lstStyle>
          <a:p>
            <a:pPr lvl="0"/>
            <a:r>
              <a:rPr lang="en-US"/>
              <a:t>Arial 24pt</a:t>
            </a:r>
          </a:p>
        </p:txBody>
      </p:sp>
      <p:sp>
        <p:nvSpPr>
          <p:cNvPr id="9" name="Text Placeholder 9">
            <a:extLst>
              <a:ext uri="{FF2B5EF4-FFF2-40B4-BE49-F238E27FC236}">
                <a16:creationId xmlns:a16="http://schemas.microsoft.com/office/drawing/2014/main" id="{4CD3F6E3-FA85-444A-AB5A-EC17B396D378}"/>
              </a:ext>
            </a:extLst>
          </p:cNvPr>
          <p:cNvSpPr>
            <a:spLocks noGrp="1"/>
          </p:cNvSpPr>
          <p:nvPr>
            <p:ph type="body" sz="quarter" idx="11" hasCustomPrompt="1"/>
          </p:nvPr>
        </p:nvSpPr>
        <p:spPr>
          <a:xfrm>
            <a:off x="5273682" y="3430542"/>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Tree>
    <p:extLst>
      <p:ext uri="{BB962C8B-B14F-4D97-AF65-F5344CB8AC3E}">
        <p14:creationId xmlns:p14="http://schemas.microsoft.com/office/powerpoint/2010/main" val="63909007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8">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6" name="Rectangle 5"/>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7" name="Rectangle 6"/>
          <p:cNvSpPr/>
          <p:nvPr/>
        </p:nvSpPr>
        <p:spPr>
          <a:xfrm>
            <a:off x="4572000" y="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F23601C5-02F7-445D-AB36-350CE6DF4B05}"/>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0" name="Text Placeholder 9">
            <a:extLst>
              <a:ext uri="{FF2B5EF4-FFF2-40B4-BE49-F238E27FC236}">
                <a16:creationId xmlns:a16="http://schemas.microsoft.com/office/drawing/2014/main" id="{F218A3D4-6F7E-4E71-A0DD-92C5BB4B5E71}"/>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337" rtl="0" eaLnBrk="1" fontAlgn="auto" latinLnBrk="0" hangingPunct="1">
              <a:lnSpc>
                <a:spcPct val="100000"/>
              </a:lnSpc>
              <a:spcBef>
                <a:spcPts val="0"/>
              </a:spcBef>
              <a:spcAft>
                <a:spcPts val="0"/>
              </a:spcAft>
              <a:buClrTx/>
              <a:buSzTx/>
              <a:buFontTx/>
              <a:buNone/>
              <a:tabLst/>
              <a:defRPr sz="2398"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10C9A2EB-FA32-45BF-9CE6-FE3B91C1D61A}"/>
              </a:ext>
            </a:extLst>
          </p:cNvPr>
          <p:cNvSpPr>
            <a:spLocks noGrp="1"/>
          </p:cNvSpPr>
          <p:nvPr>
            <p:ph type="body" sz="quarter" idx="11" hasCustomPrompt="1"/>
          </p:nvPr>
        </p:nvSpPr>
        <p:spPr>
          <a:xfrm>
            <a:off x="5273682" y="3430542"/>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4D79AE23-A75B-49A1-B8C2-914AFA6BADA6}"/>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259572658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09">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6" name="Rectangle 5"/>
          <p:cNvSpPr/>
          <p:nvPr/>
        </p:nvSpPr>
        <p:spPr>
          <a:xfrm>
            <a:off x="1" y="0"/>
            <a:ext cx="4572000" cy="5143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7" name="Rectangle 6"/>
          <p:cNvSpPr/>
          <p:nvPr/>
        </p:nvSpPr>
        <p:spPr>
          <a:xfrm>
            <a:off x="4572000" y="0"/>
            <a:ext cx="4572000"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103501CD-FBDB-4BFE-8B67-3F9CEC46E818}"/>
              </a:ext>
            </a:extLst>
          </p:cNvPr>
          <p:cNvSpPr>
            <a:spLocks noGrp="1"/>
          </p:cNvSpPr>
          <p:nvPr>
            <p:ph type="sldNum" sz="quarter" idx="13"/>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0" name="Text Placeholder 9">
            <a:extLst>
              <a:ext uri="{FF2B5EF4-FFF2-40B4-BE49-F238E27FC236}">
                <a16:creationId xmlns:a16="http://schemas.microsoft.com/office/drawing/2014/main" id="{C4F0C22E-24C4-425B-AD00-57F80463EF63}"/>
              </a:ext>
            </a:extLst>
          </p:cNvPr>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337" rtl="0" eaLnBrk="1" fontAlgn="auto" latinLnBrk="0" hangingPunct="1">
              <a:lnSpc>
                <a:spcPct val="100000"/>
              </a:lnSpc>
              <a:spcBef>
                <a:spcPts val="0"/>
              </a:spcBef>
              <a:spcAft>
                <a:spcPts val="0"/>
              </a:spcAft>
              <a:buClrTx/>
              <a:buSzTx/>
              <a:buFontTx/>
              <a:buNone/>
              <a:tabLst/>
              <a:defRPr sz="2398" b="0" i="0">
                <a:solidFill>
                  <a:schemeClr val="bg1"/>
                </a:solidFill>
                <a:latin typeface="+mj-lt"/>
                <a:cs typeface="Arial"/>
              </a:defRPr>
            </a:lvl1pPr>
          </a:lstStyle>
          <a:p>
            <a:pPr lvl="0"/>
            <a:r>
              <a:rPr lang="en-US"/>
              <a:t>Arial 24pt</a:t>
            </a:r>
          </a:p>
        </p:txBody>
      </p:sp>
      <p:sp>
        <p:nvSpPr>
          <p:cNvPr id="11" name="Text Placeholder 9">
            <a:extLst>
              <a:ext uri="{FF2B5EF4-FFF2-40B4-BE49-F238E27FC236}">
                <a16:creationId xmlns:a16="http://schemas.microsoft.com/office/drawing/2014/main" id="{9E4B1944-F748-46C2-A158-AF11D46D5170}"/>
              </a:ext>
            </a:extLst>
          </p:cNvPr>
          <p:cNvSpPr>
            <a:spLocks noGrp="1"/>
          </p:cNvSpPr>
          <p:nvPr>
            <p:ph type="body" sz="quarter" idx="11" hasCustomPrompt="1"/>
          </p:nvPr>
        </p:nvSpPr>
        <p:spPr>
          <a:xfrm>
            <a:off x="5273682" y="3430542"/>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
        <p:nvSpPr>
          <p:cNvPr id="12" name="Text Placeholder 9">
            <a:extLst>
              <a:ext uri="{FF2B5EF4-FFF2-40B4-BE49-F238E27FC236}">
                <a16:creationId xmlns:a16="http://schemas.microsoft.com/office/drawing/2014/main" id="{F1343BEA-428F-426E-81AD-9C107093DAC5}"/>
              </a:ext>
            </a:extLst>
          </p:cNvPr>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rgbClr val="FFFFFF"/>
                </a:solidFill>
                <a:latin typeface="+mj-lt"/>
                <a:cs typeface="Arial"/>
              </a:defRPr>
            </a:lvl1pPr>
          </a:lstStyle>
          <a:p>
            <a:pPr lvl="0"/>
            <a:r>
              <a:rPr lang="en-US"/>
              <a:t>Arial 20pt</a:t>
            </a:r>
          </a:p>
        </p:txBody>
      </p:sp>
    </p:spTree>
    <p:extLst>
      <p:ext uri="{BB962C8B-B14F-4D97-AF65-F5344CB8AC3E}">
        <p14:creationId xmlns:p14="http://schemas.microsoft.com/office/powerpoint/2010/main" val="15928529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2 Column - Key Callouts - 10">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0EE736AD-9A94-4FFF-824B-401F7808E57E}"/>
              </a:ext>
            </a:extLst>
          </p:cNvPr>
          <p:cNvSpPr>
            <a:spLocks noGrp="1"/>
          </p:cNvSpPr>
          <p:nvPr>
            <p:ph type="pic" sz="quarter" idx="15" hasCustomPrompt="1"/>
          </p:nvPr>
        </p:nvSpPr>
        <p:spPr>
          <a:xfrm>
            <a:off x="1" y="1"/>
            <a:ext cx="2487706" cy="1106074"/>
          </a:xfrm>
          <a:solidFill>
            <a:schemeClr val="bg2"/>
          </a:solidFill>
        </p:spPr>
        <p:txBody>
          <a:bodyPr/>
          <a:lstStyle>
            <a:lvl1pPr marL="0" marR="0" indent="0" algn="ctr" defTabSz="685337" rtl="0" eaLnBrk="1" fontAlgn="auto" latinLnBrk="0" hangingPunct="1">
              <a:lnSpc>
                <a:spcPct val="150000"/>
              </a:lnSpc>
              <a:spcBef>
                <a:spcPts val="0"/>
              </a:spcBef>
              <a:spcAft>
                <a:spcPts val="0"/>
              </a:spcAft>
              <a:buClr>
                <a:schemeClr val="tx1"/>
              </a:buClr>
              <a:buSzTx/>
              <a:buFontTx/>
              <a:buNone/>
              <a:tabLst/>
              <a:defRPr/>
            </a:lvl1pPr>
          </a:lstStyle>
          <a:p>
            <a:pPr marL="257001" marR="0" lvl="0" indent="-257001" algn="l" defTabSz="685337" rtl="0" eaLnBrk="1" fontAlgn="auto" latinLnBrk="0" hangingPunct="1">
              <a:lnSpc>
                <a:spcPct val="150000"/>
              </a:lnSpc>
              <a:spcBef>
                <a:spcPts val="0"/>
              </a:spcBef>
              <a:spcAft>
                <a:spcPts val="0"/>
              </a:spcAft>
              <a:buClr>
                <a:schemeClr val="tx1"/>
              </a:buClr>
              <a:buSzTx/>
              <a:buFont typeface="Arial" pitchFamily="34" charset="0"/>
              <a:buChar char="•"/>
              <a:tabLst/>
              <a:defRPr/>
            </a:pPr>
            <a:r>
              <a:rPr lang="en-US"/>
              <a:t>Click icon to add photo</a:t>
            </a:r>
          </a:p>
        </p:txBody>
      </p:sp>
      <p:sp>
        <p:nvSpPr>
          <p:cNvPr id="5" name="Rectangle 4" hidden="1"/>
          <p:cNvSpPr/>
          <p:nvPr/>
        </p:nvSpPr>
        <p:spPr>
          <a:xfrm>
            <a:off x="2474260" y="3429000"/>
            <a:ext cx="6669741"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7" name="Rectangle 6" hidden="1"/>
          <p:cNvSpPr/>
          <p:nvPr/>
        </p:nvSpPr>
        <p:spPr>
          <a:xfrm>
            <a:off x="2474260" y="0"/>
            <a:ext cx="6669741" cy="1714500"/>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10" name="Rectangle 9"/>
          <p:cNvSpPr/>
          <p:nvPr/>
        </p:nvSpPr>
        <p:spPr>
          <a:xfrm>
            <a:off x="2474260" y="1714500"/>
            <a:ext cx="6669741" cy="171450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2" name="Slide Number Placeholder 1">
            <a:extLst>
              <a:ext uri="{FF2B5EF4-FFF2-40B4-BE49-F238E27FC236}">
                <a16:creationId xmlns:a16="http://schemas.microsoft.com/office/drawing/2014/main" id="{9D6E48B6-20E6-4119-8366-1E4FE241DFD2}"/>
              </a:ext>
            </a:extLst>
          </p:cNvPr>
          <p:cNvSpPr>
            <a:spLocks noGrp="1"/>
          </p:cNvSpPr>
          <p:nvPr>
            <p:ph type="sldNum" sz="quarter" idx="14"/>
          </p:nvPr>
        </p:nvSpPr>
        <p:spPr/>
        <p:txBody>
          <a:bodyPr/>
          <a:lstStyle>
            <a:lvl1pPr>
              <a:defRPr>
                <a:solidFill>
                  <a:schemeClr val="bg1"/>
                </a:solidFill>
              </a:defRPr>
            </a:lvl1pPr>
          </a:lstStyle>
          <a:p>
            <a:fld id="{6575370D-4E78-C44F-8DB3-41D140BF8DE9}" type="slidenum">
              <a:rPr lang="en-US" smtClean="0"/>
              <a:pPr/>
              <a:t>‹#›</a:t>
            </a:fld>
            <a:endParaRPr lang="en-US"/>
          </a:p>
        </p:txBody>
      </p:sp>
      <p:sp>
        <p:nvSpPr>
          <p:cNvPr id="13" name="Text Placeholder 9">
            <a:extLst>
              <a:ext uri="{FF2B5EF4-FFF2-40B4-BE49-F238E27FC236}">
                <a16:creationId xmlns:a16="http://schemas.microsoft.com/office/drawing/2014/main" id="{473FFFA9-53F4-41A9-8B65-75C793B61AB4}"/>
              </a:ext>
            </a:extLst>
          </p:cNvPr>
          <p:cNvSpPr>
            <a:spLocks noGrp="1"/>
          </p:cNvSpPr>
          <p:nvPr>
            <p:ph type="body" sz="quarter" idx="11" hasCustomPrompt="1"/>
          </p:nvPr>
        </p:nvSpPr>
        <p:spPr>
          <a:xfrm>
            <a:off x="4114800" y="3430542"/>
            <a:ext cx="4740088"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
        <p:nvSpPr>
          <p:cNvPr id="14" name="Text Placeholder 9">
            <a:extLst>
              <a:ext uri="{FF2B5EF4-FFF2-40B4-BE49-F238E27FC236}">
                <a16:creationId xmlns:a16="http://schemas.microsoft.com/office/drawing/2014/main" id="{61C6E911-B68A-48DC-8F9A-DD26D4C5F68B}"/>
              </a:ext>
            </a:extLst>
          </p:cNvPr>
          <p:cNvSpPr>
            <a:spLocks noGrp="1"/>
          </p:cNvSpPr>
          <p:nvPr>
            <p:ph type="body" sz="quarter" idx="12" hasCustomPrompt="1"/>
          </p:nvPr>
        </p:nvSpPr>
        <p:spPr>
          <a:xfrm>
            <a:off x="4114800" y="1541"/>
            <a:ext cx="4740088"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
        <p:nvSpPr>
          <p:cNvPr id="15" name="Text Placeholder 9">
            <a:extLst>
              <a:ext uri="{FF2B5EF4-FFF2-40B4-BE49-F238E27FC236}">
                <a16:creationId xmlns:a16="http://schemas.microsoft.com/office/drawing/2014/main" id="{CFD84F5D-F59D-4554-B3C3-B9AD9BB9934C}"/>
              </a:ext>
            </a:extLst>
          </p:cNvPr>
          <p:cNvSpPr>
            <a:spLocks noGrp="1"/>
          </p:cNvSpPr>
          <p:nvPr>
            <p:ph type="body" sz="quarter" idx="13" hasCustomPrompt="1"/>
          </p:nvPr>
        </p:nvSpPr>
        <p:spPr>
          <a:xfrm>
            <a:off x="4114800" y="1716043"/>
            <a:ext cx="4740088"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
        <p:nvSpPr>
          <p:cNvPr id="16" name="Title 1"/>
          <p:cNvSpPr>
            <a:spLocks noGrp="1"/>
          </p:cNvSpPr>
          <p:nvPr>
            <p:ph type="title"/>
          </p:nvPr>
        </p:nvSpPr>
        <p:spPr>
          <a:xfrm>
            <a:off x="556935" y="796927"/>
            <a:ext cx="3244679" cy="3765042"/>
          </a:xfrm>
          <a:solidFill>
            <a:schemeClr val="accent1"/>
          </a:solidFill>
        </p:spPr>
        <p:txBody>
          <a:bodyPr vert="horz" lIns="137215" tIns="102911" rIns="137215" bIns="1554480" rtlCol="0" anchor="b" anchorCtr="0">
            <a:noAutofit/>
          </a:bodyPr>
          <a:lstStyle>
            <a:lvl1pPr>
              <a:defRPr lang="en-US" sz="4196" i="0" dirty="0">
                <a:latin typeface="Arial"/>
                <a:ea typeface="+mn-ea"/>
                <a:cs typeface="Arial"/>
              </a:defRPr>
            </a:lvl1pPr>
          </a:lstStyle>
          <a:p>
            <a:pPr marL="0" lvl="0" indent="0">
              <a:lnSpc>
                <a:spcPct val="95000"/>
              </a:lnSpc>
              <a:spcBef>
                <a:spcPts val="0"/>
              </a:spcBef>
              <a:buClr>
                <a:schemeClr val="tx1"/>
              </a:buClr>
              <a:buFont typeface="Arial" pitchFamily="34" charset="0"/>
            </a:pPr>
            <a:r>
              <a:rPr lang="en-US"/>
              <a:t>Click to edit Master title style</a:t>
            </a:r>
          </a:p>
        </p:txBody>
      </p:sp>
    </p:spTree>
    <p:extLst>
      <p:ext uri="{BB962C8B-B14F-4D97-AF65-F5344CB8AC3E}">
        <p14:creationId xmlns:p14="http://schemas.microsoft.com/office/powerpoint/2010/main" val="402349084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showMasterSp="0" preserve="1">
  <p:cSld name="2 Column - Key Callouts - 11">
    <p:spTree>
      <p:nvGrpSpPr>
        <p:cNvPr id="1" name=""/>
        <p:cNvGrpSpPr/>
        <p:nvPr/>
      </p:nvGrpSpPr>
      <p:grpSpPr>
        <a:xfrm>
          <a:off x="0" y="0"/>
          <a:ext cx="0" cy="0"/>
          <a:chOff x="0" y="0"/>
          <a:chExt cx="0" cy="0"/>
        </a:xfrm>
      </p:grpSpPr>
      <p:sp>
        <p:nvSpPr>
          <p:cNvPr id="5" name="Rectangle 4"/>
          <p:cNvSpPr/>
          <p:nvPr/>
        </p:nvSpPr>
        <p:spPr>
          <a:xfrm>
            <a:off x="4572000" y="3429000"/>
            <a:ext cx="4572000" cy="171450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3" name="Text Placeholder 9"/>
          <p:cNvSpPr>
            <a:spLocks noGrp="1"/>
          </p:cNvSpPr>
          <p:nvPr>
            <p:ph type="body" sz="quarter" idx="10" hasCustomPrompt="1"/>
          </p:nvPr>
        </p:nvSpPr>
        <p:spPr>
          <a:xfrm>
            <a:off x="579171" y="1183583"/>
            <a:ext cx="3440306" cy="2782929"/>
          </a:xfrm>
          <a:prstGeom prst="rect">
            <a:avLst/>
          </a:prstGeom>
        </p:spPr>
        <p:txBody>
          <a:bodyPr vert="horz" anchor="ctr">
            <a:normAutofit/>
          </a:bodyPr>
          <a:lstStyle>
            <a:lvl1pPr marL="0" marR="0" indent="0" algn="ctr" defTabSz="685337" rtl="0" eaLnBrk="1" fontAlgn="auto" latinLnBrk="0" hangingPunct="1">
              <a:lnSpc>
                <a:spcPct val="100000"/>
              </a:lnSpc>
              <a:spcBef>
                <a:spcPts val="0"/>
              </a:spcBef>
              <a:spcAft>
                <a:spcPts val="0"/>
              </a:spcAft>
              <a:buClrTx/>
              <a:buSzTx/>
              <a:buFontTx/>
              <a:buNone/>
              <a:tabLst/>
              <a:defRPr sz="2398" b="0" i="0">
                <a:solidFill>
                  <a:schemeClr val="tx1"/>
                </a:solidFill>
                <a:latin typeface="+mj-lt"/>
                <a:cs typeface="Arial"/>
              </a:defRPr>
            </a:lvl1pPr>
          </a:lstStyle>
          <a:p>
            <a:pPr lvl="0"/>
            <a:r>
              <a:rPr lang="en-US"/>
              <a:t>Arial 24pt</a:t>
            </a:r>
          </a:p>
        </p:txBody>
      </p:sp>
      <p:sp>
        <p:nvSpPr>
          <p:cNvPr id="8" name="Text Placeholder 9"/>
          <p:cNvSpPr>
            <a:spLocks noGrp="1"/>
          </p:cNvSpPr>
          <p:nvPr>
            <p:ph type="body" sz="quarter" idx="11" hasCustomPrompt="1"/>
          </p:nvPr>
        </p:nvSpPr>
        <p:spPr>
          <a:xfrm>
            <a:off x="5273682" y="3430542"/>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chemeClr val="tx1"/>
                </a:solidFill>
                <a:latin typeface="+mj-lt"/>
                <a:cs typeface="Arial"/>
              </a:defRPr>
            </a:lvl1pPr>
          </a:lstStyle>
          <a:p>
            <a:pPr lvl="0"/>
            <a:r>
              <a:rPr lang="en-US"/>
              <a:t>Arial 20pt</a:t>
            </a:r>
          </a:p>
        </p:txBody>
      </p:sp>
      <p:sp>
        <p:nvSpPr>
          <p:cNvPr id="7" name="Rectangle 6"/>
          <p:cNvSpPr/>
          <p:nvPr/>
        </p:nvSpPr>
        <p:spPr>
          <a:xfrm>
            <a:off x="4572000" y="0"/>
            <a:ext cx="4572000" cy="17145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9" name="Text Placeholder 9"/>
          <p:cNvSpPr>
            <a:spLocks noGrp="1"/>
          </p:cNvSpPr>
          <p:nvPr>
            <p:ph type="body" sz="quarter" idx="12" hasCustomPrompt="1"/>
          </p:nvPr>
        </p:nvSpPr>
        <p:spPr>
          <a:xfrm>
            <a:off x="5273682" y="1541"/>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rgbClr val="FFFFFF"/>
                </a:solidFill>
                <a:latin typeface="+mj-lt"/>
                <a:cs typeface="Arial"/>
              </a:defRPr>
            </a:lvl1pPr>
          </a:lstStyle>
          <a:p>
            <a:pPr lvl="0"/>
            <a:r>
              <a:rPr lang="en-US"/>
              <a:t>Arial 20pt</a:t>
            </a:r>
          </a:p>
        </p:txBody>
      </p:sp>
      <p:sp>
        <p:nvSpPr>
          <p:cNvPr id="10" name="Rectangle 9"/>
          <p:cNvSpPr/>
          <p:nvPr/>
        </p:nvSpPr>
        <p:spPr>
          <a:xfrm>
            <a:off x="4572000" y="1714500"/>
            <a:ext cx="4572000" cy="171450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t"/>
          <a:lstStyle/>
          <a:p>
            <a:pPr algn="ctr"/>
            <a:endParaRPr lang="en-US" sz="1399"/>
          </a:p>
        </p:txBody>
      </p:sp>
      <p:sp>
        <p:nvSpPr>
          <p:cNvPr id="11" name="Text Placeholder 9"/>
          <p:cNvSpPr>
            <a:spLocks noGrp="1"/>
          </p:cNvSpPr>
          <p:nvPr>
            <p:ph type="body" sz="quarter" idx="13" hasCustomPrompt="1"/>
          </p:nvPr>
        </p:nvSpPr>
        <p:spPr>
          <a:xfrm>
            <a:off x="5273682" y="1716043"/>
            <a:ext cx="3073514" cy="1722206"/>
          </a:xfrm>
          <a:prstGeom prst="rect">
            <a:avLst/>
          </a:prstGeom>
        </p:spPr>
        <p:txBody>
          <a:bodyPr vert="horz" anchor="ctr">
            <a:normAutofit/>
          </a:bodyPr>
          <a:lstStyle>
            <a:lvl1pPr marL="0" marR="0" indent="0" algn="ctr" defTabSz="685337" rtl="0" eaLnBrk="1" fontAlgn="auto" latinLnBrk="0" hangingPunct="1">
              <a:lnSpc>
                <a:spcPct val="100000"/>
              </a:lnSpc>
              <a:spcBef>
                <a:spcPts val="674"/>
              </a:spcBef>
              <a:spcAft>
                <a:spcPts val="0"/>
              </a:spcAft>
              <a:buClr>
                <a:schemeClr val="accent5"/>
              </a:buClr>
              <a:buSzTx/>
              <a:buFont typeface="Arial" pitchFamily="34" charset="0"/>
              <a:buNone/>
              <a:tabLst/>
              <a:defRPr sz="1998" b="0" i="0">
                <a:solidFill>
                  <a:srgbClr val="FFFFFF"/>
                </a:solidFill>
                <a:latin typeface="+mj-lt"/>
                <a:cs typeface="Arial"/>
              </a:defRPr>
            </a:lvl1pPr>
          </a:lstStyle>
          <a:p>
            <a:pPr lvl="0"/>
            <a:r>
              <a:rPr lang="en-US"/>
              <a:t>Arial 20pt</a:t>
            </a:r>
          </a:p>
        </p:txBody>
      </p:sp>
      <p:sp>
        <p:nvSpPr>
          <p:cNvPr id="2" name="Slide Number Placeholder 1">
            <a:extLst>
              <a:ext uri="{FF2B5EF4-FFF2-40B4-BE49-F238E27FC236}">
                <a16:creationId xmlns:a16="http://schemas.microsoft.com/office/drawing/2014/main" id="{CCAA0658-C736-4E01-9628-4A4310E4CC7E}"/>
              </a:ext>
            </a:extLst>
          </p:cNvPr>
          <p:cNvSpPr>
            <a:spLocks noGrp="1"/>
          </p:cNvSpPr>
          <p:nvPr>
            <p:ph type="sldNum" sz="quarter" idx="14"/>
          </p:nvPr>
        </p:nvSpPr>
        <p:spPr/>
        <p:txBody>
          <a:bodyPr/>
          <a:lstStyle>
            <a:lvl1pPr>
              <a:defRPr>
                <a:solidFill>
                  <a:schemeClr val="tx1"/>
                </a:solidFill>
              </a:defRPr>
            </a:lvl1pPr>
          </a:lstStyle>
          <a:p>
            <a:fld id="{6575370D-4E78-C44F-8DB3-41D140BF8DE9}" type="slidenum">
              <a:rPr lang="en-US" smtClean="0"/>
              <a:pPr/>
              <a:t>‹#›</a:t>
            </a:fld>
            <a:endParaRPr lang="en-US"/>
          </a:p>
        </p:txBody>
      </p:sp>
    </p:spTree>
    <p:extLst>
      <p:ext uri="{BB962C8B-B14F-4D97-AF65-F5344CB8AC3E}">
        <p14:creationId xmlns:p14="http://schemas.microsoft.com/office/powerpoint/2010/main" val="191927760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464481"/>
            <a:ext cx="7772400" cy="1102519"/>
          </a:xfrm>
        </p:spPr>
        <p:txBody>
          <a:bodyPr anchor="b">
            <a:noAutofit/>
          </a:bodyPr>
          <a:lstStyle>
            <a:lvl1pPr>
              <a:defRPr sz="3597"/>
            </a:lvl1pPr>
          </a:lstStyle>
          <a:p>
            <a:r>
              <a:rPr lang="en-US"/>
              <a:t>Click to edit Master title style</a:t>
            </a:r>
          </a:p>
        </p:txBody>
      </p:sp>
      <p:sp>
        <p:nvSpPr>
          <p:cNvPr id="3" name="Subtitle 2"/>
          <p:cNvSpPr>
            <a:spLocks noGrp="1"/>
          </p:cNvSpPr>
          <p:nvPr>
            <p:ph type="subTitle" idx="1"/>
          </p:nvPr>
        </p:nvSpPr>
        <p:spPr>
          <a:xfrm>
            <a:off x="627063" y="2574132"/>
            <a:ext cx="7772400" cy="1314450"/>
          </a:xfrm>
        </p:spPr>
        <p:txBody>
          <a:bodyPr>
            <a:noAutofit/>
          </a:bodyPr>
          <a:lstStyle>
            <a:lvl1pPr marL="0" indent="0" algn="l">
              <a:buNone/>
              <a:defRPr sz="1998" b="1">
                <a:solidFill>
                  <a:schemeClr val="accent3"/>
                </a:solidFill>
              </a:defRPr>
            </a:lvl1pPr>
            <a:lvl2pPr marL="456891" indent="0" algn="ctr">
              <a:buNone/>
              <a:defRPr>
                <a:solidFill>
                  <a:schemeClr val="tx1">
                    <a:tint val="75000"/>
                  </a:schemeClr>
                </a:solidFill>
              </a:defRPr>
            </a:lvl2pPr>
            <a:lvl3pPr marL="913783" indent="0" algn="ctr">
              <a:buNone/>
              <a:defRPr>
                <a:solidFill>
                  <a:schemeClr val="tx1">
                    <a:tint val="75000"/>
                  </a:schemeClr>
                </a:solidFill>
              </a:defRPr>
            </a:lvl3pPr>
            <a:lvl4pPr marL="1370674" indent="0" algn="ctr">
              <a:buNone/>
              <a:defRPr>
                <a:solidFill>
                  <a:schemeClr val="tx1">
                    <a:tint val="75000"/>
                  </a:schemeClr>
                </a:solidFill>
              </a:defRPr>
            </a:lvl4pPr>
            <a:lvl5pPr marL="1827565" indent="0" algn="ctr">
              <a:buNone/>
              <a:defRPr>
                <a:solidFill>
                  <a:schemeClr val="tx1">
                    <a:tint val="75000"/>
                  </a:schemeClr>
                </a:solidFill>
              </a:defRPr>
            </a:lvl5pPr>
            <a:lvl6pPr marL="2284456" indent="0" algn="ctr">
              <a:buNone/>
              <a:defRPr>
                <a:solidFill>
                  <a:schemeClr val="tx1">
                    <a:tint val="75000"/>
                  </a:schemeClr>
                </a:solidFill>
              </a:defRPr>
            </a:lvl6pPr>
            <a:lvl7pPr marL="2741348" indent="0" algn="ctr">
              <a:buNone/>
              <a:defRPr>
                <a:solidFill>
                  <a:schemeClr val="tx1">
                    <a:tint val="75000"/>
                  </a:schemeClr>
                </a:solidFill>
              </a:defRPr>
            </a:lvl7pPr>
            <a:lvl8pPr marL="3198239" indent="0" algn="ctr">
              <a:buNone/>
              <a:defRPr>
                <a:solidFill>
                  <a:schemeClr val="tx1">
                    <a:tint val="75000"/>
                  </a:schemeClr>
                </a:solidFill>
              </a:defRPr>
            </a:lvl8pPr>
            <a:lvl9pPr marL="3655130"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376" tIns="45688" rIns="91376" bIns="45688" numCol="1" rtlCol="0" anchor="ctr" anchorCtr="0" compatLnSpc="1">
            <a:prstTxWarp prst="textNoShape">
              <a:avLst/>
            </a:prstTxWarp>
          </a:bodyPr>
          <a:lstStyle/>
          <a:p>
            <a:pPr marL="0" marR="0" indent="0" algn="ctr" defTabSz="913783" rtl="0" eaLnBrk="1" fontAlgn="base" latinLnBrk="0" hangingPunct="1">
              <a:lnSpc>
                <a:spcPct val="100000"/>
              </a:lnSpc>
              <a:spcBef>
                <a:spcPct val="0"/>
              </a:spcBef>
              <a:spcAft>
                <a:spcPct val="0"/>
              </a:spcAft>
              <a:buClrTx/>
              <a:buSzTx/>
              <a:buFontTx/>
              <a:buNone/>
              <a:tabLst/>
            </a:pPr>
            <a:endParaRPr kumimoji="0" lang="en-US" sz="2198" b="0" i="0" u="none" strike="noStrike" cap="none" normalizeH="0" baseline="0">
              <a:ln>
                <a:noFill/>
              </a:ln>
              <a:solidFill>
                <a:srgbClr val="00A8F7"/>
              </a:solidFill>
              <a:effectLst/>
              <a:latin typeface="Arial" charset="0"/>
              <a:ea typeface="ＭＳ Ｐゴシック" pitchFamily="34" charset="-128"/>
            </a:endParaRPr>
          </a:p>
        </p:txBody>
      </p:sp>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311709" y="4630201"/>
            <a:ext cx="1587373" cy="32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1184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8.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7620000" y="4896207"/>
            <a:ext cx="1066800" cy="125885"/>
          </a:xfrm>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2791830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9.xml><?xml version="1.0" encoding="utf-8"?>
<p:sldLayout xmlns:a="http://schemas.openxmlformats.org/drawingml/2006/main" xmlns:r="http://schemas.openxmlformats.org/officeDocument/2006/relationships" xmlns:p="http://schemas.openxmlformats.org/presentationml/2006/main" showMasterSp="0" userDrawn="1">
  <p:cSld name="Section Title 2">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76" tIns="45688" rIns="91376" bIns="45688" rtlCol="0" anchor="ctr"/>
          <a:lstStyle/>
          <a:p>
            <a:pPr algn="ctr"/>
            <a:endParaRPr lang="en-US" sz="1798"/>
          </a:p>
        </p:txBody>
      </p:sp>
      <p:sp>
        <p:nvSpPr>
          <p:cNvPr id="2" name="Title 1"/>
          <p:cNvSpPr>
            <a:spLocks noGrp="1"/>
          </p:cNvSpPr>
          <p:nvPr>
            <p:ph type="ctrTitle"/>
          </p:nvPr>
        </p:nvSpPr>
        <p:spPr>
          <a:xfrm>
            <a:off x="628650" y="2020494"/>
            <a:ext cx="7772400" cy="1102519"/>
          </a:xfrm>
        </p:spPr>
        <p:txBody>
          <a:bodyPr anchor="ctr">
            <a:noAutofit/>
          </a:bodyPr>
          <a:lstStyle>
            <a:lvl1pPr>
              <a:defRPr sz="3597">
                <a:solidFill>
                  <a:schemeClr val="bg1"/>
                </a:solidFill>
              </a:defRPr>
            </a:lvl1pPr>
          </a:lstStyle>
          <a:p>
            <a:r>
              <a:rPr lang="en-US"/>
              <a:t>Click to edit Master 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376" tIns="45688" rIns="91376" bIns="45688" numCol="1" rtlCol="0" anchor="ctr" anchorCtr="0" compatLnSpc="1">
            <a:prstTxWarp prst="textNoShape">
              <a:avLst/>
            </a:prstTxWarp>
          </a:bodyPr>
          <a:lstStyle/>
          <a:p>
            <a:pPr marL="0" marR="0" indent="0" algn="ctr" defTabSz="913783" rtl="0" eaLnBrk="1" fontAlgn="base" latinLnBrk="0" hangingPunct="1">
              <a:lnSpc>
                <a:spcPct val="100000"/>
              </a:lnSpc>
              <a:spcBef>
                <a:spcPct val="0"/>
              </a:spcBef>
              <a:spcAft>
                <a:spcPct val="0"/>
              </a:spcAft>
              <a:buClrTx/>
              <a:buSzTx/>
              <a:buFontTx/>
              <a:buNone/>
              <a:tabLst/>
            </a:pPr>
            <a:endParaRPr kumimoji="0" lang="en-US" sz="2198" b="0" i="0" u="none" strike="noStrike" cap="none" normalizeH="0" baseline="0">
              <a:ln>
                <a:noFill/>
              </a:ln>
              <a:solidFill>
                <a:srgbClr val="00A8F7"/>
              </a:solidFill>
              <a:effectLst/>
              <a:latin typeface="Arial" charset="0"/>
              <a:ea typeface="ＭＳ Ｐゴシック" pitchFamily="34" charset="-128"/>
            </a:endParaRPr>
          </a:p>
        </p:txBody>
      </p:sp>
    </p:spTree>
    <p:extLst>
      <p:ext uri="{BB962C8B-B14F-4D97-AF65-F5344CB8AC3E}">
        <p14:creationId xmlns:p14="http://schemas.microsoft.com/office/powerpoint/2010/main" val="11480993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2" y="1369902"/>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5 Photo | Type insightful headline in sentence case | One line</a:t>
            </a:r>
          </a:p>
        </p:txBody>
      </p:sp>
      <p:sp>
        <p:nvSpPr>
          <p:cNvPr id="3" name="Date Placeholder 2"/>
          <p:cNvSpPr>
            <a:spLocks noGrp="1"/>
          </p:cNvSpPr>
          <p:nvPr>
            <p:ph type="dt" sz="half" idx="10"/>
          </p:nvPr>
        </p:nvSpPr>
        <p:spPr/>
        <p:txBody>
          <a:bodyPr/>
          <a:lstStyle/>
          <a:p>
            <a:fld id="{F0F40135-2B20-BB43-80FC-138A23B47E69}"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082842" y="1369902"/>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3779921" y="1369899"/>
            <a:ext cx="1680210" cy="1480606"/>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5477001" y="1369902"/>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9" name="Picture Placeholder 8"/>
          <p:cNvSpPr>
            <a:spLocks noGrp="1"/>
          </p:cNvSpPr>
          <p:nvPr>
            <p:ph type="pic" sz="quarter" idx="29"/>
          </p:nvPr>
        </p:nvSpPr>
        <p:spPr>
          <a:xfrm>
            <a:off x="7174081" y="1369902"/>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228452" y="2025592"/>
            <a:ext cx="837520" cy="824912"/>
          </a:xfrm>
          <a:solidFill>
            <a:schemeClr val="tx1"/>
          </a:solidFill>
        </p:spPr>
        <p:txBody>
          <a:bodyPr lIns="102857"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6" name="Text Placeholder 7"/>
          <p:cNvSpPr>
            <a:spLocks noGrp="1"/>
          </p:cNvSpPr>
          <p:nvPr>
            <p:ph type="body" sz="quarter" idx="24" hasCustomPrompt="1"/>
          </p:nvPr>
        </p:nvSpPr>
        <p:spPr>
          <a:xfrm>
            <a:off x="2925534" y="2025592"/>
            <a:ext cx="837520" cy="824912"/>
          </a:xfrm>
          <a:solidFill>
            <a:schemeClr val="accent2"/>
          </a:solidFill>
        </p:spPr>
        <p:txBody>
          <a:bodyPr lIns="102857"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8" name="Text Placeholder 7"/>
          <p:cNvSpPr>
            <a:spLocks noGrp="1"/>
          </p:cNvSpPr>
          <p:nvPr>
            <p:ph type="body" sz="quarter" idx="26" hasCustomPrompt="1"/>
          </p:nvPr>
        </p:nvSpPr>
        <p:spPr>
          <a:xfrm>
            <a:off x="4622613" y="2025592"/>
            <a:ext cx="837520" cy="824912"/>
          </a:xfrm>
          <a:solidFill>
            <a:schemeClr val="accent4"/>
          </a:solidFill>
        </p:spPr>
        <p:txBody>
          <a:bodyPr lIns="102857"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4" name="Text Placeholder 7"/>
          <p:cNvSpPr>
            <a:spLocks noGrp="1"/>
          </p:cNvSpPr>
          <p:nvPr>
            <p:ph type="body" sz="quarter" idx="28" hasCustomPrompt="1"/>
          </p:nvPr>
        </p:nvSpPr>
        <p:spPr>
          <a:xfrm>
            <a:off x="6319692" y="2025592"/>
            <a:ext cx="837520" cy="824912"/>
          </a:xfrm>
          <a:solidFill>
            <a:schemeClr val="accent1"/>
          </a:solidFill>
        </p:spPr>
        <p:txBody>
          <a:bodyPr lIns="102857"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20" name="Text Placeholder 7"/>
          <p:cNvSpPr>
            <a:spLocks noGrp="1"/>
          </p:cNvSpPr>
          <p:nvPr>
            <p:ph type="body" sz="quarter" idx="30" hasCustomPrompt="1"/>
          </p:nvPr>
        </p:nvSpPr>
        <p:spPr>
          <a:xfrm>
            <a:off x="7996578" y="2025592"/>
            <a:ext cx="837520" cy="824912"/>
          </a:xfrm>
          <a:solidFill>
            <a:srgbClr val="A22B38"/>
          </a:solidFill>
        </p:spPr>
        <p:txBody>
          <a:bodyPr lIns="102857"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21" name="Rectangle 20">
            <a:extLst>
              <a:ext uri="{FF2B5EF4-FFF2-40B4-BE49-F238E27FC236}">
                <a16:creationId xmlns:a16="http://schemas.microsoft.com/office/drawing/2014/main" id="{1F65E925-2FCB-43EF-8928-862B5DDB1D8D}"/>
              </a:ext>
            </a:extLst>
          </p:cNvPr>
          <p:cNvSpPr/>
          <p:nvPr userDrawn="1"/>
        </p:nvSpPr>
        <p:spPr bwMode="gray">
          <a:xfrm>
            <a:off x="9194106"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9" rIns="68573" bIns="34289" rtlCol="0" anchor="t"/>
          <a:lstStyle/>
          <a:p>
            <a:pPr defTabSz="685715"/>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91350706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812376" y="246981"/>
            <a:ext cx="3730436" cy="231901"/>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1078249" y="599230"/>
            <a:ext cx="608264" cy="377684"/>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6012115"/>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icon | Type insightful headline in sentence case | 1 line</a:t>
            </a:r>
          </a:p>
        </p:txBody>
      </p:sp>
      <p:sp>
        <p:nvSpPr>
          <p:cNvPr id="3" name="Date Placeholder 2"/>
          <p:cNvSpPr>
            <a:spLocks noGrp="1"/>
          </p:cNvSpPr>
          <p:nvPr>
            <p:ph type="dt" sz="half" idx="10"/>
          </p:nvPr>
        </p:nvSpPr>
        <p:spPr/>
        <p:txBody>
          <a:bodyPr/>
          <a:lstStyle/>
          <a:p>
            <a:fld id="{3730CDC2-F133-E341-8591-0235C128830C}"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599"/>
            <a:ext cx="1645920" cy="1477737"/>
          </a:xfrm>
          <a:solidFill>
            <a:schemeClr val="tx2"/>
          </a:solidFill>
        </p:spPr>
        <p:txBody>
          <a:bodyPr lIns="102857"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7" name="Text Placeholder 7"/>
          <p:cNvSpPr>
            <a:spLocks noGrp="1"/>
          </p:cNvSpPr>
          <p:nvPr>
            <p:ph type="body" sz="quarter" idx="15" hasCustomPrompt="1"/>
          </p:nvPr>
        </p:nvSpPr>
        <p:spPr>
          <a:xfrm>
            <a:off x="2085635" y="1371599"/>
            <a:ext cx="1645920" cy="1477737"/>
          </a:xfrm>
          <a:solidFill>
            <a:schemeClr val="accent2"/>
          </a:solidFill>
        </p:spPr>
        <p:txBody>
          <a:bodyPr lIns="102857"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99796" y="1371599"/>
            <a:ext cx="1645920" cy="1477737"/>
          </a:xfrm>
          <a:solidFill>
            <a:schemeClr val="accent4"/>
          </a:solidFill>
        </p:spPr>
        <p:txBody>
          <a:bodyPr lIns="102857"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5513956" y="1371599"/>
            <a:ext cx="1645920" cy="1477737"/>
          </a:xfrm>
          <a:solidFill>
            <a:schemeClr val="accent1"/>
          </a:solidFill>
        </p:spPr>
        <p:txBody>
          <a:bodyPr lIns="102857"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30" name="Text Placeholder 7"/>
          <p:cNvSpPr>
            <a:spLocks noGrp="1"/>
          </p:cNvSpPr>
          <p:nvPr>
            <p:ph type="body" sz="quarter" idx="18" hasCustomPrompt="1"/>
          </p:nvPr>
        </p:nvSpPr>
        <p:spPr>
          <a:xfrm>
            <a:off x="7228115" y="1371599"/>
            <a:ext cx="1645920" cy="1477737"/>
          </a:xfrm>
          <a:solidFill>
            <a:srgbClr val="A22B38"/>
          </a:solidFill>
        </p:spPr>
        <p:txBody>
          <a:bodyPr lIns="102857"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31" name="Text Placeholder 7"/>
          <p:cNvSpPr>
            <a:spLocks noGrp="1"/>
          </p:cNvSpPr>
          <p:nvPr>
            <p:ph type="body" sz="quarter" idx="19" hasCustomPrompt="1"/>
          </p:nvPr>
        </p:nvSpPr>
        <p:spPr>
          <a:xfrm>
            <a:off x="371475" y="2849335"/>
            <a:ext cx="1645920" cy="1579790"/>
          </a:xfrm>
          <a:solidFill>
            <a:schemeClr val="accent3">
              <a:lumMod val="20000"/>
              <a:lumOff val="80000"/>
            </a:schemeClr>
          </a:solidFill>
        </p:spPr>
        <p:txBody>
          <a:bodyPr lIns="102857" tIns="102857"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7" name="Text Placeholder 7"/>
          <p:cNvSpPr>
            <a:spLocks noGrp="1"/>
          </p:cNvSpPr>
          <p:nvPr>
            <p:ph type="body" sz="quarter" idx="20" hasCustomPrompt="1"/>
          </p:nvPr>
        </p:nvSpPr>
        <p:spPr>
          <a:xfrm>
            <a:off x="2085634" y="2849335"/>
            <a:ext cx="1645922" cy="1579790"/>
          </a:xfrm>
          <a:solidFill>
            <a:schemeClr val="accent3">
              <a:lumMod val="20000"/>
              <a:lumOff val="80000"/>
            </a:schemeClr>
          </a:solidFill>
        </p:spPr>
        <p:txBody>
          <a:bodyPr lIns="102857" tIns="102857"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8" name="Text Placeholder 7"/>
          <p:cNvSpPr>
            <a:spLocks noGrp="1"/>
          </p:cNvSpPr>
          <p:nvPr>
            <p:ph type="body" sz="quarter" idx="21" hasCustomPrompt="1"/>
          </p:nvPr>
        </p:nvSpPr>
        <p:spPr>
          <a:xfrm>
            <a:off x="3799796" y="2849335"/>
            <a:ext cx="1645920" cy="1579790"/>
          </a:xfrm>
          <a:solidFill>
            <a:schemeClr val="accent3">
              <a:lumMod val="20000"/>
              <a:lumOff val="80000"/>
            </a:schemeClr>
          </a:solidFill>
        </p:spPr>
        <p:txBody>
          <a:bodyPr lIns="102857" tIns="102857"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9" name="Text Placeholder 7"/>
          <p:cNvSpPr>
            <a:spLocks noGrp="1"/>
          </p:cNvSpPr>
          <p:nvPr>
            <p:ph type="body" sz="quarter" idx="22" hasCustomPrompt="1"/>
          </p:nvPr>
        </p:nvSpPr>
        <p:spPr>
          <a:xfrm>
            <a:off x="5513956" y="2849335"/>
            <a:ext cx="1645920" cy="1579790"/>
          </a:xfrm>
          <a:solidFill>
            <a:schemeClr val="accent3">
              <a:lumMod val="20000"/>
              <a:lumOff val="80000"/>
            </a:schemeClr>
          </a:solidFill>
        </p:spPr>
        <p:txBody>
          <a:bodyPr lIns="102857" tIns="102857"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20" name="Text Placeholder 7"/>
          <p:cNvSpPr>
            <a:spLocks noGrp="1"/>
          </p:cNvSpPr>
          <p:nvPr>
            <p:ph type="body" sz="quarter" idx="23" hasCustomPrompt="1"/>
          </p:nvPr>
        </p:nvSpPr>
        <p:spPr>
          <a:xfrm>
            <a:off x="7228115" y="2849335"/>
            <a:ext cx="1645920" cy="1579790"/>
          </a:xfrm>
          <a:solidFill>
            <a:schemeClr val="accent3">
              <a:lumMod val="20000"/>
              <a:lumOff val="80000"/>
            </a:schemeClr>
          </a:solidFill>
        </p:spPr>
        <p:txBody>
          <a:bodyPr lIns="102857" tIns="102857"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Tree>
    <p:extLst>
      <p:ext uri="{BB962C8B-B14F-4D97-AF65-F5344CB8AC3E}">
        <p14:creationId xmlns:p14="http://schemas.microsoft.com/office/powerpoint/2010/main" val="41715421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icon | Type insightful headline in sentence case | 1 line</a:t>
            </a:r>
          </a:p>
        </p:txBody>
      </p:sp>
      <p:sp>
        <p:nvSpPr>
          <p:cNvPr id="3" name="Date Placeholder 2"/>
          <p:cNvSpPr>
            <a:spLocks noGrp="1"/>
          </p:cNvSpPr>
          <p:nvPr>
            <p:ph type="dt" sz="half" idx="10"/>
          </p:nvPr>
        </p:nvSpPr>
        <p:spPr/>
        <p:txBody>
          <a:bodyPr/>
          <a:lstStyle/>
          <a:p>
            <a:fld id="{9BD1AE46-959B-3A40-A449-10D5E9AFE6CE}"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6" y="1396092"/>
            <a:ext cx="1273088" cy="980694"/>
          </a:xfrm>
          <a:solidFill>
            <a:schemeClr val="tx2"/>
          </a:solidFill>
        </p:spPr>
        <p:txBody>
          <a:bodyPr lIns="102857"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6" y="2417818"/>
            <a:ext cx="1273088" cy="980694"/>
          </a:xfrm>
          <a:solidFill>
            <a:schemeClr val="accent2"/>
          </a:solidFill>
        </p:spPr>
        <p:txBody>
          <a:bodyPr lIns="102857"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6" y="3439545"/>
            <a:ext cx="1273088" cy="980694"/>
          </a:xfrm>
          <a:solidFill>
            <a:schemeClr val="accent4"/>
          </a:solidFill>
        </p:spPr>
        <p:txBody>
          <a:bodyPr lIns="102857"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738653" y="1396092"/>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738653" y="2432106"/>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738653" y="3468121"/>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19421978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icon | Type insightful headline in sentence case | 1 line</a:t>
            </a:r>
          </a:p>
        </p:txBody>
      </p:sp>
      <p:sp>
        <p:nvSpPr>
          <p:cNvPr id="3" name="Date Placeholder 2"/>
          <p:cNvSpPr>
            <a:spLocks noGrp="1"/>
          </p:cNvSpPr>
          <p:nvPr>
            <p:ph type="dt" sz="half" idx="10"/>
          </p:nvPr>
        </p:nvSpPr>
        <p:spPr/>
        <p:txBody>
          <a:bodyPr/>
          <a:lstStyle/>
          <a:p>
            <a:fld id="{0B76C33D-7178-A941-B245-FA9A1EA00B5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96092"/>
            <a:ext cx="1275588" cy="740664"/>
          </a:xfrm>
          <a:solidFill>
            <a:schemeClr val="tx2"/>
          </a:solidFill>
        </p:spPr>
        <p:txBody>
          <a:bodyPr lIns="102857"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5" y="2165929"/>
            <a:ext cx="1275588" cy="740664"/>
          </a:xfrm>
          <a:solidFill>
            <a:schemeClr val="accent2"/>
          </a:solidFill>
        </p:spPr>
        <p:txBody>
          <a:bodyPr lIns="102857"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5" y="2935766"/>
            <a:ext cx="1275588" cy="740664"/>
          </a:xfrm>
          <a:solidFill>
            <a:schemeClr val="accent4"/>
          </a:solidFill>
        </p:spPr>
        <p:txBody>
          <a:bodyPr lIns="102857"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709737" y="1396092"/>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709737" y="2166227"/>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712458" y="2935766"/>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371475" y="3705602"/>
            <a:ext cx="1275588" cy="740664"/>
          </a:xfrm>
          <a:solidFill>
            <a:schemeClr val="accent1"/>
          </a:solidFill>
        </p:spPr>
        <p:txBody>
          <a:bodyPr lIns="102857"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712458" y="3705305"/>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41319089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icon | Type insightful headline in sentence case | 1 line</a:t>
            </a:r>
          </a:p>
        </p:txBody>
      </p:sp>
      <p:sp>
        <p:nvSpPr>
          <p:cNvPr id="3" name="Date Placeholder 2"/>
          <p:cNvSpPr>
            <a:spLocks noGrp="1"/>
          </p:cNvSpPr>
          <p:nvPr>
            <p:ph type="dt" sz="half" idx="10"/>
          </p:nvPr>
        </p:nvSpPr>
        <p:spPr/>
        <p:txBody>
          <a:bodyPr/>
          <a:lstStyle/>
          <a:p>
            <a:fld id="{CF2C9496-67E8-814E-8D7E-5030D6468F6C}"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81" y="1396092"/>
            <a:ext cx="787853" cy="576072"/>
          </a:xfrm>
          <a:solidFill>
            <a:schemeClr val="tx2"/>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81" y="2011410"/>
            <a:ext cx="787853" cy="576072"/>
          </a:xfrm>
          <a:solidFill>
            <a:schemeClr val="accent2"/>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81" y="2626728"/>
            <a:ext cx="787853" cy="576072"/>
          </a:xfrm>
          <a:solidFill>
            <a:schemeClr val="accent4"/>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221927" y="1396092"/>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224648" y="2009676"/>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224648" y="2623260"/>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371481" y="3242046"/>
            <a:ext cx="787853" cy="576072"/>
          </a:xfrm>
          <a:solidFill>
            <a:schemeClr val="accent1"/>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221927" y="3236844"/>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5" name="Text Placeholder 7"/>
          <p:cNvSpPr>
            <a:spLocks noGrp="1"/>
          </p:cNvSpPr>
          <p:nvPr>
            <p:ph type="body" sz="quarter" idx="23" hasCustomPrompt="1"/>
          </p:nvPr>
        </p:nvSpPr>
        <p:spPr>
          <a:xfrm>
            <a:off x="371481" y="3857363"/>
            <a:ext cx="787853" cy="576072"/>
          </a:xfrm>
          <a:solidFill>
            <a:srgbClr val="A22B38"/>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16" name="Text Placeholder 8"/>
          <p:cNvSpPr>
            <a:spLocks noGrp="1"/>
          </p:cNvSpPr>
          <p:nvPr>
            <p:ph type="body" sz="quarter" idx="24" hasCustomPrompt="1"/>
          </p:nvPr>
        </p:nvSpPr>
        <p:spPr>
          <a:xfrm>
            <a:off x="1224648" y="3850429"/>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4196517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w/photo | Type insightful headline in sentence case | 1 line</a:t>
            </a:r>
          </a:p>
        </p:txBody>
      </p:sp>
      <p:sp>
        <p:nvSpPr>
          <p:cNvPr id="3" name="Date Placeholder 2"/>
          <p:cNvSpPr>
            <a:spLocks noGrp="1"/>
          </p:cNvSpPr>
          <p:nvPr>
            <p:ph type="dt" sz="half" idx="10"/>
          </p:nvPr>
        </p:nvSpPr>
        <p:spPr/>
        <p:txBody>
          <a:bodyPr/>
          <a:lstStyle/>
          <a:p>
            <a:fld id="{FFD86AB2-76A9-E34E-A446-267C7AE5F892}"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5" y="1396092"/>
            <a:ext cx="5572126" cy="96012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5" y="2432106"/>
            <a:ext cx="5572126" cy="96012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5" y="3468121"/>
            <a:ext cx="5572126" cy="96012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6009085" y="1396609"/>
            <a:ext cx="2846784" cy="3031331"/>
          </a:xfrm>
          <a:blipFill>
            <a:blip r:embed="rId2"/>
            <a:stretch>
              <a:fillRect l="-425" t="-6228" r="636" b="-1156"/>
            </a:stretch>
          </a:blipFill>
        </p:spPr>
        <p:txBody>
          <a:bodyPr tIns="342857"/>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26069794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w/photo | Type insightful headline in sentence case | 1 line</a:t>
            </a:r>
          </a:p>
        </p:txBody>
      </p:sp>
      <p:sp>
        <p:nvSpPr>
          <p:cNvPr id="3" name="Date Placeholder 2"/>
          <p:cNvSpPr>
            <a:spLocks noGrp="1"/>
          </p:cNvSpPr>
          <p:nvPr>
            <p:ph type="dt" sz="half" idx="10"/>
          </p:nvPr>
        </p:nvSpPr>
        <p:spPr/>
        <p:txBody>
          <a:bodyPr/>
          <a:lstStyle/>
          <a:p>
            <a:fld id="{33459302-CCAA-534E-8783-C6B48FB3FB03}"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7" y="1396093"/>
            <a:ext cx="5572125" cy="72009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7" y="2167073"/>
            <a:ext cx="5572125" cy="72009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7" y="2938054"/>
            <a:ext cx="5572125" cy="72009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371477" y="3709035"/>
            <a:ext cx="5572125" cy="720090"/>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6009085" y="1396609"/>
            <a:ext cx="2846784" cy="3031331"/>
          </a:xfrm>
          <a:blipFill>
            <a:blip r:embed="rId2"/>
            <a:stretch>
              <a:fillRect l="-425" t="-6228" r="636" b="-1156"/>
            </a:stretch>
          </a:blipFill>
        </p:spPr>
        <p:txBody>
          <a:bodyPr tIns="342857"/>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664148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w/photo | Type insightful headline in sentence case | 1 line</a:t>
            </a:r>
          </a:p>
        </p:txBody>
      </p:sp>
      <p:sp>
        <p:nvSpPr>
          <p:cNvPr id="3" name="Date Placeholder 2"/>
          <p:cNvSpPr>
            <a:spLocks noGrp="1"/>
          </p:cNvSpPr>
          <p:nvPr>
            <p:ph type="dt" sz="half" idx="10"/>
          </p:nvPr>
        </p:nvSpPr>
        <p:spPr/>
        <p:txBody>
          <a:bodyPr/>
          <a:lstStyle/>
          <a:p>
            <a:fld id="{8CE7CD94-6250-9C42-B0DE-1F79F6C18443}"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7" y="1396095"/>
            <a:ext cx="5572125" cy="549184"/>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7" y="2022159"/>
            <a:ext cx="5572125" cy="549184"/>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7" y="2648222"/>
            <a:ext cx="5572125" cy="549184"/>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371477" y="3274287"/>
            <a:ext cx="5572125" cy="549184"/>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3" name="Text Placeholder 8"/>
          <p:cNvSpPr>
            <a:spLocks noGrp="1"/>
          </p:cNvSpPr>
          <p:nvPr>
            <p:ph type="body" sz="quarter" idx="23" hasCustomPrompt="1"/>
          </p:nvPr>
        </p:nvSpPr>
        <p:spPr>
          <a:xfrm>
            <a:off x="371477" y="3900350"/>
            <a:ext cx="5572125" cy="549184"/>
          </a:xfrm>
          <a:solidFill>
            <a:schemeClr val="accent5">
              <a:lumMod val="40000"/>
              <a:lumOff val="60000"/>
            </a:schemeClr>
          </a:solidFill>
        </p:spPr>
        <p:txBody>
          <a:bodyPr lIns="68573" tIns="68573"/>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6009085" y="1396609"/>
            <a:ext cx="2846784" cy="3031331"/>
          </a:xfrm>
          <a:blipFill>
            <a:blip r:embed="rId2"/>
            <a:stretch>
              <a:fillRect l="-425" t="-6228" r="636" b="-1156"/>
            </a:stretch>
          </a:blipFill>
        </p:spPr>
        <p:txBody>
          <a:bodyPr tIns="342857"/>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261381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30" tIns="45715" rIns="91430" bIns="45715" rtlCol="0" anchor="ctr">
            <a:normAutofit/>
          </a:bodyPr>
          <a:lstStyle>
            <a:lvl1pPr>
              <a:defRPr lang="en-US"/>
            </a:lvl1pPr>
          </a:lstStyle>
          <a:p>
            <a:pPr lvl="0"/>
            <a:r>
              <a:rPr lang="en-US"/>
              <a:t>Click to edit Master title style</a:t>
            </a:r>
          </a:p>
        </p:txBody>
      </p:sp>
      <p:sp>
        <p:nvSpPr>
          <p:cNvPr id="3" name="Content Placeholder 2"/>
          <p:cNvSpPr>
            <a:spLocks noGrp="1"/>
          </p:cNvSpPr>
          <p:nvPr>
            <p:ph idx="1"/>
          </p:nvPr>
        </p:nvSpPr>
        <p:spPr>
          <a:xfrm>
            <a:off x="641351" y="1028700"/>
            <a:ext cx="8212911" cy="3600450"/>
          </a:xfrm>
        </p:spPr>
        <p:txBody>
          <a:bodyPr>
            <a:noAutofit/>
          </a:bodyPr>
          <a:lstStyle>
            <a:lvl2pPr marL="342857" indent="-152384">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8640773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FCD8810C-D46D-A245-A371-215590C4D444}" type="datetime1">
              <a:rPr lang="en-US" smtClean="0">
                <a:solidFill>
                  <a:srgbClr val="55565A">
                    <a:tint val="75000"/>
                  </a:srgbClr>
                </a:solidFill>
              </a:rPr>
              <a:pPr/>
              <a:t>5/11/2022</a:t>
            </a:fld>
            <a:endParaRPr lang="en-US">
              <a:solidFill>
                <a:srgbClr val="55565A">
                  <a:tint val="75000"/>
                </a:srgbClr>
              </a:solidFill>
            </a:endParaRPr>
          </a:p>
        </p:txBody>
      </p:sp>
      <p:sp>
        <p:nvSpPr>
          <p:cNvPr id="3" name="Footer Placeholder 2"/>
          <p:cNvSpPr>
            <a:spLocks noGrp="1"/>
          </p:cNvSpPr>
          <p:nvPr>
            <p:ph type="ftr" sz="quarter" idx="11"/>
          </p:nvPr>
        </p:nvSpPr>
        <p:spPr bwMode="gray"/>
        <p:txBody>
          <a:bodyPr/>
          <a:lstStyle/>
          <a:p>
            <a:r>
              <a:rPr lang="en-US">
                <a:solidFill>
                  <a:srgbClr val="55565A">
                    <a:tint val="75000"/>
                  </a:srgbClr>
                </a:solidFill>
              </a:rPr>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3" hasCustomPrompt="1"/>
          </p:nvPr>
        </p:nvSpPr>
        <p:spPr bwMode="gray">
          <a:xfrm>
            <a:off x="3384949" y="2231742"/>
            <a:ext cx="2374106" cy="457030"/>
          </a:xfrm>
        </p:spPr>
        <p:txBody>
          <a:bodyPr anchor="ctr"/>
          <a:lstStyle>
            <a:lvl1pPr algn="ctr">
              <a:defRPr>
                <a:solidFill>
                  <a:schemeClr val="accent4"/>
                </a:solidFill>
              </a:defRPr>
            </a:lvl1pPr>
          </a:lstStyle>
          <a:p>
            <a:pPr lvl="0"/>
            <a:r>
              <a:rPr lang="en-US"/>
              <a:t>[blank]</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4075816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1_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grpSp>
        <p:nvGrpSpPr>
          <p:cNvPr id="8" name="Group 7">
            <a:extLst>
              <a:ext uri="{FF2B5EF4-FFF2-40B4-BE49-F238E27FC236}">
                <a16:creationId xmlns:a16="http://schemas.microsoft.com/office/drawing/2014/main" id="{FBD2F641-E4E3-D34A-9D15-3F904BD4A441}"/>
              </a:ext>
            </a:extLst>
          </p:cNvPr>
          <p:cNvGrpSpPr/>
          <p:nvPr userDrawn="1"/>
        </p:nvGrpSpPr>
        <p:grpSpPr>
          <a:xfrm>
            <a:off x="4009956" y="0"/>
            <a:ext cx="4281833" cy="5143500"/>
            <a:chOff x="143796" y="9728"/>
            <a:chExt cx="5709110" cy="6848272"/>
          </a:xfrm>
        </p:grpSpPr>
        <p:sp>
          <p:nvSpPr>
            <p:cNvPr id="10" name="Parallelogram 9">
              <a:extLst>
                <a:ext uri="{FF2B5EF4-FFF2-40B4-BE49-F238E27FC236}">
                  <a16:creationId xmlns:a16="http://schemas.microsoft.com/office/drawing/2014/main" id="{DD3543ED-B21A-5247-9D88-CFEAF1F7CFA5}"/>
                </a:ext>
              </a:extLst>
            </p:cNvPr>
            <p:cNvSpPr/>
            <p:nvPr/>
          </p:nvSpPr>
          <p:spPr>
            <a:xfrm flipH="1">
              <a:off x="143796" y="9728"/>
              <a:ext cx="5709110" cy="3428514"/>
            </a:xfrm>
            <a:prstGeom prst="parallelogram">
              <a:avLst>
                <a:gd name="adj" fmla="val 75815"/>
              </a:avLst>
            </a:prstGeom>
            <a:solidFill>
              <a:srgbClr val="F2B41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sz="1400">
                <a:solidFill>
                  <a:srgbClr val="FFFFFF"/>
                </a:solidFill>
              </a:endParaRPr>
            </a:p>
          </p:txBody>
        </p:sp>
        <p:sp>
          <p:nvSpPr>
            <p:cNvPr id="12" name="Parallelogram 11">
              <a:extLst>
                <a:ext uri="{FF2B5EF4-FFF2-40B4-BE49-F238E27FC236}">
                  <a16:creationId xmlns:a16="http://schemas.microsoft.com/office/drawing/2014/main" id="{CAF6DADB-98DE-FE4F-94BA-45501BB08838}"/>
                </a:ext>
              </a:extLst>
            </p:cNvPr>
            <p:cNvSpPr/>
            <p:nvPr/>
          </p:nvSpPr>
          <p:spPr>
            <a:xfrm>
              <a:off x="143796" y="3429486"/>
              <a:ext cx="5709110" cy="3428514"/>
            </a:xfrm>
            <a:prstGeom prst="parallelogram">
              <a:avLst>
                <a:gd name="adj" fmla="val 75815"/>
              </a:avLst>
            </a:prstGeom>
            <a:solidFill>
              <a:srgbClr val="F2B41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15"/>
              <a:endParaRPr lang="en-US" sz="1400">
                <a:solidFill>
                  <a:srgbClr val="FFFFFF"/>
                </a:solidFill>
              </a:endParaRPr>
            </a:p>
          </p:txBody>
        </p:sp>
      </p:grpSp>
    </p:spTree>
    <p:extLst>
      <p:ext uri="{BB962C8B-B14F-4D97-AF65-F5344CB8AC3E}">
        <p14:creationId xmlns:p14="http://schemas.microsoft.com/office/powerpoint/2010/main" val="15866637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38291219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6000750" y="0"/>
            <a:ext cx="3143250"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6000750" y="0"/>
            <a:ext cx="3143250"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37045960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6000750" y="0"/>
            <a:ext cx="3143250" cy="51435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6000750" y="0"/>
            <a:ext cx="3143250" cy="51435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6301667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6000750" y="0"/>
            <a:ext cx="3143250" cy="5143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6000750" y="0"/>
            <a:ext cx="3143250" cy="5143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19399853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828680"/>
            <a:ext cx="4033838" cy="2139553"/>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4033838" cy="1337582"/>
          </a:xfrm>
        </p:spPr>
        <p:txBody>
          <a:bodyPr/>
          <a:lstStyle>
            <a:lvl1pPr marL="0" indent="0">
              <a:buNone/>
              <a:defRPr sz="2100">
                <a:solidFill>
                  <a:srgbClr val="7E7F85"/>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Subhead if needed or speaker name </a:t>
            </a:r>
          </a:p>
        </p:txBody>
      </p:sp>
      <p:sp>
        <p:nvSpPr>
          <p:cNvPr id="5" name="Picture Placeholder 4"/>
          <p:cNvSpPr>
            <a:spLocks noGrp="1"/>
          </p:cNvSpPr>
          <p:nvPr>
            <p:ph type="pic" sz="quarter" idx="10" hasCustomPrompt="1"/>
          </p:nvPr>
        </p:nvSpPr>
        <p:spPr bwMode="gray">
          <a:xfrm>
            <a:off x="4600577" y="0"/>
            <a:ext cx="4543425" cy="5143500"/>
          </a:xfrm>
          <a:blipFill>
            <a:blip r:embed="rId2"/>
            <a:stretch>
              <a:fillRect/>
            </a:stretch>
          </a:blipFill>
        </p:spPr>
        <p:txBody>
          <a:bodyPr lIns="685715" rIns="685715" anchor="ctr"/>
          <a:lstStyle>
            <a:lvl1pPr algn="ctr">
              <a:defRPr>
                <a:solidFill>
                  <a:schemeClr val="accent2"/>
                </a:solidFill>
              </a:defRPr>
            </a:lvl1pPr>
          </a:lstStyle>
          <a:p>
            <a:r>
              <a:rPr lang="en-US"/>
              <a:t> </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29396602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00AF8D2C-76F0-D549-A0B8-B671FEC30492}" type="datetime1">
              <a:rPr lang="en-US" smtClean="0">
                <a:solidFill>
                  <a:srgbClr val="55565A">
                    <a:tint val="75000"/>
                  </a:srgbClr>
                </a:solidFill>
              </a:rPr>
              <a:pPr/>
              <a:t>5/11/2022</a:t>
            </a:fld>
            <a:endParaRPr lang="en-US">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FFFFFF"/>
                </a:solidFill>
              </a:rPr>
              <a:pPr/>
              <a:t>‹#›</a:t>
            </a:fld>
            <a:endParaRPr lang="en-US">
              <a:solidFill>
                <a:srgbClr val="FFFFFF"/>
              </a:solidFill>
            </a:endParaRPr>
          </a:p>
        </p:txBody>
      </p:sp>
      <p:pic>
        <p:nvPicPr>
          <p:cNvPr id="5" name="Picture 4"/>
          <p:cNvPicPr>
            <a:picLocks noChangeAspect="1"/>
          </p:cNvPicPr>
          <p:nvPr userDrawn="1"/>
        </p:nvPicPr>
        <p:blipFill>
          <a:blip r:embed="rId2"/>
          <a:stretch>
            <a:fillRect/>
          </a:stretch>
        </p:blipFill>
        <p:spPr>
          <a:xfrm>
            <a:off x="1571625" y="1594266"/>
            <a:ext cx="6000750" cy="783025"/>
          </a:xfrm>
          <a:prstGeom prst="rect">
            <a:avLst/>
          </a:prstGeom>
        </p:spPr>
      </p:pic>
      <p:sp>
        <p:nvSpPr>
          <p:cNvPr id="7" name="Text Box 3"/>
          <p:cNvSpPr txBox="1">
            <a:spLocks noChangeArrowheads="1"/>
          </p:cNvSpPr>
          <p:nvPr userDrawn="1"/>
        </p:nvSpPr>
        <p:spPr bwMode="blackWhite">
          <a:xfrm>
            <a:off x="283058" y="4575556"/>
            <a:ext cx="8605477" cy="302372"/>
          </a:xfrm>
          <a:prstGeom prst="rect">
            <a:avLst/>
          </a:prstGeom>
          <a:noFill/>
          <a:ln w="12700">
            <a:noFill/>
            <a:miter lim="800000"/>
            <a:headEnd type="none" w="sm" len="sm"/>
            <a:tailEnd type="none" w="sm" len="sm"/>
          </a:ln>
          <a:effectLst/>
        </p:spPr>
        <p:txBody>
          <a:bodyPr vert="horz" wrap="square" lIns="137137" tIns="109707" rIns="137137" bIns="109707" numCol="1" anchor="t" anchorCtr="0" compatLnSpc="1">
            <a:prstTxWarp prst="textNoShape">
              <a:avLst/>
            </a:prstTxWarp>
            <a:spAutoFit/>
          </a:bodyPr>
          <a:lstStyle/>
          <a:p>
            <a:pPr defTabSz="699086" eaLnBrk="0" hangingPunct="0"/>
            <a:r>
              <a:rPr lang="en-US" sz="500">
                <a:gradFill>
                  <a:gsLst>
                    <a:gs pos="0">
                      <a:srgbClr val="55565A"/>
                    </a:gs>
                    <a:gs pos="100000">
                      <a:srgbClr val="55565A"/>
                    </a:gs>
                  </a:gsLst>
                  <a:lin ang="5400000" scaled="0"/>
                </a:gradFill>
                <a:cs typeface="Segoe UI" pitchFamily="34" charset="0"/>
              </a:rPr>
              <a:t>© 2019 Optum, Inc. All rights reserved. </a:t>
            </a:r>
          </a:p>
        </p:txBody>
      </p:sp>
    </p:spTree>
    <p:extLst>
      <p:ext uri="{BB962C8B-B14F-4D97-AF65-F5344CB8AC3E}">
        <p14:creationId xmlns:p14="http://schemas.microsoft.com/office/powerpoint/2010/main" val="36865166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2928263"/>
            <a:ext cx="5383666" cy="362165"/>
          </a:xfrm>
        </p:spPr>
        <p:txBody>
          <a:bodyPr anchor="ctr"/>
          <a:lstStyle>
            <a:lvl1pPr>
              <a:defRPr sz="1800">
                <a:solidFill>
                  <a:schemeClr val="accent1"/>
                </a:solidFill>
              </a:defRPr>
            </a:lvl1pPr>
          </a:lstStyle>
          <a:p>
            <a:r>
              <a:rPr lang="en-US"/>
              <a:t>First Name Last Name</a:t>
            </a:r>
          </a:p>
        </p:txBody>
      </p:sp>
      <p:sp>
        <p:nvSpPr>
          <p:cNvPr id="3" name="Text Placeholder 2"/>
          <p:cNvSpPr>
            <a:spLocks noGrp="1"/>
          </p:cNvSpPr>
          <p:nvPr>
            <p:ph type="body" idx="1" hasCustomPrompt="1"/>
          </p:nvPr>
        </p:nvSpPr>
        <p:spPr bwMode="gray">
          <a:xfrm>
            <a:off x="385764" y="3339707"/>
            <a:ext cx="5383666" cy="363474"/>
          </a:xfrm>
        </p:spPr>
        <p:txBody>
          <a:bodyPr anchor="ctr"/>
          <a:lstStyle>
            <a:lvl1pPr marL="0" indent="0">
              <a:buNone/>
              <a:defRPr sz="1800">
                <a:solidFill>
                  <a:schemeClr val="tx1"/>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Title</a:t>
            </a:r>
          </a:p>
        </p:txBody>
      </p:sp>
      <p:sp>
        <p:nvSpPr>
          <p:cNvPr id="4" name="TextBox 3"/>
          <p:cNvSpPr txBox="1"/>
          <p:nvPr/>
        </p:nvSpPr>
        <p:spPr bwMode="gray">
          <a:xfrm>
            <a:off x="371476" y="1901290"/>
            <a:ext cx="2287886" cy="553998"/>
          </a:xfrm>
          <a:prstGeom prst="rect">
            <a:avLst/>
          </a:prstGeom>
          <a:noFill/>
        </p:spPr>
        <p:txBody>
          <a:bodyPr wrap="none" lIns="0" tIns="0" rIns="0" bIns="0" rtlCol="0">
            <a:spAutoFit/>
          </a:bodyPr>
          <a:lstStyle/>
          <a:p>
            <a:pPr defTabSz="685715"/>
            <a:r>
              <a:rPr lang="en-US" sz="3600">
                <a:solidFill>
                  <a:srgbClr val="55565A"/>
                </a:solidFill>
              </a:rPr>
              <a:t>Thank you.</a:t>
            </a:r>
          </a:p>
        </p:txBody>
      </p:sp>
      <p:sp>
        <p:nvSpPr>
          <p:cNvPr id="8" name="TextBox 7"/>
          <p:cNvSpPr txBox="1"/>
          <p:nvPr/>
        </p:nvSpPr>
        <p:spPr bwMode="gray">
          <a:xfrm>
            <a:off x="371479" y="2586675"/>
            <a:ext cx="2414123" cy="323165"/>
          </a:xfrm>
          <a:prstGeom prst="rect">
            <a:avLst/>
          </a:prstGeom>
          <a:noFill/>
        </p:spPr>
        <p:txBody>
          <a:bodyPr wrap="none" lIns="0" tIns="0" rIns="0" bIns="0" rtlCol="0">
            <a:spAutoFit/>
          </a:bodyPr>
          <a:lstStyle/>
          <a:p>
            <a:pPr defTabSz="685715"/>
            <a:r>
              <a:rPr lang="en-US" sz="2100">
                <a:solidFill>
                  <a:srgbClr val="55565A"/>
                </a:solidFill>
              </a:rPr>
              <a:t>Contact information:</a:t>
            </a:r>
          </a:p>
        </p:txBody>
      </p:sp>
      <p:sp>
        <p:nvSpPr>
          <p:cNvPr id="9" name="Text Placeholder 2"/>
          <p:cNvSpPr>
            <a:spLocks noGrp="1"/>
          </p:cNvSpPr>
          <p:nvPr>
            <p:ph type="body" idx="10" hasCustomPrompt="1"/>
          </p:nvPr>
        </p:nvSpPr>
        <p:spPr bwMode="gray">
          <a:xfrm>
            <a:off x="385761" y="3752466"/>
            <a:ext cx="5383666" cy="363474"/>
          </a:xfrm>
        </p:spPr>
        <p:txBody>
          <a:bodyPr anchor="ctr"/>
          <a:lstStyle>
            <a:lvl1pPr marL="0" indent="0">
              <a:buNone/>
              <a:defRPr sz="1800">
                <a:solidFill>
                  <a:schemeClr val="tx1"/>
                </a:solidFill>
              </a:defRPr>
            </a:lvl1pPr>
            <a:lvl2pPr marL="342857" indent="0">
              <a:buNone/>
              <a:defRPr sz="1500">
                <a:solidFill>
                  <a:schemeClr val="tx1">
                    <a:tint val="75000"/>
                  </a:schemeClr>
                </a:solidFill>
              </a:defRPr>
            </a:lvl2pPr>
            <a:lvl3pPr marL="685715" indent="0">
              <a:buNone/>
              <a:defRPr sz="1400">
                <a:solidFill>
                  <a:schemeClr val="tx1">
                    <a:tint val="75000"/>
                  </a:schemeClr>
                </a:solidFill>
              </a:defRPr>
            </a:lvl3pPr>
            <a:lvl4pPr marL="1028573" indent="0">
              <a:buNone/>
              <a:defRPr sz="1200">
                <a:solidFill>
                  <a:schemeClr val="tx1">
                    <a:tint val="75000"/>
                  </a:schemeClr>
                </a:solidFill>
              </a:defRPr>
            </a:lvl4pPr>
            <a:lvl5pPr marL="1371430" indent="0">
              <a:buNone/>
              <a:defRPr sz="1200">
                <a:solidFill>
                  <a:schemeClr val="tx1">
                    <a:tint val="75000"/>
                  </a:schemeClr>
                </a:solidFill>
              </a:defRPr>
            </a:lvl5pPr>
            <a:lvl6pPr marL="1714289" indent="0">
              <a:buNone/>
              <a:defRPr sz="1200">
                <a:solidFill>
                  <a:schemeClr val="tx1">
                    <a:tint val="75000"/>
                  </a:schemeClr>
                </a:solidFill>
              </a:defRPr>
            </a:lvl6pPr>
            <a:lvl7pPr marL="2057144" indent="0">
              <a:buNone/>
              <a:defRPr sz="1200">
                <a:solidFill>
                  <a:schemeClr val="tx1">
                    <a:tint val="75000"/>
                  </a:schemeClr>
                </a:solidFill>
              </a:defRPr>
            </a:lvl7pPr>
            <a:lvl8pPr marL="2400000" indent="0">
              <a:buNone/>
              <a:defRPr sz="1200">
                <a:solidFill>
                  <a:schemeClr val="tx1">
                    <a:tint val="75000"/>
                  </a:schemeClr>
                </a:solidFill>
              </a:defRPr>
            </a:lvl8pPr>
            <a:lvl9pPr marL="2742857" indent="0">
              <a:buNone/>
              <a:defRPr sz="1200">
                <a:solidFill>
                  <a:schemeClr val="tx1">
                    <a:tint val="75000"/>
                  </a:schemeClr>
                </a:solidFill>
              </a:defRPr>
            </a:lvl9pPr>
          </a:lstStyle>
          <a:p>
            <a:pPr lvl="0"/>
            <a:r>
              <a:rPr lang="en-US"/>
              <a:t>Tel: 123-456-7890</a:t>
            </a:r>
          </a:p>
        </p:txBody>
      </p:sp>
      <p:sp>
        <p:nvSpPr>
          <p:cNvPr id="13" name="TextBox 12"/>
          <p:cNvSpPr txBox="1"/>
          <p:nvPr/>
        </p:nvSpPr>
        <p:spPr bwMode="gray">
          <a:xfrm>
            <a:off x="371476" y="1901290"/>
            <a:ext cx="2287886" cy="553998"/>
          </a:xfrm>
          <a:prstGeom prst="rect">
            <a:avLst/>
          </a:prstGeom>
          <a:noFill/>
        </p:spPr>
        <p:txBody>
          <a:bodyPr wrap="none" lIns="0" tIns="0" rIns="0" bIns="0" rtlCol="0">
            <a:spAutoFit/>
          </a:bodyPr>
          <a:lstStyle/>
          <a:p>
            <a:pPr defTabSz="685715"/>
            <a:r>
              <a:rPr lang="en-US" sz="3600">
                <a:solidFill>
                  <a:srgbClr val="55565A"/>
                </a:solidFill>
              </a:rPr>
              <a:t>Thank you.</a:t>
            </a:r>
          </a:p>
        </p:txBody>
      </p:sp>
      <p:sp>
        <p:nvSpPr>
          <p:cNvPr id="14" name="TextBox 13"/>
          <p:cNvSpPr txBox="1"/>
          <p:nvPr/>
        </p:nvSpPr>
        <p:spPr bwMode="gray">
          <a:xfrm>
            <a:off x="371479" y="2586675"/>
            <a:ext cx="2414123" cy="323165"/>
          </a:xfrm>
          <a:prstGeom prst="rect">
            <a:avLst/>
          </a:prstGeom>
          <a:noFill/>
        </p:spPr>
        <p:txBody>
          <a:bodyPr wrap="none" lIns="0" tIns="0" rIns="0" bIns="0" rtlCol="0">
            <a:spAutoFit/>
          </a:bodyPr>
          <a:lstStyle/>
          <a:p>
            <a:pPr defTabSz="685715"/>
            <a:r>
              <a:rPr lang="en-US" sz="2100">
                <a:solidFill>
                  <a:srgbClr val="55565A"/>
                </a:solidFill>
              </a:rPr>
              <a:t>Contact information:</a:t>
            </a:r>
          </a:p>
        </p:txBody>
      </p:sp>
      <p:sp>
        <p:nvSpPr>
          <p:cNvPr id="15" name="TextBox 14"/>
          <p:cNvSpPr txBox="1"/>
          <p:nvPr/>
        </p:nvSpPr>
        <p:spPr bwMode="gray">
          <a:xfrm>
            <a:off x="371476" y="1901290"/>
            <a:ext cx="2287886" cy="553998"/>
          </a:xfrm>
          <a:prstGeom prst="rect">
            <a:avLst/>
          </a:prstGeom>
          <a:noFill/>
        </p:spPr>
        <p:txBody>
          <a:bodyPr wrap="none" lIns="0" tIns="0" rIns="0" bIns="0" rtlCol="0">
            <a:spAutoFit/>
          </a:bodyPr>
          <a:lstStyle/>
          <a:p>
            <a:pPr defTabSz="685715"/>
            <a:r>
              <a:rPr lang="en-US" sz="3600">
                <a:solidFill>
                  <a:srgbClr val="55565A"/>
                </a:solidFill>
              </a:rPr>
              <a:t>Thank you.</a:t>
            </a:r>
          </a:p>
        </p:txBody>
      </p:sp>
      <p:sp>
        <p:nvSpPr>
          <p:cNvPr id="16" name="TextBox 15"/>
          <p:cNvSpPr txBox="1"/>
          <p:nvPr/>
        </p:nvSpPr>
        <p:spPr bwMode="gray">
          <a:xfrm>
            <a:off x="371479" y="2586675"/>
            <a:ext cx="2414123" cy="323165"/>
          </a:xfrm>
          <a:prstGeom prst="rect">
            <a:avLst/>
          </a:prstGeom>
          <a:noFill/>
        </p:spPr>
        <p:txBody>
          <a:bodyPr wrap="none" lIns="0" tIns="0" rIns="0" bIns="0" rtlCol="0">
            <a:spAutoFit/>
          </a:bodyPr>
          <a:lstStyle/>
          <a:p>
            <a:pPr defTabSz="685715"/>
            <a:r>
              <a:rPr lang="en-US" sz="2100">
                <a:solidFill>
                  <a:srgbClr val="55565A"/>
                </a:solidFill>
              </a:rPr>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371476" y="1901290"/>
            <a:ext cx="2287886" cy="553998"/>
          </a:xfrm>
          <a:prstGeom prst="rect">
            <a:avLst/>
          </a:prstGeom>
          <a:noFill/>
        </p:spPr>
        <p:txBody>
          <a:bodyPr wrap="none" lIns="0" tIns="0" rIns="0" bIns="0" rtlCol="0">
            <a:spAutoFit/>
          </a:bodyPr>
          <a:lstStyle/>
          <a:p>
            <a:pPr defTabSz="685715"/>
            <a:r>
              <a:rPr lang="en-US" sz="3600">
                <a:solidFill>
                  <a:srgbClr val="55565A"/>
                </a:solidFill>
              </a:rPr>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371479" y="2586675"/>
            <a:ext cx="2414123" cy="323165"/>
          </a:xfrm>
          <a:prstGeom prst="rect">
            <a:avLst/>
          </a:prstGeom>
          <a:noFill/>
        </p:spPr>
        <p:txBody>
          <a:bodyPr wrap="none" lIns="0" tIns="0" rIns="0" bIns="0" rtlCol="0">
            <a:spAutoFit/>
          </a:bodyPr>
          <a:lstStyle/>
          <a:p>
            <a:pPr defTabSz="685715"/>
            <a:r>
              <a:rPr lang="en-US" sz="2100">
                <a:solidFill>
                  <a:srgbClr val="55565A"/>
                </a:solidFill>
              </a:rPr>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371476" y="1901290"/>
            <a:ext cx="2287886" cy="553998"/>
          </a:xfrm>
          <a:prstGeom prst="rect">
            <a:avLst/>
          </a:prstGeom>
          <a:noFill/>
        </p:spPr>
        <p:txBody>
          <a:bodyPr wrap="none" lIns="0" tIns="0" rIns="0" bIns="0" rtlCol="0">
            <a:spAutoFit/>
          </a:bodyPr>
          <a:lstStyle/>
          <a:p>
            <a:pPr defTabSz="685715"/>
            <a:r>
              <a:rPr lang="en-US" sz="3600">
                <a:solidFill>
                  <a:srgbClr val="55565A"/>
                </a:solidFill>
              </a:rPr>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371479" y="2586675"/>
            <a:ext cx="2414123" cy="323165"/>
          </a:xfrm>
          <a:prstGeom prst="rect">
            <a:avLst/>
          </a:prstGeom>
          <a:noFill/>
        </p:spPr>
        <p:txBody>
          <a:bodyPr wrap="none" lIns="0" tIns="0" rIns="0" bIns="0" rtlCol="0">
            <a:spAutoFit/>
          </a:bodyPr>
          <a:lstStyle/>
          <a:p>
            <a:pPr defTabSz="685715"/>
            <a:r>
              <a:rPr lang="en-US" sz="2100">
                <a:solidFill>
                  <a:srgbClr val="55565A"/>
                </a:solidFill>
              </a:rPr>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371476" y="1901290"/>
            <a:ext cx="2287886" cy="553998"/>
          </a:xfrm>
          <a:prstGeom prst="rect">
            <a:avLst/>
          </a:prstGeom>
          <a:noFill/>
        </p:spPr>
        <p:txBody>
          <a:bodyPr wrap="none" lIns="0" tIns="0" rIns="0" bIns="0" rtlCol="0">
            <a:spAutoFit/>
          </a:bodyPr>
          <a:lstStyle/>
          <a:p>
            <a:pPr defTabSz="685715"/>
            <a:r>
              <a:rPr lang="en-US" sz="3600">
                <a:solidFill>
                  <a:srgbClr val="55565A"/>
                </a:solidFill>
              </a:rPr>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371479" y="2586675"/>
            <a:ext cx="2414123" cy="323165"/>
          </a:xfrm>
          <a:prstGeom prst="rect">
            <a:avLst/>
          </a:prstGeom>
          <a:noFill/>
        </p:spPr>
        <p:txBody>
          <a:bodyPr wrap="none" lIns="0" tIns="0" rIns="0" bIns="0" rtlCol="0">
            <a:spAutoFit/>
          </a:bodyPr>
          <a:lstStyle/>
          <a:p>
            <a:pPr defTabSz="685715"/>
            <a:r>
              <a:rPr lang="en-US" sz="2100">
                <a:solidFill>
                  <a:srgbClr val="55565A"/>
                </a:solidFill>
              </a:rPr>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7" tIns="107562" rIns="134457" bIns="107562" numCol="1" spcCol="0" rtlCol="0" fromWordArt="0" anchor="t" anchorCtr="0" forceAA="0" compatLnSpc="1">
            <a:prstTxWarp prst="textNoShape">
              <a:avLst/>
            </a:prstTxWarp>
            <a:noAutofit/>
          </a:bodyPr>
          <a:lstStyle/>
          <a:p>
            <a:pPr algn="ctr" defTabSz="685562"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5"/>
            <a:ext cx="2792870" cy="364441"/>
          </a:xfrm>
          <a:prstGeom prst="rect">
            <a:avLst/>
          </a:prstGeom>
        </p:spPr>
      </p:pic>
    </p:spTree>
    <p:extLst>
      <p:ext uri="{BB962C8B-B14F-4D97-AF65-F5344CB8AC3E}">
        <p14:creationId xmlns:p14="http://schemas.microsoft.com/office/powerpoint/2010/main" val="1243528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mp; Non-bulleted text - Large Title">
    <p:spTree>
      <p:nvGrpSpPr>
        <p:cNvPr id="1" name=""/>
        <p:cNvGrpSpPr/>
        <p:nvPr/>
      </p:nvGrpSpPr>
      <p:grpSpPr>
        <a:xfrm>
          <a:off x="0" y="0"/>
          <a:ext cx="0" cy="0"/>
          <a:chOff x="0" y="0"/>
          <a:chExt cx="0" cy="0"/>
        </a:xfrm>
      </p:grpSpPr>
      <p:sp>
        <p:nvSpPr>
          <p:cNvPr id="2" name="Title 1"/>
          <p:cNvSpPr>
            <a:spLocks noGrp="1"/>
          </p:cNvSpPr>
          <p:nvPr>
            <p:ph type="title"/>
          </p:nvPr>
        </p:nvSpPr>
        <p:spPr>
          <a:xfrm>
            <a:off x="269264" y="217138"/>
            <a:ext cx="8605476" cy="1345994"/>
          </a:xfrm>
        </p:spPr>
        <p:txBody>
          <a:bodyPr/>
          <a:lstStyle/>
          <a:p>
            <a:r>
              <a:rPr lang="en-US"/>
              <a:t>Click to edit Master title style</a:t>
            </a:r>
          </a:p>
        </p:txBody>
      </p:sp>
      <p:sp>
        <p:nvSpPr>
          <p:cNvPr id="6" name="Text Placeholder 5"/>
          <p:cNvSpPr>
            <a:spLocks noGrp="1"/>
          </p:cNvSpPr>
          <p:nvPr>
            <p:ph type="body" sz="quarter" idx="10"/>
          </p:nvPr>
        </p:nvSpPr>
        <p:spPr>
          <a:xfrm>
            <a:off x="269270" y="1563135"/>
            <a:ext cx="8605477" cy="1317215"/>
          </a:xfrm>
        </p:spPr>
        <p:txBody>
          <a:bodyPr lIns="123421" rIns="123421"/>
          <a:lstStyle>
            <a:lvl1pPr marL="0" indent="0">
              <a:buNone/>
              <a:defRPr>
                <a:gradFill>
                  <a:gsLst>
                    <a:gs pos="1250">
                      <a:schemeClr val="tx1"/>
                    </a:gs>
                    <a:gs pos="99000">
                      <a:schemeClr val="tx1"/>
                    </a:gs>
                  </a:gsLst>
                  <a:lin ang="5400000" scaled="0"/>
                </a:gradFill>
              </a:defRPr>
            </a:lvl1pPr>
            <a:lvl2pPr marL="0" indent="0">
              <a:buFontTx/>
              <a:buNone/>
              <a:defRPr sz="1600"/>
            </a:lvl2pPr>
            <a:lvl3pPr marL="128548" indent="0">
              <a:buNone/>
              <a:defRPr/>
            </a:lvl3pPr>
            <a:lvl4pPr marL="257095" indent="0">
              <a:buNone/>
              <a:defRPr/>
            </a:lvl4pPr>
            <a:lvl5pPr marL="38564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1"/>
          </p:nvPr>
        </p:nvSpPr>
        <p:spPr/>
        <p:txBody>
          <a:bodyPr/>
          <a:lstStyle/>
          <a:p>
            <a:fld id="{D470A6BA-6070-4AD1-A225-45B2351DF1F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822284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6570665" y="747713"/>
            <a:ext cx="2573337" cy="4097337"/>
          </a:xfrm>
        </p:spPr>
        <p:txBody>
          <a:bodyPr anchor="ctr"/>
          <a:lstStyle>
            <a:lvl1pPr marL="0" indent="0" algn="ctr">
              <a:buNone/>
              <a:defRPr baseline="0"/>
            </a:lvl1pPr>
          </a:lstStyle>
          <a:p>
            <a:r>
              <a:rPr lang="en-US"/>
              <a:t>Add photo here</a:t>
            </a:r>
          </a:p>
        </p:txBody>
      </p:sp>
      <p:sp>
        <p:nvSpPr>
          <p:cNvPr id="2" name="Title 1"/>
          <p:cNvSpPr>
            <a:spLocks noGrp="1"/>
          </p:cNvSpPr>
          <p:nvPr>
            <p:ph type="title"/>
          </p:nvPr>
        </p:nvSpPr>
        <p:spPr/>
        <p:txBody>
          <a:bodyPr vert="horz" lIns="91430" tIns="45715" rIns="91430" bIns="45715" rtlCol="0" anchor="ctr">
            <a:normAutofit/>
          </a:bodyPr>
          <a:lstStyle>
            <a:lvl1pPr>
              <a:defRPr lang="en-US"/>
            </a:lvl1pPr>
          </a:lstStyle>
          <a:p>
            <a:pPr lvl="0"/>
            <a:r>
              <a:rPr lang="en-US"/>
              <a:t>Click to edit Master title style</a:t>
            </a:r>
          </a:p>
        </p:txBody>
      </p:sp>
      <p:sp>
        <p:nvSpPr>
          <p:cNvPr id="3" name="Content Placeholder 2"/>
          <p:cNvSpPr>
            <a:spLocks noGrp="1"/>
          </p:cNvSpPr>
          <p:nvPr>
            <p:ph idx="1"/>
          </p:nvPr>
        </p:nvSpPr>
        <p:spPr>
          <a:xfrm>
            <a:off x="641350" y="1028700"/>
            <a:ext cx="5929434" cy="3600450"/>
          </a:xfrm>
        </p:spPr>
        <p:txBody>
          <a:bodyPr>
            <a:noAutofit/>
          </a:bodyPr>
          <a:lstStyle>
            <a:lvl2pPr marL="342857" indent="-152384">
              <a:buFont typeface="Arial" panose="020B0604020202020204" pitchFamily="34" charset="0"/>
              <a:buChar char="-"/>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17438615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70" y="891888"/>
            <a:ext cx="8605477" cy="1449617"/>
          </a:xfrm>
        </p:spPr>
        <p:txBody>
          <a:bodyPr lIns="123421" rIns="123421"/>
          <a:lstStyle>
            <a:lvl1pPr marL="0" indent="0">
              <a:buNone/>
              <a:defRPr sz="2800">
                <a:gradFill>
                  <a:gsLst>
                    <a:gs pos="1250">
                      <a:schemeClr val="tx2"/>
                    </a:gs>
                    <a:gs pos="99000">
                      <a:schemeClr val="tx2"/>
                    </a:gs>
                  </a:gsLst>
                  <a:lin ang="5400000" scaled="0"/>
                </a:gradFill>
              </a:defRPr>
            </a:lvl1pPr>
            <a:lvl2pPr marL="0" indent="0">
              <a:buFontTx/>
              <a:buNone/>
              <a:defRPr sz="1600"/>
            </a:lvl2pPr>
            <a:lvl3pPr marL="128548" indent="0">
              <a:buNone/>
              <a:defRPr/>
            </a:lvl3pPr>
            <a:lvl4pPr marL="257095" indent="0">
              <a:buNone/>
              <a:defRPr/>
            </a:lvl4pPr>
            <a:lvl5pPr marL="38564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D470A6BA-6070-4AD1-A225-45B2351DF1F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878728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3058" y="4575556"/>
            <a:ext cx="8605477" cy="302372"/>
          </a:xfrm>
          <a:prstGeom prst="rect">
            <a:avLst/>
          </a:prstGeom>
          <a:noFill/>
          <a:ln w="12700">
            <a:noFill/>
            <a:miter lim="800000"/>
            <a:headEnd type="none" w="sm" len="sm"/>
            <a:tailEnd type="none" w="sm" len="sm"/>
          </a:ln>
          <a:effectLst/>
        </p:spPr>
        <p:txBody>
          <a:bodyPr vert="horz" wrap="square" lIns="137137" tIns="109707" rIns="137137" bIns="109707" numCol="1" anchor="t" anchorCtr="0" compatLnSpc="1">
            <a:prstTxWarp prst="textNoShape">
              <a:avLst/>
            </a:prstTxWarp>
            <a:spAutoFit/>
          </a:bodyPr>
          <a:lstStyle/>
          <a:p>
            <a:pPr defTabSz="699086" eaLnBrk="0" hangingPunct="0"/>
            <a:r>
              <a:rPr lang="en-US" sz="500">
                <a:gradFill>
                  <a:gsLst>
                    <a:gs pos="0">
                      <a:srgbClr val="55565A"/>
                    </a:gs>
                    <a:gs pos="100000">
                      <a:srgbClr val="55565A"/>
                    </a:gs>
                  </a:gsLst>
                  <a:lin ang="5400000" scaled="0"/>
                </a:gradFill>
                <a:cs typeface="Segoe UI" pitchFamily="34" charset="0"/>
              </a:rPr>
              <a:t>© 2016 Optum, Inc. All rights reserved. </a:t>
            </a:r>
          </a:p>
        </p:txBody>
      </p:sp>
      <p:pic>
        <p:nvPicPr>
          <p:cNvPr id="5" name="Picture 4"/>
          <p:cNvPicPr>
            <a:picLocks noChangeAspect="1"/>
          </p:cNvPicPr>
          <p:nvPr userDrawn="1"/>
        </p:nvPicPr>
        <p:blipFill>
          <a:blip r:embed="rId2"/>
          <a:stretch>
            <a:fillRect/>
          </a:stretch>
        </p:blipFill>
        <p:spPr>
          <a:xfrm>
            <a:off x="1571625" y="1594266"/>
            <a:ext cx="6000750" cy="783025"/>
          </a:xfrm>
          <a:prstGeom prst="rect">
            <a:avLst/>
          </a:prstGeom>
        </p:spPr>
      </p:pic>
    </p:spTree>
    <p:extLst>
      <p:ext uri="{BB962C8B-B14F-4D97-AF65-F5344CB8AC3E}">
        <p14:creationId xmlns:p14="http://schemas.microsoft.com/office/powerpoint/2010/main" val="404390878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6DE4-2E49-3C4C-82FF-61510DE1E44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08DC36-DF1C-8A4C-9290-D74B0EC2E8B0}"/>
              </a:ext>
            </a:extLst>
          </p:cNvPr>
          <p:cNvSpPr>
            <a:spLocks noGrp="1"/>
          </p:cNvSpPr>
          <p:nvPr>
            <p:ph type="subTitle" idx="1"/>
          </p:nvPr>
        </p:nvSpPr>
        <p:spPr>
          <a:xfrm>
            <a:off x="1143000" y="2701528"/>
            <a:ext cx="6858000" cy="1241822"/>
          </a:xfrm>
        </p:spPr>
        <p:txBody>
          <a:bodyPr/>
          <a:lstStyle>
            <a:lvl1pPr marL="0" indent="0" algn="ctr">
              <a:buNone/>
              <a:defRPr sz="1800"/>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6613B72-7805-5E49-B334-B4C1F804606B}"/>
              </a:ext>
            </a:extLst>
          </p:cNvPr>
          <p:cNvSpPr>
            <a:spLocks noGrp="1"/>
          </p:cNvSpPr>
          <p:nvPr>
            <p:ph type="dt" sz="half" idx="10"/>
          </p:nvPr>
        </p:nvSpPr>
        <p:spPr>
          <a:xfrm>
            <a:off x="628650" y="4767264"/>
            <a:ext cx="2057400" cy="273844"/>
          </a:xfrm>
          <a:prstGeom prst="rect">
            <a:avLst/>
          </a:prstGeom>
        </p:spPr>
        <p:txBody>
          <a:bodyPr/>
          <a:lstStyle/>
          <a:p>
            <a:fld id="{BCEEE46C-09F0-464A-BD7D-CE44CF19E1A5}"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a:extLst>
              <a:ext uri="{FF2B5EF4-FFF2-40B4-BE49-F238E27FC236}">
                <a16:creationId xmlns:a16="http://schemas.microsoft.com/office/drawing/2014/main" id="{88D2D495-51D2-CA4C-BF61-58C0327B8513}"/>
              </a:ext>
            </a:extLst>
          </p:cNvPr>
          <p:cNvSpPr>
            <a:spLocks noGrp="1"/>
          </p:cNvSpPr>
          <p:nvPr>
            <p:ph type="ftr" sz="quarter" idx="11"/>
          </p:nvPr>
        </p:nvSpPr>
        <p:spPr>
          <a:xfrm>
            <a:off x="3028950" y="4767264"/>
            <a:ext cx="3086100" cy="273844"/>
          </a:xfrm>
          <a:prstGeom prst="rect">
            <a:avLst/>
          </a:prstGeom>
        </p:spPr>
        <p:txBody>
          <a:bodyPr/>
          <a:lstStyle/>
          <a:p>
            <a:endParaRPr lang="en-US">
              <a:solidFill>
                <a:srgbClr val="55565A">
                  <a:tint val="75000"/>
                </a:srgbClr>
              </a:solidFill>
            </a:endParaRPr>
          </a:p>
        </p:txBody>
      </p:sp>
      <p:sp>
        <p:nvSpPr>
          <p:cNvPr id="6" name="Slide Number Placeholder 5">
            <a:extLst>
              <a:ext uri="{FF2B5EF4-FFF2-40B4-BE49-F238E27FC236}">
                <a16:creationId xmlns:a16="http://schemas.microsoft.com/office/drawing/2014/main" id="{C70EB1AF-4B9D-5849-B33F-4504F47AB95A}"/>
              </a:ext>
            </a:extLst>
          </p:cNvPr>
          <p:cNvSpPr>
            <a:spLocks noGrp="1"/>
          </p:cNvSpPr>
          <p:nvPr>
            <p:ph type="sldNum" sz="quarter" idx="12"/>
          </p:nvPr>
        </p:nvSpPr>
        <p:spPr>
          <a:xfrm>
            <a:off x="8801100" y="4800600"/>
            <a:ext cx="342900" cy="342900"/>
          </a:xfrm>
        </p:spPr>
        <p:txBody>
          <a:bodyPr/>
          <a:lstStyle/>
          <a:p>
            <a:fld id="{586B10C1-D7F3-9F40-B93E-CAD9B3D85391}"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6176322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175"/>
            <a:ext cx="9144000" cy="5148258"/>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87" r="85"/>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596"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371476" y="828679"/>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371476" y="2943229"/>
            <a:ext cx="5580290" cy="730703"/>
          </a:xfrm>
        </p:spPr>
        <p:txBody>
          <a:bodyPr/>
          <a:lstStyle>
            <a:lvl1pPr marL="0" indent="0" algn="l">
              <a:buNone/>
              <a:defRPr sz="2100">
                <a:solidFill>
                  <a:srgbClr val="7E7F85"/>
                </a:solidFill>
              </a:defRPr>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89"/>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p:txBody>
          <a:bodyPr/>
          <a:lstStyle/>
          <a:p>
            <a:fld id="{8238B657-F5A1-CE4E-BE44-E7119FF99A44}"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6"/>
            <a:ext cx="4711538" cy="614807"/>
          </a:xfrm>
          <a:prstGeom prst="rect">
            <a:avLst/>
          </a:prstGeom>
        </p:spPr>
      </p:pic>
    </p:spTree>
    <p:extLst>
      <p:ext uri="{BB962C8B-B14F-4D97-AF65-F5344CB8AC3E}">
        <p14:creationId xmlns:p14="http://schemas.microsoft.com/office/powerpoint/2010/main" val="5983258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grpSp>
        <p:nvGrpSpPr>
          <p:cNvPr id="13" name="Group 12"/>
          <p:cNvGrpSpPr/>
          <p:nvPr/>
        </p:nvGrpSpPr>
        <p:grpSpPr>
          <a:xfrm>
            <a:off x="0" y="6971"/>
            <a:ext cx="9144000" cy="5137089"/>
            <a:chOff x="0" y="-233"/>
            <a:chExt cx="9163964" cy="5148305"/>
          </a:xfrm>
        </p:grpSpPr>
        <p:pic>
          <p:nvPicPr>
            <p:cNvPr id="14" name="Picture 13"/>
            <p:cNvPicPr>
              <a:picLocks noChangeAspect="1"/>
            </p:cNvPicPr>
            <p:nvPr/>
          </p:nvPicPr>
          <p:blipFill rotWithShape="1">
            <a:blip r:embed="rId2" cstate="email">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5" name="Rectangle 14"/>
            <p:cNvSpPr/>
            <p:nvPr/>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596"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a:xfrm>
            <a:off x="371476" y="828679"/>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a:xfrm>
            <a:off x="371476" y="2943229"/>
            <a:ext cx="5580290" cy="730703"/>
          </a:xfrm>
        </p:spPr>
        <p:txBody>
          <a:bodyPr/>
          <a:lstStyle>
            <a:lvl1pPr marL="0" indent="0" algn="l">
              <a:buNone/>
              <a:defRPr sz="2100">
                <a:solidFill>
                  <a:schemeClr val="tx1"/>
                </a:solidFill>
              </a:defRPr>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a:xfrm>
            <a:off x="371476" y="3742989"/>
            <a:ext cx="5580008" cy="526937"/>
          </a:xfrm>
        </p:spPr>
        <p:txBody>
          <a:bodyPr/>
          <a:lstStyle>
            <a:lvl1pPr>
              <a:defRPr>
                <a:solidFill>
                  <a:schemeClr val="tx1"/>
                </a:solidFill>
              </a:defRPr>
            </a:lvl1pPr>
          </a:lstStyle>
          <a:p>
            <a:pPr lvl="0"/>
            <a:r>
              <a:rPr lang="en-US"/>
              <a:t>Month DD, YYYY</a:t>
            </a:r>
          </a:p>
        </p:txBody>
      </p:sp>
      <p:sp>
        <p:nvSpPr>
          <p:cNvPr id="4" name="Date Placeholder 3">
            <a:extLst>
              <a:ext uri="{FF2B5EF4-FFF2-40B4-BE49-F238E27FC236}">
                <a16:creationId xmlns:a16="http://schemas.microsoft.com/office/drawing/2014/main" id="{994E08A3-4092-47F1-9E71-C70852FA56AC}"/>
              </a:ext>
            </a:extLst>
          </p:cNvPr>
          <p:cNvSpPr>
            <a:spLocks noGrp="1"/>
          </p:cNvSpPr>
          <p:nvPr>
            <p:ph type="dt" sz="half" idx="14"/>
          </p:nvPr>
        </p:nvSpPr>
        <p:spPr/>
        <p:txBody>
          <a:bodyPr/>
          <a:lstStyle/>
          <a:p>
            <a:fld id="{E1E73121-7B3E-9542-A578-64E2FE217CBC}"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6"/>
            <a:ext cx="4711538" cy="614807"/>
          </a:xfrm>
          <a:prstGeom prst="rect">
            <a:avLst/>
          </a:prstGeom>
        </p:spPr>
      </p:pic>
    </p:spTree>
    <p:extLst>
      <p:ext uri="{BB962C8B-B14F-4D97-AF65-F5344CB8AC3E}">
        <p14:creationId xmlns:p14="http://schemas.microsoft.com/office/powerpoint/2010/main" val="13649044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grpSp>
        <p:nvGrpSpPr>
          <p:cNvPr id="16" name="Group 15"/>
          <p:cNvGrpSpPr/>
          <p:nvPr/>
        </p:nvGrpSpPr>
        <p:grpSpPr bwMode="gray">
          <a:xfrm>
            <a:off x="0" y="-175"/>
            <a:ext cx="9144000" cy="5143734"/>
            <a:chOff x="0" y="-233"/>
            <a:chExt cx="9144000" cy="5143734"/>
          </a:xfrm>
        </p:grpSpPr>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l="203" r="503" b="622"/>
            <a:stretch/>
          </p:blipFill>
          <p:spPr bwMode="gray">
            <a:xfrm>
              <a:off x="0" y="0"/>
              <a:ext cx="9144000" cy="5143500"/>
            </a:xfrm>
            <a:prstGeom prst="rect">
              <a:avLst/>
            </a:prstGeom>
          </p:spPr>
        </p:pic>
        <p:sp>
          <p:nvSpPr>
            <p:cNvPr id="18" name="Rectangle 17"/>
            <p:cNvSpPr/>
            <p:nvPr/>
          </p:nvSpPr>
          <p:spPr bwMode="gray">
            <a:xfrm>
              <a:off x="0" y="-233"/>
              <a:ext cx="9051472" cy="5143734"/>
            </a:xfrm>
            <a:prstGeom prst="rect">
              <a:avLst/>
            </a:prstGeom>
            <a:gradFill flip="none" rotWithShape="1">
              <a:gsLst>
                <a:gs pos="0">
                  <a:srgbClr val="FFFFFF"/>
                </a:gs>
                <a:gs pos="56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596"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371476" y="828679"/>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371476" y="2943229"/>
            <a:ext cx="5580290" cy="730703"/>
          </a:xfrm>
        </p:spPr>
        <p:txBody>
          <a:bodyPr/>
          <a:lstStyle>
            <a:lvl1pPr marL="0" indent="0" algn="l">
              <a:buNone/>
              <a:defRPr sz="2100">
                <a:solidFill>
                  <a:srgbClr val="7E7F85"/>
                </a:solidFill>
              </a:defRPr>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89"/>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6285D584-066A-4A89-9A12-E19AD0ECCD07}"/>
              </a:ext>
            </a:extLst>
          </p:cNvPr>
          <p:cNvSpPr>
            <a:spLocks noGrp="1"/>
          </p:cNvSpPr>
          <p:nvPr>
            <p:ph type="dt" sz="half" idx="14"/>
          </p:nvPr>
        </p:nvSpPr>
        <p:spPr/>
        <p:txBody>
          <a:bodyPr/>
          <a:lstStyle/>
          <a:p>
            <a:fld id="{9FA19466-1230-8744-BE5C-06C3B7D7C0C9}"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6"/>
            <a:ext cx="4711538" cy="614807"/>
          </a:xfrm>
          <a:prstGeom prst="rect">
            <a:avLst/>
          </a:prstGeom>
        </p:spPr>
      </p:pic>
    </p:spTree>
    <p:extLst>
      <p:ext uri="{BB962C8B-B14F-4D97-AF65-F5344CB8AC3E}">
        <p14:creationId xmlns:p14="http://schemas.microsoft.com/office/powerpoint/2010/main" val="7126851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bwMode="gray">
          <a:xfrm>
            <a:off x="0" y="0"/>
            <a:ext cx="9144000" cy="5143500"/>
          </a:xfrm>
          <a:solidFill>
            <a:schemeClr val="accent4"/>
          </a:solidFill>
        </p:spPr>
        <p:txBody>
          <a:bodyPr/>
          <a:lstStyle>
            <a:lvl1pPr>
              <a:defRPr/>
            </a:lvl1pPr>
          </a:lstStyle>
          <a:p>
            <a:r>
              <a:rPr lang="en-US"/>
              <a:t>Click picture icon in middle of slide to add full bleed picture</a:t>
            </a:r>
          </a:p>
        </p:txBody>
      </p:sp>
      <p:sp>
        <p:nvSpPr>
          <p:cNvPr id="14" name="Text Placeholder 3"/>
          <p:cNvSpPr>
            <a:spLocks noGrp="1"/>
          </p:cNvSpPr>
          <p:nvPr>
            <p:ph type="body" sz="quarter" idx="16" hasCustomPrompt="1"/>
          </p:nvPr>
        </p:nvSpPr>
        <p:spPr bwMode="gray">
          <a:xfrm>
            <a:off x="0" y="-4420"/>
            <a:ext cx="9144000" cy="51435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lvl1pPr>
              <a:defRPr lang="en-US" sz="1500" dirty="0">
                <a:gradFill>
                  <a:gsLst>
                    <a:gs pos="0">
                      <a:srgbClr val="FFFFFF"/>
                    </a:gs>
                    <a:gs pos="100000">
                      <a:srgbClr val="FFFFFF"/>
                    </a:gs>
                  </a:gsLst>
                  <a:lin ang="5400000" scaled="0"/>
                </a:gradFill>
              </a:defRPr>
            </a:lvl1pPr>
          </a:lstStyle>
          <a:p>
            <a:pPr lvl="0" algn="ctr" defTabSz="685596" fontAlgn="base">
              <a:spcBef>
                <a:spcPct val="0"/>
              </a:spcBef>
              <a:spcAft>
                <a:spcPct val="0"/>
              </a:spcAft>
            </a:pPr>
            <a:r>
              <a:rPr lang="en-US"/>
              <a:t> </a:t>
            </a:r>
          </a:p>
        </p:txBody>
      </p:sp>
      <p:sp>
        <p:nvSpPr>
          <p:cNvPr id="2" name="Title 1"/>
          <p:cNvSpPr>
            <a:spLocks noGrp="1"/>
          </p:cNvSpPr>
          <p:nvPr>
            <p:ph type="ctrTitle" hasCustomPrompt="1"/>
          </p:nvPr>
        </p:nvSpPr>
        <p:spPr bwMode="gray">
          <a:xfrm>
            <a:off x="371476" y="828679"/>
            <a:ext cx="5580290" cy="2051879"/>
          </a:xfrm>
        </p:spPr>
        <p:txBody>
          <a:bodyPr anchor="b"/>
          <a:lstStyle>
            <a:lvl1pPr algn="l">
              <a:defRPr sz="3600"/>
            </a:lvl1pPr>
          </a:lstStyle>
          <a:p>
            <a:r>
              <a:rPr lang="en-US"/>
              <a:t>Insightful presentation title in sentence case max 3 lines | Image instructions at right</a:t>
            </a:r>
          </a:p>
        </p:txBody>
      </p:sp>
      <p:sp>
        <p:nvSpPr>
          <p:cNvPr id="3" name="Subtitle 2"/>
          <p:cNvSpPr>
            <a:spLocks noGrp="1"/>
          </p:cNvSpPr>
          <p:nvPr>
            <p:ph type="subTitle" idx="1" hasCustomPrompt="1"/>
          </p:nvPr>
        </p:nvSpPr>
        <p:spPr bwMode="gray">
          <a:xfrm>
            <a:off x="371476" y="2943229"/>
            <a:ext cx="5580290" cy="730703"/>
          </a:xfrm>
        </p:spPr>
        <p:txBody>
          <a:bodyPr/>
          <a:lstStyle>
            <a:lvl1pPr marL="0" indent="0" algn="l">
              <a:buNone/>
              <a:defRPr sz="2100">
                <a:solidFill>
                  <a:srgbClr val="7E7F85"/>
                </a:solidFill>
              </a:defRPr>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89"/>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6C189E88-7755-437F-A367-C0D1CAAA7DB7}"/>
              </a:ext>
            </a:extLst>
          </p:cNvPr>
          <p:cNvSpPr>
            <a:spLocks noGrp="1"/>
          </p:cNvSpPr>
          <p:nvPr>
            <p:ph type="dt" sz="half" idx="18"/>
          </p:nvPr>
        </p:nvSpPr>
        <p:spPr/>
        <p:txBody>
          <a:bodyPr/>
          <a:lstStyle/>
          <a:p>
            <a:fld id="{FA30CA33-0408-7843-BED9-E167C47D3192}" type="datetime1">
              <a:rPr lang="en-US" smtClean="0">
                <a:solidFill>
                  <a:srgbClr val="55565A">
                    <a:tint val="75000"/>
                  </a:srgbClr>
                </a:solidFill>
              </a:rPr>
              <a:pPr/>
              <a:t>5/11/2022</a:t>
            </a:fld>
            <a:endParaRPr lang="en-US">
              <a:solidFill>
                <a:srgbClr val="55565A">
                  <a:tint val="75000"/>
                </a:srgbClr>
              </a:solidFill>
            </a:endParaRP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835" y="4407766"/>
            <a:ext cx="4711538" cy="614807"/>
          </a:xfrm>
          <a:prstGeom prst="rect">
            <a:avLst/>
          </a:prstGeom>
        </p:spPr>
      </p:pic>
    </p:spTree>
    <p:extLst>
      <p:ext uri="{BB962C8B-B14F-4D97-AF65-F5344CB8AC3E}">
        <p14:creationId xmlns:p14="http://schemas.microsoft.com/office/powerpoint/2010/main" val="25320582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0" y="0"/>
            <a:ext cx="9144000" cy="5143500"/>
          </a:xfrm>
          <a:solidFill>
            <a:schemeClr val="bg1"/>
          </a:solidFill>
        </p:spPr>
        <p:txBody>
          <a:bodyPr lIns="685749" rIns="685749" anchor="ctr"/>
          <a:lstStyle>
            <a:lvl1pPr algn="ctr">
              <a:defRPr>
                <a:solidFill>
                  <a:schemeClr val="accent2"/>
                </a:solidFill>
              </a:defRPr>
            </a:lvl1pPr>
          </a:lstStyle>
          <a:p>
            <a:r>
              <a:rPr lang="en-US"/>
              <a:t> </a:t>
            </a:r>
          </a:p>
        </p:txBody>
      </p:sp>
      <p:sp>
        <p:nvSpPr>
          <p:cNvPr id="2" name="Title 1"/>
          <p:cNvSpPr>
            <a:spLocks noGrp="1"/>
          </p:cNvSpPr>
          <p:nvPr>
            <p:ph type="title" hasCustomPrompt="1"/>
          </p:nvPr>
        </p:nvSpPr>
        <p:spPr bwMode="gray">
          <a:xfrm>
            <a:off x="658291" y="1685320"/>
            <a:ext cx="2667762" cy="1254869"/>
          </a:xfrm>
        </p:spPr>
        <p:txBody>
          <a:bodyPr anchor="b"/>
          <a:lstStyle>
            <a:lvl1pPr>
              <a:defRPr sz="2700" baseline="0"/>
            </a:lvl1pPr>
          </a:lstStyle>
          <a:p>
            <a:r>
              <a:rPr lang="en-US"/>
              <a:t>Section title in sentence case </a:t>
            </a:r>
          </a:p>
        </p:txBody>
      </p:sp>
      <p:sp>
        <p:nvSpPr>
          <p:cNvPr id="3" name="Text Placeholder 2"/>
          <p:cNvSpPr>
            <a:spLocks noGrp="1"/>
          </p:cNvSpPr>
          <p:nvPr>
            <p:ph type="body" idx="1" hasCustomPrompt="1"/>
          </p:nvPr>
        </p:nvSpPr>
        <p:spPr bwMode="gray">
          <a:xfrm>
            <a:off x="658289" y="3178971"/>
            <a:ext cx="2667762" cy="971551"/>
          </a:xfrm>
        </p:spPr>
        <p:txBody>
          <a:bodyPr/>
          <a:lstStyle>
            <a:lvl1pPr marL="0" indent="0">
              <a:spcBef>
                <a:spcPts val="0"/>
              </a:spcBef>
              <a:spcAft>
                <a:spcPts val="450"/>
              </a:spcAft>
              <a:buNone/>
              <a:defRPr sz="1400" spc="-15" baseline="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23958282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22020118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and Conten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a:xfrm>
            <a:off x="3013142" y="1057887"/>
            <a:ext cx="5845107" cy="3600623"/>
          </a:xfrm>
        </p:spPr>
        <p:txBody>
          <a:bodyPr/>
          <a:lstStyle>
            <a:lvl1pPr>
              <a:defRPr sz="1500"/>
            </a:lvl1pPr>
            <a:lvl2pPr>
              <a:defRPr sz="1500"/>
            </a:lvl2pPr>
            <a:lvl3pPr>
              <a:defRPr sz="1500"/>
            </a:lvl3pPr>
            <a:lvl4pPr>
              <a:defRPr sz="1400"/>
            </a:lvl4pPr>
            <a:lvl5pPr>
              <a:defRPr sz="1200"/>
            </a:lvl5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5" y="1057884"/>
            <a:ext cx="2107956" cy="2947780"/>
          </a:xfrm>
        </p:spPr>
        <p:txBody>
          <a:bodyPr/>
          <a:lstStyle>
            <a:lvl1pPr>
              <a:lnSpc>
                <a:spcPct val="100000"/>
              </a:lnSpc>
              <a:defRPr sz="15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5413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30" tIns="45715" rIns="91430" bIns="45715" rtlCol="0" anchor="ctr">
            <a:normAutofit/>
          </a:bodyPr>
          <a:lstStyle>
            <a:lvl1pPr>
              <a:defRPr lang="en-US"/>
            </a:lvl1pPr>
          </a:lstStyle>
          <a:p>
            <a:pPr lvl="0"/>
            <a:r>
              <a:rPr lang="en-US"/>
              <a:t>Click to edit Master title style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15835102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idx="1" hasCustomPrompt="1"/>
          </p:nvPr>
        </p:nvSpPr>
        <p:spPr>
          <a:xfrm>
            <a:off x="371477" y="1057885"/>
            <a:ext cx="8486775" cy="3367160"/>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9B12D-92C4-3B43-B1D8-9965D43BF638}"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757792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ntent, no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7" y="1057885"/>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2" y="1057885"/>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4692188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7" y="1369219"/>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2" y="1369219"/>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B22B7-E70D-5C40-876F-2AAFEE548D55}"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8"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7388750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Content Placeholder 2"/>
          <p:cNvSpPr>
            <a:spLocks noGrp="1"/>
          </p:cNvSpPr>
          <p:nvPr>
            <p:ph sz="half" idx="1" hasCustomPrompt="1"/>
          </p:nvPr>
        </p:nvSpPr>
        <p:spPr>
          <a:xfrm>
            <a:off x="371477" y="1369219"/>
            <a:ext cx="4143375"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29152" y="1369219"/>
            <a:ext cx="4245429" cy="3059906"/>
          </a:xfrm>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F0BFFF-AA19-A248-B278-6D3F06A4B752}" type="datetime1">
              <a:rPr lang="en-US" smtClean="0">
                <a:solidFill>
                  <a:srgbClr val="55565A">
                    <a:tint val="75000"/>
                  </a:srgbClr>
                </a:solidFill>
              </a:rPr>
              <a:pPr/>
              <a:t>5/11/2022</a:t>
            </a:fld>
            <a:endParaRPr lang="en-US">
              <a:solidFill>
                <a:srgbClr val="55565A">
                  <a:tint val="75000"/>
                </a:srgbClr>
              </a:solidFill>
            </a:endParaRPr>
          </a:p>
        </p:txBody>
      </p:sp>
      <p:sp>
        <p:nvSpPr>
          <p:cNvPr id="6" name="Footer Placeholder 5"/>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9" name="Text Placeholder 2"/>
          <p:cNvSpPr>
            <a:spLocks noGrp="1"/>
          </p:cNvSpPr>
          <p:nvPr>
            <p:ph type="body" idx="13" hasCustomPrompt="1"/>
          </p:nvPr>
        </p:nvSpPr>
        <p:spPr>
          <a:xfrm>
            <a:off x="371476" y="838713"/>
            <a:ext cx="4126706" cy="369094"/>
          </a:xfrm>
        </p:spPr>
        <p:txBody>
          <a:bodyPr anchor="t"/>
          <a:lstStyle>
            <a:lvl1pPr marL="0" indent="0">
              <a:buNone/>
              <a:defRPr sz="2000" b="0">
                <a:solidFill>
                  <a:schemeClr val="accent4"/>
                </a:solidFill>
              </a:defRPr>
            </a:lvl1pPr>
            <a:lvl2pPr marL="342875" indent="0">
              <a:buNone/>
              <a:defRPr sz="1500" b="1"/>
            </a:lvl2pPr>
            <a:lvl3pPr marL="685749" indent="0">
              <a:buNone/>
              <a:defRPr sz="140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Short subhead</a:t>
            </a:r>
          </a:p>
        </p:txBody>
      </p:sp>
      <p:sp>
        <p:nvSpPr>
          <p:cNvPr id="10" name="Text Placeholder 4"/>
          <p:cNvSpPr>
            <a:spLocks noGrp="1"/>
          </p:cNvSpPr>
          <p:nvPr>
            <p:ph type="body" sz="quarter" idx="3" hasCustomPrompt="1"/>
          </p:nvPr>
        </p:nvSpPr>
        <p:spPr>
          <a:xfrm>
            <a:off x="4629150" y="838713"/>
            <a:ext cx="4229100" cy="369094"/>
          </a:xfrm>
        </p:spPr>
        <p:txBody>
          <a:bodyPr anchor="t"/>
          <a:lstStyle>
            <a:lvl1pPr marL="0" indent="0">
              <a:buNone/>
              <a:defRPr sz="2000" b="0">
                <a:solidFill>
                  <a:schemeClr val="accent4"/>
                </a:solidFill>
              </a:defRPr>
            </a:lvl1pPr>
            <a:lvl2pPr marL="342875" indent="0">
              <a:buNone/>
              <a:defRPr sz="1500" b="1"/>
            </a:lvl2pPr>
            <a:lvl3pPr marL="685749" indent="0">
              <a:buNone/>
              <a:defRPr sz="1400" b="1"/>
            </a:lvl3pPr>
            <a:lvl4pPr marL="1028624" indent="0">
              <a:buNone/>
              <a:defRPr sz="1200" b="1"/>
            </a:lvl4pPr>
            <a:lvl5pPr marL="1371498" indent="0">
              <a:buNone/>
              <a:defRPr sz="1200" b="1"/>
            </a:lvl5pPr>
            <a:lvl6pPr marL="1714373" indent="0">
              <a:buNone/>
              <a:defRPr sz="1200" b="1"/>
            </a:lvl6pPr>
            <a:lvl7pPr marL="2057246" indent="0">
              <a:buNone/>
              <a:defRPr sz="1200" b="1"/>
            </a:lvl7pPr>
            <a:lvl8pPr marL="2400120" indent="0">
              <a:buNone/>
              <a:defRPr sz="1200" b="1"/>
            </a:lvl8pPr>
            <a:lvl9pPr marL="2742995" indent="0">
              <a:buNone/>
              <a:defRPr sz="1200" b="1"/>
            </a:lvl9pPr>
          </a:lstStyle>
          <a:p>
            <a:pPr lvl="0"/>
            <a:r>
              <a:rPr lang="en-US"/>
              <a:t>Short subhead</a:t>
            </a:r>
          </a:p>
        </p:txBody>
      </p:sp>
    </p:spTree>
    <p:extLst>
      <p:ext uri="{BB962C8B-B14F-4D97-AF65-F5344CB8AC3E}">
        <p14:creationId xmlns:p14="http://schemas.microsoft.com/office/powerpoint/2010/main" val="18526092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2035167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362DF9DB-8334-D945-AB69-E456494DD0B0}"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Tree>
    <p:extLst>
      <p:ext uri="{BB962C8B-B14F-4D97-AF65-F5344CB8AC3E}">
        <p14:creationId xmlns:p14="http://schemas.microsoft.com/office/powerpoint/2010/main" val="21295317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 | One line</a:t>
            </a:r>
          </a:p>
        </p:txBody>
      </p:sp>
      <p:sp>
        <p:nvSpPr>
          <p:cNvPr id="3" name="Date Placeholder 2"/>
          <p:cNvSpPr>
            <a:spLocks noGrp="1"/>
          </p:cNvSpPr>
          <p:nvPr>
            <p:ph type="dt" sz="half" idx="10"/>
          </p:nvPr>
        </p:nvSpPr>
        <p:spPr/>
        <p:txBody>
          <a:bodyPr/>
          <a:lstStyle/>
          <a:p>
            <a:fld id="{FBE6979F-CB61-594E-83EE-7A39EC78DBD5}"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0" name="Text Placeholder 9"/>
          <p:cNvSpPr>
            <a:spLocks noGrp="1"/>
          </p:cNvSpPr>
          <p:nvPr>
            <p:ph type="body" sz="quarter" idx="14" hasCustomPrompt="1"/>
          </p:nvPr>
        </p:nvSpPr>
        <p:spPr>
          <a:xfrm>
            <a:off x="1139675" y="1371602"/>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3878922" y="1371602"/>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6683111" y="1371602"/>
            <a:ext cx="1399032" cy="1400175"/>
          </a:xfrm>
          <a:prstGeom prst="ellipse">
            <a:avLst/>
          </a:prstGeom>
          <a:ln w="19050">
            <a:solidFill>
              <a:schemeClr val="accent1"/>
            </a:solidFill>
          </a:ln>
        </p:spPr>
        <p:txBody>
          <a:bodyPr anchor="ctr"/>
          <a:lstStyle>
            <a:lvl1pPr algn="ctr">
              <a:buNone/>
              <a:defRPr sz="900">
                <a:solidFill>
                  <a:schemeClr val="bg2">
                    <a:lumMod val="85000"/>
                  </a:schemeClr>
                </a:solidFill>
              </a:defRPr>
            </a:lvl1pPr>
          </a:lstStyle>
          <a:p>
            <a:pPr lvl="0"/>
            <a:r>
              <a:rPr lang="en-US"/>
              <a:t>Place icon here. To hide this text, place cursor then hit space bar. Duplicate or delete as needed.</a:t>
            </a:r>
          </a:p>
        </p:txBody>
      </p:sp>
      <p:sp>
        <p:nvSpPr>
          <p:cNvPr id="13" name="Content Placeholder 2"/>
          <p:cNvSpPr>
            <a:spLocks noGrp="1"/>
          </p:cNvSpPr>
          <p:nvPr>
            <p:ph sz="half" idx="1" hasCustomPrompt="1"/>
          </p:nvPr>
        </p:nvSpPr>
        <p:spPr>
          <a:xfrm>
            <a:off x="588385" y="3301270"/>
            <a:ext cx="2501612" cy="1127857"/>
          </a:xfrm>
        </p:spPr>
        <p:txBody>
          <a:bodyPr/>
          <a:lstStyle>
            <a:lvl1pPr>
              <a:defRPr sz="1200">
                <a:solidFill>
                  <a:schemeClr val="tx2"/>
                </a:solidFill>
              </a:defRPr>
            </a:lvl1pPr>
            <a:lvl2pPr marL="171438" indent="-171438">
              <a:buFont typeface="Arial" panose="020B0604020202020204" pitchFamily="34" charset="0"/>
              <a:buChar char="•"/>
              <a:defRPr sz="1200"/>
            </a:lvl2pPr>
            <a:lvl3pPr marL="342875" indent="-171438">
              <a:buClr>
                <a:schemeClr val="tx1"/>
              </a:buClr>
              <a:buFont typeface="Arial" panose="020B0604020202020204" pitchFamily="34" charset="0"/>
              <a:buChar char="−"/>
              <a:defRPr sz="1200"/>
            </a:lvl3pPr>
            <a:lvl4pPr marL="515502" indent="-172629">
              <a:buFont typeface="Arial" panose="020B0604020202020204" pitchFamily="34" charset="0"/>
              <a:buChar char="•"/>
              <a:defRPr sz="1200"/>
            </a:lvl4pPr>
            <a:lvl5pPr>
              <a:defRPr sz="1100"/>
            </a:lvl5pPr>
          </a:lstStyle>
          <a:p>
            <a:pPr lvl="0"/>
            <a:r>
              <a:rPr lang="en-US"/>
              <a:t>Type 16 pt gray text max three lines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3327634" y="3301270"/>
            <a:ext cx="2501612" cy="1127857"/>
          </a:xfrm>
        </p:spPr>
        <p:txBody>
          <a:bodyPr/>
          <a:lstStyle>
            <a:lvl1pPr>
              <a:defRPr sz="1200">
                <a:solidFill>
                  <a:schemeClr val="tx2"/>
                </a:solidFill>
              </a:defRPr>
            </a:lvl1pPr>
            <a:lvl2pPr marL="171438" indent="-171438">
              <a:buFont typeface="Arial" panose="020B0604020202020204" pitchFamily="34" charset="0"/>
              <a:buChar char="•"/>
              <a:defRPr sz="1200"/>
            </a:lvl2pPr>
            <a:lvl3pPr marL="342875" indent="-171438">
              <a:buClr>
                <a:schemeClr val="tx1"/>
              </a:buClr>
              <a:buFont typeface="Arial" panose="020B0604020202020204" pitchFamily="34" charset="0"/>
              <a:buChar char="−"/>
              <a:defRPr sz="1200"/>
            </a:lvl3pPr>
            <a:lvl4pPr marL="515502" indent="-172629">
              <a:buFont typeface="Arial" panose="020B0604020202020204" pitchFamily="34" charset="0"/>
              <a:buChar char="•"/>
              <a:defRPr sz="1200"/>
            </a:lvl4pPr>
            <a:lvl5pPr>
              <a:defRPr sz="11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6131821" y="3301270"/>
            <a:ext cx="2501612" cy="1127857"/>
          </a:xfrm>
        </p:spPr>
        <p:txBody>
          <a:bodyPr/>
          <a:lstStyle>
            <a:lvl1pPr>
              <a:defRPr sz="1200">
                <a:solidFill>
                  <a:schemeClr val="tx2"/>
                </a:solidFill>
              </a:defRPr>
            </a:lvl1pPr>
            <a:lvl2pPr marL="171438" indent="-171438">
              <a:buFont typeface="Arial" panose="020B0604020202020204" pitchFamily="34" charset="0"/>
              <a:buChar char="•"/>
              <a:defRPr sz="1200"/>
            </a:lvl2pPr>
            <a:lvl3pPr marL="342875" indent="-171438">
              <a:buClr>
                <a:schemeClr val="tx1"/>
              </a:buClr>
              <a:buFont typeface="Arial" panose="020B0604020202020204" pitchFamily="34" charset="0"/>
              <a:buChar char="−"/>
              <a:defRPr sz="1200"/>
            </a:lvl3pPr>
            <a:lvl4pPr marL="515502" indent="-172629">
              <a:buFont typeface="Arial" panose="020B0604020202020204" pitchFamily="34" charset="0"/>
              <a:buChar char="•"/>
              <a:defRPr sz="1200"/>
            </a:lvl4pPr>
            <a:lvl5pPr>
              <a:defRPr sz="1100"/>
            </a:lvl5pPr>
          </a:lstStyle>
          <a:p>
            <a:pPr lvl="0"/>
            <a:r>
              <a:rPr lang="en-US"/>
              <a:t>Type 16 pt gray text max three lines </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588385" y="2901554"/>
            <a:ext cx="2501612" cy="342900"/>
          </a:xfrm>
        </p:spPr>
        <p:txBody>
          <a:bodyPr/>
          <a:lstStyle>
            <a:lvl1pPr>
              <a:defRPr sz="1200">
                <a:solidFill>
                  <a:schemeClr val="accent1"/>
                </a:solidFill>
              </a:defRPr>
            </a:lvl1pPr>
          </a:lstStyle>
          <a:p>
            <a:pPr lvl="0"/>
            <a:r>
              <a:rPr lang="en-US"/>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3327634" y="2899005"/>
            <a:ext cx="2501612" cy="342900"/>
          </a:xfrm>
        </p:spPr>
        <p:txBody>
          <a:bodyPr/>
          <a:lstStyle>
            <a:lvl1pPr>
              <a:defRPr sz="1200">
                <a:solidFill>
                  <a:schemeClr val="accent1"/>
                </a:solidFill>
              </a:defRPr>
            </a:lvl1pPr>
          </a:lstStyle>
          <a:p>
            <a:pPr lvl="0"/>
            <a:r>
              <a:rPr lang="en-US"/>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6131821" y="2899005"/>
            <a:ext cx="2501612" cy="342900"/>
          </a:xfrm>
        </p:spPr>
        <p:txBody>
          <a:bodyPr/>
          <a:lstStyle>
            <a:lvl1pPr>
              <a:defRPr sz="1200">
                <a:solidFill>
                  <a:schemeClr val="accent1"/>
                </a:solidFill>
              </a:defRPr>
            </a:lvl1pPr>
          </a:lstStyle>
          <a:p>
            <a:pPr lvl="0"/>
            <a:r>
              <a:rPr lang="en-US"/>
              <a:t>Type subhead in 16 pt orange | Max two lines</a:t>
            </a:r>
          </a:p>
        </p:txBody>
      </p:sp>
    </p:spTree>
    <p:extLst>
      <p:ext uri="{BB962C8B-B14F-4D97-AF65-F5344CB8AC3E}">
        <p14:creationId xmlns:p14="http://schemas.microsoft.com/office/powerpoint/2010/main" val="16247928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 Type insightful headline in sentence case | One line</a:t>
            </a:r>
          </a:p>
        </p:txBody>
      </p:sp>
      <p:sp>
        <p:nvSpPr>
          <p:cNvPr id="3" name="Date Placeholder 2"/>
          <p:cNvSpPr>
            <a:spLocks noGrp="1"/>
          </p:cNvSpPr>
          <p:nvPr>
            <p:ph type="dt" sz="half" idx="10"/>
          </p:nvPr>
        </p:nvSpPr>
        <p:spPr/>
        <p:txBody>
          <a:bodyPr/>
          <a:lstStyle/>
          <a:p>
            <a:fld id="{A131AD87-B724-594E-98FD-35F8EA8B27D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601"/>
            <a:ext cx="1645920" cy="497681"/>
          </a:xfrm>
          <a:solidFill>
            <a:schemeClr val="tx2"/>
          </a:solidFill>
        </p:spPr>
        <p:txBody>
          <a:bodyPr lIns="102863"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085635" y="1371602"/>
            <a:ext cx="1645920" cy="497681"/>
          </a:xfrm>
          <a:solidFill>
            <a:schemeClr val="accent2"/>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3799796" y="1371602"/>
            <a:ext cx="1645920" cy="497681"/>
          </a:xfrm>
          <a:solidFill>
            <a:schemeClr val="accent4"/>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5513956" y="1371602"/>
            <a:ext cx="1645920" cy="497681"/>
          </a:xfrm>
          <a:solidFill>
            <a:schemeClr val="accent1"/>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0" name="Text Placeholder 7"/>
          <p:cNvSpPr>
            <a:spLocks noGrp="1"/>
          </p:cNvSpPr>
          <p:nvPr>
            <p:ph type="body" sz="quarter" idx="18" hasCustomPrompt="1"/>
          </p:nvPr>
        </p:nvSpPr>
        <p:spPr>
          <a:xfrm>
            <a:off x="7228115" y="1371602"/>
            <a:ext cx="1645920" cy="497681"/>
          </a:xfrm>
          <a:solidFill>
            <a:srgbClr val="A22B38"/>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164592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085635" y="1869279"/>
            <a:ext cx="164592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3799796" y="1869279"/>
            <a:ext cx="164592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5513956" y="1869279"/>
            <a:ext cx="164592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5" name="Text Placeholder 7"/>
          <p:cNvSpPr>
            <a:spLocks noGrp="1"/>
          </p:cNvSpPr>
          <p:nvPr>
            <p:ph type="body" sz="quarter" idx="23" hasCustomPrompt="1"/>
          </p:nvPr>
        </p:nvSpPr>
        <p:spPr>
          <a:xfrm>
            <a:off x="7228116" y="1869279"/>
            <a:ext cx="164592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4676156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Column | Type insightful headline in sentence case | One line</a:t>
            </a:r>
          </a:p>
        </p:txBody>
      </p:sp>
      <p:sp>
        <p:nvSpPr>
          <p:cNvPr id="3" name="Date Placeholder 2"/>
          <p:cNvSpPr>
            <a:spLocks noGrp="1"/>
          </p:cNvSpPr>
          <p:nvPr>
            <p:ph type="dt" sz="half" idx="10"/>
          </p:nvPr>
        </p:nvSpPr>
        <p:spPr/>
        <p:txBody>
          <a:bodyPr/>
          <a:lstStyle/>
          <a:p>
            <a:fld id="{17D79F98-2828-F343-AAD4-254357817DC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601"/>
            <a:ext cx="2057400" cy="497681"/>
          </a:xfrm>
          <a:solidFill>
            <a:schemeClr val="tx2"/>
          </a:solidFill>
        </p:spPr>
        <p:txBody>
          <a:bodyPr lIns="102863"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2517436" y="1371602"/>
            <a:ext cx="2057400" cy="497681"/>
          </a:xfrm>
          <a:solidFill>
            <a:schemeClr val="accent2"/>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4663397" y="1371602"/>
            <a:ext cx="2057400" cy="497681"/>
          </a:xfrm>
          <a:solidFill>
            <a:schemeClr val="accent4"/>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9" name="Text Placeholder 7"/>
          <p:cNvSpPr>
            <a:spLocks noGrp="1"/>
          </p:cNvSpPr>
          <p:nvPr>
            <p:ph type="body" sz="quarter" idx="17" hasCustomPrompt="1"/>
          </p:nvPr>
        </p:nvSpPr>
        <p:spPr>
          <a:xfrm>
            <a:off x="6809357" y="1371602"/>
            <a:ext cx="2057400" cy="497681"/>
          </a:xfrm>
          <a:solidFill>
            <a:schemeClr val="accent1"/>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20574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2517436" y="1869279"/>
            <a:ext cx="20574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4663397" y="1869279"/>
            <a:ext cx="20574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4" name="Text Placeholder 7"/>
          <p:cNvSpPr>
            <a:spLocks noGrp="1"/>
          </p:cNvSpPr>
          <p:nvPr>
            <p:ph type="body" sz="quarter" idx="22" hasCustomPrompt="1"/>
          </p:nvPr>
        </p:nvSpPr>
        <p:spPr>
          <a:xfrm>
            <a:off x="6809357" y="1869279"/>
            <a:ext cx="20574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1729450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Column | Type insightful headline in sentence case | One line</a:t>
            </a:r>
          </a:p>
        </p:txBody>
      </p:sp>
      <p:sp>
        <p:nvSpPr>
          <p:cNvPr id="3" name="Date Placeholder 2"/>
          <p:cNvSpPr>
            <a:spLocks noGrp="1"/>
          </p:cNvSpPr>
          <p:nvPr>
            <p:ph type="dt" sz="half" idx="10"/>
          </p:nvPr>
        </p:nvSpPr>
        <p:spPr/>
        <p:txBody>
          <a:bodyPr/>
          <a:lstStyle/>
          <a:p>
            <a:fld id="{BC942B76-AB4F-F14C-83C8-F25C5E51E2AB}"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601"/>
            <a:ext cx="2743200" cy="497681"/>
          </a:xfrm>
          <a:solidFill>
            <a:schemeClr val="tx2"/>
          </a:solidFill>
        </p:spPr>
        <p:txBody>
          <a:bodyPr lIns="102863"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7" name="Text Placeholder 7"/>
          <p:cNvSpPr>
            <a:spLocks noGrp="1"/>
          </p:cNvSpPr>
          <p:nvPr>
            <p:ph type="body" sz="quarter" idx="15" hasCustomPrompt="1"/>
          </p:nvPr>
        </p:nvSpPr>
        <p:spPr>
          <a:xfrm>
            <a:off x="3252220" y="1371601"/>
            <a:ext cx="2743200" cy="497681"/>
          </a:xfrm>
          <a:solidFill>
            <a:schemeClr val="accent2"/>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6132964" y="1371601"/>
            <a:ext cx="2743200" cy="497681"/>
          </a:xfrm>
          <a:solidFill>
            <a:schemeClr val="accent4"/>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5" y="1869279"/>
            <a:ext cx="27432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2" name="Text Placeholder 7"/>
          <p:cNvSpPr>
            <a:spLocks noGrp="1"/>
          </p:cNvSpPr>
          <p:nvPr>
            <p:ph type="body" sz="quarter" idx="20" hasCustomPrompt="1"/>
          </p:nvPr>
        </p:nvSpPr>
        <p:spPr>
          <a:xfrm>
            <a:off x="3252220" y="1869279"/>
            <a:ext cx="27432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6132964" y="1869279"/>
            <a:ext cx="27432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215755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sp>
        <p:nvSpPr>
          <p:cNvPr id="2" name="Title 1"/>
          <p:cNvSpPr>
            <a:spLocks noGrp="1"/>
          </p:cNvSpPr>
          <p:nvPr>
            <p:ph type="ctrTitle"/>
          </p:nvPr>
        </p:nvSpPr>
        <p:spPr>
          <a:xfrm>
            <a:off x="628650" y="2020497"/>
            <a:ext cx="7772400" cy="1102519"/>
          </a:xfrm>
        </p:spPr>
        <p:txBody>
          <a:bodyPr anchor="ctr">
            <a:noAutofit/>
          </a:bodyPr>
          <a:lstStyle>
            <a:lvl1pPr>
              <a:defRPr sz="3600"/>
            </a:lvl1pPr>
          </a:lstStyle>
          <a:p>
            <a:r>
              <a:rPr lang="en-US"/>
              <a:t>Click to edit Master 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00A8F7"/>
              </a:solidFill>
              <a:effectLst/>
              <a:latin typeface="Arial" charset="0"/>
              <a:ea typeface="ＭＳ Ｐゴシック" pitchFamily="34" charset="-128"/>
            </a:endParaRPr>
          </a:p>
        </p:txBody>
      </p:sp>
    </p:spTree>
    <p:extLst>
      <p:ext uri="{BB962C8B-B14F-4D97-AF65-F5344CB8AC3E}">
        <p14:creationId xmlns:p14="http://schemas.microsoft.com/office/powerpoint/2010/main" val="2061009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Column | Type insightful headline in sentence case | One line</a:t>
            </a:r>
          </a:p>
        </p:txBody>
      </p:sp>
      <p:sp>
        <p:nvSpPr>
          <p:cNvPr id="3" name="Date Placeholder 2"/>
          <p:cNvSpPr>
            <a:spLocks noGrp="1"/>
          </p:cNvSpPr>
          <p:nvPr>
            <p:ph type="dt" sz="half" idx="10"/>
          </p:nvPr>
        </p:nvSpPr>
        <p:spPr/>
        <p:txBody>
          <a:bodyPr/>
          <a:lstStyle/>
          <a:p>
            <a:fld id="{DA0C1A62-0478-454C-A69B-F944B514978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4" y="1371604"/>
            <a:ext cx="4114800" cy="497681"/>
          </a:xfrm>
          <a:solidFill>
            <a:schemeClr val="tx2"/>
          </a:solidFill>
        </p:spPr>
        <p:txBody>
          <a:bodyPr lIns="102863" anchor="ctr"/>
          <a:lstStyle>
            <a:lvl1pPr algn="l">
              <a:lnSpc>
                <a:spcPct val="90000"/>
              </a:lnSpc>
              <a:spcBef>
                <a:spcPts val="0"/>
              </a:spcBef>
              <a:spcAft>
                <a:spcPts val="0"/>
              </a:spcAft>
              <a:defRPr sz="1400">
                <a:solidFill>
                  <a:schemeClr val="bg1"/>
                </a:solidFill>
              </a:defRPr>
            </a:lvl1pPr>
          </a:lstStyle>
          <a:p>
            <a:pPr lvl="0"/>
            <a:r>
              <a:rPr lang="en-US"/>
              <a:t>Header</a:t>
            </a:r>
          </a:p>
        </p:txBody>
      </p:sp>
      <p:sp>
        <p:nvSpPr>
          <p:cNvPr id="28" name="Text Placeholder 7"/>
          <p:cNvSpPr>
            <a:spLocks noGrp="1"/>
          </p:cNvSpPr>
          <p:nvPr>
            <p:ph type="body" sz="quarter" idx="16" hasCustomPrompt="1"/>
          </p:nvPr>
        </p:nvSpPr>
        <p:spPr>
          <a:xfrm>
            <a:off x="4735284" y="1371601"/>
            <a:ext cx="4114800" cy="497681"/>
          </a:xfrm>
          <a:solidFill>
            <a:schemeClr val="accent2"/>
          </a:solidFill>
        </p:spPr>
        <p:txBody>
          <a:bodyPr lIns="102863" anchor="ctr"/>
          <a:lstStyle>
            <a:lvl1pPr>
              <a:lnSpc>
                <a:spcPct val="90000"/>
              </a:lnSpc>
              <a:spcBef>
                <a:spcPts val="0"/>
              </a:spcBef>
              <a:spcAft>
                <a:spcPts val="0"/>
              </a:spcAft>
              <a:defRPr sz="1400">
                <a:solidFill>
                  <a:schemeClr val="bg1"/>
                </a:solidFill>
              </a:defRPr>
            </a:lvl1pPr>
          </a:lstStyle>
          <a:p>
            <a:pPr lvl="0"/>
            <a:r>
              <a:rPr lang="en-US"/>
              <a:t>Header</a:t>
            </a:r>
          </a:p>
        </p:txBody>
      </p:sp>
      <p:sp>
        <p:nvSpPr>
          <p:cNvPr id="31" name="Text Placeholder 7"/>
          <p:cNvSpPr>
            <a:spLocks noGrp="1"/>
          </p:cNvSpPr>
          <p:nvPr>
            <p:ph type="body" sz="quarter" idx="19" hasCustomPrompt="1"/>
          </p:nvPr>
        </p:nvSpPr>
        <p:spPr>
          <a:xfrm>
            <a:off x="371474" y="1869279"/>
            <a:ext cx="41148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
        <p:nvSpPr>
          <p:cNvPr id="33" name="Text Placeholder 7"/>
          <p:cNvSpPr>
            <a:spLocks noGrp="1"/>
          </p:cNvSpPr>
          <p:nvPr>
            <p:ph type="body" sz="quarter" idx="21" hasCustomPrompt="1"/>
          </p:nvPr>
        </p:nvSpPr>
        <p:spPr>
          <a:xfrm>
            <a:off x="4735284" y="1869279"/>
            <a:ext cx="4114800" cy="2559846"/>
          </a:xfrm>
          <a:solidFill>
            <a:schemeClr val="accent3">
              <a:lumMod val="20000"/>
              <a:lumOff val="80000"/>
            </a:schemeClr>
          </a:solidFill>
        </p:spPr>
        <p:txBody>
          <a:bodyPr lIns="102863" tIns="102863" anchor="t"/>
          <a:lstStyle>
            <a:lvl1pPr marL="0" indent="0" algn="l">
              <a:lnSpc>
                <a:spcPct val="90000"/>
              </a:lnSpc>
              <a:spcBef>
                <a:spcPts val="0"/>
              </a:spcBef>
              <a:spcAft>
                <a:spcPts val="0"/>
              </a:spcAft>
              <a:buFont typeface="Arial" panose="020B0604020202020204" pitchFamily="34" charset="0"/>
              <a:buNone/>
              <a:defRPr sz="1400">
                <a:solidFill>
                  <a:schemeClr val="tx1"/>
                </a:solidFill>
              </a:defRPr>
            </a:lvl1pPr>
          </a:lstStyle>
          <a:p>
            <a:pPr lvl="0"/>
            <a:r>
              <a:rPr lang="en-US"/>
              <a:t>Text – add bullet if needed</a:t>
            </a:r>
          </a:p>
        </p:txBody>
      </p:sp>
    </p:spTree>
    <p:extLst>
      <p:ext uri="{BB962C8B-B14F-4D97-AF65-F5344CB8AC3E}">
        <p14:creationId xmlns:p14="http://schemas.microsoft.com/office/powerpoint/2010/main" val="19028320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2 Photo | Type insightful headline in sentence case | One line</a:t>
            </a:r>
          </a:p>
        </p:txBody>
      </p:sp>
      <p:sp>
        <p:nvSpPr>
          <p:cNvPr id="3" name="Date Placeholder 2"/>
          <p:cNvSpPr>
            <a:spLocks noGrp="1"/>
          </p:cNvSpPr>
          <p:nvPr>
            <p:ph type="dt" sz="half" idx="10"/>
          </p:nvPr>
        </p:nvSpPr>
        <p:spPr/>
        <p:txBody>
          <a:bodyPr/>
          <a:lstStyle/>
          <a:p>
            <a:fld id="{78BF5B44-9B8B-C34E-893E-6E1D3491FE15}"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393250" y="1371602"/>
            <a:ext cx="4178753"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1883228" y="3352802"/>
            <a:ext cx="2688771" cy="1076325"/>
          </a:xfrm>
          <a:solidFill>
            <a:schemeClr val="accent2"/>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4572000" y="1371602"/>
            <a:ext cx="4286250"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6169914" y="3352802"/>
            <a:ext cx="2688336" cy="1076325"/>
          </a:xfrm>
          <a:solidFill>
            <a:schemeClr val="accent4"/>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1" name="Rectangle 10">
            <a:extLst>
              <a:ext uri="{FF2B5EF4-FFF2-40B4-BE49-F238E27FC236}">
                <a16:creationId xmlns:a16="http://schemas.microsoft.com/office/drawing/2014/main" id="{BEE817BE-EAFE-488D-818F-3A834185D3B9}"/>
              </a:ext>
            </a:extLst>
          </p:cNvPr>
          <p:cNvSpPr/>
          <p:nvPr userDrawn="1"/>
        </p:nvSpPr>
        <p:spPr bwMode="gray">
          <a:xfrm>
            <a:off x="9194104"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t"/>
          <a:lstStyle/>
          <a:p>
            <a:pPr defTabSz="685749"/>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2038402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3" y="1371602"/>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3 Photo | Type insightful headline in sentence case | One line</a:t>
            </a:r>
          </a:p>
        </p:txBody>
      </p:sp>
      <p:sp>
        <p:nvSpPr>
          <p:cNvPr id="3" name="Date Placeholder 2"/>
          <p:cNvSpPr>
            <a:spLocks noGrp="1"/>
          </p:cNvSpPr>
          <p:nvPr>
            <p:ph type="dt" sz="half" idx="10"/>
          </p:nvPr>
        </p:nvSpPr>
        <p:spPr/>
        <p:txBody>
          <a:bodyPr/>
          <a:lstStyle/>
          <a:p>
            <a:fld id="{8A753E66-661B-EC41-A926-211A5934B574}"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1653244" y="2905293"/>
            <a:ext cx="1558019" cy="1523832"/>
          </a:xfrm>
          <a:solidFill>
            <a:schemeClr val="tx1"/>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5" name="Picture Placeholder 8"/>
          <p:cNvSpPr>
            <a:spLocks noGrp="1"/>
          </p:cNvSpPr>
          <p:nvPr>
            <p:ph type="pic" sz="quarter" idx="23"/>
          </p:nvPr>
        </p:nvSpPr>
        <p:spPr>
          <a:xfrm>
            <a:off x="3214799" y="1371602"/>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6" name="Text Placeholder 7"/>
          <p:cNvSpPr>
            <a:spLocks noGrp="1"/>
          </p:cNvSpPr>
          <p:nvPr>
            <p:ph type="body" sz="quarter" idx="24" hasCustomPrompt="1"/>
          </p:nvPr>
        </p:nvSpPr>
        <p:spPr>
          <a:xfrm>
            <a:off x="4489137" y="2905293"/>
            <a:ext cx="1558019" cy="1523832"/>
          </a:xfrm>
          <a:solidFill>
            <a:schemeClr val="accent2"/>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7" name="Picture Placeholder 8"/>
          <p:cNvSpPr>
            <a:spLocks noGrp="1"/>
          </p:cNvSpPr>
          <p:nvPr>
            <p:ph type="pic" sz="quarter" idx="25"/>
          </p:nvPr>
        </p:nvSpPr>
        <p:spPr>
          <a:xfrm>
            <a:off x="6050554" y="1376531"/>
            <a:ext cx="2832354" cy="3057525"/>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8" name="Text Placeholder 7"/>
          <p:cNvSpPr>
            <a:spLocks noGrp="1"/>
          </p:cNvSpPr>
          <p:nvPr>
            <p:ph type="body" sz="quarter" idx="26" hasCustomPrompt="1"/>
          </p:nvPr>
        </p:nvSpPr>
        <p:spPr>
          <a:xfrm>
            <a:off x="7324892" y="2905293"/>
            <a:ext cx="1558019" cy="1523832"/>
          </a:xfrm>
          <a:solidFill>
            <a:schemeClr val="accent4"/>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here | Remove if not needed</a:t>
            </a:r>
          </a:p>
        </p:txBody>
      </p:sp>
      <p:sp>
        <p:nvSpPr>
          <p:cNvPr id="13" name="Rectangle 12">
            <a:extLst>
              <a:ext uri="{FF2B5EF4-FFF2-40B4-BE49-F238E27FC236}">
                <a16:creationId xmlns:a16="http://schemas.microsoft.com/office/drawing/2014/main" id="{B42870C7-51DA-4C40-888B-8B285A0F75BB}"/>
              </a:ext>
            </a:extLst>
          </p:cNvPr>
          <p:cNvSpPr/>
          <p:nvPr userDrawn="1"/>
        </p:nvSpPr>
        <p:spPr bwMode="gray">
          <a:xfrm>
            <a:off x="9194104"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t"/>
          <a:lstStyle/>
          <a:p>
            <a:pPr defTabSz="685749"/>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9316196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3" y="1371604"/>
            <a:ext cx="2114550"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4 Photo | Type insightful headline in sentence case | One line</a:t>
            </a:r>
          </a:p>
        </p:txBody>
      </p:sp>
      <p:sp>
        <p:nvSpPr>
          <p:cNvPr id="3" name="Date Placeholder 2"/>
          <p:cNvSpPr>
            <a:spLocks noGrp="1"/>
          </p:cNvSpPr>
          <p:nvPr>
            <p:ph type="dt" sz="half" idx="10"/>
          </p:nvPr>
        </p:nvSpPr>
        <p:spPr/>
        <p:txBody>
          <a:bodyPr/>
          <a:lstStyle/>
          <a:p>
            <a:fld id="{30476DF2-1ECD-0642-A943-4FBA0DD77EF1}"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500315" y="1371604"/>
            <a:ext cx="2118122"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4618434" y="1369901"/>
            <a:ext cx="2116336"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6732985" y="1369901"/>
            <a:ext cx="2125266" cy="193765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404260" y="2228850"/>
            <a:ext cx="1096055" cy="1079556"/>
          </a:xfrm>
          <a:solidFill>
            <a:schemeClr val="tx1"/>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6" name="Text Placeholder 7"/>
          <p:cNvSpPr>
            <a:spLocks noGrp="1"/>
          </p:cNvSpPr>
          <p:nvPr>
            <p:ph type="body" sz="quarter" idx="24" hasCustomPrompt="1"/>
          </p:nvPr>
        </p:nvSpPr>
        <p:spPr>
          <a:xfrm>
            <a:off x="3522382" y="2228850"/>
            <a:ext cx="1096055" cy="1079556"/>
          </a:xfrm>
          <a:solidFill>
            <a:schemeClr val="accent2"/>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8" name="Text Placeholder 7"/>
          <p:cNvSpPr>
            <a:spLocks noGrp="1"/>
          </p:cNvSpPr>
          <p:nvPr>
            <p:ph type="body" sz="quarter" idx="26" hasCustomPrompt="1"/>
          </p:nvPr>
        </p:nvSpPr>
        <p:spPr>
          <a:xfrm>
            <a:off x="5638717" y="2228850"/>
            <a:ext cx="1096055" cy="1079556"/>
          </a:xfrm>
          <a:solidFill>
            <a:schemeClr val="accent4"/>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4" name="Text Placeholder 7"/>
          <p:cNvSpPr>
            <a:spLocks noGrp="1"/>
          </p:cNvSpPr>
          <p:nvPr>
            <p:ph type="body" sz="quarter" idx="28" hasCustomPrompt="1"/>
          </p:nvPr>
        </p:nvSpPr>
        <p:spPr>
          <a:xfrm>
            <a:off x="7762198" y="2228850"/>
            <a:ext cx="1096055" cy="1079556"/>
          </a:xfrm>
          <a:solidFill>
            <a:srgbClr val="A22B38"/>
          </a:solidFill>
        </p:spPr>
        <p:txBody>
          <a:bodyPr lIns="102863" tIns="102863" anchor="t"/>
          <a:lstStyle>
            <a:lvl1pPr algn="l">
              <a:lnSpc>
                <a:spcPct val="90000"/>
              </a:lnSpc>
              <a:spcBef>
                <a:spcPts val="0"/>
              </a:spcBef>
              <a:spcAft>
                <a:spcPts val="0"/>
              </a:spcAft>
              <a:defRPr sz="1200">
                <a:solidFill>
                  <a:schemeClr val="bg1"/>
                </a:solidFill>
              </a:defRPr>
            </a:lvl1pPr>
          </a:lstStyle>
          <a:p>
            <a:pPr lvl="0"/>
            <a:r>
              <a:rPr lang="en-US"/>
              <a:t>Type caption </a:t>
            </a:r>
            <a:r>
              <a:rPr lang="en-US" err="1"/>
              <a:t>here|Remove</a:t>
            </a:r>
            <a:r>
              <a:rPr lang="en-US"/>
              <a:t> if not needed</a:t>
            </a:r>
          </a:p>
        </p:txBody>
      </p:sp>
      <p:sp>
        <p:nvSpPr>
          <p:cNvPr id="19" name="Rectangle 18">
            <a:extLst>
              <a:ext uri="{FF2B5EF4-FFF2-40B4-BE49-F238E27FC236}">
                <a16:creationId xmlns:a16="http://schemas.microsoft.com/office/drawing/2014/main" id="{788C153F-3CBA-4181-B037-6B310FABB909}"/>
              </a:ext>
            </a:extLst>
          </p:cNvPr>
          <p:cNvSpPr/>
          <p:nvPr userDrawn="1"/>
        </p:nvSpPr>
        <p:spPr bwMode="gray">
          <a:xfrm>
            <a:off x="9194104"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t"/>
          <a:lstStyle/>
          <a:p>
            <a:pPr defTabSz="685749"/>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8198828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385762" y="1369900"/>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2" name="Title 1"/>
          <p:cNvSpPr>
            <a:spLocks noGrp="1"/>
          </p:cNvSpPr>
          <p:nvPr>
            <p:ph type="title" hasCustomPrompt="1"/>
          </p:nvPr>
        </p:nvSpPr>
        <p:spPr/>
        <p:txBody>
          <a:bodyPr/>
          <a:lstStyle>
            <a:lvl1pPr>
              <a:defRPr/>
            </a:lvl1pPr>
          </a:lstStyle>
          <a:p>
            <a:r>
              <a:rPr lang="en-US"/>
              <a:t>5 Photo | Type insightful headline in sentence case | One line</a:t>
            </a:r>
          </a:p>
        </p:txBody>
      </p:sp>
      <p:sp>
        <p:nvSpPr>
          <p:cNvPr id="3" name="Date Placeholder 2"/>
          <p:cNvSpPr>
            <a:spLocks noGrp="1"/>
          </p:cNvSpPr>
          <p:nvPr>
            <p:ph type="dt" sz="half" idx="10"/>
          </p:nvPr>
        </p:nvSpPr>
        <p:spPr/>
        <p:txBody>
          <a:bodyPr/>
          <a:lstStyle/>
          <a:p>
            <a:fld id="{F0F40135-2B20-BB43-80FC-138A23B47E69}"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15" name="Picture Placeholder 8"/>
          <p:cNvSpPr>
            <a:spLocks noGrp="1"/>
          </p:cNvSpPr>
          <p:nvPr>
            <p:ph type="pic" sz="quarter" idx="23"/>
          </p:nvPr>
        </p:nvSpPr>
        <p:spPr>
          <a:xfrm>
            <a:off x="2082842" y="1369900"/>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7" name="Picture Placeholder 8"/>
          <p:cNvSpPr>
            <a:spLocks noGrp="1"/>
          </p:cNvSpPr>
          <p:nvPr>
            <p:ph type="pic" sz="quarter" idx="25"/>
          </p:nvPr>
        </p:nvSpPr>
        <p:spPr>
          <a:xfrm>
            <a:off x="3779921" y="1369899"/>
            <a:ext cx="1680210" cy="1480606"/>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3" name="Picture Placeholder 8"/>
          <p:cNvSpPr>
            <a:spLocks noGrp="1"/>
          </p:cNvSpPr>
          <p:nvPr>
            <p:ph type="pic" sz="quarter" idx="27"/>
          </p:nvPr>
        </p:nvSpPr>
        <p:spPr>
          <a:xfrm>
            <a:off x="5477001" y="1369900"/>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19" name="Picture Placeholder 8"/>
          <p:cNvSpPr>
            <a:spLocks noGrp="1"/>
          </p:cNvSpPr>
          <p:nvPr>
            <p:ph type="pic" sz="quarter" idx="29"/>
          </p:nvPr>
        </p:nvSpPr>
        <p:spPr>
          <a:xfrm>
            <a:off x="7174081" y="1369900"/>
            <a:ext cx="1680210" cy="1480607"/>
          </a:xfrm>
          <a:solidFill>
            <a:schemeClr val="accent3">
              <a:lumMod val="20000"/>
              <a:lumOff val="80000"/>
            </a:schemeClr>
          </a:solidFill>
        </p:spPr>
        <p:txBody>
          <a:bodyPr/>
          <a:lstStyle>
            <a:lvl1pPr>
              <a:defRPr sz="1200">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1228452" y="2025592"/>
            <a:ext cx="837520" cy="824912"/>
          </a:xfrm>
          <a:solidFill>
            <a:schemeClr val="tx1"/>
          </a:solidFill>
        </p:spPr>
        <p:txBody>
          <a:bodyPr lIns="102863"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6" name="Text Placeholder 7"/>
          <p:cNvSpPr>
            <a:spLocks noGrp="1"/>
          </p:cNvSpPr>
          <p:nvPr>
            <p:ph type="body" sz="quarter" idx="24" hasCustomPrompt="1"/>
          </p:nvPr>
        </p:nvSpPr>
        <p:spPr>
          <a:xfrm>
            <a:off x="2925534" y="2025592"/>
            <a:ext cx="837520" cy="824912"/>
          </a:xfrm>
          <a:solidFill>
            <a:schemeClr val="accent2"/>
          </a:solidFill>
        </p:spPr>
        <p:txBody>
          <a:bodyPr lIns="102863"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8" name="Text Placeholder 7"/>
          <p:cNvSpPr>
            <a:spLocks noGrp="1"/>
          </p:cNvSpPr>
          <p:nvPr>
            <p:ph type="body" sz="quarter" idx="26" hasCustomPrompt="1"/>
          </p:nvPr>
        </p:nvSpPr>
        <p:spPr>
          <a:xfrm>
            <a:off x="4622613" y="2025592"/>
            <a:ext cx="837520" cy="824912"/>
          </a:xfrm>
          <a:solidFill>
            <a:schemeClr val="accent4"/>
          </a:solidFill>
        </p:spPr>
        <p:txBody>
          <a:bodyPr lIns="102863"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14" name="Text Placeholder 7"/>
          <p:cNvSpPr>
            <a:spLocks noGrp="1"/>
          </p:cNvSpPr>
          <p:nvPr>
            <p:ph type="body" sz="quarter" idx="28" hasCustomPrompt="1"/>
          </p:nvPr>
        </p:nvSpPr>
        <p:spPr>
          <a:xfrm>
            <a:off x="6319692" y="2025592"/>
            <a:ext cx="837520" cy="824912"/>
          </a:xfrm>
          <a:solidFill>
            <a:schemeClr val="accent1"/>
          </a:solidFill>
        </p:spPr>
        <p:txBody>
          <a:bodyPr lIns="102863"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20" name="Text Placeholder 7"/>
          <p:cNvSpPr>
            <a:spLocks noGrp="1"/>
          </p:cNvSpPr>
          <p:nvPr>
            <p:ph type="body" sz="quarter" idx="30" hasCustomPrompt="1"/>
          </p:nvPr>
        </p:nvSpPr>
        <p:spPr>
          <a:xfrm>
            <a:off x="7996578" y="2025592"/>
            <a:ext cx="837520" cy="824912"/>
          </a:xfrm>
          <a:solidFill>
            <a:srgbClr val="A22B38"/>
          </a:solidFill>
        </p:spPr>
        <p:txBody>
          <a:bodyPr lIns="102863" tIns="34289" anchor="t"/>
          <a:lstStyle>
            <a:lvl1pPr algn="l">
              <a:lnSpc>
                <a:spcPct val="90000"/>
              </a:lnSpc>
              <a:spcBef>
                <a:spcPts val="0"/>
              </a:spcBef>
              <a:spcAft>
                <a:spcPts val="0"/>
              </a:spcAft>
              <a:defRPr sz="1100">
                <a:solidFill>
                  <a:schemeClr val="bg1"/>
                </a:solidFill>
              </a:defRPr>
            </a:lvl1pPr>
          </a:lstStyle>
          <a:p>
            <a:pPr lvl="0"/>
            <a:r>
              <a:rPr lang="en-US"/>
              <a:t>Type cap-</a:t>
            </a:r>
            <a:r>
              <a:rPr lang="en-US" err="1"/>
              <a:t>tion</a:t>
            </a:r>
            <a:r>
              <a:rPr lang="en-US"/>
              <a:t> here | Remove if not needed</a:t>
            </a:r>
          </a:p>
        </p:txBody>
      </p:sp>
      <p:sp>
        <p:nvSpPr>
          <p:cNvPr id="21" name="Rectangle 20">
            <a:extLst>
              <a:ext uri="{FF2B5EF4-FFF2-40B4-BE49-F238E27FC236}">
                <a16:creationId xmlns:a16="http://schemas.microsoft.com/office/drawing/2014/main" id="{1F65E925-2FCB-43EF-8928-862B5DDB1D8D}"/>
              </a:ext>
            </a:extLst>
          </p:cNvPr>
          <p:cNvSpPr/>
          <p:nvPr userDrawn="1"/>
        </p:nvSpPr>
        <p:spPr bwMode="gray">
          <a:xfrm>
            <a:off x="9194104" y="-4420"/>
            <a:ext cx="1638301" cy="51435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t"/>
          <a:lstStyle/>
          <a:p>
            <a:pPr defTabSz="685749"/>
            <a:r>
              <a:rPr lang="en-US" sz="110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990890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Column icon | Type insightful headline in sentence case | 1 line</a:t>
            </a:r>
          </a:p>
        </p:txBody>
      </p:sp>
      <p:sp>
        <p:nvSpPr>
          <p:cNvPr id="3" name="Date Placeholder 2"/>
          <p:cNvSpPr>
            <a:spLocks noGrp="1"/>
          </p:cNvSpPr>
          <p:nvPr>
            <p:ph type="dt" sz="half" idx="10"/>
          </p:nvPr>
        </p:nvSpPr>
        <p:spPr/>
        <p:txBody>
          <a:bodyPr/>
          <a:lstStyle/>
          <a:p>
            <a:fld id="{3730CDC2-F133-E341-8591-0235C128830C}"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71599"/>
            <a:ext cx="1645920" cy="1477737"/>
          </a:xfrm>
          <a:solidFill>
            <a:schemeClr val="tx2"/>
          </a:solidFill>
        </p:spPr>
        <p:txBody>
          <a:bodyPr lIns="102863"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7" name="Text Placeholder 7"/>
          <p:cNvSpPr>
            <a:spLocks noGrp="1"/>
          </p:cNvSpPr>
          <p:nvPr>
            <p:ph type="body" sz="quarter" idx="15" hasCustomPrompt="1"/>
          </p:nvPr>
        </p:nvSpPr>
        <p:spPr>
          <a:xfrm>
            <a:off x="2085635" y="1371599"/>
            <a:ext cx="1645920" cy="1477737"/>
          </a:xfrm>
          <a:solidFill>
            <a:schemeClr val="accent2"/>
          </a:solidFill>
        </p:spPr>
        <p:txBody>
          <a:bodyPr lIns="102863"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99796" y="1371599"/>
            <a:ext cx="1645920" cy="1477737"/>
          </a:xfrm>
          <a:solidFill>
            <a:schemeClr val="accent4"/>
          </a:solidFill>
        </p:spPr>
        <p:txBody>
          <a:bodyPr lIns="102863"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5513956" y="1371599"/>
            <a:ext cx="1645920" cy="1477737"/>
          </a:xfrm>
          <a:solidFill>
            <a:schemeClr val="accent1"/>
          </a:solidFill>
        </p:spPr>
        <p:txBody>
          <a:bodyPr lIns="102863"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30" name="Text Placeholder 7"/>
          <p:cNvSpPr>
            <a:spLocks noGrp="1"/>
          </p:cNvSpPr>
          <p:nvPr>
            <p:ph type="body" sz="quarter" idx="18" hasCustomPrompt="1"/>
          </p:nvPr>
        </p:nvSpPr>
        <p:spPr>
          <a:xfrm>
            <a:off x="7228115" y="1371599"/>
            <a:ext cx="1645920" cy="1477737"/>
          </a:xfrm>
          <a:solidFill>
            <a:srgbClr val="A22B38"/>
          </a:solidFill>
        </p:spPr>
        <p:txBody>
          <a:bodyPr lIns="102863" anchor="ctr"/>
          <a:lstStyle>
            <a:lvl1pPr algn="ctr">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31" name="Text Placeholder 7"/>
          <p:cNvSpPr>
            <a:spLocks noGrp="1"/>
          </p:cNvSpPr>
          <p:nvPr>
            <p:ph type="body" sz="quarter" idx="19" hasCustomPrompt="1"/>
          </p:nvPr>
        </p:nvSpPr>
        <p:spPr>
          <a:xfrm>
            <a:off x="371475" y="2849335"/>
            <a:ext cx="1645920" cy="1579790"/>
          </a:xfrm>
          <a:solidFill>
            <a:schemeClr val="accent3">
              <a:lumMod val="20000"/>
              <a:lumOff val="80000"/>
            </a:schemeClr>
          </a:solidFill>
        </p:spPr>
        <p:txBody>
          <a:bodyPr lIns="102863" tIns="102863"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7" name="Text Placeholder 7"/>
          <p:cNvSpPr>
            <a:spLocks noGrp="1"/>
          </p:cNvSpPr>
          <p:nvPr>
            <p:ph type="body" sz="quarter" idx="20" hasCustomPrompt="1"/>
          </p:nvPr>
        </p:nvSpPr>
        <p:spPr>
          <a:xfrm>
            <a:off x="2085634" y="2849335"/>
            <a:ext cx="1645922" cy="1579790"/>
          </a:xfrm>
          <a:solidFill>
            <a:schemeClr val="accent3">
              <a:lumMod val="20000"/>
              <a:lumOff val="80000"/>
            </a:schemeClr>
          </a:solidFill>
        </p:spPr>
        <p:txBody>
          <a:bodyPr lIns="102863" tIns="102863"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8" name="Text Placeholder 7"/>
          <p:cNvSpPr>
            <a:spLocks noGrp="1"/>
          </p:cNvSpPr>
          <p:nvPr>
            <p:ph type="body" sz="quarter" idx="21" hasCustomPrompt="1"/>
          </p:nvPr>
        </p:nvSpPr>
        <p:spPr>
          <a:xfrm>
            <a:off x="3799796" y="2849335"/>
            <a:ext cx="1645920" cy="1579790"/>
          </a:xfrm>
          <a:solidFill>
            <a:schemeClr val="accent3">
              <a:lumMod val="20000"/>
              <a:lumOff val="80000"/>
            </a:schemeClr>
          </a:solidFill>
        </p:spPr>
        <p:txBody>
          <a:bodyPr lIns="102863" tIns="102863"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19" name="Text Placeholder 7"/>
          <p:cNvSpPr>
            <a:spLocks noGrp="1"/>
          </p:cNvSpPr>
          <p:nvPr>
            <p:ph type="body" sz="quarter" idx="22" hasCustomPrompt="1"/>
          </p:nvPr>
        </p:nvSpPr>
        <p:spPr>
          <a:xfrm>
            <a:off x="5513956" y="2849335"/>
            <a:ext cx="1645920" cy="1579790"/>
          </a:xfrm>
          <a:solidFill>
            <a:schemeClr val="accent3">
              <a:lumMod val="20000"/>
              <a:lumOff val="80000"/>
            </a:schemeClr>
          </a:solidFill>
        </p:spPr>
        <p:txBody>
          <a:bodyPr lIns="102863" tIns="102863"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
        <p:nvSpPr>
          <p:cNvPr id="20" name="Text Placeholder 7"/>
          <p:cNvSpPr>
            <a:spLocks noGrp="1"/>
          </p:cNvSpPr>
          <p:nvPr>
            <p:ph type="body" sz="quarter" idx="23" hasCustomPrompt="1"/>
          </p:nvPr>
        </p:nvSpPr>
        <p:spPr>
          <a:xfrm>
            <a:off x="7228115" y="2849335"/>
            <a:ext cx="1645920" cy="1579790"/>
          </a:xfrm>
          <a:solidFill>
            <a:schemeClr val="accent3">
              <a:lumMod val="20000"/>
              <a:lumOff val="80000"/>
            </a:schemeClr>
          </a:solidFill>
        </p:spPr>
        <p:txBody>
          <a:bodyPr lIns="102863" tIns="102863" anchor="t"/>
          <a:lstStyle>
            <a:lvl1pPr marL="0" indent="0" algn="l">
              <a:lnSpc>
                <a:spcPct val="90000"/>
              </a:lnSpc>
              <a:spcBef>
                <a:spcPts val="0"/>
              </a:spcBef>
              <a:spcAft>
                <a:spcPts val="900"/>
              </a:spcAft>
              <a:buFont typeface="Arial" panose="020B0604020202020204" pitchFamily="34" charset="0"/>
              <a:buNone/>
              <a:defRPr sz="1400">
                <a:solidFill>
                  <a:schemeClr val="tx1"/>
                </a:solidFill>
              </a:defRPr>
            </a:lvl1pPr>
            <a:lvl2pPr>
              <a:defRPr sz="1200"/>
            </a:lvl2pPr>
          </a:lstStyle>
          <a:p>
            <a:pPr lvl="0"/>
            <a:r>
              <a:rPr lang="en-US"/>
              <a:t>Header</a:t>
            </a:r>
          </a:p>
          <a:p>
            <a:pPr lvl="1"/>
            <a:r>
              <a:rPr lang="en-US"/>
              <a:t>Text – add bullet if needed</a:t>
            </a:r>
          </a:p>
        </p:txBody>
      </p:sp>
    </p:spTree>
    <p:extLst>
      <p:ext uri="{BB962C8B-B14F-4D97-AF65-F5344CB8AC3E}">
        <p14:creationId xmlns:p14="http://schemas.microsoft.com/office/powerpoint/2010/main" val="41263196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icon | Type insightful headline in sentence case | 1 line</a:t>
            </a:r>
          </a:p>
        </p:txBody>
      </p:sp>
      <p:sp>
        <p:nvSpPr>
          <p:cNvPr id="3" name="Date Placeholder 2"/>
          <p:cNvSpPr>
            <a:spLocks noGrp="1"/>
          </p:cNvSpPr>
          <p:nvPr>
            <p:ph type="dt" sz="half" idx="10"/>
          </p:nvPr>
        </p:nvSpPr>
        <p:spPr/>
        <p:txBody>
          <a:bodyPr/>
          <a:lstStyle/>
          <a:p>
            <a:fld id="{9BD1AE46-959B-3A40-A449-10D5E9AFE6CE}"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6" y="1396092"/>
            <a:ext cx="1273088" cy="980694"/>
          </a:xfrm>
          <a:solidFill>
            <a:schemeClr val="tx2"/>
          </a:solidFill>
        </p:spPr>
        <p:txBody>
          <a:bodyPr lIns="102863"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6" y="2417818"/>
            <a:ext cx="1273088" cy="980694"/>
          </a:xfrm>
          <a:solidFill>
            <a:schemeClr val="accent2"/>
          </a:solidFill>
        </p:spPr>
        <p:txBody>
          <a:bodyPr lIns="102863"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6" y="3439545"/>
            <a:ext cx="1273088" cy="980694"/>
          </a:xfrm>
          <a:solidFill>
            <a:schemeClr val="accent4"/>
          </a:solidFill>
        </p:spPr>
        <p:txBody>
          <a:bodyPr lIns="102863" rIns="13716"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738653" y="1396092"/>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738653" y="2432106"/>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738653" y="3468121"/>
            <a:ext cx="7116876" cy="960120"/>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1622895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icon | Type insightful headline in sentence case | 1 line</a:t>
            </a:r>
          </a:p>
        </p:txBody>
      </p:sp>
      <p:sp>
        <p:nvSpPr>
          <p:cNvPr id="3" name="Date Placeholder 2"/>
          <p:cNvSpPr>
            <a:spLocks noGrp="1"/>
          </p:cNvSpPr>
          <p:nvPr>
            <p:ph type="dt" sz="half" idx="10"/>
          </p:nvPr>
        </p:nvSpPr>
        <p:spPr/>
        <p:txBody>
          <a:bodyPr/>
          <a:lstStyle/>
          <a:p>
            <a:fld id="{0B76C33D-7178-A941-B245-FA9A1EA00B5F}"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5" y="1396092"/>
            <a:ext cx="1275588" cy="740664"/>
          </a:xfrm>
          <a:solidFill>
            <a:schemeClr val="tx2"/>
          </a:solidFill>
        </p:spPr>
        <p:txBody>
          <a:bodyPr lIns="102863"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5" y="2165929"/>
            <a:ext cx="1275588" cy="740664"/>
          </a:xfrm>
          <a:solidFill>
            <a:schemeClr val="accent2"/>
          </a:solidFill>
        </p:spPr>
        <p:txBody>
          <a:bodyPr lIns="102863"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5" y="2935766"/>
            <a:ext cx="1275588" cy="740664"/>
          </a:xfrm>
          <a:solidFill>
            <a:schemeClr val="accent4"/>
          </a:solidFill>
        </p:spPr>
        <p:txBody>
          <a:bodyPr lIns="102863"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709737" y="1396092"/>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709737" y="2166227"/>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712458" y="2935766"/>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371475" y="3705602"/>
            <a:ext cx="1275588" cy="740664"/>
          </a:xfrm>
          <a:solidFill>
            <a:schemeClr val="accent1"/>
          </a:solidFill>
        </p:spPr>
        <p:txBody>
          <a:bodyPr lIns="102863" anchor="ctr"/>
          <a:lstStyle>
            <a:lvl1pPr algn="l">
              <a:lnSpc>
                <a:spcPct val="90000"/>
              </a:lnSpc>
              <a:spcBef>
                <a:spcPts val="0"/>
              </a:spcBef>
              <a:spcAft>
                <a:spcPts val="0"/>
              </a:spcAft>
              <a:defRPr sz="8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712458" y="3705305"/>
            <a:ext cx="7145792" cy="740664"/>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42353151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icon | Type insightful headline in sentence case | 1 line</a:t>
            </a:r>
          </a:p>
        </p:txBody>
      </p:sp>
      <p:sp>
        <p:nvSpPr>
          <p:cNvPr id="3" name="Date Placeholder 2"/>
          <p:cNvSpPr>
            <a:spLocks noGrp="1"/>
          </p:cNvSpPr>
          <p:nvPr>
            <p:ph type="dt" sz="half" idx="10"/>
          </p:nvPr>
        </p:nvSpPr>
        <p:spPr/>
        <p:txBody>
          <a:bodyPr/>
          <a:lstStyle/>
          <a:p>
            <a:fld id="{CF2C9496-67E8-814E-8D7E-5030D6468F6C}"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8" name="Text Placeholder 7"/>
          <p:cNvSpPr>
            <a:spLocks noGrp="1"/>
          </p:cNvSpPr>
          <p:nvPr>
            <p:ph type="body" sz="quarter" idx="14" hasCustomPrompt="1"/>
          </p:nvPr>
        </p:nvSpPr>
        <p:spPr>
          <a:xfrm>
            <a:off x="371479" y="1396092"/>
            <a:ext cx="787853" cy="576072"/>
          </a:xfrm>
          <a:solidFill>
            <a:schemeClr val="tx2"/>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28" name="Text Placeholder 7"/>
          <p:cNvSpPr>
            <a:spLocks noGrp="1"/>
          </p:cNvSpPr>
          <p:nvPr>
            <p:ph type="body" sz="quarter" idx="16" hasCustomPrompt="1"/>
          </p:nvPr>
        </p:nvSpPr>
        <p:spPr>
          <a:xfrm>
            <a:off x="371479" y="2011410"/>
            <a:ext cx="787853" cy="576072"/>
          </a:xfrm>
          <a:solidFill>
            <a:schemeClr val="accent2"/>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29" name="Text Placeholder 7"/>
          <p:cNvSpPr>
            <a:spLocks noGrp="1"/>
          </p:cNvSpPr>
          <p:nvPr>
            <p:ph type="body" sz="quarter" idx="17" hasCustomPrompt="1"/>
          </p:nvPr>
        </p:nvSpPr>
        <p:spPr>
          <a:xfrm>
            <a:off x="371479" y="2626728"/>
            <a:ext cx="787853" cy="576072"/>
          </a:xfrm>
          <a:solidFill>
            <a:schemeClr val="accent4"/>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9" name="Text Placeholder 8"/>
          <p:cNvSpPr>
            <a:spLocks noGrp="1"/>
          </p:cNvSpPr>
          <p:nvPr>
            <p:ph type="body" sz="quarter" idx="18" hasCustomPrompt="1"/>
          </p:nvPr>
        </p:nvSpPr>
        <p:spPr>
          <a:xfrm>
            <a:off x="1221925" y="1396092"/>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1224646" y="2009676"/>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1224646" y="2623260"/>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3" name="Text Placeholder 7"/>
          <p:cNvSpPr>
            <a:spLocks noGrp="1"/>
          </p:cNvSpPr>
          <p:nvPr>
            <p:ph type="body" sz="quarter" idx="21" hasCustomPrompt="1"/>
          </p:nvPr>
        </p:nvSpPr>
        <p:spPr>
          <a:xfrm>
            <a:off x="371479" y="3242046"/>
            <a:ext cx="787853" cy="576072"/>
          </a:xfrm>
          <a:solidFill>
            <a:schemeClr val="accent1"/>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14" name="Text Placeholder 8"/>
          <p:cNvSpPr>
            <a:spLocks noGrp="1"/>
          </p:cNvSpPr>
          <p:nvPr>
            <p:ph type="body" sz="quarter" idx="22" hasCustomPrompt="1"/>
          </p:nvPr>
        </p:nvSpPr>
        <p:spPr>
          <a:xfrm>
            <a:off x="1221925" y="3236844"/>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
        <p:nvSpPr>
          <p:cNvPr id="15" name="Text Placeholder 7"/>
          <p:cNvSpPr>
            <a:spLocks noGrp="1"/>
          </p:cNvSpPr>
          <p:nvPr>
            <p:ph type="body" sz="quarter" idx="23" hasCustomPrompt="1"/>
          </p:nvPr>
        </p:nvSpPr>
        <p:spPr>
          <a:xfrm>
            <a:off x="371479" y="3857363"/>
            <a:ext cx="787853" cy="576072"/>
          </a:xfrm>
          <a:solidFill>
            <a:srgbClr val="A22B38"/>
          </a:solidFill>
        </p:spPr>
        <p:txBody>
          <a:bodyPr lIns="34289" rIns="13716" anchor="ctr"/>
          <a:lstStyle>
            <a:lvl1pPr algn="l">
              <a:lnSpc>
                <a:spcPct val="90000"/>
              </a:lnSpc>
              <a:spcBef>
                <a:spcPts val="0"/>
              </a:spcBef>
              <a:spcAft>
                <a:spcPts val="0"/>
              </a:spcAft>
              <a:defRPr sz="700">
                <a:solidFill>
                  <a:schemeClr val="tx1">
                    <a:lumMod val="20000"/>
                    <a:lumOff val="80000"/>
                  </a:schemeClr>
                </a:solidFill>
              </a:defRPr>
            </a:lvl1pPr>
          </a:lstStyle>
          <a:p>
            <a:pPr lvl="0"/>
            <a:r>
              <a:rPr lang="en-US"/>
              <a:t>[place icon here. To  remove text, place cursor then hit space bar]</a:t>
            </a:r>
          </a:p>
        </p:txBody>
      </p:sp>
      <p:sp>
        <p:nvSpPr>
          <p:cNvPr id="16" name="Text Placeholder 8"/>
          <p:cNvSpPr>
            <a:spLocks noGrp="1"/>
          </p:cNvSpPr>
          <p:nvPr>
            <p:ph type="body" sz="quarter" idx="24" hasCustomPrompt="1"/>
          </p:nvPr>
        </p:nvSpPr>
        <p:spPr>
          <a:xfrm>
            <a:off x="1224646" y="3850429"/>
            <a:ext cx="7633607" cy="576072"/>
          </a:xfrm>
        </p:spPr>
        <p:txBody>
          <a:bodyPr/>
          <a:lstStyle>
            <a:lvl1pPr>
              <a:defRPr sz="1400"/>
            </a:lvl1pPr>
            <a:lvl2pPr>
              <a:defRPr sz="1200"/>
            </a:lvl2pPr>
          </a:lstStyle>
          <a:p>
            <a:pPr lvl="0"/>
            <a:r>
              <a:rPr lang="en-US"/>
              <a:t>Level 1 text is 18 pt, hit return then Tab to get to level 2 – 16 pt gray</a:t>
            </a:r>
          </a:p>
          <a:p>
            <a:pPr lvl="1"/>
            <a:r>
              <a:rPr lang="en-US"/>
              <a:t>Second level</a:t>
            </a:r>
          </a:p>
        </p:txBody>
      </p:sp>
    </p:spTree>
    <p:extLst>
      <p:ext uri="{BB962C8B-B14F-4D97-AF65-F5344CB8AC3E}">
        <p14:creationId xmlns:p14="http://schemas.microsoft.com/office/powerpoint/2010/main" val="13789469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3 row w/photo | Type insightful headline in sentence case | 1 line</a:t>
            </a:r>
          </a:p>
        </p:txBody>
      </p:sp>
      <p:sp>
        <p:nvSpPr>
          <p:cNvPr id="3" name="Date Placeholder 2"/>
          <p:cNvSpPr>
            <a:spLocks noGrp="1"/>
          </p:cNvSpPr>
          <p:nvPr>
            <p:ph type="dt" sz="half" idx="10"/>
          </p:nvPr>
        </p:nvSpPr>
        <p:spPr/>
        <p:txBody>
          <a:bodyPr/>
          <a:lstStyle/>
          <a:p>
            <a:fld id="{FFD86AB2-76A9-E34E-A446-267C7AE5F892}"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5" y="1396092"/>
            <a:ext cx="5572126" cy="96012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5" y="2432106"/>
            <a:ext cx="5572126" cy="96012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5" y="3468121"/>
            <a:ext cx="5572126" cy="96012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6009085" y="1396607"/>
            <a:ext cx="2846784" cy="3031331"/>
          </a:xfrm>
          <a:blipFill>
            <a:blip r:embed="rId2"/>
            <a:stretch>
              <a:fillRect l="-425" t="-6228" r="636" b="-1156"/>
            </a:stretch>
          </a:blipFill>
        </p:spPr>
        <p:txBody>
          <a:bodyPr tIns="342875"/>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235516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2">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ctrTitle"/>
          </p:nvPr>
        </p:nvSpPr>
        <p:spPr>
          <a:xfrm>
            <a:off x="628650" y="2020497"/>
            <a:ext cx="7772400" cy="1102519"/>
          </a:xfrm>
        </p:spPr>
        <p:txBody>
          <a:bodyPr anchor="ctr">
            <a:noAutofit/>
          </a:bodyPr>
          <a:lstStyle>
            <a:lvl1pPr>
              <a:defRPr sz="3600">
                <a:solidFill>
                  <a:schemeClr val="bg1"/>
                </a:solidFill>
              </a:defRPr>
            </a:lvl1pPr>
          </a:lstStyle>
          <a:p>
            <a:r>
              <a:rPr lang="en-US"/>
              <a:t>Click to edit Master 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00A8F7"/>
              </a:solidFill>
              <a:effectLst/>
              <a:latin typeface="Arial" charset="0"/>
              <a:ea typeface="ＭＳ Ｐゴシック" pitchFamily="34" charset="-128"/>
            </a:endParaRPr>
          </a:p>
        </p:txBody>
      </p:sp>
    </p:spTree>
    <p:extLst>
      <p:ext uri="{BB962C8B-B14F-4D97-AF65-F5344CB8AC3E}">
        <p14:creationId xmlns:p14="http://schemas.microsoft.com/office/powerpoint/2010/main" val="79967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4 row w/photo | Type insightful headline in sentence case | 1 line</a:t>
            </a:r>
          </a:p>
        </p:txBody>
      </p:sp>
      <p:sp>
        <p:nvSpPr>
          <p:cNvPr id="3" name="Date Placeholder 2"/>
          <p:cNvSpPr>
            <a:spLocks noGrp="1"/>
          </p:cNvSpPr>
          <p:nvPr>
            <p:ph type="dt" sz="half" idx="10"/>
          </p:nvPr>
        </p:nvSpPr>
        <p:spPr/>
        <p:txBody>
          <a:bodyPr/>
          <a:lstStyle/>
          <a:p>
            <a:fld id="{33459302-CCAA-534E-8783-C6B48FB3FB03}"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7" y="1396093"/>
            <a:ext cx="5572125" cy="72009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7" y="2167073"/>
            <a:ext cx="5572125" cy="72009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7" y="2938054"/>
            <a:ext cx="5572125" cy="72009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371477" y="3709035"/>
            <a:ext cx="5572125" cy="720090"/>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6009085" y="1396607"/>
            <a:ext cx="2846784" cy="3031331"/>
          </a:xfrm>
          <a:blipFill>
            <a:blip r:embed="rId2"/>
            <a:stretch>
              <a:fillRect l="-425" t="-6228" r="636" b="-1156"/>
            </a:stretch>
          </a:blipFill>
        </p:spPr>
        <p:txBody>
          <a:bodyPr tIns="342875"/>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29192917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5 row w/photo | Type insightful headline in sentence case | 1 line</a:t>
            </a:r>
          </a:p>
        </p:txBody>
      </p:sp>
      <p:sp>
        <p:nvSpPr>
          <p:cNvPr id="3" name="Date Placeholder 2"/>
          <p:cNvSpPr>
            <a:spLocks noGrp="1"/>
          </p:cNvSpPr>
          <p:nvPr>
            <p:ph type="dt" sz="half" idx="10"/>
          </p:nvPr>
        </p:nvSpPr>
        <p:spPr/>
        <p:txBody>
          <a:bodyPr/>
          <a:lstStyle/>
          <a:p>
            <a:fld id="{8CE7CD94-6250-9C42-B0DE-1F79F6C18443}" type="datetime1">
              <a:rPr lang="en-US" smtClean="0">
                <a:solidFill>
                  <a:srgbClr val="55565A">
                    <a:tint val="75000"/>
                  </a:srgbClr>
                </a:solidFill>
              </a:rPr>
              <a:pPr/>
              <a:t>5/11/2022</a:t>
            </a:fld>
            <a:endParaRPr lang="en-US">
              <a:solidFill>
                <a:srgbClr val="55565A">
                  <a:tint val="75000"/>
                </a:srgbClr>
              </a:solidFill>
            </a:endParaRPr>
          </a:p>
        </p:txBody>
      </p:sp>
      <p:sp>
        <p:nvSpPr>
          <p:cNvPr id="4" name="Footer Placeholder 3"/>
          <p:cNvSpPr>
            <a:spLocks noGrp="1"/>
          </p:cNvSpPr>
          <p:nvPr>
            <p:ph type="ftr" sz="quarter" idx="11"/>
          </p:nvPr>
        </p:nvSpPr>
        <p:spPr/>
        <p:txBody>
          <a:bodyPr/>
          <a:lstStyle/>
          <a:p>
            <a:r>
              <a:rPr lang="en-US">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FFFFFF"/>
                </a:solidFill>
              </a:rPr>
              <a:pPr/>
              <a:t>‹#›</a:t>
            </a:fld>
            <a:endParaRPr lang="en-US">
              <a:solidFill>
                <a:srgbClr val="FFFFFF"/>
              </a:solidFill>
            </a:endParaRPr>
          </a:p>
        </p:txBody>
      </p:sp>
      <p:sp>
        <p:nvSpPr>
          <p:cNvPr id="6" name="Text Placeholder 7"/>
          <p:cNvSpPr>
            <a:spLocks noGrp="1"/>
          </p:cNvSpPr>
          <p:nvPr>
            <p:ph type="body" sz="quarter" idx="13" hasCustomPrompt="1"/>
          </p:nvPr>
        </p:nvSpPr>
        <p:spPr>
          <a:xfrm>
            <a:off x="371477" y="838713"/>
            <a:ext cx="8486775" cy="369094"/>
          </a:xfrm>
        </p:spPr>
        <p:txBody>
          <a:bodyPr/>
          <a:lstStyle>
            <a:lvl1pPr>
              <a:defRPr sz="2000">
                <a:solidFill>
                  <a:schemeClr val="accent4"/>
                </a:solidFill>
              </a:defRPr>
            </a:lvl1pPr>
          </a:lstStyle>
          <a:p>
            <a:pPr lvl="0"/>
            <a:r>
              <a:rPr lang="en-US"/>
              <a:t>Use this space for one line subhead if needed | One line</a:t>
            </a:r>
          </a:p>
        </p:txBody>
      </p:sp>
      <p:sp>
        <p:nvSpPr>
          <p:cNvPr id="9" name="Text Placeholder 8"/>
          <p:cNvSpPr>
            <a:spLocks noGrp="1"/>
          </p:cNvSpPr>
          <p:nvPr>
            <p:ph type="body" sz="quarter" idx="18" hasCustomPrompt="1"/>
          </p:nvPr>
        </p:nvSpPr>
        <p:spPr>
          <a:xfrm>
            <a:off x="371477" y="1396095"/>
            <a:ext cx="5572125" cy="549184"/>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5" name="Text Placeholder 8"/>
          <p:cNvSpPr>
            <a:spLocks noGrp="1"/>
          </p:cNvSpPr>
          <p:nvPr>
            <p:ph type="body" sz="quarter" idx="19" hasCustomPrompt="1"/>
          </p:nvPr>
        </p:nvSpPr>
        <p:spPr>
          <a:xfrm>
            <a:off x="371477" y="2022159"/>
            <a:ext cx="5572125" cy="549184"/>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26" name="Text Placeholder 8"/>
          <p:cNvSpPr>
            <a:spLocks noGrp="1"/>
          </p:cNvSpPr>
          <p:nvPr>
            <p:ph type="body" sz="quarter" idx="20" hasCustomPrompt="1"/>
          </p:nvPr>
        </p:nvSpPr>
        <p:spPr>
          <a:xfrm>
            <a:off x="371477" y="2648222"/>
            <a:ext cx="5572125" cy="549184"/>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1" name="Text Placeholder 8"/>
          <p:cNvSpPr>
            <a:spLocks noGrp="1"/>
          </p:cNvSpPr>
          <p:nvPr>
            <p:ph type="body" sz="quarter" idx="22" hasCustomPrompt="1"/>
          </p:nvPr>
        </p:nvSpPr>
        <p:spPr>
          <a:xfrm>
            <a:off x="371477" y="3274287"/>
            <a:ext cx="5572125" cy="549184"/>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3" name="Text Placeholder 8"/>
          <p:cNvSpPr>
            <a:spLocks noGrp="1"/>
          </p:cNvSpPr>
          <p:nvPr>
            <p:ph type="body" sz="quarter" idx="23" hasCustomPrompt="1"/>
          </p:nvPr>
        </p:nvSpPr>
        <p:spPr>
          <a:xfrm>
            <a:off x="371477" y="3900350"/>
            <a:ext cx="5572125" cy="549184"/>
          </a:xfrm>
          <a:solidFill>
            <a:schemeClr val="accent5">
              <a:lumMod val="40000"/>
              <a:lumOff val="60000"/>
            </a:schemeClr>
          </a:solidFill>
        </p:spPr>
        <p:txBody>
          <a:bodyPr lIns="68576" tIns="68576"/>
          <a:lstStyle>
            <a:lvl1pPr>
              <a:defRPr sz="1400">
                <a:solidFill>
                  <a:schemeClr val="tx1"/>
                </a:solidFill>
              </a:defRPr>
            </a:lvl1pPr>
            <a:lvl2pPr>
              <a:defRPr sz="1200">
                <a:solidFill>
                  <a:schemeClr val="tx1"/>
                </a:solidFill>
              </a:defRPr>
            </a:lvl2pPr>
          </a:lstStyle>
          <a:p>
            <a:pPr lvl="0"/>
            <a:r>
              <a:rPr lang="en-US"/>
              <a:t>Level 1 text is gray 18 pt, hit return then Tab to get to level 2 – 16 pt gray</a:t>
            </a:r>
          </a:p>
          <a:p>
            <a:pPr lvl="1"/>
            <a:r>
              <a:rPr lang="en-US"/>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6009085" y="1396607"/>
            <a:ext cx="2846784" cy="3031331"/>
          </a:xfrm>
          <a:blipFill>
            <a:blip r:embed="rId2"/>
            <a:stretch>
              <a:fillRect l="-425" t="-6228" r="636" b="-1156"/>
            </a:stretch>
          </a:blipFill>
        </p:spPr>
        <p:txBody>
          <a:bodyPr tIns="342875"/>
          <a:lstStyle>
            <a:lvl1pPr algn="ctr">
              <a:defRPr>
                <a:solidFill>
                  <a:schemeClr val="accent2"/>
                </a:solidFill>
              </a:defRPr>
            </a:lvl1pPr>
          </a:lstStyle>
          <a:p>
            <a:r>
              <a:rPr lang="en-US"/>
              <a:t> </a:t>
            </a:r>
          </a:p>
        </p:txBody>
      </p:sp>
    </p:spTree>
    <p:extLst>
      <p:ext uri="{BB962C8B-B14F-4D97-AF65-F5344CB8AC3E}">
        <p14:creationId xmlns:p14="http://schemas.microsoft.com/office/powerpoint/2010/main" val="13773907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FCD8810C-D46D-A245-A371-215590C4D444}" type="datetime1">
              <a:rPr lang="en-US" smtClean="0">
                <a:solidFill>
                  <a:srgbClr val="55565A">
                    <a:tint val="75000"/>
                  </a:srgbClr>
                </a:solidFill>
              </a:rPr>
              <a:pPr/>
              <a:t>5/11/2022</a:t>
            </a:fld>
            <a:endParaRPr lang="en-US">
              <a:solidFill>
                <a:srgbClr val="55565A">
                  <a:tint val="75000"/>
                </a:srgbClr>
              </a:solidFill>
            </a:endParaRPr>
          </a:p>
        </p:txBody>
      </p:sp>
      <p:sp>
        <p:nvSpPr>
          <p:cNvPr id="3" name="Footer Placeholder 2"/>
          <p:cNvSpPr>
            <a:spLocks noGrp="1"/>
          </p:cNvSpPr>
          <p:nvPr>
            <p:ph type="ftr" sz="quarter" idx="11"/>
          </p:nvPr>
        </p:nvSpPr>
        <p:spPr bwMode="gray"/>
        <p:txBody>
          <a:bodyPr/>
          <a:lstStyle/>
          <a:p>
            <a:r>
              <a:rPr lang="en-US">
                <a:solidFill>
                  <a:srgbClr val="55565A">
                    <a:tint val="75000"/>
                  </a:srgbClr>
                </a:solidFill>
              </a:rPr>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FFFFFF"/>
                </a:solidFill>
              </a:rPr>
              <a:pPr/>
              <a:t>‹#›</a:t>
            </a:fld>
            <a:endParaRPr lang="en-US">
              <a:solidFill>
                <a:srgbClr val="FFFFFF"/>
              </a:solidFill>
            </a:endParaRPr>
          </a:p>
        </p:txBody>
      </p:sp>
      <p:sp>
        <p:nvSpPr>
          <p:cNvPr id="7" name="Text Placeholder 6"/>
          <p:cNvSpPr>
            <a:spLocks noGrp="1"/>
          </p:cNvSpPr>
          <p:nvPr>
            <p:ph type="body" sz="quarter" idx="13" hasCustomPrompt="1"/>
          </p:nvPr>
        </p:nvSpPr>
        <p:spPr bwMode="gray">
          <a:xfrm>
            <a:off x="3384949" y="2231742"/>
            <a:ext cx="2374106" cy="457030"/>
          </a:xfrm>
        </p:spPr>
        <p:txBody>
          <a:bodyPr anchor="ctr"/>
          <a:lstStyle>
            <a:lvl1pPr algn="ctr">
              <a:defRPr>
                <a:solidFill>
                  <a:schemeClr val="accent4"/>
                </a:solidFill>
              </a:defRPr>
            </a:lvl1pPr>
          </a:lstStyle>
          <a:p>
            <a:pPr lvl="0"/>
            <a:r>
              <a:rPr lang="en-US"/>
              <a:t>[blank]</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19963621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secHead" preserve="1">
  <p:cSld name="1_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grpSp>
        <p:nvGrpSpPr>
          <p:cNvPr id="8" name="Group 7">
            <a:extLst>
              <a:ext uri="{FF2B5EF4-FFF2-40B4-BE49-F238E27FC236}">
                <a16:creationId xmlns:a16="http://schemas.microsoft.com/office/drawing/2014/main" id="{FBD2F641-E4E3-D34A-9D15-3F904BD4A441}"/>
              </a:ext>
            </a:extLst>
          </p:cNvPr>
          <p:cNvGrpSpPr/>
          <p:nvPr userDrawn="1"/>
        </p:nvGrpSpPr>
        <p:grpSpPr>
          <a:xfrm>
            <a:off x="4009956" y="0"/>
            <a:ext cx="4281833" cy="5143500"/>
            <a:chOff x="143796" y="9728"/>
            <a:chExt cx="5709110" cy="6848272"/>
          </a:xfrm>
        </p:grpSpPr>
        <p:sp>
          <p:nvSpPr>
            <p:cNvPr id="10" name="Parallelogram 9">
              <a:extLst>
                <a:ext uri="{FF2B5EF4-FFF2-40B4-BE49-F238E27FC236}">
                  <a16:creationId xmlns:a16="http://schemas.microsoft.com/office/drawing/2014/main" id="{DD3543ED-B21A-5247-9D88-CFEAF1F7CFA5}"/>
                </a:ext>
              </a:extLst>
            </p:cNvPr>
            <p:cNvSpPr/>
            <p:nvPr/>
          </p:nvSpPr>
          <p:spPr>
            <a:xfrm flipH="1">
              <a:off x="143796" y="9728"/>
              <a:ext cx="5709110" cy="3428514"/>
            </a:xfrm>
            <a:prstGeom prst="parallelogram">
              <a:avLst>
                <a:gd name="adj" fmla="val 75815"/>
              </a:avLst>
            </a:prstGeom>
            <a:solidFill>
              <a:srgbClr val="F2B41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sz="1400">
                <a:solidFill>
                  <a:srgbClr val="FFFFFF"/>
                </a:solidFill>
              </a:endParaRPr>
            </a:p>
          </p:txBody>
        </p:sp>
        <p:sp>
          <p:nvSpPr>
            <p:cNvPr id="12" name="Parallelogram 11">
              <a:extLst>
                <a:ext uri="{FF2B5EF4-FFF2-40B4-BE49-F238E27FC236}">
                  <a16:creationId xmlns:a16="http://schemas.microsoft.com/office/drawing/2014/main" id="{CAF6DADB-98DE-FE4F-94BA-45501BB08838}"/>
                </a:ext>
              </a:extLst>
            </p:cNvPr>
            <p:cNvSpPr/>
            <p:nvPr/>
          </p:nvSpPr>
          <p:spPr>
            <a:xfrm>
              <a:off x="143796" y="3429486"/>
              <a:ext cx="5709110" cy="3428514"/>
            </a:xfrm>
            <a:prstGeom prst="parallelogram">
              <a:avLst>
                <a:gd name="adj" fmla="val 75815"/>
              </a:avLst>
            </a:prstGeom>
            <a:solidFill>
              <a:srgbClr val="F2B411">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sz="1400">
                <a:solidFill>
                  <a:srgbClr val="FFFFFF"/>
                </a:solidFill>
              </a:endParaRPr>
            </a:p>
          </p:txBody>
        </p:sp>
      </p:grpSp>
    </p:spTree>
    <p:extLst>
      <p:ext uri="{BB962C8B-B14F-4D97-AF65-F5344CB8AC3E}">
        <p14:creationId xmlns:p14="http://schemas.microsoft.com/office/powerpoint/2010/main" val="29039264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73274550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6000750" y="0"/>
            <a:ext cx="3143250"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6000750" y="0"/>
            <a:ext cx="3143250"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25798340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6000750" y="0"/>
            <a:ext cx="3143250" cy="51435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6000750" y="0"/>
            <a:ext cx="3143250" cy="51435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14767448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1371600"/>
            <a:ext cx="5383666" cy="1596628"/>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4" y="3091543"/>
            <a:ext cx="5383666" cy="1337582"/>
          </a:xfrm>
        </p:spPr>
        <p:txBody>
          <a:bodyPr/>
          <a:lstStyle>
            <a:lvl1pPr marL="0" indent="0">
              <a:buNone/>
              <a:defRPr sz="210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6000750" y="0"/>
            <a:ext cx="3143250" cy="5143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6000750" y="0"/>
            <a:ext cx="3143250" cy="51435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27064556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1_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2" y="828678"/>
            <a:ext cx="4033838" cy="2139553"/>
          </a:xfrm>
        </p:spPr>
        <p:txBody>
          <a:bodyPr anchor="b"/>
          <a:lstStyle>
            <a:lvl1pPr>
              <a:defRPr sz="3600"/>
            </a:lvl1pPr>
          </a:lstStyle>
          <a:p>
            <a:r>
              <a:rPr lang="en-US"/>
              <a:t>Section title in sentence case </a:t>
            </a:r>
          </a:p>
        </p:txBody>
      </p:sp>
      <p:sp>
        <p:nvSpPr>
          <p:cNvPr id="3" name="Text Placeholder 2"/>
          <p:cNvSpPr>
            <a:spLocks noGrp="1"/>
          </p:cNvSpPr>
          <p:nvPr>
            <p:ph type="body" idx="1" hasCustomPrompt="1"/>
          </p:nvPr>
        </p:nvSpPr>
        <p:spPr bwMode="gray">
          <a:xfrm>
            <a:off x="385762" y="3091543"/>
            <a:ext cx="4033838" cy="1337582"/>
          </a:xfrm>
        </p:spPr>
        <p:txBody>
          <a:bodyPr/>
          <a:lstStyle>
            <a:lvl1pPr marL="0" indent="0">
              <a:buNone/>
              <a:defRPr sz="2100">
                <a:solidFill>
                  <a:srgbClr val="7E7F85"/>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Subhead if needed or speaker name </a:t>
            </a:r>
          </a:p>
        </p:txBody>
      </p:sp>
      <p:sp>
        <p:nvSpPr>
          <p:cNvPr id="5" name="Picture Placeholder 4"/>
          <p:cNvSpPr>
            <a:spLocks noGrp="1"/>
          </p:cNvSpPr>
          <p:nvPr>
            <p:ph type="pic" sz="quarter" idx="10" hasCustomPrompt="1"/>
          </p:nvPr>
        </p:nvSpPr>
        <p:spPr bwMode="gray">
          <a:xfrm>
            <a:off x="4600577" y="0"/>
            <a:ext cx="4543425" cy="5143500"/>
          </a:xfrm>
          <a:blipFill>
            <a:blip r:embed="rId2"/>
            <a:stretch>
              <a:fillRect/>
            </a:stretch>
          </a:blipFill>
        </p:spPr>
        <p:txBody>
          <a:bodyPr lIns="685749" rIns="685749" anchor="ctr"/>
          <a:lstStyle>
            <a:lvl1pPr algn="ctr">
              <a:defRPr>
                <a:solidFill>
                  <a:schemeClr val="accent2"/>
                </a:solidFill>
              </a:defRPr>
            </a:lvl1pPr>
          </a:lstStyle>
          <a:p>
            <a:r>
              <a:rPr lang="en-US"/>
              <a:t> </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24988809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00AF8D2C-76F0-D549-A0B8-B671FEC30492}" type="datetime1">
              <a:rPr lang="en-US" smtClean="0">
                <a:solidFill>
                  <a:srgbClr val="55565A">
                    <a:tint val="75000"/>
                  </a:srgbClr>
                </a:solidFill>
              </a:rPr>
              <a:pPr/>
              <a:t>5/11/2022</a:t>
            </a:fld>
            <a:endParaRPr lang="en-US">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FFFFFF"/>
                </a:solidFill>
              </a:rPr>
              <a:pPr/>
              <a:t>‹#›</a:t>
            </a:fld>
            <a:endParaRPr lang="en-US">
              <a:solidFill>
                <a:srgbClr val="FFFFFF"/>
              </a:solidFill>
            </a:endParaRPr>
          </a:p>
        </p:txBody>
      </p:sp>
      <p:pic>
        <p:nvPicPr>
          <p:cNvPr id="5" name="Picture 4"/>
          <p:cNvPicPr>
            <a:picLocks noChangeAspect="1"/>
          </p:cNvPicPr>
          <p:nvPr userDrawn="1"/>
        </p:nvPicPr>
        <p:blipFill>
          <a:blip r:embed="rId2"/>
          <a:stretch>
            <a:fillRect/>
          </a:stretch>
        </p:blipFill>
        <p:spPr>
          <a:xfrm>
            <a:off x="1571625" y="1594264"/>
            <a:ext cx="6000750" cy="783025"/>
          </a:xfrm>
          <a:prstGeom prst="rect">
            <a:avLst/>
          </a:prstGeom>
        </p:spPr>
      </p:pic>
      <p:sp>
        <p:nvSpPr>
          <p:cNvPr id="7" name="Text Box 3"/>
          <p:cNvSpPr txBox="1">
            <a:spLocks noChangeArrowheads="1"/>
          </p:cNvSpPr>
          <p:nvPr userDrawn="1"/>
        </p:nvSpPr>
        <p:spPr bwMode="blackWhite">
          <a:xfrm>
            <a:off x="283056" y="4575556"/>
            <a:ext cx="8605477" cy="302372"/>
          </a:xfrm>
          <a:prstGeom prst="rect">
            <a:avLst/>
          </a:prstGeom>
          <a:noFill/>
          <a:ln w="12700">
            <a:noFill/>
            <a:miter lim="800000"/>
            <a:headEnd type="none" w="sm" len="sm"/>
            <a:tailEnd type="none" w="sm" len="sm"/>
          </a:ln>
          <a:effectLst/>
        </p:spPr>
        <p:txBody>
          <a:bodyPr vert="horz" wrap="square" lIns="137143" tIns="109713" rIns="137143" bIns="109713" numCol="1" anchor="t" anchorCtr="0" compatLnSpc="1">
            <a:prstTxWarp prst="textNoShape">
              <a:avLst/>
            </a:prstTxWarp>
            <a:spAutoFit/>
          </a:bodyPr>
          <a:lstStyle/>
          <a:p>
            <a:pPr defTabSz="699122" eaLnBrk="0" hangingPunct="0"/>
            <a:r>
              <a:rPr lang="en-US" sz="500">
                <a:gradFill>
                  <a:gsLst>
                    <a:gs pos="0">
                      <a:srgbClr val="55565A"/>
                    </a:gs>
                    <a:gs pos="100000">
                      <a:srgbClr val="55565A"/>
                    </a:gs>
                  </a:gsLst>
                  <a:lin ang="5400000" scaled="0"/>
                </a:gradFill>
                <a:cs typeface="Segoe UI" pitchFamily="34" charset="0"/>
              </a:rPr>
              <a:t>© 2019 Optum, Inc. All rights reserved. </a:t>
            </a:r>
          </a:p>
        </p:txBody>
      </p:sp>
    </p:spTree>
    <p:extLst>
      <p:ext uri="{BB962C8B-B14F-4D97-AF65-F5344CB8AC3E}">
        <p14:creationId xmlns:p14="http://schemas.microsoft.com/office/powerpoint/2010/main" val="159317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7620000" y="4896201"/>
            <a:ext cx="1066800" cy="125885"/>
          </a:xfrm>
        </p:spPr>
        <p:txBody>
          <a:bodyPr/>
          <a:lstStyle/>
          <a:p>
            <a:fld id="{90F9BDA0-AF0E-4BA8-B742-3B9C92A3E6FE}" type="slidenum">
              <a:rPr lang="en-US" smtClean="0"/>
              <a:t>‹#›</a:t>
            </a:fld>
            <a:endParaRPr lang="en-US"/>
          </a:p>
        </p:txBody>
      </p:sp>
    </p:spTree>
    <p:extLst>
      <p:ext uri="{BB962C8B-B14F-4D97-AF65-F5344CB8AC3E}">
        <p14:creationId xmlns:p14="http://schemas.microsoft.com/office/powerpoint/2010/main" val="2820056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85764" y="2928261"/>
            <a:ext cx="5383666" cy="362165"/>
          </a:xfrm>
        </p:spPr>
        <p:txBody>
          <a:bodyPr anchor="ctr"/>
          <a:lstStyle>
            <a:lvl1pPr>
              <a:defRPr sz="1800">
                <a:solidFill>
                  <a:schemeClr val="accent1"/>
                </a:solidFill>
              </a:defRPr>
            </a:lvl1pPr>
          </a:lstStyle>
          <a:p>
            <a:r>
              <a:rPr lang="en-US"/>
              <a:t>First Name Last Name</a:t>
            </a:r>
          </a:p>
        </p:txBody>
      </p:sp>
      <p:sp>
        <p:nvSpPr>
          <p:cNvPr id="3" name="Text Placeholder 2"/>
          <p:cNvSpPr>
            <a:spLocks noGrp="1"/>
          </p:cNvSpPr>
          <p:nvPr>
            <p:ph type="body" idx="1" hasCustomPrompt="1"/>
          </p:nvPr>
        </p:nvSpPr>
        <p:spPr bwMode="gray">
          <a:xfrm>
            <a:off x="385764" y="3339707"/>
            <a:ext cx="5383666" cy="363474"/>
          </a:xfrm>
        </p:spPr>
        <p:txBody>
          <a:bodyPr anchor="ctr"/>
          <a:lstStyle>
            <a:lvl1pPr marL="0" indent="0">
              <a:buNone/>
              <a:defRPr sz="1800">
                <a:solidFill>
                  <a:schemeClr val="tx1"/>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Title</a:t>
            </a:r>
          </a:p>
        </p:txBody>
      </p:sp>
      <p:sp>
        <p:nvSpPr>
          <p:cNvPr id="4" name="TextBox 3"/>
          <p:cNvSpPr txBox="1"/>
          <p:nvPr/>
        </p:nvSpPr>
        <p:spPr bwMode="gray">
          <a:xfrm>
            <a:off x="371476" y="1901290"/>
            <a:ext cx="2287886" cy="553998"/>
          </a:xfrm>
          <a:prstGeom prst="rect">
            <a:avLst/>
          </a:prstGeom>
          <a:noFill/>
        </p:spPr>
        <p:txBody>
          <a:bodyPr wrap="none" lIns="0" tIns="0" rIns="0" bIns="0" rtlCol="0">
            <a:spAutoFit/>
          </a:bodyPr>
          <a:lstStyle/>
          <a:p>
            <a:pPr defTabSz="685749"/>
            <a:r>
              <a:rPr lang="en-US" sz="3600">
                <a:solidFill>
                  <a:srgbClr val="55565A"/>
                </a:solidFill>
              </a:rPr>
              <a:t>Thank you.</a:t>
            </a:r>
          </a:p>
        </p:txBody>
      </p:sp>
      <p:sp>
        <p:nvSpPr>
          <p:cNvPr id="8" name="TextBox 7"/>
          <p:cNvSpPr txBox="1"/>
          <p:nvPr/>
        </p:nvSpPr>
        <p:spPr bwMode="gray">
          <a:xfrm>
            <a:off x="371477" y="2586674"/>
            <a:ext cx="2414123" cy="323165"/>
          </a:xfrm>
          <a:prstGeom prst="rect">
            <a:avLst/>
          </a:prstGeom>
          <a:noFill/>
        </p:spPr>
        <p:txBody>
          <a:bodyPr wrap="none" lIns="0" tIns="0" rIns="0" bIns="0" rtlCol="0">
            <a:spAutoFit/>
          </a:bodyPr>
          <a:lstStyle/>
          <a:p>
            <a:pPr defTabSz="685749"/>
            <a:r>
              <a:rPr lang="en-US" sz="2100">
                <a:solidFill>
                  <a:srgbClr val="55565A"/>
                </a:solidFill>
              </a:rPr>
              <a:t>Contact information:</a:t>
            </a:r>
          </a:p>
        </p:txBody>
      </p:sp>
      <p:sp>
        <p:nvSpPr>
          <p:cNvPr id="9" name="Text Placeholder 2"/>
          <p:cNvSpPr>
            <a:spLocks noGrp="1"/>
          </p:cNvSpPr>
          <p:nvPr>
            <p:ph type="body" idx="10" hasCustomPrompt="1"/>
          </p:nvPr>
        </p:nvSpPr>
        <p:spPr bwMode="gray">
          <a:xfrm>
            <a:off x="385761" y="3752466"/>
            <a:ext cx="5383666" cy="363474"/>
          </a:xfrm>
        </p:spPr>
        <p:txBody>
          <a:bodyPr anchor="ctr"/>
          <a:lstStyle>
            <a:lvl1pPr marL="0" indent="0">
              <a:buNone/>
              <a:defRPr sz="1800">
                <a:solidFill>
                  <a:schemeClr val="tx1"/>
                </a:solidFill>
              </a:defRPr>
            </a:lvl1pPr>
            <a:lvl2pPr marL="342875" indent="0">
              <a:buNone/>
              <a:defRPr sz="1500">
                <a:solidFill>
                  <a:schemeClr val="tx1">
                    <a:tint val="75000"/>
                  </a:schemeClr>
                </a:solidFill>
              </a:defRPr>
            </a:lvl2pPr>
            <a:lvl3pPr marL="685749" indent="0">
              <a:buNone/>
              <a:defRPr sz="1400">
                <a:solidFill>
                  <a:schemeClr val="tx1">
                    <a:tint val="75000"/>
                  </a:schemeClr>
                </a:solidFill>
              </a:defRPr>
            </a:lvl3pPr>
            <a:lvl4pPr marL="1028624" indent="0">
              <a:buNone/>
              <a:defRPr sz="1200">
                <a:solidFill>
                  <a:schemeClr val="tx1">
                    <a:tint val="75000"/>
                  </a:schemeClr>
                </a:solidFill>
              </a:defRPr>
            </a:lvl4pPr>
            <a:lvl5pPr marL="1371498" indent="0">
              <a:buNone/>
              <a:defRPr sz="1200">
                <a:solidFill>
                  <a:schemeClr val="tx1">
                    <a:tint val="75000"/>
                  </a:schemeClr>
                </a:solidFill>
              </a:defRPr>
            </a:lvl5pPr>
            <a:lvl6pPr marL="1714373" indent="0">
              <a:buNone/>
              <a:defRPr sz="1200">
                <a:solidFill>
                  <a:schemeClr val="tx1">
                    <a:tint val="75000"/>
                  </a:schemeClr>
                </a:solidFill>
              </a:defRPr>
            </a:lvl6pPr>
            <a:lvl7pPr marL="2057246" indent="0">
              <a:buNone/>
              <a:defRPr sz="1200">
                <a:solidFill>
                  <a:schemeClr val="tx1">
                    <a:tint val="75000"/>
                  </a:schemeClr>
                </a:solidFill>
              </a:defRPr>
            </a:lvl7pPr>
            <a:lvl8pPr marL="2400120" indent="0">
              <a:buNone/>
              <a:defRPr sz="1200">
                <a:solidFill>
                  <a:schemeClr val="tx1">
                    <a:tint val="75000"/>
                  </a:schemeClr>
                </a:solidFill>
              </a:defRPr>
            </a:lvl8pPr>
            <a:lvl9pPr marL="2742995" indent="0">
              <a:buNone/>
              <a:defRPr sz="1200">
                <a:solidFill>
                  <a:schemeClr val="tx1">
                    <a:tint val="75000"/>
                  </a:schemeClr>
                </a:solidFill>
              </a:defRPr>
            </a:lvl9pPr>
          </a:lstStyle>
          <a:p>
            <a:pPr lvl="0"/>
            <a:r>
              <a:rPr lang="en-US"/>
              <a:t>Tel: 123-456-7890</a:t>
            </a:r>
          </a:p>
        </p:txBody>
      </p:sp>
      <p:sp>
        <p:nvSpPr>
          <p:cNvPr id="13" name="TextBox 12"/>
          <p:cNvSpPr txBox="1"/>
          <p:nvPr/>
        </p:nvSpPr>
        <p:spPr bwMode="gray">
          <a:xfrm>
            <a:off x="371476" y="1901290"/>
            <a:ext cx="2287886" cy="553998"/>
          </a:xfrm>
          <a:prstGeom prst="rect">
            <a:avLst/>
          </a:prstGeom>
          <a:noFill/>
        </p:spPr>
        <p:txBody>
          <a:bodyPr wrap="none" lIns="0" tIns="0" rIns="0" bIns="0" rtlCol="0">
            <a:spAutoFit/>
          </a:bodyPr>
          <a:lstStyle/>
          <a:p>
            <a:pPr defTabSz="685749"/>
            <a:r>
              <a:rPr lang="en-US" sz="3600">
                <a:solidFill>
                  <a:srgbClr val="55565A"/>
                </a:solidFill>
              </a:rPr>
              <a:t>Thank you.</a:t>
            </a:r>
          </a:p>
        </p:txBody>
      </p:sp>
      <p:sp>
        <p:nvSpPr>
          <p:cNvPr id="14" name="TextBox 13"/>
          <p:cNvSpPr txBox="1"/>
          <p:nvPr/>
        </p:nvSpPr>
        <p:spPr bwMode="gray">
          <a:xfrm>
            <a:off x="371477" y="2586674"/>
            <a:ext cx="2414123" cy="323165"/>
          </a:xfrm>
          <a:prstGeom prst="rect">
            <a:avLst/>
          </a:prstGeom>
          <a:noFill/>
        </p:spPr>
        <p:txBody>
          <a:bodyPr wrap="none" lIns="0" tIns="0" rIns="0" bIns="0" rtlCol="0">
            <a:spAutoFit/>
          </a:bodyPr>
          <a:lstStyle/>
          <a:p>
            <a:pPr defTabSz="685749"/>
            <a:r>
              <a:rPr lang="en-US" sz="2100">
                <a:solidFill>
                  <a:srgbClr val="55565A"/>
                </a:solidFill>
              </a:rPr>
              <a:t>Contact information:</a:t>
            </a:r>
          </a:p>
        </p:txBody>
      </p:sp>
      <p:sp>
        <p:nvSpPr>
          <p:cNvPr id="15" name="TextBox 14"/>
          <p:cNvSpPr txBox="1"/>
          <p:nvPr/>
        </p:nvSpPr>
        <p:spPr bwMode="gray">
          <a:xfrm>
            <a:off x="371476" y="1901290"/>
            <a:ext cx="2287886" cy="553998"/>
          </a:xfrm>
          <a:prstGeom prst="rect">
            <a:avLst/>
          </a:prstGeom>
          <a:noFill/>
        </p:spPr>
        <p:txBody>
          <a:bodyPr wrap="none" lIns="0" tIns="0" rIns="0" bIns="0" rtlCol="0">
            <a:spAutoFit/>
          </a:bodyPr>
          <a:lstStyle/>
          <a:p>
            <a:pPr defTabSz="685749"/>
            <a:r>
              <a:rPr lang="en-US" sz="3600">
                <a:solidFill>
                  <a:srgbClr val="55565A"/>
                </a:solidFill>
              </a:rPr>
              <a:t>Thank you.</a:t>
            </a:r>
          </a:p>
        </p:txBody>
      </p:sp>
      <p:sp>
        <p:nvSpPr>
          <p:cNvPr id="16" name="TextBox 15"/>
          <p:cNvSpPr txBox="1"/>
          <p:nvPr/>
        </p:nvSpPr>
        <p:spPr bwMode="gray">
          <a:xfrm>
            <a:off x="371477" y="2586674"/>
            <a:ext cx="2414123" cy="323165"/>
          </a:xfrm>
          <a:prstGeom prst="rect">
            <a:avLst/>
          </a:prstGeom>
          <a:noFill/>
        </p:spPr>
        <p:txBody>
          <a:bodyPr wrap="none" lIns="0" tIns="0" rIns="0" bIns="0" rtlCol="0">
            <a:spAutoFit/>
          </a:bodyPr>
          <a:lstStyle/>
          <a:p>
            <a:pPr defTabSz="685749"/>
            <a:r>
              <a:rPr lang="en-US" sz="2100">
                <a:solidFill>
                  <a:srgbClr val="55565A"/>
                </a:solidFill>
              </a:rPr>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371476" y="1901290"/>
            <a:ext cx="2287886" cy="553998"/>
          </a:xfrm>
          <a:prstGeom prst="rect">
            <a:avLst/>
          </a:prstGeom>
          <a:noFill/>
        </p:spPr>
        <p:txBody>
          <a:bodyPr wrap="none" lIns="0" tIns="0" rIns="0" bIns="0" rtlCol="0">
            <a:spAutoFit/>
          </a:bodyPr>
          <a:lstStyle/>
          <a:p>
            <a:pPr defTabSz="685749"/>
            <a:r>
              <a:rPr lang="en-US" sz="3600">
                <a:solidFill>
                  <a:srgbClr val="55565A"/>
                </a:solidFill>
              </a:rPr>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371477" y="2586674"/>
            <a:ext cx="2414123" cy="323165"/>
          </a:xfrm>
          <a:prstGeom prst="rect">
            <a:avLst/>
          </a:prstGeom>
          <a:noFill/>
        </p:spPr>
        <p:txBody>
          <a:bodyPr wrap="none" lIns="0" tIns="0" rIns="0" bIns="0" rtlCol="0">
            <a:spAutoFit/>
          </a:bodyPr>
          <a:lstStyle/>
          <a:p>
            <a:pPr defTabSz="685749"/>
            <a:r>
              <a:rPr lang="en-US" sz="2100">
                <a:solidFill>
                  <a:srgbClr val="55565A"/>
                </a:solidFill>
              </a:rPr>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371476" y="1901290"/>
            <a:ext cx="2287886" cy="553998"/>
          </a:xfrm>
          <a:prstGeom prst="rect">
            <a:avLst/>
          </a:prstGeom>
          <a:noFill/>
        </p:spPr>
        <p:txBody>
          <a:bodyPr wrap="none" lIns="0" tIns="0" rIns="0" bIns="0" rtlCol="0">
            <a:spAutoFit/>
          </a:bodyPr>
          <a:lstStyle/>
          <a:p>
            <a:pPr defTabSz="685749"/>
            <a:r>
              <a:rPr lang="en-US" sz="3600">
                <a:solidFill>
                  <a:srgbClr val="55565A"/>
                </a:solidFill>
              </a:rPr>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371477" y="2586674"/>
            <a:ext cx="2414123" cy="323165"/>
          </a:xfrm>
          <a:prstGeom prst="rect">
            <a:avLst/>
          </a:prstGeom>
          <a:noFill/>
        </p:spPr>
        <p:txBody>
          <a:bodyPr wrap="none" lIns="0" tIns="0" rIns="0" bIns="0" rtlCol="0">
            <a:spAutoFit/>
          </a:bodyPr>
          <a:lstStyle/>
          <a:p>
            <a:pPr defTabSz="685749"/>
            <a:r>
              <a:rPr lang="en-US" sz="2100">
                <a:solidFill>
                  <a:srgbClr val="55565A"/>
                </a:solidFill>
              </a:rPr>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371476" y="1901290"/>
            <a:ext cx="2287886" cy="553998"/>
          </a:xfrm>
          <a:prstGeom prst="rect">
            <a:avLst/>
          </a:prstGeom>
          <a:noFill/>
        </p:spPr>
        <p:txBody>
          <a:bodyPr wrap="none" lIns="0" tIns="0" rIns="0" bIns="0" rtlCol="0">
            <a:spAutoFit/>
          </a:bodyPr>
          <a:lstStyle/>
          <a:p>
            <a:pPr defTabSz="685749"/>
            <a:r>
              <a:rPr lang="en-US" sz="3600">
                <a:solidFill>
                  <a:srgbClr val="55565A"/>
                </a:solidFill>
              </a:rPr>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371477" y="2586674"/>
            <a:ext cx="2414123" cy="323165"/>
          </a:xfrm>
          <a:prstGeom prst="rect">
            <a:avLst/>
          </a:prstGeom>
          <a:noFill/>
        </p:spPr>
        <p:txBody>
          <a:bodyPr wrap="none" lIns="0" tIns="0" rIns="0" bIns="0" rtlCol="0">
            <a:spAutoFit/>
          </a:bodyPr>
          <a:lstStyle/>
          <a:p>
            <a:pPr defTabSz="685749"/>
            <a:r>
              <a:rPr lang="en-US" sz="2100">
                <a:solidFill>
                  <a:srgbClr val="55565A"/>
                </a:solidFill>
              </a:rPr>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6000750" y="0"/>
            <a:ext cx="3143250"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 tIns="107568" rIns="134463" bIns="107568" numCol="1" spcCol="0" rtlCol="0" fromWordArt="0" anchor="t" anchorCtr="0" forceAA="0" compatLnSpc="1">
            <a:prstTxWarp prst="textNoShape">
              <a:avLst/>
            </a:prstTxWarp>
            <a:noAutofit/>
          </a:bodyPr>
          <a:lstStyle/>
          <a:p>
            <a:pPr algn="ctr" defTabSz="685596"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3"/>
            <a:ext cx="2792870" cy="364441"/>
          </a:xfrm>
          <a:prstGeom prst="rect">
            <a:avLst/>
          </a:prstGeom>
        </p:spPr>
      </p:pic>
    </p:spTree>
    <p:extLst>
      <p:ext uri="{BB962C8B-B14F-4D97-AF65-F5344CB8AC3E}">
        <p14:creationId xmlns:p14="http://schemas.microsoft.com/office/powerpoint/2010/main" val="18888061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itle &amp; Non-bulleted text - Large Title">
    <p:spTree>
      <p:nvGrpSpPr>
        <p:cNvPr id="1" name=""/>
        <p:cNvGrpSpPr/>
        <p:nvPr/>
      </p:nvGrpSpPr>
      <p:grpSpPr>
        <a:xfrm>
          <a:off x="0" y="0"/>
          <a:ext cx="0" cy="0"/>
          <a:chOff x="0" y="0"/>
          <a:chExt cx="0" cy="0"/>
        </a:xfrm>
      </p:grpSpPr>
      <p:sp>
        <p:nvSpPr>
          <p:cNvPr id="2" name="Title 1"/>
          <p:cNvSpPr>
            <a:spLocks noGrp="1"/>
          </p:cNvSpPr>
          <p:nvPr>
            <p:ph type="title"/>
          </p:nvPr>
        </p:nvSpPr>
        <p:spPr>
          <a:xfrm>
            <a:off x="269264" y="217138"/>
            <a:ext cx="8605476" cy="1345994"/>
          </a:xfrm>
        </p:spPr>
        <p:txBody>
          <a:bodyPr/>
          <a:lstStyle/>
          <a:p>
            <a:r>
              <a:rPr lang="en-US"/>
              <a:t>Click to edit Master title style</a:t>
            </a:r>
          </a:p>
        </p:txBody>
      </p:sp>
      <p:sp>
        <p:nvSpPr>
          <p:cNvPr id="6" name="Text Placeholder 5"/>
          <p:cNvSpPr>
            <a:spLocks noGrp="1"/>
          </p:cNvSpPr>
          <p:nvPr>
            <p:ph type="body" sz="quarter" idx="10"/>
          </p:nvPr>
        </p:nvSpPr>
        <p:spPr>
          <a:xfrm>
            <a:off x="269268" y="1563133"/>
            <a:ext cx="8605477" cy="1317215"/>
          </a:xfrm>
        </p:spPr>
        <p:txBody>
          <a:bodyPr lIns="123427" rIns="123427"/>
          <a:lstStyle>
            <a:lvl1pPr marL="0" indent="0">
              <a:buNone/>
              <a:defRPr>
                <a:gradFill>
                  <a:gsLst>
                    <a:gs pos="1250">
                      <a:schemeClr val="tx1"/>
                    </a:gs>
                    <a:gs pos="99000">
                      <a:schemeClr val="tx1"/>
                    </a:gs>
                  </a:gsLst>
                  <a:lin ang="5400000" scaled="0"/>
                </a:gradFill>
              </a:defRPr>
            </a:lvl1pPr>
            <a:lvl2pPr marL="0" indent="0">
              <a:buFontTx/>
              <a:buNone/>
              <a:defRPr sz="1600"/>
            </a:lvl2pPr>
            <a:lvl3pPr marL="128554" indent="0">
              <a:buNone/>
              <a:defRPr/>
            </a:lvl3pPr>
            <a:lvl4pPr marL="257107" indent="0">
              <a:buNone/>
              <a:defRPr/>
            </a:lvl4pPr>
            <a:lvl5pPr marL="3856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1"/>
          </p:nvPr>
        </p:nvSpPr>
        <p:spPr/>
        <p:txBody>
          <a:bodyPr/>
          <a:lstStyle/>
          <a:p>
            <a:fld id="{D470A6BA-6070-4AD1-A225-45B2351DF1F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4758567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8" y="891886"/>
            <a:ext cx="8605477" cy="1449617"/>
          </a:xfrm>
        </p:spPr>
        <p:txBody>
          <a:bodyPr lIns="123427" rIns="123427"/>
          <a:lstStyle>
            <a:lvl1pPr marL="0" indent="0">
              <a:buNone/>
              <a:defRPr sz="2800">
                <a:gradFill>
                  <a:gsLst>
                    <a:gs pos="1250">
                      <a:schemeClr val="tx2"/>
                    </a:gs>
                    <a:gs pos="99000">
                      <a:schemeClr val="tx2"/>
                    </a:gs>
                  </a:gsLst>
                  <a:lin ang="5400000" scaled="0"/>
                </a:gradFill>
              </a:defRPr>
            </a:lvl1pPr>
            <a:lvl2pPr marL="0" indent="0">
              <a:buFontTx/>
              <a:buNone/>
              <a:defRPr sz="1600"/>
            </a:lvl2pPr>
            <a:lvl3pPr marL="128554" indent="0">
              <a:buNone/>
              <a:defRPr/>
            </a:lvl3pPr>
            <a:lvl4pPr marL="257107" indent="0">
              <a:buNone/>
              <a:defRPr/>
            </a:lvl4pPr>
            <a:lvl5pPr marL="3856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fld id="{D470A6BA-6070-4AD1-A225-45B2351DF1F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20240243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3056" y="4575556"/>
            <a:ext cx="8605477" cy="302372"/>
          </a:xfrm>
          <a:prstGeom prst="rect">
            <a:avLst/>
          </a:prstGeom>
          <a:noFill/>
          <a:ln w="12700">
            <a:noFill/>
            <a:miter lim="800000"/>
            <a:headEnd type="none" w="sm" len="sm"/>
            <a:tailEnd type="none" w="sm" len="sm"/>
          </a:ln>
          <a:effectLst/>
        </p:spPr>
        <p:txBody>
          <a:bodyPr vert="horz" wrap="square" lIns="137143" tIns="109713" rIns="137143" bIns="109713" numCol="1" anchor="t" anchorCtr="0" compatLnSpc="1">
            <a:prstTxWarp prst="textNoShape">
              <a:avLst/>
            </a:prstTxWarp>
            <a:spAutoFit/>
          </a:bodyPr>
          <a:lstStyle/>
          <a:p>
            <a:pPr defTabSz="699122" eaLnBrk="0" hangingPunct="0"/>
            <a:r>
              <a:rPr lang="en-US" sz="500">
                <a:gradFill>
                  <a:gsLst>
                    <a:gs pos="0">
                      <a:srgbClr val="55565A"/>
                    </a:gs>
                    <a:gs pos="100000">
                      <a:srgbClr val="55565A"/>
                    </a:gs>
                  </a:gsLst>
                  <a:lin ang="5400000" scaled="0"/>
                </a:gradFill>
                <a:cs typeface="Segoe UI" pitchFamily="34" charset="0"/>
              </a:rPr>
              <a:t>© 2016 Optum, Inc. All rights reserved. </a:t>
            </a:r>
          </a:p>
        </p:txBody>
      </p:sp>
      <p:pic>
        <p:nvPicPr>
          <p:cNvPr id="5" name="Picture 4"/>
          <p:cNvPicPr>
            <a:picLocks noChangeAspect="1"/>
          </p:cNvPicPr>
          <p:nvPr userDrawn="1"/>
        </p:nvPicPr>
        <p:blipFill>
          <a:blip r:embed="rId2"/>
          <a:stretch>
            <a:fillRect/>
          </a:stretch>
        </p:blipFill>
        <p:spPr>
          <a:xfrm>
            <a:off x="1571625" y="1594264"/>
            <a:ext cx="6000750" cy="783025"/>
          </a:xfrm>
          <a:prstGeom prst="rect">
            <a:avLst/>
          </a:prstGeom>
        </p:spPr>
      </p:pic>
    </p:spTree>
    <p:extLst>
      <p:ext uri="{BB962C8B-B14F-4D97-AF65-F5344CB8AC3E}">
        <p14:creationId xmlns:p14="http://schemas.microsoft.com/office/powerpoint/2010/main" val="382288365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6DE4-2E49-3C4C-82FF-61510DE1E44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08DC36-DF1C-8A4C-9290-D74B0EC2E8B0}"/>
              </a:ext>
            </a:extLst>
          </p:cNvPr>
          <p:cNvSpPr>
            <a:spLocks noGrp="1"/>
          </p:cNvSpPr>
          <p:nvPr>
            <p:ph type="subTitle" idx="1"/>
          </p:nvPr>
        </p:nvSpPr>
        <p:spPr>
          <a:xfrm>
            <a:off x="1143000" y="2701528"/>
            <a:ext cx="6858000" cy="1241822"/>
          </a:xfrm>
        </p:spPr>
        <p:txBody>
          <a:bodyPr/>
          <a:lstStyle>
            <a:lvl1pPr marL="0" indent="0" algn="ctr">
              <a:buNone/>
              <a:defRPr sz="1800"/>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6613B72-7805-5E49-B334-B4C1F804606B}"/>
              </a:ext>
            </a:extLst>
          </p:cNvPr>
          <p:cNvSpPr>
            <a:spLocks noGrp="1"/>
          </p:cNvSpPr>
          <p:nvPr>
            <p:ph type="dt" sz="half" idx="10"/>
          </p:nvPr>
        </p:nvSpPr>
        <p:spPr>
          <a:xfrm>
            <a:off x="628650" y="4767264"/>
            <a:ext cx="2057400" cy="273844"/>
          </a:xfrm>
          <a:prstGeom prst="rect">
            <a:avLst/>
          </a:prstGeom>
        </p:spPr>
        <p:txBody>
          <a:bodyPr/>
          <a:lstStyle/>
          <a:p>
            <a:fld id="{BCEEE46C-09F0-464A-BD7D-CE44CF19E1A5}" type="datetime1">
              <a:rPr lang="en-US" smtClean="0">
                <a:solidFill>
                  <a:srgbClr val="55565A">
                    <a:tint val="75000"/>
                  </a:srgbClr>
                </a:solidFill>
              </a:rPr>
              <a:pPr/>
              <a:t>5/11/2022</a:t>
            </a:fld>
            <a:endParaRPr lang="en-US">
              <a:solidFill>
                <a:srgbClr val="55565A">
                  <a:tint val="75000"/>
                </a:srgbClr>
              </a:solidFill>
            </a:endParaRPr>
          </a:p>
        </p:txBody>
      </p:sp>
      <p:sp>
        <p:nvSpPr>
          <p:cNvPr id="5" name="Footer Placeholder 4">
            <a:extLst>
              <a:ext uri="{FF2B5EF4-FFF2-40B4-BE49-F238E27FC236}">
                <a16:creationId xmlns:a16="http://schemas.microsoft.com/office/drawing/2014/main" id="{88D2D495-51D2-CA4C-BF61-58C0327B8513}"/>
              </a:ext>
            </a:extLst>
          </p:cNvPr>
          <p:cNvSpPr>
            <a:spLocks noGrp="1"/>
          </p:cNvSpPr>
          <p:nvPr>
            <p:ph type="ftr" sz="quarter" idx="11"/>
          </p:nvPr>
        </p:nvSpPr>
        <p:spPr>
          <a:xfrm>
            <a:off x="3028950" y="4767264"/>
            <a:ext cx="3086100" cy="273844"/>
          </a:xfrm>
          <a:prstGeom prst="rect">
            <a:avLst/>
          </a:prstGeom>
        </p:spPr>
        <p:txBody>
          <a:bodyPr/>
          <a:lstStyle/>
          <a:p>
            <a:endParaRPr lang="en-US">
              <a:solidFill>
                <a:srgbClr val="55565A">
                  <a:tint val="75000"/>
                </a:srgbClr>
              </a:solidFill>
            </a:endParaRPr>
          </a:p>
        </p:txBody>
      </p:sp>
      <p:sp>
        <p:nvSpPr>
          <p:cNvPr id="6" name="Slide Number Placeholder 5">
            <a:extLst>
              <a:ext uri="{FF2B5EF4-FFF2-40B4-BE49-F238E27FC236}">
                <a16:creationId xmlns:a16="http://schemas.microsoft.com/office/drawing/2014/main" id="{C70EB1AF-4B9D-5849-B33F-4504F47AB95A}"/>
              </a:ext>
            </a:extLst>
          </p:cNvPr>
          <p:cNvSpPr>
            <a:spLocks noGrp="1"/>
          </p:cNvSpPr>
          <p:nvPr>
            <p:ph type="sldNum" sz="quarter" idx="12"/>
          </p:nvPr>
        </p:nvSpPr>
        <p:spPr>
          <a:xfrm>
            <a:off x="8801100" y="4800600"/>
            <a:ext cx="342900" cy="342900"/>
          </a:xfrm>
        </p:spPr>
        <p:txBody>
          <a:bodyPr/>
          <a:lstStyle/>
          <a:p>
            <a:fld id="{586B10C1-D7F3-9F40-B93E-CAD9B3D85391}"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536567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175"/>
            <a:ext cx="9144000" cy="5148258"/>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87" r="85"/>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647"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371476" y="828676"/>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371476" y="2943226"/>
            <a:ext cx="5580290" cy="730703"/>
          </a:xfrm>
        </p:spPr>
        <p:txBody>
          <a:bodyPr/>
          <a:lstStyle>
            <a:lvl1pPr marL="0" indent="0" algn="l">
              <a:buNone/>
              <a:defRPr sz="2100">
                <a:solidFill>
                  <a:srgbClr val="7E7F85"/>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86"/>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p:txBody>
          <a:bodyPr/>
          <a:lstStyle/>
          <a:p>
            <a:fld id="{8238B657-F5A1-CE4E-BE44-E7119FF99A44}"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3"/>
            <a:ext cx="4711538" cy="614807"/>
          </a:xfrm>
          <a:prstGeom prst="rect">
            <a:avLst/>
          </a:prstGeom>
        </p:spPr>
      </p:pic>
    </p:spTree>
    <p:extLst>
      <p:ext uri="{BB962C8B-B14F-4D97-AF65-F5344CB8AC3E}">
        <p14:creationId xmlns:p14="http://schemas.microsoft.com/office/powerpoint/2010/main" val="7750769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grpSp>
        <p:nvGrpSpPr>
          <p:cNvPr id="13" name="Group 12"/>
          <p:cNvGrpSpPr/>
          <p:nvPr/>
        </p:nvGrpSpPr>
        <p:grpSpPr>
          <a:xfrm>
            <a:off x="0" y="6969"/>
            <a:ext cx="9144000" cy="5137089"/>
            <a:chOff x="0" y="-233"/>
            <a:chExt cx="9163964" cy="5148305"/>
          </a:xfrm>
        </p:grpSpPr>
        <p:pic>
          <p:nvPicPr>
            <p:cNvPr id="14" name="Picture 13"/>
            <p:cNvPicPr>
              <a:picLocks noChangeAspect="1"/>
            </p:cNvPicPr>
            <p:nvPr/>
          </p:nvPicPr>
          <p:blipFill rotWithShape="1">
            <a:blip r:embed="rId2" cstate="email">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5" name="Rectangle 14"/>
            <p:cNvSpPr/>
            <p:nvPr/>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647"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a:xfrm>
            <a:off x="371476" y="828676"/>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a:xfrm>
            <a:off x="371476" y="2943226"/>
            <a:ext cx="5580290" cy="730703"/>
          </a:xfrm>
        </p:spPr>
        <p:txBody>
          <a:bodyPr/>
          <a:lstStyle>
            <a:lvl1pPr marL="0" indent="0" algn="l">
              <a:buNone/>
              <a:defRPr sz="2100">
                <a:solidFill>
                  <a:schemeClr val="tx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a:xfrm>
            <a:off x="371476" y="3742986"/>
            <a:ext cx="5580008" cy="526937"/>
          </a:xfrm>
        </p:spPr>
        <p:txBody>
          <a:bodyPr/>
          <a:lstStyle>
            <a:lvl1pPr>
              <a:defRPr>
                <a:solidFill>
                  <a:schemeClr val="tx1"/>
                </a:solidFill>
              </a:defRPr>
            </a:lvl1pPr>
          </a:lstStyle>
          <a:p>
            <a:pPr lvl="0"/>
            <a:r>
              <a:rPr lang="en-US"/>
              <a:t>Month DD, YYYY</a:t>
            </a:r>
          </a:p>
        </p:txBody>
      </p:sp>
      <p:sp>
        <p:nvSpPr>
          <p:cNvPr id="4" name="Date Placeholder 3">
            <a:extLst>
              <a:ext uri="{FF2B5EF4-FFF2-40B4-BE49-F238E27FC236}">
                <a16:creationId xmlns:a16="http://schemas.microsoft.com/office/drawing/2014/main" id="{994E08A3-4092-47F1-9E71-C70852FA56AC}"/>
              </a:ext>
            </a:extLst>
          </p:cNvPr>
          <p:cNvSpPr>
            <a:spLocks noGrp="1"/>
          </p:cNvSpPr>
          <p:nvPr>
            <p:ph type="dt" sz="half" idx="14"/>
          </p:nvPr>
        </p:nvSpPr>
        <p:spPr/>
        <p:txBody>
          <a:bodyPr/>
          <a:lstStyle/>
          <a:p>
            <a:fld id="{E1E73121-7B3E-9542-A578-64E2FE217CBC}"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3"/>
            <a:ext cx="4711538" cy="614807"/>
          </a:xfrm>
          <a:prstGeom prst="rect">
            <a:avLst/>
          </a:prstGeom>
        </p:spPr>
      </p:pic>
    </p:spTree>
    <p:extLst>
      <p:ext uri="{BB962C8B-B14F-4D97-AF65-F5344CB8AC3E}">
        <p14:creationId xmlns:p14="http://schemas.microsoft.com/office/powerpoint/2010/main" val="31413596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grpSp>
        <p:nvGrpSpPr>
          <p:cNvPr id="16" name="Group 15"/>
          <p:cNvGrpSpPr/>
          <p:nvPr/>
        </p:nvGrpSpPr>
        <p:grpSpPr bwMode="gray">
          <a:xfrm>
            <a:off x="0" y="-175"/>
            <a:ext cx="9144000" cy="5143734"/>
            <a:chOff x="0" y="-233"/>
            <a:chExt cx="9144000" cy="5143734"/>
          </a:xfrm>
        </p:grpSpPr>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l="203" r="503" b="622"/>
            <a:stretch/>
          </p:blipFill>
          <p:spPr bwMode="gray">
            <a:xfrm>
              <a:off x="0" y="0"/>
              <a:ext cx="9144000" cy="5143500"/>
            </a:xfrm>
            <a:prstGeom prst="rect">
              <a:avLst/>
            </a:prstGeom>
          </p:spPr>
        </p:pic>
        <p:sp>
          <p:nvSpPr>
            <p:cNvPr id="18" name="Rectangle 17"/>
            <p:cNvSpPr/>
            <p:nvPr/>
          </p:nvSpPr>
          <p:spPr bwMode="gray">
            <a:xfrm>
              <a:off x="0" y="-233"/>
              <a:ext cx="9051472" cy="5143734"/>
            </a:xfrm>
            <a:prstGeom prst="rect">
              <a:avLst/>
            </a:prstGeom>
            <a:gradFill flip="none" rotWithShape="1">
              <a:gsLst>
                <a:gs pos="0">
                  <a:srgbClr val="FFFFFF"/>
                </a:gs>
                <a:gs pos="56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685647" fontAlgn="base">
                <a:spcBef>
                  <a:spcPct val="0"/>
                </a:spcBef>
                <a:spcAft>
                  <a:spcPct val="0"/>
                </a:spcAft>
              </a:pPr>
              <a:endParaRPr lang="en-US" sz="150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371476" y="828676"/>
            <a:ext cx="5580290" cy="2051879"/>
          </a:xfrm>
        </p:spPr>
        <p:txBody>
          <a:bodyPr anchor="b"/>
          <a:lstStyle>
            <a:lvl1pPr algn="l">
              <a:defRPr sz="3600"/>
            </a:lvl1pPr>
          </a:lstStyle>
          <a:p>
            <a:r>
              <a:rPr lang="en-US"/>
              <a:t>Insightful presentation title in sentence case max 3 lines</a:t>
            </a:r>
          </a:p>
        </p:txBody>
      </p:sp>
      <p:sp>
        <p:nvSpPr>
          <p:cNvPr id="3" name="Subtitle 2"/>
          <p:cNvSpPr>
            <a:spLocks noGrp="1"/>
          </p:cNvSpPr>
          <p:nvPr>
            <p:ph type="subTitle" idx="1" hasCustomPrompt="1"/>
          </p:nvPr>
        </p:nvSpPr>
        <p:spPr bwMode="gray">
          <a:xfrm>
            <a:off x="371476" y="2943226"/>
            <a:ext cx="5580290" cy="730703"/>
          </a:xfrm>
        </p:spPr>
        <p:txBody>
          <a:bodyPr/>
          <a:lstStyle>
            <a:lvl1pPr marL="0" indent="0" algn="l">
              <a:buNone/>
              <a:defRPr sz="2100">
                <a:solidFill>
                  <a:srgbClr val="7E7F85"/>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86"/>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6285D584-066A-4A89-9A12-E19AD0ECCD07}"/>
              </a:ext>
            </a:extLst>
          </p:cNvPr>
          <p:cNvSpPr>
            <a:spLocks noGrp="1"/>
          </p:cNvSpPr>
          <p:nvPr>
            <p:ph type="dt" sz="half" idx="14"/>
          </p:nvPr>
        </p:nvSpPr>
        <p:spPr/>
        <p:txBody>
          <a:bodyPr/>
          <a:lstStyle/>
          <a:p>
            <a:fld id="{9FA19466-1230-8744-BE5C-06C3B7D7C0C9}" type="datetime1">
              <a:rPr lang="en-US" smtClean="0">
                <a:solidFill>
                  <a:srgbClr val="55565A">
                    <a:tint val="75000"/>
                  </a:srgbClr>
                </a:solidFill>
              </a:rPr>
              <a:pPr/>
              <a:t>5/11/2022</a:t>
            </a:fld>
            <a:endParaRPr lang="en-US">
              <a:solidFill>
                <a:srgbClr val="55565A">
                  <a:tint val="75000"/>
                </a:srgbClr>
              </a:solidFill>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4835" y="4407763"/>
            <a:ext cx="4711538" cy="614807"/>
          </a:xfrm>
          <a:prstGeom prst="rect">
            <a:avLst/>
          </a:prstGeom>
        </p:spPr>
      </p:pic>
    </p:spTree>
    <p:extLst>
      <p:ext uri="{BB962C8B-B14F-4D97-AF65-F5344CB8AC3E}">
        <p14:creationId xmlns:p14="http://schemas.microsoft.com/office/powerpoint/2010/main" val="22186163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bwMode="gray">
          <a:xfrm>
            <a:off x="0" y="0"/>
            <a:ext cx="9144000" cy="5143500"/>
          </a:xfrm>
          <a:solidFill>
            <a:schemeClr val="accent4"/>
          </a:solidFill>
        </p:spPr>
        <p:txBody>
          <a:bodyPr/>
          <a:lstStyle>
            <a:lvl1pPr>
              <a:defRPr/>
            </a:lvl1pPr>
          </a:lstStyle>
          <a:p>
            <a:r>
              <a:rPr lang="en-US"/>
              <a:t>Click picture icon in middle of slide to add full bleed picture</a:t>
            </a:r>
          </a:p>
        </p:txBody>
      </p:sp>
      <p:sp>
        <p:nvSpPr>
          <p:cNvPr id="14" name="Text Placeholder 3"/>
          <p:cNvSpPr>
            <a:spLocks noGrp="1"/>
          </p:cNvSpPr>
          <p:nvPr>
            <p:ph type="body" sz="quarter" idx="16" hasCustomPrompt="1"/>
          </p:nvPr>
        </p:nvSpPr>
        <p:spPr bwMode="gray">
          <a:xfrm>
            <a:off x="0" y="-4420"/>
            <a:ext cx="9144000" cy="51435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2" rIns="0" bIns="34292" numCol="1" rtlCol="0" anchor="ctr" anchorCtr="0" compatLnSpc="1">
            <a:prstTxWarp prst="textNoShape">
              <a:avLst/>
            </a:prstTxWarp>
          </a:bodyPr>
          <a:lstStyle>
            <a:lvl1pPr>
              <a:defRPr lang="en-US" sz="1500" dirty="0">
                <a:gradFill>
                  <a:gsLst>
                    <a:gs pos="0">
                      <a:srgbClr val="FFFFFF"/>
                    </a:gs>
                    <a:gs pos="100000">
                      <a:srgbClr val="FFFFFF"/>
                    </a:gs>
                  </a:gsLst>
                  <a:lin ang="5400000" scaled="0"/>
                </a:gradFill>
              </a:defRPr>
            </a:lvl1pPr>
          </a:lstStyle>
          <a:p>
            <a:pPr lvl="0" algn="ctr" defTabSz="685647" fontAlgn="base">
              <a:spcBef>
                <a:spcPct val="0"/>
              </a:spcBef>
              <a:spcAft>
                <a:spcPct val="0"/>
              </a:spcAft>
            </a:pPr>
            <a:r>
              <a:rPr lang="en-US"/>
              <a:t> </a:t>
            </a:r>
          </a:p>
        </p:txBody>
      </p:sp>
      <p:sp>
        <p:nvSpPr>
          <p:cNvPr id="2" name="Title 1"/>
          <p:cNvSpPr>
            <a:spLocks noGrp="1"/>
          </p:cNvSpPr>
          <p:nvPr>
            <p:ph type="ctrTitle" hasCustomPrompt="1"/>
          </p:nvPr>
        </p:nvSpPr>
        <p:spPr bwMode="gray">
          <a:xfrm>
            <a:off x="371476" y="828676"/>
            <a:ext cx="5580290" cy="2051879"/>
          </a:xfrm>
        </p:spPr>
        <p:txBody>
          <a:bodyPr anchor="b"/>
          <a:lstStyle>
            <a:lvl1pPr algn="l">
              <a:defRPr sz="3600"/>
            </a:lvl1pPr>
          </a:lstStyle>
          <a:p>
            <a:r>
              <a:rPr lang="en-US"/>
              <a:t>Insightful presentation title in sentence case max 3 lines | Image instructions at right</a:t>
            </a:r>
          </a:p>
        </p:txBody>
      </p:sp>
      <p:sp>
        <p:nvSpPr>
          <p:cNvPr id="3" name="Subtitle 2"/>
          <p:cNvSpPr>
            <a:spLocks noGrp="1"/>
          </p:cNvSpPr>
          <p:nvPr>
            <p:ph type="subTitle" idx="1" hasCustomPrompt="1"/>
          </p:nvPr>
        </p:nvSpPr>
        <p:spPr bwMode="gray">
          <a:xfrm>
            <a:off x="371476" y="2943226"/>
            <a:ext cx="5580290" cy="730703"/>
          </a:xfrm>
        </p:spPr>
        <p:txBody>
          <a:bodyPr/>
          <a:lstStyle>
            <a:lvl1pPr marL="0" indent="0" algn="l">
              <a:buNone/>
              <a:defRPr sz="2100">
                <a:solidFill>
                  <a:srgbClr val="7E7F85"/>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Event City or Speaker Name</a:t>
            </a:r>
          </a:p>
        </p:txBody>
      </p:sp>
      <p:sp>
        <p:nvSpPr>
          <p:cNvPr id="11" name="Text Placeholder 10"/>
          <p:cNvSpPr>
            <a:spLocks noGrp="1"/>
          </p:cNvSpPr>
          <p:nvPr>
            <p:ph type="body" sz="quarter" idx="13" hasCustomPrompt="1"/>
          </p:nvPr>
        </p:nvSpPr>
        <p:spPr bwMode="gray">
          <a:xfrm>
            <a:off x="371476" y="3742986"/>
            <a:ext cx="5580008" cy="526937"/>
          </a:xfrm>
        </p:spPr>
        <p:txBody>
          <a:bodyPr/>
          <a:lstStyle>
            <a:lvl1pPr>
              <a:defRPr>
                <a:solidFill>
                  <a:srgbClr val="7E7F85"/>
                </a:solidFill>
              </a:defRPr>
            </a:lvl1pPr>
          </a:lstStyle>
          <a:p>
            <a:pPr lvl="0"/>
            <a:r>
              <a:rPr lang="en-US"/>
              <a:t>Month DD, YYYY</a:t>
            </a:r>
          </a:p>
        </p:txBody>
      </p:sp>
      <p:sp>
        <p:nvSpPr>
          <p:cNvPr id="4" name="Date Placeholder 3">
            <a:extLst>
              <a:ext uri="{FF2B5EF4-FFF2-40B4-BE49-F238E27FC236}">
                <a16:creationId xmlns:a16="http://schemas.microsoft.com/office/drawing/2014/main" id="{6C189E88-7755-437F-A367-C0D1CAAA7DB7}"/>
              </a:ext>
            </a:extLst>
          </p:cNvPr>
          <p:cNvSpPr>
            <a:spLocks noGrp="1"/>
          </p:cNvSpPr>
          <p:nvPr>
            <p:ph type="dt" sz="half" idx="18"/>
          </p:nvPr>
        </p:nvSpPr>
        <p:spPr/>
        <p:txBody>
          <a:bodyPr/>
          <a:lstStyle/>
          <a:p>
            <a:fld id="{FA30CA33-0408-7843-BED9-E167C47D3192}" type="datetime1">
              <a:rPr lang="en-US" smtClean="0">
                <a:solidFill>
                  <a:srgbClr val="55565A">
                    <a:tint val="75000"/>
                  </a:srgbClr>
                </a:solidFill>
              </a:rPr>
              <a:pPr/>
              <a:t>5/11/2022</a:t>
            </a:fld>
            <a:endParaRPr lang="en-US">
              <a:solidFill>
                <a:srgbClr val="55565A">
                  <a:tint val="75000"/>
                </a:srgbClr>
              </a:solidFill>
            </a:endParaRP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835" y="4407763"/>
            <a:ext cx="4711538" cy="614807"/>
          </a:xfrm>
          <a:prstGeom prst="rect">
            <a:avLst/>
          </a:prstGeom>
        </p:spPr>
      </p:pic>
    </p:spTree>
    <p:extLst>
      <p:ext uri="{BB962C8B-B14F-4D97-AF65-F5344CB8AC3E}">
        <p14:creationId xmlns:p14="http://schemas.microsoft.com/office/powerpoint/2010/main" val="12596505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0" y="0"/>
            <a:ext cx="9144000" cy="5143500"/>
          </a:xfrm>
          <a:solidFill>
            <a:schemeClr val="bg1"/>
          </a:solidFill>
        </p:spPr>
        <p:txBody>
          <a:bodyPr lIns="685800" rIns="685800" anchor="ctr"/>
          <a:lstStyle>
            <a:lvl1pPr algn="ctr">
              <a:defRPr>
                <a:solidFill>
                  <a:schemeClr val="accent2"/>
                </a:solidFill>
              </a:defRPr>
            </a:lvl1pPr>
          </a:lstStyle>
          <a:p>
            <a:r>
              <a:rPr lang="en-US"/>
              <a:t> </a:t>
            </a:r>
          </a:p>
        </p:txBody>
      </p:sp>
      <p:sp>
        <p:nvSpPr>
          <p:cNvPr id="2" name="Title 1"/>
          <p:cNvSpPr>
            <a:spLocks noGrp="1"/>
          </p:cNvSpPr>
          <p:nvPr>
            <p:ph type="title" hasCustomPrompt="1"/>
          </p:nvPr>
        </p:nvSpPr>
        <p:spPr bwMode="gray">
          <a:xfrm>
            <a:off x="658291" y="1685317"/>
            <a:ext cx="2667762" cy="1254869"/>
          </a:xfrm>
        </p:spPr>
        <p:txBody>
          <a:bodyPr anchor="b"/>
          <a:lstStyle>
            <a:lvl1pPr>
              <a:defRPr sz="2700" baseline="0"/>
            </a:lvl1pPr>
          </a:lstStyle>
          <a:p>
            <a:r>
              <a:rPr lang="en-US"/>
              <a:t>Section title in sentence case </a:t>
            </a:r>
          </a:p>
        </p:txBody>
      </p:sp>
      <p:sp>
        <p:nvSpPr>
          <p:cNvPr id="3" name="Text Placeholder 2"/>
          <p:cNvSpPr>
            <a:spLocks noGrp="1"/>
          </p:cNvSpPr>
          <p:nvPr>
            <p:ph type="body" idx="1" hasCustomPrompt="1"/>
          </p:nvPr>
        </p:nvSpPr>
        <p:spPr bwMode="gray">
          <a:xfrm>
            <a:off x="658289" y="3178968"/>
            <a:ext cx="2667762" cy="971551"/>
          </a:xfrm>
        </p:spPr>
        <p:txBody>
          <a:bodyPr/>
          <a:lstStyle>
            <a:lvl1pPr marL="0" indent="0">
              <a:spcBef>
                <a:spcPts val="0"/>
              </a:spcBef>
              <a:spcAft>
                <a:spcPts val="450"/>
              </a:spcAft>
              <a:buNone/>
              <a:defRPr sz="1400" spc="-15" baseline="0">
                <a:solidFill>
                  <a:srgbClr val="7E7F85"/>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Subhead if needed or speaker name </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5600" y="4709160"/>
            <a:ext cx="2792870" cy="364441"/>
          </a:xfrm>
          <a:prstGeom prst="rect">
            <a:avLst/>
          </a:prstGeom>
        </p:spPr>
      </p:pic>
    </p:spTree>
    <p:extLst>
      <p:ext uri="{BB962C8B-B14F-4D97-AF65-F5344CB8AC3E}">
        <p14:creationId xmlns:p14="http://schemas.microsoft.com/office/powerpoint/2010/main" val="131146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image" Target="../media/image2.emf"/><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image" Target="../media/image2.emf"/><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slideLayout" Target="../slideLayouts/slideLayout120.xml"/><Relationship Id="rId39" Type="http://schemas.openxmlformats.org/officeDocument/2006/relationships/slideLayout" Target="../slideLayouts/slideLayout133.xml"/><Relationship Id="rId3" Type="http://schemas.openxmlformats.org/officeDocument/2006/relationships/slideLayout" Target="../slideLayouts/slideLayout97.xml"/><Relationship Id="rId21" Type="http://schemas.openxmlformats.org/officeDocument/2006/relationships/slideLayout" Target="../slideLayouts/slideLayout115.xml"/><Relationship Id="rId34" Type="http://schemas.openxmlformats.org/officeDocument/2006/relationships/slideLayout" Target="../slideLayouts/slideLayout128.xml"/><Relationship Id="rId42" Type="http://schemas.openxmlformats.org/officeDocument/2006/relationships/slideLayout" Target="../slideLayouts/slideLayout136.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33" Type="http://schemas.openxmlformats.org/officeDocument/2006/relationships/slideLayout" Target="../slideLayouts/slideLayout127.xml"/><Relationship Id="rId38" Type="http://schemas.openxmlformats.org/officeDocument/2006/relationships/slideLayout" Target="../slideLayouts/slideLayout132.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29" Type="http://schemas.openxmlformats.org/officeDocument/2006/relationships/slideLayout" Target="../slideLayouts/slideLayout123.xml"/><Relationship Id="rId41" Type="http://schemas.openxmlformats.org/officeDocument/2006/relationships/slideLayout" Target="../slideLayouts/slideLayout135.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32" Type="http://schemas.openxmlformats.org/officeDocument/2006/relationships/slideLayout" Target="../slideLayouts/slideLayout126.xml"/><Relationship Id="rId37" Type="http://schemas.openxmlformats.org/officeDocument/2006/relationships/slideLayout" Target="../slideLayouts/slideLayout131.xml"/><Relationship Id="rId40" Type="http://schemas.openxmlformats.org/officeDocument/2006/relationships/slideLayout" Target="../slideLayouts/slideLayout134.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28" Type="http://schemas.openxmlformats.org/officeDocument/2006/relationships/slideLayout" Target="../slideLayouts/slideLayout122.xml"/><Relationship Id="rId36" Type="http://schemas.openxmlformats.org/officeDocument/2006/relationships/slideLayout" Target="../slideLayouts/slideLayout130.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31" Type="http://schemas.openxmlformats.org/officeDocument/2006/relationships/slideLayout" Target="../slideLayouts/slideLayout125.xml"/><Relationship Id="rId44" Type="http://schemas.openxmlformats.org/officeDocument/2006/relationships/image" Target="../media/image2.emf"/><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 Id="rId27" Type="http://schemas.openxmlformats.org/officeDocument/2006/relationships/slideLayout" Target="../slideLayouts/slideLayout121.xml"/><Relationship Id="rId30" Type="http://schemas.openxmlformats.org/officeDocument/2006/relationships/slideLayout" Target="../slideLayouts/slideLayout124.xml"/><Relationship Id="rId35" Type="http://schemas.openxmlformats.org/officeDocument/2006/relationships/slideLayout" Target="../slideLayouts/slideLayout129.xml"/><Relationship Id="rId4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slideLayout" Target="../slideLayouts/slideLayout162.xml"/><Relationship Id="rId39" Type="http://schemas.openxmlformats.org/officeDocument/2006/relationships/slideLayout" Target="../slideLayouts/slideLayout175.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34" Type="http://schemas.openxmlformats.org/officeDocument/2006/relationships/slideLayout" Target="../slideLayouts/slideLayout170.xml"/><Relationship Id="rId42" Type="http://schemas.openxmlformats.org/officeDocument/2006/relationships/slideLayout" Target="../slideLayouts/slideLayout178.xml"/><Relationship Id="rId47" Type="http://schemas.openxmlformats.org/officeDocument/2006/relationships/slideLayout" Target="../slideLayouts/slideLayout183.xml"/><Relationship Id="rId50" Type="http://schemas.openxmlformats.org/officeDocument/2006/relationships/oleObject" Target="../embeddings/oleObject1.bin"/><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33" Type="http://schemas.openxmlformats.org/officeDocument/2006/relationships/slideLayout" Target="../slideLayouts/slideLayout169.xml"/><Relationship Id="rId38" Type="http://schemas.openxmlformats.org/officeDocument/2006/relationships/slideLayout" Target="../slideLayouts/slideLayout174.xml"/><Relationship Id="rId46" Type="http://schemas.openxmlformats.org/officeDocument/2006/relationships/slideLayout" Target="../slideLayouts/slideLayout182.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29" Type="http://schemas.openxmlformats.org/officeDocument/2006/relationships/slideLayout" Target="../slideLayouts/slideLayout165.xml"/><Relationship Id="rId41" Type="http://schemas.openxmlformats.org/officeDocument/2006/relationships/slideLayout" Target="../slideLayouts/slideLayout177.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32" Type="http://schemas.openxmlformats.org/officeDocument/2006/relationships/slideLayout" Target="../slideLayouts/slideLayout168.xml"/><Relationship Id="rId37" Type="http://schemas.openxmlformats.org/officeDocument/2006/relationships/slideLayout" Target="../slideLayouts/slideLayout173.xml"/><Relationship Id="rId40" Type="http://schemas.openxmlformats.org/officeDocument/2006/relationships/slideLayout" Target="../slideLayouts/slideLayout176.xml"/><Relationship Id="rId45" Type="http://schemas.openxmlformats.org/officeDocument/2006/relationships/slideLayout" Target="../slideLayouts/slideLayout181.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28" Type="http://schemas.openxmlformats.org/officeDocument/2006/relationships/slideLayout" Target="../slideLayouts/slideLayout164.xml"/><Relationship Id="rId36" Type="http://schemas.openxmlformats.org/officeDocument/2006/relationships/slideLayout" Target="../slideLayouts/slideLayout172.xml"/><Relationship Id="rId49" Type="http://schemas.openxmlformats.org/officeDocument/2006/relationships/tags" Target="../tags/tag1.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31" Type="http://schemas.openxmlformats.org/officeDocument/2006/relationships/slideLayout" Target="../slideLayouts/slideLayout167.xml"/><Relationship Id="rId44" Type="http://schemas.openxmlformats.org/officeDocument/2006/relationships/slideLayout" Target="../slideLayouts/slideLayout180.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 Id="rId27" Type="http://schemas.openxmlformats.org/officeDocument/2006/relationships/slideLayout" Target="../slideLayouts/slideLayout163.xml"/><Relationship Id="rId30" Type="http://schemas.openxmlformats.org/officeDocument/2006/relationships/slideLayout" Target="../slideLayouts/slideLayout166.xml"/><Relationship Id="rId35" Type="http://schemas.openxmlformats.org/officeDocument/2006/relationships/slideLayout" Target="../slideLayouts/slideLayout171.xml"/><Relationship Id="rId43" Type="http://schemas.openxmlformats.org/officeDocument/2006/relationships/slideLayout" Target="../slideLayouts/slideLayout179.xml"/><Relationship Id="rId48" Type="http://schemas.openxmlformats.org/officeDocument/2006/relationships/theme" Target="../theme/theme5.xml"/><Relationship Id="rId8" Type="http://schemas.openxmlformats.org/officeDocument/2006/relationships/slideLayout" Target="../slideLayouts/slideLayout144.xml"/><Relationship Id="rId51"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6.xml"/><Relationship Id="rId18" Type="http://schemas.openxmlformats.org/officeDocument/2006/relationships/slideLayout" Target="../slideLayouts/slideLayout201.xml"/><Relationship Id="rId26" Type="http://schemas.openxmlformats.org/officeDocument/2006/relationships/slideLayout" Target="../slideLayouts/slideLayout209.xml"/><Relationship Id="rId39" Type="http://schemas.openxmlformats.org/officeDocument/2006/relationships/slideLayout" Target="../slideLayouts/slideLayout222.xml"/><Relationship Id="rId3" Type="http://schemas.openxmlformats.org/officeDocument/2006/relationships/slideLayout" Target="../slideLayouts/slideLayout186.xml"/><Relationship Id="rId21" Type="http://schemas.openxmlformats.org/officeDocument/2006/relationships/slideLayout" Target="../slideLayouts/slideLayout204.xml"/><Relationship Id="rId34" Type="http://schemas.openxmlformats.org/officeDocument/2006/relationships/slideLayout" Target="../slideLayouts/slideLayout217.xml"/><Relationship Id="rId42" Type="http://schemas.openxmlformats.org/officeDocument/2006/relationships/slideLayout" Target="../slideLayouts/slideLayout225.xml"/><Relationship Id="rId47" Type="http://schemas.openxmlformats.org/officeDocument/2006/relationships/theme" Target="../theme/theme6.xml"/><Relationship Id="rId50" Type="http://schemas.openxmlformats.org/officeDocument/2006/relationships/image" Target="../media/image7.emf"/><Relationship Id="rId7" Type="http://schemas.openxmlformats.org/officeDocument/2006/relationships/slideLayout" Target="../slideLayouts/slideLayout190.xml"/><Relationship Id="rId12" Type="http://schemas.openxmlformats.org/officeDocument/2006/relationships/slideLayout" Target="../slideLayouts/slideLayout195.xml"/><Relationship Id="rId17" Type="http://schemas.openxmlformats.org/officeDocument/2006/relationships/slideLayout" Target="../slideLayouts/slideLayout200.xml"/><Relationship Id="rId25" Type="http://schemas.openxmlformats.org/officeDocument/2006/relationships/slideLayout" Target="../slideLayouts/slideLayout208.xml"/><Relationship Id="rId33" Type="http://schemas.openxmlformats.org/officeDocument/2006/relationships/slideLayout" Target="../slideLayouts/slideLayout216.xml"/><Relationship Id="rId38" Type="http://schemas.openxmlformats.org/officeDocument/2006/relationships/slideLayout" Target="../slideLayouts/slideLayout221.xml"/><Relationship Id="rId46" Type="http://schemas.openxmlformats.org/officeDocument/2006/relationships/slideLayout" Target="../slideLayouts/slideLayout229.xml"/><Relationship Id="rId2" Type="http://schemas.openxmlformats.org/officeDocument/2006/relationships/slideLayout" Target="../slideLayouts/slideLayout185.xml"/><Relationship Id="rId16" Type="http://schemas.openxmlformats.org/officeDocument/2006/relationships/slideLayout" Target="../slideLayouts/slideLayout199.xml"/><Relationship Id="rId20" Type="http://schemas.openxmlformats.org/officeDocument/2006/relationships/slideLayout" Target="../slideLayouts/slideLayout203.xml"/><Relationship Id="rId29" Type="http://schemas.openxmlformats.org/officeDocument/2006/relationships/slideLayout" Target="../slideLayouts/slideLayout212.xml"/><Relationship Id="rId41" Type="http://schemas.openxmlformats.org/officeDocument/2006/relationships/slideLayout" Target="../slideLayouts/slideLayout224.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1" Type="http://schemas.openxmlformats.org/officeDocument/2006/relationships/slideLayout" Target="../slideLayouts/slideLayout194.xml"/><Relationship Id="rId24" Type="http://schemas.openxmlformats.org/officeDocument/2006/relationships/slideLayout" Target="../slideLayouts/slideLayout207.xml"/><Relationship Id="rId32" Type="http://schemas.openxmlformats.org/officeDocument/2006/relationships/slideLayout" Target="../slideLayouts/slideLayout215.xml"/><Relationship Id="rId37" Type="http://schemas.openxmlformats.org/officeDocument/2006/relationships/slideLayout" Target="../slideLayouts/slideLayout220.xml"/><Relationship Id="rId40" Type="http://schemas.openxmlformats.org/officeDocument/2006/relationships/slideLayout" Target="../slideLayouts/slideLayout223.xml"/><Relationship Id="rId45" Type="http://schemas.openxmlformats.org/officeDocument/2006/relationships/slideLayout" Target="../slideLayouts/slideLayout228.xml"/><Relationship Id="rId5" Type="http://schemas.openxmlformats.org/officeDocument/2006/relationships/slideLayout" Target="../slideLayouts/slideLayout188.xml"/><Relationship Id="rId15" Type="http://schemas.openxmlformats.org/officeDocument/2006/relationships/slideLayout" Target="../slideLayouts/slideLayout198.xml"/><Relationship Id="rId23" Type="http://schemas.openxmlformats.org/officeDocument/2006/relationships/slideLayout" Target="../slideLayouts/slideLayout206.xml"/><Relationship Id="rId28" Type="http://schemas.openxmlformats.org/officeDocument/2006/relationships/slideLayout" Target="../slideLayouts/slideLayout211.xml"/><Relationship Id="rId36" Type="http://schemas.openxmlformats.org/officeDocument/2006/relationships/slideLayout" Target="../slideLayouts/slideLayout219.xml"/><Relationship Id="rId49" Type="http://schemas.openxmlformats.org/officeDocument/2006/relationships/oleObject" Target="../embeddings/oleObject11.bin"/><Relationship Id="rId10" Type="http://schemas.openxmlformats.org/officeDocument/2006/relationships/slideLayout" Target="../slideLayouts/slideLayout193.xml"/><Relationship Id="rId19" Type="http://schemas.openxmlformats.org/officeDocument/2006/relationships/slideLayout" Target="../slideLayouts/slideLayout202.xml"/><Relationship Id="rId31" Type="http://schemas.openxmlformats.org/officeDocument/2006/relationships/slideLayout" Target="../slideLayouts/slideLayout214.xml"/><Relationship Id="rId44" Type="http://schemas.openxmlformats.org/officeDocument/2006/relationships/slideLayout" Target="../slideLayouts/slideLayout227.xml"/><Relationship Id="rId4" Type="http://schemas.openxmlformats.org/officeDocument/2006/relationships/slideLayout" Target="../slideLayouts/slideLayout187.xml"/><Relationship Id="rId9" Type="http://schemas.openxmlformats.org/officeDocument/2006/relationships/slideLayout" Target="../slideLayouts/slideLayout192.xml"/><Relationship Id="rId14" Type="http://schemas.openxmlformats.org/officeDocument/2006/relationships/slideLayout" Target="../slideLayouts/slideLayout197.xml"/><Relationship Id="rId22" Type="http://schemas.openxmlformats.org/officeDocument/2006/relationships/slideLayout" Target="../slideLayouts/slideLayout205.xml"/><Relationship Id="rId27" Type="http://schemas.openxmlformats.org/officeDocument/2006/relationships/slideLayout" Target="../slideLayouts/slideLayout210.xml"/><Relationship Id="rId30" Type="http://schemas.openxmlformats.org/officeDocument/2006/relationships/slideLayout" Target="../slideLayouts/slideLayout213.xml"/><Relationship Id="rId35" Type="http://schemas.openxmlformats.org/officeDocument/2006/relationships/slideLayout" Target="../slideLayouts/slideLayout218.xml"/><Relationship Id="rId43" Type="http://schemas.openxmlformats.org/officeDocument/2006/relationships/slideLayout" Target="../slideLayouts/slideLayout226.xml"/><Relationship Id="rId48" Type="http://schemas.openxmlformats.org/officeDocument/2006/relationships/tags" Target="../tags/tag14.xml"/><Relationship Id="rId8" Type="http://schemas.openxmlformats.org/officeDocument/2006/relationships/slideLayout" Target="../slideLayouts/slideLayout191.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42.xml"/><Relationship Id="rId18" Type="http://schemas.openxmlformats.org/officeDocument/2006/relationships/slideLayout" Target="../slideLayouts/slideLayout247.xml"/><Relationship Id="rId26" Type="http://schemas.openxmlformats.org/officeDocument/2006/relationships/slideLayout" Target="../slideLayouts/slideLayout255.xml"/><Relationship Id="rId39" Type="http://schemas.openxmlformats.org/officeDocument/2006/relationships/slideLayout" Target="../slideLayouts/slideLayout268.xml"/><Relationship Id="rId3" Type="http://schemas.openxmlformats.org/officeDocument/2006/relationships/slideLayout" Target="../slideLayouts/slideLayout232.xml"/><Relationship Id="rId21" Type="http://schemas.openxmlformats.org/officeDocument/2006/relationships/slideLayout" Target="../slideLayouts/slideLayout250.xml"/><Relationship Id="rId34" Type="http://schemas.openxmlformats.org/officeDocument/2006/relationships/slideLayout" Target="../slideLayouts/slideLayout263.xml"/><Relationship Id="rId42" Type="http://schemas.openxmlformats.org/officeDocument/2006/relationships/slideLayout" Target="../slideLayouts/slideLayout271.xml"/><Relationship Id="rId47" Type="http://schemas.openxmlformats.org/officeDocument/2006/relationships/oleObject" Target="../embeddings/oleObject21.bin"/><Relationship Id="rId7" Type="http://schemas.openxmlformats.org/officeDocument/2006/relationships/slideLayout" Target="../slideLayouts/slideLayout236.xml"/><Relationship Id="rId12" Type="http://schemas.openxmlformats.org/officeDocument/2006/relationships/slideLayout" Target="../slideLayouts/slideLayout241.xml"/><Relationship Id="rId17" Type="http://schemas.openxmlformats.org/officeDocument/2006/relationships/slideLayout" Target="../slideLayouts/slideLayout246.xml"/><Relationship Id="rId25" Type="http://schemas.openxmlformats.org/officeDocument/2006/relationships/slideLayout" Target="../slideLayouts/slideLayout254.xml"/><Relationship Id="rId33" Type="http://schemas.openxmlformats.org/officeDocument/2006/relationships/slideLayout" Target="../slideLayouts/slideLayout262.xml"/><Relationship Id="rId38" Type="http://schemas.openxmlformats.org/officeDocument/2006/relationships/slideLayout" Target="../slideLayouts/slideLayout267.xml"/><Relationship Id="rId46" Type="http://schemas.openxmlformats.org/officeDocument/2006/relationships/tags" Target="../tags/tag25.xml"/><Relationship Id="rId2" Type="http://schemas.openxmlformats.org/officeDocument/2006/relationships/slideLayout" Target="../slideLayouts/slideLayout231.xml"/><Relationship Id="rId16" Type="http://schemas.openxmlformats.org/officeDocument/2006/relationships/slideLayout" Target="../slideLayouts/slideLayout245.xml"/><Relationship Id="rId20" Type="http://schemas.openxmlformats.org/officeDocument/2006/relationships/slideLayout" Target="../slideLayouts/slideLayout249.xml"/><Relationship Id="rId29" Type="http://schemas.openxmlformats.org/officeDocument/2006/relationships/slideLayout" Target="../slideLayouts/slideLayout258.xml"/><Relationship Id="rId41" Type="http://schemas.openxmlformats.org/officeDocument/2006/relationships/slideLayout" Target="../slideLayouts/slideLayout270.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11" Type="http://schemas.openxmlformats.org/officeDocument/2006/relationships/slideLayout" Target="../slideLayouts/slideLayout240.xml"/><Relationship Id="rId24" Type="http://schemas.openxmlformats.org/officeDocument/2006/relationships/slideLayout" Target="../slideLayouts/slideLayout253.xml"/><Relationship Id="rId32" Type="http://schemas.openxmlformats.org/officeDocument/2006/relationships/slideLayout" Target="../slideLayouts/slideLayout261.xml"/><Relationship Id="rId37" Type="http://schemas.openxmlformats.org/officeDocument/2006/relationships/slideLayout" Target="../slideLayouts/slideLayout266.xml"/><Relationship Id="rId40" Type="http://schemas.openxmlformats.org/officeDocument/2006/relationships/slideLayout" Target="../slideLayouts/slideLayout269.xml"/><Relationship Id="rId45" Type="http://schemas.openxmlformats.org/officeDocument/2006/relationships/theme" Target="../theme/theme7.xml"/><Relationship Id="rId5" Type="http://schemas.openxmlformats.org/officeDocument/2006/relationships/slideLayout" Target="../slideLayouts/slideLayout234.xml"/><Relationship Id="rId15" Type="http://schemas.openxmlformats.org/officeDocument/2006/relationships/slideLayout" Target="../slideLayouts/slideLayout244.xml"/><Relationship Id="rId23" Type="http://schemas.openxmlformats.org/officeDocument/2006/relationships/slideLayout" Target="../slideLayouts/slideLayout252.xml"/><Relationship Id="rId28" Type="http://schemas.openxmlformats.org/officeDocument/2006/relationships/slideLayout" Target="../slideLayouts/slideLayout257.xml"/><Relationship Id="rId36" Type="http://schemas.openxmlformats.org/officeDocument/2006/relationships/slideLayout" Target="../slideLayouts/slideLayout265.xml"/><Relationship Id="rId49" Type="http://schemas.openxmlformats.org/officeDocument/2006/relationships/image" Target="../media/image9.emf"/><Relationship Id="rId10" Type="http://schemas.openxmlformats.org/officeDocument/2006/relationships/slideLayout" Target="../slideLayouts/slideLayout239.xml"/><Relationship Id="rId19" Type="http://schemas.openxmlformats.org/officeDocument/2006/relationships/slideLayout" Target="../slideLayouts/slideLayout248.xml"/><Relationship Id="rId31" Type="http://schemas.openxmlformats.org/officeDocument/2006/relationships/slideLayout" Target="../slideLayouts/slideLayout260.xml"/><Relationship Id="rId44" Type="http://schemas.openxmlformats.org/officeDocument/2006/relationships/slideLayout" Target="../slideLayouts/slideLayout273.xml"/><Relationship Id="rId4" Type="http://schemas.openxmlformats.org/officeDocument/2006/relationships/slideLayout" Target="../slideLayouts/slideLayout233.xml"/><Relationship Id="rId9" Type="http://schemas.openxmlformats.org/officeDocument/2006/relationships/slideLayout" Target="../slideLayouts/slideLayout238.xml"/><Relationship Id="rId14" Type="http://schemas.openxmlformats.org/officeDocument/2006/relationships/slideLayout" Target="../slideLayouts/slideLayout243.xml"/><Relationship Id="rId22" Type="http://schemas.openxmlformats.org/officeDocument/2006/relationships/slideLayout" Target="../slideLayouts/slideLayout251.xml"/><Relationship Id="rId27" Type="http://schemas.openxmlformats.org/officeDocument/2006/relationships/slideLayout" Target="../slideLayouts/slideLayout256.xml"/><Relationship Id="rId30" Type="http://schemas.openxmlformats.org/officeDocument/2006/relationships/slideLayout" Target="../slideLayouts/slideLayout259.xml"/><Relationship Id="rId35" Type="http://schemas.openxmlformats.org/officeDocument/2006/relationships/slideLayout" Target="../slideLayouts/slideLayout264.xml"/><Relationship Id="rId43" Type="http://schemas.openxmlformats.org/officeDocument/2006/relationships/slideLayout" Target="../slideLayouts/slideLayout272.xml"/><Relationship Id="rId48" Type="http://schemas.openxmlformats.org/officeDocument/2006/relationships/image" Target="../media/image7.emf"/><Relationship Id="rId8" Type="http://schemas.openxmlformats.org/officeDocument/2006/relationships/slideLayout" Target="../slideLayouts/slideLayout23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86.xml"/><Relationship Id="rId18" Type="http://schemas.openxmlformats.org/officeDocument/2006/relationships/slideLayout" Target="../slideLayouts/slideLayout291.xml"/><Relationship Id="rId26" Type="http://schemas.openxmlformats.org/officeDocument/2006/relationships/slideLayout" Target="../slideLayouts/slideLayout299.xml"/><Relationship Id="rId39" Type="http://schemas.openxmlformats.org/officeDocument/2006/relationships/slideLayout" Target="../slideLayouts/slideLayout312.xml"/><Relationship Id="rId3" Type="http://schemas.openxmlformats.org/officeDocument/2006/relationships/slideLayout" Target="../slideLayouts/slideLayout276.xml"/><Relationship Id="rId21" Type="http://schemas.openxmlformats.org/officeDocument/2006/relationships/slideLayout" Target="../slideLayouts/slideLayout294.xml"/><Relationship Id="rId34" Type="http://schemas.openxmlformats.org/officeDocument/2006/relationships/slideLayout" Target="../slideLayouts/slideLayout307.xml"/><Relationship Id="rId42" Type="http://schemas.openxmlformats.org/officeDocument/2006/relationships/slideLayout" Target="../slideLayouts/slideLayout315.xml"/><Relationship Id="rId47" Type="http://schemas.openxmlformats.org/officeDocument/2006/relationships/theme" Target="../theme/theme8.xml"/><Relationship Id="rId50" Type="http://schemas.openxmlformats.org/officeDocument/2006/relationships/image" Target="../media/image7.emf"/><Relationship Id="rId7" Type="http://schemas.openxmlformats.org/officeDocument/2006/relationships/slideLayout" Target="../slideLayouts/slideLayout280.xml"/><Relationship Id="rId12" Type="http://schemas.openxmlformats.org/officeDocument/2006/relationships/slideLayout" Target="../slideLayouts/slideLayout285.xml"/><Relationship Id="rId17" Type="http://schemas.openxmlformats.org/officeDocument/2006/relationships/slideLayout" Target="../slideLayouts/slideLayout290.xml"/><Relationship Id="rId25" Type="http://schemas.openxmlformats.org/officeDocument/2006/relationships/slideLayout" Target="../slideLayouts/slideLayout298.xml"/><Relationship Id="rId33" Type="http://schemas.openxmlformats.org/officeDocument/2006/relationships/slideLayout" Target="../slideLayouts/slideLayout306.xml"/><Relationship Id="rId38" Type="http://schemas.openxmlformats.org/officeDocument/2006/relationships/slideLayout" Target="../slideLayouts/slideLayout311.xml"/><Relationship Id="rId46" Type="http://schemas.openxmlformats.org/officeDocument/2006/relationships/slideLayout" Target="../slideLayouts/slideLayout319.xml"/><Relationship Id="rId2" Type="http://schemas.openxmlformats.org/officeDocument/2006/relationships/slideLayout" Target="../slideLayouts/slideLayout275.xml"/><Relationship Id="rId16" Type="http://schemas.openxmlformats.org/officeDocument/2006/relationships/slideLayout" Target="../slideLayouts/slideLayout289.xml"/><Relationship Id="rId20" Type="http://schemas.openxmlformats.org/officeDocument/2006/relationships/slideLayout" Target="../slideLayouts/slideLayout293.xml"/><Relationship Id="rId29" Type="http://schemas.openxmlformats.org/officeDocument/2006/relationships/slideLayout" Target="../slideLayouts/slideLayout302.xml"/><Relationship Id="rId41" Type="http://schemas.openxmlformats.org/officeDocument/2006/relationships/slideLayout" Target="../slideLayouts/slideLayout314.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24" Type="http://schemas.openxmlformats.org/officeDocument/2006/relationships/slideLayout" Target="../slideLayouts/slideLayout297.xml"/><Relationship Id="rId32" Type="http://schemas.openxmlformats.org/officeDocument/2006/relationships/slideLayout" Target="../slideLayouts/slideLayout305.xml"/><Relationship Id="rId37" Type="http://schemas.openxmlformats.org/officeDocument/2006/relationships/slideLayout" Target="../slideLayouts/slideLayout310.xml"/><Relationship Id="rId40" Type="http://schemas.openxmlformats.org/officeDocument/2006/relationships/slideLayout" Target="../slideLayouts/slideLayout313.xml"/><Relationship Id="rId45" Type="http://schemas.openxmlformats.org/officeDocument/2006/relationships/slideLayout" Target="../slideLayouts/slideLayout318.xml"/><Relationship Id="rId5" Type="http://schemas.openxmlformats.org/officeDocument/2006/relationships/slideLayout" Target="../slideLayouts/slideLayout278.xml"/><Relationship Id="rId15" Type="http://schemas.openxmlformats.org/officeDocument/2006/relationships/slideLayout" Target="../slideLayouts/slideLayout288.xml"/><Relationship Id="rId23" Type="http://schemas.openxmlformats.org/officeDocument/2006/relationships/slideLayout" Target="../slideLayouts/slideLayout296.xml"/><Relationship Id="rId28" Type="http://schemas.openxmlformats.org/officeDocument/2006/relationships/slideLayout" Target="../slideLayouts/slideLayout301.xml"/><Relationship Id="rId36" Type="http://schemas.openxmlformats.org/officeDocument/2006/relationships/slideLayout" Target="../slideLayouts/slideLayout309.xml"/><Relationship Id="rId49" Type="http://schemas.openxmlformats.org/officeDocument/2006/relationships/oleObject" Target="../embeddings/oleObject30.bin"/><Relationship Id="rId10" Type="http://schemas.openxmlformats.org/officeDocument/2006/relationships/slideLayout" Target="../slideLayouts/slideLayout283.xml"/><Relationship Id="rId19" Type="http://schemas.openxmlformats.org/officeDocument/2006/relationships/slideLayout" Target="../slideLayouts/slideLayout292.xml"/><Relationship Id="rId31" Type="http://schemas.openxmlformats.org/officeDocument/2006/relationships/slideLayout" Target="../slideLayouts/slideLayout304.xml"/><Relationship Id="rId44" Type="http://schemas.openxmlformats.org/officeDocument/2006/relationships/slideLayout" Target="../slideLayouts/slideLayout317.xml"/><Relationship Id="rId4" Type="http://schemas.openxmlformats.org/officeDocument/2006/relationships/slideLayout" Target="../slideLayouts/slideLayout277.xml"/><Relationship Id="rId9" Type="http://schemas.openxmlformats.org/officeDocument/2006/relationships/slideLayout" Target="../slideLayouts/slideLayout282.xml"/><Relationship Id="rId14" Type="http://schemas.openxmlformats.org/officeDocument/2006/relationships/slideLayout" Target="../slideLayouts/slideLayout287.xml"/><Relationship Id="rId22" Type="http://schemas.openxmlformats.org/officeDocument/2006/relationships/slideLayout" Target="../slideLayouts/slideLayout295.xml"/><Relationship Id="rId27" Type="http://schemas.openxmlformats.org/officeDocument/2006/relationships/slideLayout" Target="../slideLayouts/slideLayout300.xml"/><Relationship Id="rId30" Type="http://schemas.openxmlformats.org/officeDocument/2006/relationships/slideLayout" Target="../slideLayouts/slideLayout303.xml"/><Relationship Id="rId35" Type="http://schemas.openxmlformats.org/officeDocument/2006/relationships/slideLayout" Target="../slideLayouts/slideLayout308.xml"/><Relationship Id="rId43" Type="http://schemas.openxmlformats.org/officeDocument/2006/relationships/slideLayout" Target="../slideLayouts/slideLayout316.xml"/><Relationship Id="rId48" Type="http://schemas.openxmlformats.org/officeDocument/2006/relationships/tags" Target="../tags/tag34.xml"/><Relationship Id="rId8" Type="http://schemas.openxmlformats.org/officeDocument/2006/relationships/slideLayout" Target="../slideLayouts/slideLayout281.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theme" Target="../theme/theme9.xml"/><Relationship Id="rId1" Type="http://schemas.openxmlformats.org/officeDocument/2006/relationships/slideLayout" Target="../slideLayouts/slideLayout320.xml"/><Relationship Id="rId4" Type="http://schemas.openxmlformats.org/officeDocument/2006/relationships/image" Target="../media/image3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184" y="171451"/>
            <a:ext cx="5943600" cy="592934"/>
          </a:xfrm>
          <a:prstGeom prst="rect">
            <a:avLst/>
          </a:prstGeom>
        </p:spPr>
        <p:txBody>
          <a:bodyPr vert="horz" lIns="91430" tIns="45715" rIns="91430" bIns="45715" rtlCol="0" anchor="ctr">
            <a:normAutofit/>
          </a:bodyPr>
          <a:lstStyle/>
          <a:p>
            <a:r>
              <a:rPr lang="en-US"/>
              <a:t>Click to edit Master title style</a:t>
            </a:r>
          </a:p>
        </p:txBody>
      </p:sp>
      <p:sp>
        <p:nvSpPr>
          <p:cNvPr id="3" name="Text Placeholder 2"/>
          <p:cNvSpPr>
            <a:spLocks noGrp="1"/>
          </p:cNvSpPr>
          <p:nvPr>
            <p:ph type="body" idx="1"/>
          </p:nvPr>
        </p:nvSpPr>
        <p:spPr>
          <a:xfrm>
            <a:off x="641350" y="1028700"/>
            <a:ext cx="8045450" cy="3600450"/>
          </a:xfrm>
          <a:prstGeom prst="rect">
            <a:avLst/>
          </a:prstGeom>
        </p:spPr>
        <p:txBody>
          <a:bodyPr vert="horz" lIns="91430" tIns="45715" rIns="91430" bIns="45715" rtlCol="0">
            <a:normAutofit/>
          </a:bodyPr>
          <a:lstStyle/>
          <a:p>
            <a:pPr lvl="0"/>
            <a:r>
              <a:rPr lang="en-US"/>
              <a:t>Click to edit Master text styles</a:t>
            </a:r>
          </a:p>
          <a:p>
            <a:pPr lvl="1"/>
            <a:r>
              <a:rPr lang="en-US"/>
              <a:t>Second level</a:t>
            </a:r>
          </a:p>
        </p:txBody>
      </p:sp>
      <p:sp>
        <p:nvSpPr>
          <p:cNvPr id="6" name="Slide Number Placeholder 5"/>
          <p:cNvSpPr>
            <a:spLocks noGrp="1"/>
          </p:cNvSpPr>
          <p:nvPr>
            <p:ph type="sldNum" sz="quarter" idx="4"/>
          </p:nvPr>
        </p:nvSpPr>
        <p:spPr>
          <a:xfrm>
            <a:off x="7620000" y="4896201"/>
            <a:ext cx="1066800" cy="125885"/>
          </a:xfrm>
          <a:prstGeom prst="rect">
            <a:avLst/>
          </a:prstGeom>
        </p:spPr>
        <p:txBody>
          <a:bodyPr vert="horz" lIns="0" tIns="0" rIns="0" bIns="0" rtlCol="0" anchor="b"/>
          <a:lstStyle>
            <a:lvl1pPr algn="r">
              <a:defRPr sz="900">
                <a:solidFill>
                  <a:schemeClr val="tx1"/>
                </a:solidFill>
              </a:defRPr>
            </a:lvl1pPr>
          </a:lstStyle>
          <a:p>
            <a:fld id="{90F9BDA0-AF0E-4BA8-B742-3B9C92A3E6FE}" type="slidenum">
              <a:rPr lang="en-US" smtClean="0"/>
              <a:pPr/>
              <a:t>‹#›</a:t>
            </a:fld>
            <a:endParaRPr lang="en-US"/>
          </a:p>
        </p:txBody>
      </p:sp>
      <p:cxnSp>
        <p:nvCxnSpPr>
          <p:cNvPr id="7" name="Straight Connector 6"/>
          <p:cNvCxnSpPr/>
          <p:nvPr/>
        </p:nvCxnSpPr>
        <p:spPr bwMode="auto">
          <a:xfrm>
            <a:off x="746133" y="742950"/>
            <a:ext cx="8397875"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744222" y="4929754"/>
            <a:ext cx="5842000" cy="92333"/>
          </a:xfrm>
          <a:prstGeom prst="rect">
            <a:avLst/>
          </a:prstGeom>
          <a:noFill/>
        </p:spPr>
        <p:txBody>
          <a:bodyPr wrap="square" lIns="0" tIns="0" rIns="0" bIns="0" rtlCol="0" anchor="b">
            <a:spAutoFit/>
          </a:bodyPr>
          <a:lstStyle/>
          <a:p>
            <a:r>
              <a:rPr lang="en-US" sz="600">
                <a:solidFill>
                  <a:schemeClr val="tx1"/>
                </a:solidFill>
                <a:latin typeface="Arial"/>
                <a:cs typeface="Arial"/>
              </a:rPr>
              <a:t>Proprietary information of UnitedHealth Group. Do not distribute or reproduce without express permission of UnitedHealth Group.</a:t>
            </a:r>
          </a:p>
        </p:txBody>
      </p:sp>
      <p:cxnSp>
        <p:nvCxnSpPr>
          <p:cNvPr id="11" name="Straight Connector 10"/>
          <p:cNvCxnSpPr/>
          <p:nvPr/>
        </p:nvCxnSpPr>
        <p:spPr bwMode="auto">
          <a:xfrm>
            <a:off x="746133" y="4850027"/>
            <a:ext cx="8397875"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0"/>
            <a:ext cx="228600" cy="5143500"/>
          </a:xfrm>
          <a:prstGeom prst="rect">
            <a:avLst/>
          </a:prstGeom>
          <a:solidFill>
            <a:schemeClr val="accent3"/>
          </a:solidFill>
          <a:ln>
            <a:noFill/>
          </a:ln>
          <a:effectLst/>
        </p:spPr>
        <p:txBody>
          <a:bodyPr vert="horz" wrap="square" lIns="91430" tIns="45715" rIns="91430" bIns="45715" numCol="1" rtlCol="0" anchor="ctr" anchorCtr="0" compatLnSpc="1">
            <a:prstTxWarp prst="textNoShape">
              <a:avLst/>
            </a:prstTxWarp>
          </a:bodyPr>
          <a:lstStyle/>
          <a:p>
            <a:pPr marL="0" marR="0" indent="0" algn="ctr" defTabSz="914288"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rgbClr val="00A8F7"/>
              </a:solidFill>
              <a:effectLst/>
              <a:latin typeface="Arial" charset="0"/>
              <a:ea typeface="ＭＳ Ｐゴシック" pitchFamily="34" charset="-128"/>
            </a:endParaRPr>
          </a:p>
        </p:txBody>
      </p: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268768" y="287012"/>
            <a:ext cx="1579209" cy="393191"/>
          </a:xfrm>
          <a:prstGeom prst="rect">
            <a:avLst/>
          </a:prstGeom>
        </p:spPr>
      </p:pic>
    </p:spTree>
    <p:extLst>
      <p:ext uri="{BB962C8B-B14F-4D97-AF65-F5344CB8AC3E}">
        <p14:creationId xmlns:p14="http://schemas.microsoft.com/office/powerpoint/2010/main" val="2826656894"/>
      </p:ext>
    </p:extLst>
  </p:cSld>
  <p:clrMap bg1="lt1" tx1="dk1" bg2="lt2" tx2="dk2" accent1="accent1" accent2="accent2" accent3="accent3" accent4="accent4" accent5="accent5" accent6="accent6" hlink="hlink" folHlink="folHlink"/>
  <p:sldLayoutIdLst>
    <p:sldLayoutId id="2147483671" r:id="rId1"/>
    <p:sldLayoutId id="2147483682" r:id="rId2"/>
    <p:sldLayoutId id="2147483706" r:id="rId3"/>
    <p:sldLayoutId id="2147483672" r:id="rId4"/>
    <p:sldLayoutId id="2147483713" r:id="rId5"/>
    <p:sldLayoutId id="2147483676" r:id="rId6"/>
    <p:sldLayoutId id="2147483683" r:id="rId7"/>
    <p:sldLayoutId id="2147483684" r:id="rId8"/>
    <p:sldLayoutId id="2147483708" r:id="rId9"/>
    <p:sldLayoutId id="2147483712" r:id="rId10"/>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914288"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p:bodyStyle>
    <p:otherStyle>
      <a:defPPr>
        <a:defRPr lang="en-US"/>
      </a:defPPr>
      <a:lvl1pPr marL="0" algn="l" defTabSz="914288" rtl="0" eaLnBrk="1" latinLnBrk="0" hangingPunct="1">
        <a:defRPr sz="1800" kern="1200">
          <a:solidFill>
            <a:schemeClr val="tx1"/>
          </a:solidFill>
          <a:latin typeface="+mn-lt"/>
          <a:ea typeface="+mn-ea"/>
          <a:cs typeface="+mn-cs"/>
        </a:defRPr>
      </a:lvl1pPr>
      <a:lvl2pPr marL="457142" algn="l" defTabSz="914288" rtl="0" eaLnBrk="1" latinLnBrk="0" hangingPunct="1">
        <a:defRPr sz="1800" kern="1200">
          <a:solidFill>
            <a:schemeClr val="tx1"/>
          </a:solidFill>
          <a:latin typeface="+mn-lt"/>
          <a:ea typeface="+mn-ea"/>
          <a:cs typeface="+mn-cs"/>
        </a:defRPr>
      </a:lvl2pPr>
      <a:lvl3pPr marL="914288" algn="l" defTabSz="914288" rtl="0" eaLnBrk="1" latinLnBrk="0" hangingPunct="1">
        <a:defRPr sz="1800" kern="1200">
          <a:solidFill>
            <a:schemeClr val="tx1"/>
          </a:solidFill>
          <a:latin typeface="+mn-lt"/>
          <a:ea typeface="+mn-ea"/>
          <a:cs typeface="+mn-cs"/>
        </a:defRPr>
      </a:lvl3pPr>
      <a:lvl4pPr marL="1371430" algn="l" defTabSz="914288" rtl="0" eaLnBrk="1" latinLnBrk="0" hangingPunct="1">
        <a:defRPr sz="1800" kern="1200">
          <a:solidFill>
            <a:schemeClr val="tx1"/>
          </a:solidFill>
          <a:latin typeface="+mn-lt"/>
          <a:ea typeface="+mn-ea"/>
          <a:cs typeface="+mn-cs"/>
        </a:defRPr>
      </a:lvl4pPr>
      <a:lvl5pPr marL="1828574" algn="l" defTabSz="914288" rtl="0" eaLnBrk="1" latinLnBrk="0" hangingPunct="1">
        <a:defRPr sz="1800" kern="1200">
          <a:solidFill>
            <a:schemeClr val="tx1"/>
          </a:solidFill>
          <a:latin typeface="+mn-lt"/>
          <a:ea typeface="+mn-ea"/>
          <a:cs typeface="+mn-cs"/>
        </a:defRPr>
      </a:lvl5pPr>
      <a:lvl6pPr marL="2285715" algn="l" defTabSz="914288" rtl="0" eaLnBrk="1" latinLnBrk="0" hangingPunct="1">
        <a:defRPr sz="1800" kern="1200">
          <a:solidFill>
            <a:schemeClr val="tx1"/>
          </a:solidFill>
          <a:latin typeface="+mn-lt"/>
          <a:ea typeface="+mn-ea"/>
          <a:cs typeface="+mn-cs"/>
        </a:defRPr>
      </a:lvl6pPr>
      <a:lvl7pPr marL="2742857" algn="l" defTabSz="914288" rtl="0" eaLnBrk="1" latinLnBrk="0" hangingPunct="1">
        <a:defRPr sz="1800" kern="1200">
          <a:solidFill>
            <a:schemeClr val="tx1"/>
          </a:solidFill>
          <a:latin typeface="+mn-lt"/>
          <a:ea typeface="+mn-ea"/>
          <a:cs typeface="+mn-cs"/>
        </a:defRPr>
      </a:lvl7pPr>
      <a:lvl8pPr marL="3200000" algn="l" defTabSz="914288" rtl="0" eaLnBrk="1" latinLnBrk="0" hangingPunct="1">
        <a:defRPr sz="1800" kern="1200">
          <a:solidFill>
            <a:schemeClr val="tx1"/>
          </a:solidFill>
          <a:latin typeface="+mn-lt"/>
          <a:ea typeface="+mn-ea"/>
          <a:cs typeface="+mn-cs"/>
        </a:defRPr>
      </a:lvl8pPr>
      <a:lvl9pPr marL="3657143" algn="l" defTabSz="9142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71477" y="5"/>
            <a:ext cx="8486775" cy="671209"/>
          </a:xfrm>
          <a:prstGeom prst="rect">
            <a:avLst/>
          </a:prstGeom>
        </p:spPr>
        <p:txBody>
          <a:bodyPr vert="horz" lIns="0" tIns="0" rIns="0" bIns="0" rtlCol="0" anchor="b" anchorCtr="0">
            <a:noAutofit/>
          </a:bodyPr>
          <a:lstStyle/>
          <a:p>
            <a:r>
              <a:rPr lang="en-US"/>
              <a:t>Click to edit Master title style</a:t>
            </a:r>
          </a:p>
        </p:txBody>
      </p:sp>
      <p:sp>
        <p:nvSpPr>
          <p:cNvPr id="3" name="Text Placeholder 2"/>
          <p:cNvSpPr>
            <a:spLocks noGrp="1"/>
          </p:cNvSpPr>
          <p:nvPr>
            <p:ph type="body" idx="1"/>
          </p:nvPr>
        </p:nvSpPr>
        <p:spPr bwMode="gray">
          <a:xfrm>
            <a:off x="371477" y="1369219"/>
            <a:ext cx="8486775" cy="305582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Date Placeholder 3"/>
          <p:cNvSpPr>
            <a:spLocks noGrp="1"/>
          </p:cNvSpPr>
          <p:nvPr>
            <p:ph type="dt" sz="half" idx="2"/>
          </p:nvPr>
        </p:nvSpPr>
        <p:spPr bwMode="gray">
          <a:xfrm>
            <a:off x="285750" y="5540151"/>
            <a:ext cx="2057400" cy="273844"/>
          </a:xfrm>
          <a:prstGeom prst="rect">
            <a:avLst/>
          </a:prstGeom>
        </p:spPr>
        <p:txBody>
          <a:bodyPr vert="horz" lIns="0" tIns="0" rIns="0" bIns="0" rtlCol="0" anchor="ctr"/>
          <a:lstStyle>
            <a:lvl1pPr algn="l">
              <a:defRPr sz="900">
                <a:solidFill>
                  <a:schemeClr val="tx1">
                    <a:tint val="75000"/>
                  </a:schemeClr>
                </a:solidFill>
              </a:defRPr>
            </a:lvl1pPr>
          </a:lstStyle>
          <a:p>
            <a:pPr defTabSz="685715"/>
            <a:fld id="{915958EA-D2E5-6B40-9C49-1CF399DB248A}" type="datetime1">
              <a:rPr lang="en-US" smtClean="0">
                <a:solidFill>
                  <a:srgbClr val="55565A">
                    <a:tint val="75000"/>
                  </a:srgbClr>
                </a:solidFill>
              </a:rPr>
              <a:pPr defTabSz="685715"/>
              <a:t>5/11/2022</a:t>
            </a:fld>
            <a:endParaRPr lang="en-US">
              <a:solidFill>
                <a:srgbClr val="55565A">
                  <a:tint val="75000"/>
                </a:srgbClr>
              </a:solidFill>
            </a:endParaRPr>
          </a:p>
        </p:txBody>
      </p:sp>
      <p:sp>
        <p:nvSpPr>
          <p:cNvPr id="5" name="Footer Placeholder 4"/>
          <p:cNvSpPr>
            <a:spLocks noGrp="1"/>
          </p:cNvSpPr>
          <p:nvPr>
            <p:ph type="ftr" sz="quarter" idx="3"/>
          </p:nvPr>
        </p:nvSpPr>
        <p:spPr bwMode="gray">
          <a:xfrm>
            <a:off x="4358613" y="4865238"/>
            <a:ext cx="4443412" cy="273844"/>
          </a:xfrm>
          <a:prstGeom prst="rect">
            <a:avLst/>
          </a:prstGeom>
        </p:spPr>
        <p:txBody>
          <a:bodyPr vert="horz" lIns="0" tIns="0" rIns="0" bIns="0" rtlCol="0" anchor="ctr"/>
          <a:lstStyle>
            <a:lvl1pPr algn="ctr">
              <a:defRPr sz="700">
                <a:solidFill>
                  <a:schemeClr val="tx1">
                    <a:tint val="75000"/>
                  </a:schemeClr>
                </a:solidFill>
              </a:defRPr>
            </a:lvl1pPr>
          </a:lstStyle>
          <a:p>
            <a:pPr defTabSz="685715"/>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8869680" y="4869657"/>
            <a:ext cx="274320" cy="273844"/>
          </a:xfrm>
          <a:prstGeom prst="rect">
            <a:avLst/>
          </a:prstGeom>
        </p:spPr>
        <p:txBody>
          <a:bodyPr vert="horz" lIns="0" tIns="0" rIns="0" bIns="0" rtlCol="0" anchor="ctr"/>
          <a:lstStyle>
            <a:lvl1pPr algn="ctr">
              <a:defRPr sz="900" spc="-75" baseline="0">
                <a:solidFill>
                  <a:schemeClr val="bg1"/>
                </a:solidFill>
              </a:defRPr>
            </a:lvl1pPr>
          </a:lstStyle>
          <a:p>
            <a:pPr defTabSz="685715"/>
            <a:fld id="{3310D8EA-3107-4873-B9AB-DD7D3E79053A}" type="slidenum">
              <a:rPr lang="en-US" smtClean="0">
                <a:solidFill>
                  <a:srgbClr val="FFFFFF"/>
                </a:solidFill>
              </a:rPr>
              <a:pPr defTabSz="685715"/>
              <a:t>‹#›</a:t>
            </a:fld>
            <a:endParaRPr lang="en-US">
              <a:solidFill>
                <a:srgbClr val="FFFFFF"/>
              </a:solidFill>
            </a:endParaRPr>
          </a:p>
        </p:txBody>
      </p:sp>
      <p:cxnSp>
        <p:nvCxnSpPr>
          <p:cNvPr id="8" name="Straight Connector 7" hidden="1"/>
          <p:cNvCxnSpPr>
            <a:cxnSpLocks/>
          </p:cNvCxnSpPr>
          <p:nvPr userDrawn="1"/>
        </p:nvCxnSpPr>
        <p:spPr bwMode="gray">
          <a:xfrm>
            <a:off x="342900" y="71606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4" cstate="screen">
            <a:extLst>
              <a:ext uri="{28A0092B-C50C-407E-A947-70E740481C1C}">
                <a14:useLocalDpi xmlns:a14="http://schemas.microsoft.com/office/drawing/2010/main"/>
              </a:ext>
            </a:extLst>
          </a:blip>
          <a:stretch>
            <a:fillRect/>
          </a:stretch>
        </p:blipFill>
        <p:spPr>
          <a:xfrm>
            <a:off x="325542" y="4856926"/>
            <a:ext cx="1921270" cy="250772"/>
          </a:xfrm>
          <a:prstGeom prst="rect">
            <a:avLst/>
          </a:prstGeom>
        </p:spPr>
      </p:pic>
      <p:cxnSp>
        <p:nvCxnSpPr>
          <p:cNvPr id="16" name="Straight Connector 15">
            <a:extLst>
              <a:ext uri="{FF2B5EF4-FFF2-40B4-BE49-F238E27FC236}">
                <a16:creationId xmlns:a16="http://schemas.microsoft.com/office/drawing/2014/main" id="{A8260595-F80C-C343-9E81-CC5DDA8FFE53}"/>
              </a:ext>
            </a:extLst>
          </p:cNvPr>
          <p:cNvCxnSpPr/>
          <p:nvPr userDrawn="1"/>
        </p:nvCxnSpPr>
        <p:spPr>
          <a:xfrm>
            <a:off x="393972" y="767132"/>
            <a:ext cx="685800" cy="0"/>
          </a:xfrm>
          <a:prstGeom prst="line">
            <a:avLst/>
          </a:prstGeom>
          <a:ln w="25400">
            <a:solidFill>
              <a:srgbClr val="F2B4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5159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Lst>
  <p:hf hdr="0" dt="0"/>
  <p:txStyles>
    <p:titleStyle>
      <a:lvl1pPr algn="l" defTabSz="685715" rtl="0" eaLnBrk="1" latinLnBrk="0" hangingPunct="1">
        <a:lnSpc>
          <a:spcPct val="90000"/>
        </a:lnSpc>
        <a:spcBef>
          <a:spcPct val="0"/>
        </a:spcBef>
        <a:buNone/>
        <a:defRPr sz="2400" kern="1200" spc="-38" baseline="0">
          <a:solidFill>
            <a:srgbClr val="7E7F85"/>
          </a:solidFill>
          <a:latin typeface="+mj-lt"/>
          <a:ea typeface="+mj-ea"/>
          <a:cs typeface="+mj-cs"/>
        </a:defRPr>
      </a:lvl1pPr>
    </p:titleStyle>
    <p:bodyStyle>
      <a:lvl1pPr marL="0" indent="0" algn="l" defTabSz="685715" rtl="0" eaLnBrk="1" latinLnBrk="0" hangingPunct="1">
        <a:lnSpc>
          <a:spcPct val="95000"/>
        </a:lnSpc>
        <a:spcBef>
          <a:spcPts val="600"/>
        </a:spcBef>
        <a:spcAft>
          <a:spcPts val="450"/>
        </a:spcAft>
        <a:buFont typeface="Arial" panose="020B0604020202020204" pitchFamily="34" charset="0"/>
        <a:buChar char="​"/>
        <a:defRPr sz="1700" kern="1200">
          <a:solidFill>
            <a:schemeClr val="tx2"/>
          </a:solidFill>
          <a:latin typeface="+mn-lt"/>
          <a:ea typeface="+mn-ea"/>
          <a:cs typeface="+mn-cs"/>
        </a:defRPr>
      </a:lvl1pPr>
      <a:lvl2pPr marL="172621" indent="-172621" algn="l" defTabSz="685715"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2pPr>
      <a:lvl3pPr marL="171430" indent="-171430" algn="l" defTabSz="685715"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3pPr>
      <a:lvl4pPr marL="344048" indent="-172621" algn="l" defTabSz="685715" rtl="0" eaLnBrk="1" latinLnBrk="0" hangingPunct="1">
        <a:lnSpc>
          <a:spcPct val="95000"/>
        </a:lnSpc>
        <a:spcBef>
          <a:spcPts val="0"/>
        </a:spcBef>
        <a:spcAft>
          <a:spcPts val="450"/>
        </a:spcAft>
        <a:buFont typeface="Arial" panose="020B0604020202020204" pitchFamily="34" charset="0"/>
        <a:buChar char="−"/>
        <a:defRPr sz="1500" kern="1200">
          <a:solidFill>
            <a:schemeClr val="tx1"/>
          </a:solidFill>
          <a:latin typeface="+mn-lt"/>
          <a:ea typeface="+mn-ea"/>
          <a:cs typeface="+mn-cs"/>
        </a:defRPr>
      </a:lvl4pPr>
      <a:lvl5pPr marL="514289" indent="-171430" algn="l" defTabSz="685715" rtl="0" eaLnBrk="1" latinLnBrk="0" hangingPunct="1">
        <a:lnSpc>
          <a:spcPct val="95000"/>
        </a:lnSpc>
        <a:spcBef>
          <a:spcPts val="0"/>
        </a:spcBef>
        <a:spcAft>
          <a:spcPts val="450"/>
        </a:spcAft>
        <a:buFont typeface="Arial" panose="020B0604020202020204" pitchFamily="34" charset="0"/>
        <a:buChar char="•"/>
        <a:defRPr sz="1400" kern="1200">
          <a:solidFill>
            <a:schemeClr val="tx1"/>
          </a:solidFill>
          <a:latin typeface="+mn-lt"/>
          <a:ea typeface="+mn-ea"/>
          <a:cs typeface="+mn-cs"/>
        </a:defRPr>
      </a:lvl5pPr>
      <a:lvl6pPr marL="685715" indent="-171430" algn="l" defTabSz="685715"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6pPr>
      <a:lvl7pPr marL="685715" indent="-171430" algn="l" defTabSz="685715"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7pPr>
      <a:lvl8pPr marL="685715" indent="-171430" algn="l" defTabSz="685715"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8pPr>
      <a:lvl9pPr marL="685715" indent="-171430" algn="l" defTabSz="685715"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715" rtl="0" eaLnBrk="1" latinLnBrk="0" hangingPunct="1">
        <a:defRPr sz="1400" kern="1200">
          <a:solidFill>
            <a:schemeClr val="tx1"/>
          </a:solidFill>
          <a:latin typeface="+mn-lt"/>
          <a:ea typeface="+mn-ea"/>
          <a:cs typeface="+mn-cs"/>
        </a:defRPr>
      </a:lvl1pPr>
      <a:lvl2pPr marL="342857" algn="l" defTabSz="685715" rtl="0" eaLnBrk="1" latinLnBrk="0" hangingPunct="1">
        <a:defRPr sz="1400" kern="1200">
          <a:solidFill>
            <a:schemeClr val="tx1"/>
          </a:solidFill>
          <a:latin typeface="+mn-lt"/>
          <a:ea typeface="+mn-ea"/>
          <a:cs typeface="+mn-cs"/>
        </a:defRPr>
      </a:lvl2pPr>
      <a:lvl3pPr marL="685715" algn="l" defTabSz="685715" rtl="0" eaLnBrk="1" latinLnBrk="0" hangingPunct="1">
        <a:defRPr sz="1400" kern="1200">
          <a:solidFill>
            <a:schemeClr val="tx1"/>
          </a:solidFill>
          <a:latin typeface="+mn-lt"/>
          <a:ea typeface="+mn-ea"/>
          <a:cs typeface="+mn-cs"/>
        </a:defRPr>
      </a:lvl3pPr>
      <a:lvl4pPr marL="1028573" algn="l" defTabSz="685715" rtl="0" eaLnBrk="1" latinLnBrk="0" hangingPunct="1">
        <a:defRPr sz="1400" kern="1200">
          <a:solidFill>
            <a:schemeClr val="tx1"/>
          </a:solidFill>
          <a:latin typeface="+mn-lt"/>
          <a:ea typeface="+mn-ea"/>
          <a:cs typeface="+mn-cs"/>
        </a:defRPr>
      </a:lvl4pPr>
      <a:lvl5pPr marL="1371430" algn="l" defTabSz="685715" rtl="0" eaLnBrk="1" latinLnBrk="0" hangingPunct="1">
        <a:defRPr sz="1400" kern="1200">
          <a:solidFill>
            <a:schemeClr val="tx1"/>
          </a:solidFill>
          <a:latin typeface="+mn-lt"/>
          <a:ea typeface="+mn-ea"/>
          <a:cs typeface="+mn-cs"/>
        </a:defRPr>
      </a:lvl5pPr>
      <a:lvl6pPr marL="1714289" algn="l" defTabSz="685715" rtl="0" eaLnBrk="1" latinLnBrk="0" hangingPunct="1">
        <a:defRPr sz="1400" kern="1200">
          <a:solidFill>
            <a:schemeClr val="tx1"/>
          </a:solidFill>
          <a:latin typeface="+mn-lt"/>
          <a:ea typeface="+mn-ea"/>
          <a:cs typeface="+mn-cs"/>
        </a:defRPr>
      </a:lvl6pPr>
      <a:lvl7pPr marL="2057144" algn="l" defTabSz="685715" rtl="0" eaLnBrk="1" latinLnBrk="0" hangingPunct="1">
        <a:defRPr sz="1400" kern="1200">
          <a:solidFill>
            <a:schemeClr val="tx1"/>
          </a:solidFill>
          <a:latin typeface="+mn-lt"/>
          <a:ea typeface="+mn-ea"/>
          <a:cs typeface="+mn-cs"/>
        </a:defRPr>
      </a:lvl7pPr>
      <a:lvl8pPr marL="2400000" algn="l" defTabSz="685715" rtl="0" eaLnBrk="1" latinLnBrk="0" hangingPunct="1">
        <a:defRPr sz="1400" kern="1200">
          <a:solidFill>
            <a:schemeClr val="tx1"/>
          </a:solidFill>
          <a:latin typeface="+mn-lt"/>
          <a:ea typeface="+mn-ea"/>
          <a:cs typeface="+mn-cs"/>
        </a:defRPr>
      </a:lvl8pPr>
      <a:lvl9pPr marL="2742857" algn="l" defTabSz="685715"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userDrawn="1">
          <p15:clr>
            <a:srgbClr val="FDE53C"/>
          </p15:clr>
        </p15:guide>
        <p15:guide id="73" orient="horz" pos="3720" userDrawn="1">
          <p15:clr>
            <a:srgbClr val="F26B43"/>
          </p15:clr>
        </p15:guide>
        <p15:guide id="74" userDrawn="1">
          <p15:clr>
            <a:srgbClr val="F26B43"/>
          </p15:clr>
        </p15:guide>
        <p15:guide id="75" pos="7440" userDrawn="1">
          <p15:clr>
            <a:srgbClr val="F26B43"/>
          </p15:clr>
        </p15:guide>
        <p15:guide id="76" pos="264" userDrawn="1">
          <p15:clr>
            <a:srgbClr val="F26B43"/>
          </p15:clr>
        </p15:guide>
        <p15:guide id="77" orient="horz" pos="4080" userDrawn="1">
          <p15:clr>
            <a:srgbClr val="F26B43"/>
          </p15:clr>
        </p15:guide>
        <p15:guide id="78" pos="312"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7392" userDrawn="1">
          <p15:clr>
            <a:srgbClr val="F26B43"/>
          </p15:clr>
        </p15:guide>
        <p15:guide id="85" pos="3864" userDrawn="1">
          <p15:clr>
            <a:srgbClr val="FDE53C"/>
          </p15:clr>
        </p15:guide>
        <p15:guide id="86" pos="2688" userDrawn="1">
          <p15:clr>
            <a:srgbClr val="F26B43"/>
          </p15:clr>
        </p15:guide>
        <p15:guide id="87" pos="4992" userDrawn="1">
          <p15:clr>
            <a:srgbClr val="F26B43"/>
          </p15:clr>
        </p15:guide>
        <p15:guide id="88" pos="2640" userDrawn="1">
          <p15:clr>
            <a:srgbClr val="F26B43"/>
          </p15:clr>
        </p15:guide>
        <p15:guide id="89" pos="504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71477" y="3"/>
            <a:ext cx="8486775" cy="671209"/>
          </a:xfrm>
          <a:prstGeom prst="rect">
            <a:avLst/>
          </a:prstGeom>
        </p:spPr>
        <p:txBody>
          <a:bodyPr vert="horz" lIns="0" tIns="0" rIns="0" bIns="0" rtlCol="0" anchor="b" anchorCtr="0">
            <a:noAutofit/>
          </a:bodyPr>
          <a:lstStyle/>
          <a:p>
            <a:r>
              <a:rPr lang="en-US"/>
              <a:t>Click to edit Master title style</a:t>
            </a:r>
          </a:p>
        </p:txBody>
      </p:sp>
      <p:sp>
        <p:nvSpPr>
          <p:cNvPr id="3" name="Text Placeholder 2"/>
          <p:cNvSpPr>
            <a:spLocks noGrp="1"/>
          </p:cNvSpPr>
          <p:nvPr>
            <p:ph type="body" idx="1"/>
          </p:nvPr>
        </p:nvSpPr>
        <p:spPr bwMode="gray">
          <a:xfrm>
            <a:off x="371477" y="1369219"/>
            <a:ext cx="8486775" cy="305582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Date Placeholder 3"/>
          <p:cNvSpPr>
            <a:spLocks noGrp="1"/>
          </p:cNvSpPr>
          <p:nvPr>
            <p:ph type="dt" sz="half" idx="2"/>
          </p:nvPr>
        </p:nvSpPr>
        <p:spPr bwMode="gray">
          <a:xfrm>
            <a:off x="285750" y="5540151"/>
            <a:ext cx="2057400" cy="273844"/>
          </a:xfrm>
          <a:prstGeom prst="rect">
            <a:avLst/>
          </a:prstGeom>
        </p:spPr>
        <p:txBody>
          <a:bodyPr vert="horz" lIns="0" tIns="0" rIns="0" bIns="0" rtlCol="0" anchor="ctr"/>
          <a:lstStyle>
            <a:lvl1pPr algn="l">
              <a:defRPr sz="900">
                <a:solidFill>
                  <a:schemeClr val="tx1">
                    <a:tint val="75000"/>
                  </a:schemeClr>
                </a:solidFill>
              </a:defRPr>
            </a:lvl1pPr>
          </a:lstStyle>
          <a:p>
            <a:pPr defTabSz="685749"/>
            <a:fld id="{915958EA-D2E5-6B40-9C49-1CF399DB248A}" type="datetime1">
              <a:rPr lang="en-US" smtClean="0">
                <a:solidFill>
                  <a:srgbClr val="55565A">
                    <a:tint val="75000"/>
                  </a:srgbClr>
                </a:solidFill>
              </a:rPr>
              <a:pPr defTabSz="685749"/>
              <a:t>5/11/2022</a:t>
            </a:fld>
            <a:endParaRPr lang="en-US">
              <a:solidFill>
                <a:srgbClr val="55565A">
                  <a:tint val="75000"/>
                </a:srgbClr>
              </a:solidFill>
            </a:endParaRPr>
          </a:p>
        </p:txBody>
      </p:sp>
      <p:sp>
        <p:nvSpPr>
          <p:cNvPr id="5" name="Footer Placeholder 4"/>
          <p:cNvSpPr>
            <a:spLocks noGrp="1"/>
          </p:cNvSpPr>
          <p:nvPr>
            <p:ph type="ftr" sz="quarter" idx="3"/>
          </p:nvPr>
        </p:nvSpPr>
        <p:spPr bwMode="gray">
          <a:xfrm>
            <a:off x="4358613" y="4865238"/>
            <a:ext cx="4443412" cy="273844"/>
          </a:xfrm>
          <a:prstGeom prst="rect">
            <a:avLst/>
          </a:prstGeom>
        </p:spPr>
        <p:txBody>
          <a:bodyPr vert="horz" lIns="0" tIns="0" rIns="0" bIns="0" rtlCol="0" anchor="ctr"/>
          <a:lstStyle>
            <a:lvl1pPr algn="ctr">
              <a:defRPr sz="700">
                <a:solidFill>
                  <a:schemeClr val="tx1">
                    <a:tint val="75000"/>
                  </a:schemeClr>
                </a:solidFill>
              </a:defRPr>
            </a:lvl1pPr>
          </a:lstStyle>
          <a:p>
            <a:pPr defTabSz="685749"/>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8869680" y="4869657"/>
            <a:ext cx="274320" cy="273844"/>
          </a:xfrm>
          <a:prstGeom prst="rect">
            <a:avLst/>
          </a:prstGeom>
        </p:spPr>
        <p:txBody>
          <a:bodyPr vert="horz" lIns="0" tIns="0" rIns="0" bIns="0" rtlCol="0" anchor="ctr"/>
          <a:lstStyle>
            <a:lvl1pPr algn="ctr">
              <a:defRPr sz="900" spc="-75" baseline="0">
                <a:solidFill>
                  <a:schemeClr val="bg1"/>
                </a:solidFill>
              </a:defRPr>
            </a:lvl1pPr>
          </a:lstStyle>
          <a:p>
            <a:pPr defTabSz="685749"/>
            <a:fld id="{3310D8EA-3107-4873-B9AB-DD7D3E79053A}" type="slidenum">
              <a:rPr lang="en-US" smtClean="0">
                <a:solidFill>
                  <a:srgbClr val="FFFFFF"/>
                </a:solidFill>
              </a:rPr>
              <a:pPr defTabSz="685749"/>
              <a:t>‹#›</a:t>
            </a:fld>
            <a:endParaRPr lang="en-US">
              <a:solidFill>
                <a:srgbClr val="FFFFFF"/>
              </a:solidFill>
            </a:endParaRPr>
          </a:p>
        </p:txBody>
      </p:sp>
      <p:cxnSp>
        <p:nvCxnSpPr>
          <p:cNvPr id="8" name="Straight Connector 7" hidden="1"/>
          <p:cNvCxnSpPr>
            <a:cxnSpLocks/>
          </p:cNvCxnSpPr>
          <p:nvPr userDrawn="1"/>
        </p:nvCxnSpPr>
        <p:spPr bwMode="gray">
          <a:xfrm>
            <a:off x="342900" y="71606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4" cstate="screen">
            <a:extLst>
              <a:ext uri="{28A0092B-C50C-407E-A947-70E740481C1C}">
                <a14:useLocalDpi xmlns:a14="http://schemas.microsoft.com/office/drawing/2010/main"/>
              </a:ext>
            </a:extLst>
          </a:blip>
          <a:stretch>
            <a:fillRect/>
          </a:stretch>
        </p:blipFill>
        <p:spPr>
          <a:xfrm>
            <a:off x="325542" y="4856926"/>
            <a:ext cx="1921270" cy="250772"/>
          </a:xfrm>
          <a:prstGeom prst="rect">
            <a:avLst/>
          </a:prstGeom>
        </p:spPr>
      </p:pic>
      <p:cxnSp>
        <p:nvCxnSpPr>
          <p:cNvPr id="16" name="Straight Connector 15">
            <a:extLst>
              <a:ext uri="{FF2B5EF4-FFF2-40B4-BE49-F238E27FC236}">
                <a16:creationId xmlns:a16="http://schemas.microsoft.com/office/drawing/2014/main" id="{A8260595-F80C-C343-9E81-CC5DDA8FFE53}"/>
              </a:ext>
            </a:extLst>
          </p:cNvPr>
          <p:cNvCxnSpPr/>
          <p:nvPr userDrawn="1"/>
        </p:nvCxnSpPr>
        <p:spPr>
          <a:xfrm>
            <a:off x="393972" y="767132"/>
            <a:ext cx="685800" cy="0"/>
          </a:xfrm>
          <a:prstGeom prst="line">
            <a:avLst/>
          </a:prstGeom>
          <a:ln w="25400">
            <a:solidFill>
              <a:srgbClr val="F2B4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71683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 id="2147483800" r:id="rId42"/>
  </p:sldLayoutIdLst>
  <p:hf hdr="0" dt="0"/>
  <p:txStyles>
    <p:titleStyle>
      <a:lvl1pPr algn="l" defTabSz="685749" rtl="0" eaLnBrk="1" latinLnBrk="0" hangingPunct="1">
        <a:lnSpc>
          <a:spcPct val="90000"/>
        </a:lnSpc>
        <a:spcBef>
          <a:spcPct val="0"/>
        </a:spcBef>
        <a:buNone/>
        <a:defRPr sz="2400" kern="1200" spc="-38" baseline="0">
          <a:solidFill>
            <a:srgbClr val="7E7F85"/>
          </a:solidFill>
          <a:latin typeface="+mj-lt"/>
          <a:ea typeface="+mj-ea"/>
          <a:cs typeface="+mj-cs"/>
        </a:defRPr>
      </a:lvl1pPr>
    </p:titleStyle>
    <p:bodyStyle>
      <a:lvl1pPr marL="0" indent="0" algn="l" defTabSz="685749" rtl="0" eaLnBrk="1" latinLnBrk="0" hangingPunct="1">
        <a:lnSpc>
          <a:spcPct val="95000"/>
        </a:lnSpc>
        <a:spcBef>
          <a:spcPts val="600"/>
        </a:spcBef>
        <a:spcAft>
          <a:spcPts val="450"/>
        </a:spcAft>
        <a:buFont typeface="Arial" panose="020B0604020202020204" pitchFamily="34" charset="0"/>
        <a:buChar char="​"/>
        <a:defRPr sz="1700" kern="1200">
          <a:solidFill>
            <a:schemeClr val="tx2"/>
          </a:solidFill>
          <a:latin typeface="+mn-lt"/>
          <a:ea typeface="+mn-ea"/>
          <a:cs typeface="+mn-cs"/>
        </a:defRPr>
      </a:lvl1pPr>
      <a:lvl2pPr marL="172629" indent="-172629" algn="l" defTabSz="685749"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2pPr>
      <a:lvl3pPr marL="171438" indent="-171438" algn="l" defTabSz="685749"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3pPr>
      <a:lvl4pPr marL="344066" indent="-172629" algn="l" defTabSz="685749" rtl="0" eaLnBrk="1" latinLnBrk="0" hangingPunct="1">
        <a:lnSpc>
          <a:spcPct val="95000"/>
        </a:lnSpc>
        <a:spcBef>
          <a:spcPts val="0"/>
        </a:spcBef>
        <a:spcAft>
          <a:spcPts val="450"/>
        </a:spcAft>
        <a:buFont typeface="Arial" panose="020B0604020202020204" pitchFamily="34" charset="0"/>
        <a:buChar char="−"/>
        <a:defRPr sz="1500" kern="1200">
          <a:solidFill>
            <a:schemeClr val="tx1"/>
          </a:solidFill>
          <a:latin typeface="+mn-lt"/>
          <a:ea typeface="+mn-ea"/>
          <a:cs typeface="+mn-cs"/>
        </a:defRPr>
      </a:lvl4pPr>
      <a:lvl5pPr marL="514313" indent="-171438" algn="l" defTabSz="685749" rtl="0" eaLnBrk="1" latinLnBrk="0" hangingPunct="1">
        <a:lnSpc>
          <a:spcPct val="95000"/>
        </a:lnSpc>
        <a:spcBef>
          <a:spcPts val="0"/>
        </a:spcBef>
        <a:spcAft>
          <a:spcPts val="450"/>
        </a:spcAft>
        <a:buFont typeface="Arial" panose="020B0604020202020204" pitchFamily="34" charset="0"/>
        <a:buChar char="•"/>
        <a:defRPr sz="1400" kern="1200">
          <a:solidFill>
            <a:schemeClr val="tx1"/>
          </a:solidFill>
          <a:latin typeface="+mn-lt"/>
          <a:ea typeface="+mn-ea"/>
          <a:cs typeface="+mn-cs"/>
        </a:defRPr>
      </a:lvl5pPr>
      <a:lvl6pPr marL="685749" indent="-171438" algn="l" defTabSz="685749"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6pPr>
      <a:lvl7pPr marL="685749" indent="-171438" algn="l" defTabSz="685749"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7pPr>
      <a:lvl8pPr marL="685749" indent="-171438" algn="l" defTabSz="685749"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8pPr>
      <a:lvl9pPr marL="685749" indent="-171438" algn="l" defTabSz="685749"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3"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userDrawn="1">
          <p15:clr>
            <a:srgbClr val="FDE53C"/>
          </p15:clr>
        </p15:guide>
        <p15:guide id="73" orient="horz" pos="3720" userDrawn="1">
          <p15:clr>
            <a:srgbClr val="F26B43"/>
          </p15:clr>
        </p15:guide>
        <p15:guide id="74" userDrawn="1">
          <p15:clr>
            <a:srgbClr val="F26B43"/>
          </p15:clr>
        </p15:guide>
        <p15:guide id="75" pos="7440" userDrawn="1">
          <p15:clr>
            <a:srgbClr val="F26B43"/>
          </p15:clr>
        </p15:guide>
        <p15:guide id="76" pos="264" userDrawn="1">
          <p15:clr>
            <a:srgbClr val="F26B43"/>
          </p15:clr>
        </p15:guide>
        <p15:guide id="77" orient="horz" pos="4080" userDrawn="1">
          <p15:clr>
            <a:srgbClr val="F26B43"/>
          </p15:clr>
        </p15:guide>
        <p15:guide id="78" pos="312"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7392" userDrawn="1">
          <p15:clr>
            <a:srgbClr val="F26B43"/>
          </p15:clr>
        </p15:guide>
        <p15:guide id="85" pos="3864" userDrawn="1">
          <p15:clr>
            <a:srgbClr val="FDE53C"/>
          </p15:clr>
        </p15:guide>
        <p15:guide id="86" pos="2688" userDrawn="1">
          <p15:clr>
            <a:srgbClr val="F26B43"/>
          </p15:clr>
        </p15:guide>
        <p15:guide id="87" pos="4992" userDrawn="1">
          <p15:clr>
            <a:srgbClr val="F26B43"/>
          </p15:clr>
        </p15:guide>
        <p15:guide id="88" pos="2640" userDrawn="1">
          <p15:clr>
            <a:srgbClr val="F26B43"/>
          </p15:clr>
        </p15:guide>
        <p15:guide id="89" pos="504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71475" y="0"/>
            <a:ext cx="8486775" cy="671209"/>
          </a:xfrm>
          <a:prstGeom prst="rect">
            <a:avLst/>
          </a:prstGeom>
        </p:spPr>
        <p:txBody>
          <a:bodyPr vert="horz" lIns="0" tIns="0" rIns="0" bIns="0" rtlCol="0" anchor="b" anchorCtr="0">
            <a:noAutofit/>
          </a:bodyPr>
          <a:lstStyle/>
          <a:p>
            <a:r>
              <a:rPr lang="en-US"/>
              <a:t>Click to edit Master title style</a:t>
            </a:r>
          </a:p>
        </p:txBody>
      </p:sp>
      <p:sp>
        <p:nvSpPr>
          <p:cNvPr id="3" name="Text Placeholder 2"/>
          <p:cNvSpPr>
            <a:spLocks noGrp="1"/>
          </p:cNvSpPr>
          <p:nvPr>
            <p:ph type="body" idx="1"/>
          </p:nvPr>
        </p:nvSpPr>
        <p:spPr bwMode="gray">
          <a:xfrm>
            <a:off x="371475" y="1369219"/>
            <a:ext cx="8486775" cy="305582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Date Placeholder 3"/>
          <p:cNvSpPr>
            <a:spLocks noGrp="1"/>
          </p:cNvSpPr>
          <p:nvPr>
            <p:ph type="dt" sz="half" idx="2"/>
          </p:nvPr>
        </p:nvSpPr>
        <p:spPr bwMode="gray">
          <a:xfrm>
            <a:off x="285750" y="5540149"/>
            <a:ext cx="2057400" cy="273844"/>
          </a:xfrm>
          <a:prstGeom prst="rect">
            <a:avLst/>
          </a:prstGeom>
        </p:spPr>
        <p:txBody>
          <a:bodyPr vert="horz" lIns="0" tIns="0" rIns="0" bIns="0" rtlCol="0" anchor="ctr"/>
          <a:lstStyle>
            <a:lvl1pPr algn="l">
              <a:defRPr sz="900">
                <a:solidFill>
                  <a:schemeClr val="tx1">
                    <a:tint val="75000"/>
                  </a:schemeClr>
                </a:solidFill>
              </a:defRPr>
            </a:lvl1pPr>
          </a:lstStyle>
          <a:p>
            <a:pPr defTabSz="685800"/>
            <a:fld id="{915958EA-D2E5-6B40-9C49-1CF399DB248A}" type="datetime1">
              <a:rPr lang="en-US" smtClean="0">
                <a:solidFill>
                  <a:srgbClr val="55565A">
                    <a:tint val="75000"/>
                  </a:srgbClr>
                </a:solidFill>
              </a:rPr>
              <a:pPr defTabSz="685800"/>
              <a:t>5/11/2022</a:t>
            </a:fld>
            <a:endParaRPr lang="en-US">
              <a:solidFill>
                <a:srgbClr val="55565A">
                  <a:tint val="75000"/>
                </a:srgbClr>
              </a:solidFill>
            </a:endParaRPr>
          </a:p>
        </p:txBody>
      </p:sp>
      <p:sp>
        <p:nvSpPr>
          <p:cNvPr id="5" name="Footer Placeholder 4"/>
          <p:cNvSpPr>
            <a:spLocks noGrp="1"/>
          </p:cNvSpPr>
          <p:nvPr>
            <p:ph type="ftr" sz="quarter" idx="3"/>
          </p:nvPr>
        </p:nvSpPr>
        <p:spPr bwMode="gray">
          <a:xfrm>
            <a:off x="4358613" y="4865237"/>
            <a:ext cx="4443412" cy="273844"/>
          </a:xfrm>
          <a:prstGeom prst="rect">
            <a:avLst/>
          </a:prstGeom>
        </p:spPr>
        <p:txBody>
          <a:bodyPr vert="horz" lIns="0" tIns="0" rIns="0" bIns="0" rtlCol="0" anchor="ctr"/>
          <a:lstStyle>
            <a:lvl1pPr algn="ctr">
              <a:defRPr sz="700">
                <a:solidFill>
                  <a:schemeClr val="tx1">
                    <a:tint val="75000"/>
                  </a:schemeClr>
                </a:solidFill>
              </a:defRPr>
            </a:lvl1pPr>
          </a:lstStyle>
          <a:p>
            <a:pPr defTabSz="685800"/>
            <a:r>
              <a:rPr lang="en-US">
                <a:solidFill>
                  <a:srgbClr val="55565A">
                    <a:tint val="75000"/>
                  </a:srgbClr>
                </a:solidFill>
              </a:rPr>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8869680" y="4869657"/>
            <a:ext cx="274320" cy="273844"/>
          </a:xfrm>
          <a:prstGeom prst="rect">
            <a:avLst/>
          </a:prstGeom>
        </p:spPr>
        <p:txBody>
          <a:bodyPr vert="horz" lIns="0" tIns="0" rIns="0" bIns="0" rtlCol="0" anchor="ctr"/>
          <a:lstStyle>
            <a:lvl1pPr algn="ctr">
              <a:defRPr sz="900" spc="-75" baseline="0">
                <a:solidFill>
                  <a:schemeClr val="bg1"/>
                </a:solidFill>
              </a:defRPr>
            </a:lvl1pPr>
          </a:lstStyle>
          <a:p>
            <a:pPr defTabSz="685800"/>
            <a:fld id="{3310D8EA-3107-4873-B9AB-DD7D3E79053A}" type="slidenum">
              <a:rPr lang="en-US" smtClean="0">
                <a:solidFill>
                  <a:srgbClr val="FFFFFF"/>
                </a:solidFill>
              </a:rPr>
              <a:pPr defTabSz="685800"/>
              <a:t>‹#›</a:t>
            </a:fld>
            <a:endParaRPr lang="en-US">
              <a:solidFill>
                <a:srgbClr val="FFFFFF"/>
              </a:solidFill>
            </a:endParaRPr>
          </a:p>
        </p:txBody>
      </p:sp>
      <p:cxnSp>
        <p:nvCxnSpPr>
          <p:cNvPr id="8" name="Straight Connector 7" hidden="1"/>
          <p:cNvCxnSpPr>
            <a:cxnSpLocks/>
          </p:cNvCxnSpPr>
          <p:nvPr userDrawn="1"/>
        </p:nvCxnSpPr>
        <p:spPr bwMode="gray">
          <a:xfrm>
            <a:off x="342900" y="716060"/>
            <a:ext cx="851535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4" cstate="screen">
            <a:extLst>
              <a:ext uri="{28A0092B-C50C-407E-A947-70E740481C1C}">
                <a14:useLocalDpi xmlns:a14="http://schemas.microsoft.com/office/drawing/2010/main"/>
              </a:ext>
            </a:extLst>
          </a:blip>
          <a:stretch>
            <a:fillRect/>
          </a:stretch>
        </p:blipFill>
        <p:spPr>
          <a:xfrm>
            <a:off x="325542" y="4856926"/>
            <a:ext cx="1921270" cy="250772"/>
          </a:xfrm>
          <a:prstGeom prst="rect">
            <a:avLst/>
          </a:prstGeom>
        </p:spPr>
      </p:pic>
      <p:cxnSp>
        <p:nvCxnSpPr>
          <p:cNvPr id="16" name="Straight Connector 15">
            <a:extLst>
              <a:ext uri="{FF2B5EF4-FFF2-40B4-BE49-F238E27FC236}">
                <a16:creationId xmlns:a16="http://schemas.microsoft.com/office/drawing/2014/main" id="{A8260595-F80C-C343-9E81-CC5DDA8FFE53}"/>
              </a:ext>
            </a:extLst>
          </p:cNvPr>
          <p:cNvCxnSpPr/>
          <p:nvPr userDrawn="1"/>
        </p:nvCxnSpPr>
        <p:spPr>
          <a:xfrm>
            <a:off x="393972" y="767132"/>
            <a:ext cx="685800" cy="0"/>
          </a:xfrm>
          <a:prstGeom prst="line">
            <a:avLst/>
          </a:prstGeom>
          <a:ln w="25400">
            <a:solidFill>
              <a:srgbClr val="F2B4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3943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 id="2147483823" r:id="rId22"/>
    <p:sldLayoutId id="2147483824" r:id="rId23"/>
    <p:sldLayoutId id="2147483825" r:id="rId24"/>
    <p:sldLayoutId id="2147483826" r:id="rId25"/>
    <p:sldLayoutId id="2147483827" r:id="rId26"/>
    <p:sldLayoutId id="2147483828" r:id="rId27"/>
    <p:sldLayoutId id="2147483829" r:id="rId28"/>
    <p:sldLayoutId id="2147483830" r:id="rId29"/>
    <p:sldLayoutId id="2147483831" r:id="rId30"/>
    <p:sldLayoutId id="2147483832" r:id="rId31"/>
    <p:sldLayoutId id="2147483833" r:id="rId32"/>
    <p:sldLayoutId id="2147483834" r:id="rId33"/>
    <p:sldLayoutId id="2147483835" r:id="rId34"/>
    <p:sldLayoutId id="2147483836" r:id="rId35"/>
    <p:sldLayoutId id="2147483837" r:id="rId36"/>
    <p:sldLayoutId id="2147483838" r:id="rId37"/>
    <p:sldLayoutId id="2147483839" r:id="rId38"/>
    <p:sldLayoutId id="2147483840" r:id="rId39"/>
    <p:sldLayoutId id="2147483841" r:id="rId40"/>
    <p:sldLayoutId id="2147483842" r:id="rId41"/>
    <p:sldLayoutId id="2147483843" r:id="rId42"/>
  </p:sldLayoutIdLst>
  <p:hf hdr="0" dt="0"/>
  <p:txStyles>
    <p:titleStyle>
      <a:lvl1pPr algn="l" defTabSz="685800" rtl="0" eaLnBrk="1" latinLnBrk="0" hangingPunct="1">
        <a:lnSpc>
          <a:spcPct val="90000"/>
        </a:lnSpc>
        <a:spcBef>
          <a:spcPct val="0"/>
        </a:spcBef>
        <a:buNone/>
        <a:defRPr sz="2400" kern="1200" spc="-38" baseline="0">
          <a:solidFill>
            <a:srgbClr val="7E7F85"/>
          </a:solidFill>
          <a:latin typeface="+mj-lt"/>
          <a:ea typeface="+mj-ea"/>
          <a:cs typeface="+mj-cs"/>
        </a:defRPr>
      </a:lvl1pPr>
    </p:titleStyle>
    <p:bodyStyle>
      <a:lvl1pPr marL="0" indent="0" algn="l" defTabSz="685800" rtl="0" eaLnBrk="1" latinLnBrk="0" hangingPunct="1">
        <a:lnSpc>
          <a:spcPct val="95000"/>
        </a:lnSpc>
        <a:spcBef>
          <a:spcPts val="600"/>
        </a:spcBef>
        <a:spcAft>
          <a:spcPts val="450"/>
        </a:spcAft>
        <a:buFont typeface="Arial" panose="020B0604020202020204" pitchFamily="34" charset="0"/>
        <a:buChar char="​"/>
        <a:defRPr sz="1700" kern="1200">
          <a:solidFill>
            <a:schemeClr val="tx2"/>
          </a:solidFill>
          <a:latin typeface="+mn-lt"/>
          <a:ea typeface="+mn-ea"/>
          <a:cs typeface="+mn-cs"/>
        </a:defRPr>
      </a:lvl1pPr>
      <a:lvl2pPr marL="172641" indent="-172641" algn="l" defTabSz="685800"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2pPr>
      <a:lvl3pPr marL="171450" indent="-171450" algn="l" defTabSz="685800" rtl="0" eaLnBrk="1" latinLnBrk="0" hangingPunct="1">
        <a:lnSpc>
          <a:spcPct val="95000"/>
        </a:lnSpc>
        <a:spcBef>
          <a:spcPts val="0"/>
        </a:spcBef>
        <a:spcAft>
          <a:spcPts val="450"/>
        </a:spcAft>
        <a:buClr>
          <a:schemeClr val="accent1"/>
        </a:buClr>
        <a:buFont typeface="Arial" panose="020B0604020202020204" pitchFamily="34" charset="0"/>
        <a:buChar char="​"/>
        <a:defRPr sz="1700" kern="1200">
          <a:solidFill>
            <a:schemeClr val="tx1"/>
          </a:solidFill>
          <a:latin typeface="+mn-lt"/>
          <a:ea typeface="+mn-ea"/>
          <a:cs typeface="+mn-cs"/>
        </a:defRPr>
      </a:lvl3pPr>
      <a:lvl4pPr marL="344091" indent="-172641" algn="l" defTabSz="685800" rtl="0" eaLnBrk="1" latinLnBrk="0" hangingPunct="1">
        <a:lnSpc>
          <a:spcPct val="95000"/>
        </a:lnSpc>
        <a:spcBef>
          <a:spcPts val="0"/>
        </a:spcBef>
        <a:spcAft>
          <a:spcPts val="450"/>
        </a:spcAft>
        <a:buFont typeface="Arial" panose="020B0604020202020204" pitchFamily="34" charset="0"/>
        <a:buChar char="−"/>
        <a:defRPr sz="1500" kern="1200">
          <a:solidFill>
            <a:schemeClr val="tx1"/>
          </a:solidFill>
          <a:latin typeface="+mn-lt"/>
          <a:ea typeface="+mn-ea"/>
          <a:cs typeface="+mn-cs"/>
        </a:defRPr>
      </a:lvl4pPr>
      <a:lvl5pPr marL="514350" indent="-171450" algn="l" defTabSz="685800" rtl="0" eaLnBrk="1" latinLnBrk="0" hangingPunct="1">
        <a:lnSpc>
          <a:spcPct val="95000"/>
        </a:lnSpc>
        <a:spcBef>
          <a:spcPts val="0"/>
        </a:spcBef>
        <a:spcAft>
          <a:spcPts val="450"/>
        </a:spcAft>
        <a:buFont typeface="Arial" panose="020B0604020202020204" pitchFamily="34" charset="0"/>
        <a:buChar char="•"/>
        <a:defRPr sz="1400" kern="1200">
          <a:solidFill>
            <a:schemeClr val="tx1"/>
          </a:solidFill>
          <a:latin typeface="+mn-lt"/>
          <a:ea typeface="+mn-ea"/>
          <a:cs typeface="+mn-cs"/>
        </a:defRPr>
      </a:lvl5pPr>
      <a:lvl6pPr marL="685800" indent="-171450" algn="l" defTabSz="685800"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6pPr>
      <a:lvl7pPr marL="685800" indent="-171450" algn="l" defTabSz="685800"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7pPr>
      <a:lvl8pPr marL="685800" indent="-171450" algn="l" defTabSz="685800"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8pPr>
      <a:lvl9pPr marL="685800" indent="-171450" algn="l" defTabSz="685800" rtl="0" eaLnBrk="1" latinLnBrk="0" hangingPunct="1">
        <a:lnSpc>
          <a:spcPct val="95000"/>
        </a:lnSpc>
        <a:spcBef>
          <a:spcPts val="0"/>
        </a:spcBef>
        <a:spcAft>
          <a:spcPts val="450"/>
        </a:spcAft>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userDrawn="1">
          <p15:clr>
            <a:srgbClr val="FDE53C"/>
          </p15:clr>
        </p15:guide>
        <p15:guide id="73" orient="horz" pos="3720" userDrawn="1">
          <p15:clr>
            <a:srgbClr val="F26B43"/>
          </p15:clr>
        </p15:guide>
        <p15:guide id="74" userDrawn="1">
          <p15:clr>
            <a:srgbClr val="F26B43"/>
          </p15:clr>
        </p15:guide>
        <p15:guide id="75" pos="7440" userDrawn="1">
          <p15:clr>
            <a:srgbClr val="F26B43"/>
          </p15:clr>
        </p15:guide>
        <p15:guide id="76" pos="264" userDrawn="1">
          <p15:clr>
            <a:srgbClr val="F26B43"/>
          </p15:clr>
        </p15:guide>
        <p15:guide id="77" orient="horz" pos="4080" userDrawn="1">
          <p15:clr>
            <a:srgbClr val="F26B43"/>
          </p15:clr>
        </p15:guide>
        <p15:guide id="78" pos="312" userDrawn="1">
          <p15:clr>
            <a:srgbClr val="F26B43"/>
          </p15:clr>
        </p15:guide>
        <p15:guide id="79" orient="horz" pos="240" userDrawn="1">
          <p15:clr>
            <a:srgbClr val="F26B43"/>
          </p15:clr>
        </p15:guide>
        <p15:guide id="80" orient="horz" pos="360" userDrawn="1">
          <p15:clr>
            <a:srgbClr val="F26B43"/>
          </p15:clr>
        </p15:guide>
        <p15:guide id="81" orient="horz" pos="696" userDrawn="1">
          <p15:clr>
            <a:srgbClr val="F26B43"/>
          </p15:clr>
        </p15:guide>
        <p15:guide id="82" orient="horz" pos="2472" userDrawn="1">
          <p15:clr>
            <a:srgbClr val="F26B43"/>
          </p15:clr>
        </p15:guide>
        <p15:guide id="83" orient="horz" pos="4224" userDrawn="1">
          <p15:clr>
            <a:srgbClr val="F26B43"/>
          </p15:clr>
        </p15:guide>
        <p15:guide id="84" pos="7392" userDrawn="1">
          <p15:clr>
            <a:srgbClr val="F26B43"/>
          </p15:clr>
        </p15:guide>
        <p15:guide id="85" pos="3864" userDrawn="1">
          <p15:clr>
            <a:srgbClr val="FDE53C"/>
          </p15:clr>
        </p15:guide>
        <p15:guide id="86" pos="2688" userDrawn="1">
          <p15:clr>
            <a:srgbClr val="F26B43"/>
          </p15:clr>
        </p15:guide>
        <p15:guide id="87" pos="4992" userDrawn="1">
          <p15:clr>
            <a:srgbClr val="F26B43"/>
          </p15:clr>
        </p15:guide>
        <p15:guide id="88" pos="2640" userDrawn="1">
          <p15:clr>
            <a:srgbClr val="F26B43"/>
          </p15:clr>
        </p15:guide>
        <p15:guide id="89" pos="5040" userDrawn="1">
          <p15:clr>
            <a:srgbClr val="F26B43"/>
          </p15:clr>
        </p15:guide>
        <p15:guide id="90" orient="horz" pos="2424" userDrawn="1">
          <p15:clr>
            <a:srgbClr val="F26B43"/>
          </p15:clr>
        </p15:guide>
        <p15:guide id="91" orient="horz" pos="115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49"/>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50" imgW="408" imgH="408" progId="TCLayout.ActiveDocument.1">
                  <p:embed/>
                </p:oleObj>
              </mc:Choice>
              <mc:Fallback>
                <p:oleObj name="think-cell Slide" r:id="rId50" imgW="408" imgH="408" progId="TCLayout.ActiveDocument.1">
                  <p:embed/>
                  <p:pic>
                    <p:nvPicPr>
                      <p:cNvPr id="3" name="Object 2" hidden="1"/>
                      <p:cNvPicPr/>
                      <p:nvPr/>
                    </p:nvPicPr>
                    <p:blipFill>
                      <a:blip r:embed="rId51"/>
                      <a:stretch>
                        <a:fillRect/>
                      </a:stretch>
                    </p:blipFill>
                    <p:spPr>
                      <a:xfrm>
                        <a:off x="1589" y="1192"/>
                        <a:ext cx="1587" cy="1190"/>
                      </a:xfrm>
                      <a:prstGeom prst="rect">
                        <a:avLst/>
                      </a:prstGeom>
                    </p:spPr>
                  </p:pic>
                </p:oleObj>
              </mc:Fallback>
            </mc:AlternateContent>
          </a:graphicData>
        </a:graphic>
      </p:graphicFrame>
      <p:sp>
        <p:nvSpPr>
          <p:cNvPr id="11" name="Text Placeholder 2">
            <a:extLst>
              <a:ext uri="{FF2B5EF4-FFF2-40B4-BE49-F238E27FC236}">
                <a16:creationId xmlns:a16="http://schemas.microsoft.com/office/drawing/2014/main" id="{34506607-EB73-43D2-BE51-66EA2B0D2F85}"/>
              </a:ext>
            </a:extLst>
          </p:cNvPr>
          <p:cNvSpPr>
            <a:spLocks noGrp="1"/>
          </p:cNvSpPr>
          <p:nvPr>
            <p:ph type="body" idx="1"/>
          </p:nvPr>
        </p:nvSpPr>
        <p:spPr>
          <a:xfrm>
            <a:off x="704088" y="1405890"/>
            <a:ext cx="7982712" cy="3281742"/>
          </a:xfrm>
          <a:prstGeom prst="rect">
            <a:avLst/>
          </a:prstGeom>
          <a:noFill/>
        </p:spPr>
        <p:txBody>
          <a:bodyPr vert="horz" lIns="0" tIns="0" rIns="0" bIns="0" rtlCol="0">
            <a:normAutofit/>
          </a:body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29CBB91F-DEA0-4B10-BA5B-6F6730BF7DB1}"/>
              </a:ext>
            </a:extLst>
          </p:cNvPr>
          <p:cNvSpPr/>
          <p:nvPr/>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solidFill>
                <a:srgbClr val="424242"/>
              </a:solidFill>
            </a:endParaRPr>
          </a:p>
        </p:txBody>
      </p:sp>
      <p:sp>
        <p:nvSpPr>
          <p:cNvPr id="10" name="Title Placeholder 1">
            <a:extLst>
              <a:ext uri="{FF2B5EF4-FFF2-40B4-BE49-F238E27FC236}">
                <a16:creationId xmlns:a16="http://schemas.microsoft.com/office/drawing/2014/main" id="{E3BE5EAD-7101-4A5C-91EA-76D1064EDA43}"/>
              </a:ext>
            </a:extLst>
          </p:cNvPr>
          <p:cNvSpPr>
            <a:spLocks noGrp="1"/>
          </p:cNvSpPr>
          <p:nvPr>
            <p:ph type="title"/>
          </p:nvPr>
        </p:nvSpPr>
        <p:spPr>
          <a:xfrm>
            <a:off x="694944" y="377190"/>
            <a:ext cx="7991856" cy="473202"/>
          </a:xfrm>
          <a:prstGeom prst="rect">
            <a:avLst/>
          </a:prstGeom>
        </p:spPr>
        <p:txBody>
          <a:bodyPr vert="horz" lIns="0" tIns="45720" rIns="0" bIns="45720" rtlCol="0" anchor="ctr">
            <a:noAutofit/>
          </a:bodyPr>
          <a:lstStyle/>
          <a:p>
            <a:endParaRPr lang="en-US"/>
          </a:p>
        </p:txBody>
      </p:sp>
      <p:sp>
        <p:nvSpPr>
          <p:cNvPr id="22" name="Slide Number Placeholder 5">
            <a:extLst>
              <a:ext uri="{FF2B5EF4-FFF2-40B4-BE49-F238E27FC236}">
                <a16:creationId xmlns:a16="http://schemas.microsoft.com/office/drawing/2014/main" id="{0C6CEFB6-0A93-463B-A478-FF601D39B80D}"/>
              </a:ext>
            </a:extLst>
          </p:cNvPr>
          <p:cNvSpPr>
            <a:spLocks noGrp="1"/>
          </p:cNvSpPr>
          <p:nvPr>
            <p:ph type="sldNum" sz="quarter" idx="4"/>
          </p:nvPr>
        </p:nvSpPr>
        <p:spPr>
          <a:xfrm>
            <a:off x="8659368" y="4889754"/>
            <a:ext cx="256032" cy="102870"/>
          </a:xfrm>
          <a:prstGeom prst="rect">
            <a:avLst/>
          </a:prstGeom>
        </p:spPr>
        <p:txBody>
          <a:bodyPr vert="horz" lIns="0" tIns="0" rIns="0" bIns="0" rtlCol="0" anchor="b" anchorCtr="0"/>
          <a:lstStyle>
            <a:lvl1pPr algn="r">
              <a:defRPr sz="700">
                <a:solidFill>
                  <a:schemeClr val="tx1"/>
                </a:solidFill>
              </a:defRPr>
            </a:lvl1pPr>
          </a:lstStyle>
          <a:p>
            <a:fld id="{C7CA7E87-410D-4887-AABD-1ABCEA8A29CF}" type="slidenum">
              <a:rPr lang="en-US" smtClean="0">
                <a:solidFill>
                  <a:srgbClr val="424242"/>
                </a:solidFill>
              </a:rPr>
              <a:pPr/>
              <a:t>‹#›</a:t>
            </a:fld>
            <a:endParaRPr lang="en-US">
              <a:solidFill>
                <a:srgbClr val="424242"/>
              </a:solidFill>
            </a:endParaRPr>
          </a:p>
        </p:txBody>
      </p:sp>
    </p:spTree>
    <p:extLst>
      <p:ext uri="{BB962C8B-B14F-4D97-AF65-F5344CB8AC3E}">
        <p14:creationId xmlns:p14="http://schemas.microsoft.com/office/powerpoint/2010/main" val="247630954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869" r:id="rId23"/>
    <p:sldLayoutId id="2147483870" r:id="rId24"/>
    <p:sldLayoutId id="2147483871" r:id="rId25"/>
    <p:sldLayoutId id="2147483872" r:id="rId26"/>
    <p:sldLayoutId id="2147483873" r:id="rId27"/>
    <p:sldLayoutId id="2147483874" r:id="rId28"/>
    <p:sldLayoutId id="2147483875" r:id="rId29"/>
    <p:sldLayoutId id="2147483876" r:id="rId30"/>
    <p:sldLayoutId id="2147483877" r:id="rId31"/>
    <p:sldLayoutId id="2147483878" r:id="rId32"/>
    <p:sldLayoutId id="2147483879" r:id="rId33"/>
    <p:sldLayoutId id="2147483880" r:id="rId34"/>
    <p:sldLayoutId id="2147483881" r:id="rId35"/>
    <p:sldLayoutId id="2147483882" r:id="rId36"/>
    <p:sldLayoutId id="2147483883" r:id="rId37"/>
    <p:sldLayoutId id="2147483884" r:id="rId38"/>
    <p:sldLayoutId id="2147483885" r:id="rId39"/>
    <p:sldLayoutId id="2147483886" r:id="rId40"/>
    <p:sldLayoutId id="2147483887" r:id="rId41"/>
    <p:sldLayoutId id="2147483888" r:id="rId42"/>
    <p:sldLayoutId id="2147483889" r:id="rId43"/>
    <p:sldLayoutId id="2147483890" r:id="rId44"/>
    <p:sldLayoutId id="2147483892" r:id="rId45"/>
    <p:sldLayoutId id="2147483893" r:id="rId46"/>
    <p:sldLayoutId id="2147483894" r:id="rId47"/>
  </p:sldLayoutIdLst>
  <p:hf hdr="0" ftr="0" dt="0"/>
  <p:txStyles>
    <p:titleStyle>
      <a:lvl1pPr algn="l" defTabSz="685800" rtl="0" eaLnBrk="1" latinLnBrk="0" hangingPunct="1">
        <a:spcBef>
          <a:spcPct val="0"/>
        </a:spcBef>
        <a:buNone/>
        <a:tabLst>
          <a:tab pos="914400" algn="l"/>
        </a:tabLst>
        <a:defRPr sz="3600" b="1" kern="1200">
          <a:solidFill>
            <a:schemeClr val="bg1"/>
          </a:solidFill>
          <a:latin typeface="+mj-lt"/>
          <a:ea typeface="+mj-ea"/>
          <a:cs typeface="+mj-cs"/>
        </a:defRPr>
      </a:lvl1pPr>
    </p:titleStyle>
    <p:bodyStyle>
      <a:lvl1pPr marL="257175" indent="-257175" algn="l" defTabSz="685800" rtl="0" eaLnBrk="1" latinLnBrk="0" hangingPunct="1">
        <a:lnSpc>
          <a:spcPct val="150000"/>
        </a:lnSpc>
        <a:spcBef>
          <a:spcPts val="0"/>
        </a:spcBef>
        <a:buClr>
          <a:schemeClr val="tx1"/>
        </a:buClr>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ts val="675"/>
        </a:spcBef>
        <a:buClr>
          <a:schemeClr val="tx1"/>
        </a:buClr>
        <a:buFont typeface="Arial" pitchFamily="34" charset="0"/>
        <a:buChar char="–"/>
        <a:defRPr sz="2400" kern="1200">
          <a:solidFill>
            <a:schemeClr val="tx1"/>
          </a:solidFill>
          <a:latin typeface="+mn-lt"/>
          <a:ea typeface="+mn-ea"/>
          <a:cs typeface="+mn-cs"/>
        </a:defRPr>
      </a:lvl2pPr>
      <a:lvl3pPr marL="8572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3pPr>
      <a:lvl4pPr marL="12001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4pPr>
      <a:lvl5pPr marL="15430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64">
          <p15:clr>
            <a:srgbClr val="F26B43"/>
          </p15:clr>
        </p15:guide>
        <p15:guide id="4" orient="horz" pos="864">
          <p15:clr>
            <a:srgbClr val="F26B43"/>
          </p15:clr>
        </p15:guide>
        <p15:guide id="5" orient="horz" pos="3936">
          <p15:clr>
            <a:srgbClr val="F26B43"/>
          </p15:clr>
        </p15:guide>
        <p15:guide id="6" pos="440">
          <p15:clr>
            <a:srgbClr val="F26B43"/>
          </p15:clr>
        </p15:guide>
        <p15:guide id="7" pos="547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48"/>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49" imgW="408" imgH="408" progId="TCLayout.ActiveDocument.1">
                  <p:embed/>
                </p:oleObj>
              </mc:Choice>
              <mc:Fallback>
                <p:oleObj name="think-cell Slide" r:id="rId49" imgW="408" imgH="408" progId="TCLayout.ActiveDocument.1">
                  <p:embed/>
                  <p:pic>
                    <p:nvPicPr>
                      <p:cNvPr id="3" name="Object 2" hidden="1"/>
                      <p:cNvPicPr/>
                      <p:nvPr/>
                    </p:nvPicPr>
                    <p:blipFill>
                      <a:blip r:embed="rId50"/>
                      <a:stretch>
                        <a:fillRect/>
                      </a:stretch>
                    </p:blipFill>
                    <p:spPr>
                      <a:xfrm>
                        <a:off x="1589" y="1192"/>
                        <a:ext cx="1587" cy="1190"/>
                      </a:xfrm>
                      <a:prstGeom prst="rect">
                        <a:avLst/>
                      </a:prstGeom>
                    </p:spPr>
                  </p:pic>
                </p:oleObj>
              </mc:Fallback>
            </mc:AlternateContent>
          </a:graphicData>
        </a:graphic>
      </p:graphicFrame>
      <p:sp>
        <p:nvSpPr>
          <p:cNvPr id="11" name="Text Placeholder 2">
            <a:extLst>
              <a:ext uri="{FF2B5EF4-FFF2-40B4-BE49-F238E27FC236}">
                <a16:creationId xmlns:a16="http://schemas.microsoft.com/office/drawing/2014/main" id="{34506607-EB73-43D2-BE51-66EA2B0D2F85}"/>
              </a:ext>
            </a:extLst>
          </p:cNvPr>
          <p:cNvSpPr>
            <a:spLocks noGrp="1"/>
          </p:cNvSpPr>
          <p:nvPr>
            <p:ph type="body" idx="1"/>
          </p:nvPr>
        </p:nvSpPr>
        <p:spPr>
          <a:xfrm>
            <a:off x="704088" y="1405890"/>
            <a:ext cx="7982712" cy="3281742"/>
          </a:xfrm>
          <a:prstGeom prst="rect">
            <a:avLst/>
          </a:prstGeom>
          <a:noFill/>
        </p:spPr>
        <p:txBody>
          <a:bodyPr vert="horz" lIns="0" tIns="0" rIns="0" bIns="0" rtlCol="0">
            <a:normAutofit/>
          </a:body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29CBB91F-DEA0-4B10-BA5B-6F6730BF7DB1}"/>
              </a:ext>
            </a:extLst>
          </p:cNvPr>
          <p:cNvSpPr/>
          <p:nvPr/>
        </p:nvSpPr>
        <p:spPr>
          <a:xfrm>
            <a:off x="0" y="0"/>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Title Placeholder 1">
            <a:extLst>
              <a:ext uri="{FF2B5EF4-FFF2-40B4-BE49-F238E27FC236}">
                <a16:creationId xmlns:a16="http://schemas.microsoft.com/office/drawing/2014/main" id="{E3BE5EAD-7101-4A5C-91EA-76D1064EDA43}"/>
              </a:ext>
            </a:extLst>
          </p:cNvPr>
          <p:cNvSpPr>
            <a:spLocks noGrp="1"/>
          </p:cNvSpPr>
          <p:nvPr>
            <p:ph type="title"/>
          </p:nvPr>
        </p:nvSpPr>
        <p:spPr>
          <a:xfrm>
            <a:off x="694944" y="377190"/>
            <a:ext cx="7991856" cy="473202"/>
          </a:xfrm>
          <a:prstGeom prst="rect">
            <a:avLst/>
          </a:prstGeom>
        </p:spPr>
        <p:txBody>
          <a:bodyPr vert="horz" lIns="0" tIns="45720" rIns="0" bIns="45720" rtlCol="0" anchor="ctr">
            <a:noAutofit/>
          </a:bodyPr>
          <a:lstStyle/>
          <a:p>
            <a:endParaRPr lang="en-US"/>
          </a:p>
        </p:txBody>
      </p:sp>
      <p:sp>
        <p:nvSpPr>
          <p:cNvPr id="22" name="Slide Number Placeholder 5">
            <a:extLst>
              <a:ext uri="{FF2B5EF4-FFF2-40B4-BE49-F238E27FC236}">
                <a16:creationId xmlns:a16="http://schemas.microsoft.com/office/drawing/2014/main" id="{0C6CEFB6-0A93-463B-A478-FF601D39B80D}"/>
              </a:ext>
            </a:extLst>
          </p:cNvPr>
          <p:cNvSpPr>
            <a:spLocks noGrp="1"/>
          </p:cNvSpPr>
          <p:nvPr>
            <p:ph type="sldNum" sz="quarter" idx="4"/>
          </p:nvPr>
        </p:nvSpPr>
        <p:spPr>
          <a:xfrm>
            <a:off x="8659368" y="4889754"/>
            <a:ext cx="256032" cy="102870"/>
          </a:xfrm>
          <a:prstGeom prst="rect">
            <a:avLst/>
          </a:prstGeom>
        </p:spPr>
        <p:txBody>
          <a:bodyPr vert="horz" lIns="0" tIns="0" rIns="0" bIns="0" rtlCol="0" anchor="b" anchorCtr="0"/>
          <a:lstStyle>
            <a:lvl1pPr algn="r">
              <a:defRPr sz="700">
                <a:solidFill>
                  <a:schemeClr val="tx1"/>
                </a:solidFill>
              </a:defRPr>
            </a:lvl1pPr>
          </a:lstStyle>
          <a:p>
            <a:fld id="{C7CA7E87-410D-4887-AABD-1ABCEA8A29CF}" type="slidenum">
              <a:rPr lang="en-US" smtClean="0"/>
              <a:pPr/>
              <a:t>‹#›</a:t>
            </a:fld>
            <a:endParaRPr lang="en-US"/>
          </a:p>
        </p:txBody>
      </p:sp>
    </p:spTree>
    <p:extLst>
      <p:ext uri="{BB962C8B-B14F-4D97-AF65-F5344CB8AC3E}">
        <p14:creationId xmlns:p14="http://schemas.microsoft.com/office/powerpoint/2010/main" val="2965113250"/>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 id="2147483914" r:id="rId19"/>
    <p:sldLayoutId id="2147483915" r:id="rId20"/>
    <p:sldLayoutId id="2147483916" r:id="rId21"/>
    <p:sldLayoutId id="2147483917" r:id="rId22"/>
    <p:sldLayoutId id="2147483918" r:id="rId23"/>
    <p:sldLayoutId id="2147483919" r:id="rId24"/>
    <p:sldLayoutId id="2147483920" r:id="rId25"/>
    <p:sldLayoutId id="2147483921" r:id="rId26"/>
    <p:sldLayoutId id="2147483922" r:id="rId27"/>
    <p:sldLayoutId id="2147483923" r:id="rId28"/>
    <p:sldLayoutId id="2147483924" r:id="rId29"/>
    <p:sldLayoutId id="2147483925" r:id="rId30"/>
    <p:sldLayoutId id="2147483926" r:id="rId31"/>
    <p:sldLayoutId id="2147483927" r:id="rId32"/>
    <p:sldLayoutId id="2147483928" r:id="rId33"/>
    <p:sldLayoutId id="2147483929" r:id="rId34"/>
    <p:sldLayoutId id="2147483930" r:id="rId35"/>
    <p:sldLayoutId id="2147483931" r:id="rId36"/>
    <p:sldLayoutId id="2147483932" r:id="rId37"/>
    <p:sldLayoutId id="2147483933" r:id="rId38"/>
    <p:sldLayoutId id="2147483934" r:id="rId39"/>
    <p:sldLayoutId id="2147483935" r:id="rId40"/>
    <p:sldLayoutId id="2147483936" r:id="rId41"/>
    <p:sldLayoutId id="2147483937" r:id="rId42"/>
    <p:sldLayoutId id="2147483938" r:id="rId43"/>
    <p:sldLayoutId id="2147483939" r:id="rId44"/>
    <p:sldLayoutId id="2147483940" r:id="rId45"/>
    <p:sldLayoutId id="2147483941" r:id="rId46"/>
  </p:sldLayoutIdLst>
  <p:hf hdr="0" ftr="0" dt="0"/>
  <p:txStyles>
    <p:titleStyle>
      <a:lvl1pPr algn="l" defTabSz="685800" rtl="0" eaLnBrk="1" latinLnBrk="0" hangingPunct="1">
        <a:spcBef>
          <a:spcPct val="0"/>
        </a:spcBef>
        <a:buNone/>
        <a:tabLst>
          <a:tab pos="914400" algn="l"/>
        </a:tabLst>
        <a:defRPr sz="3600" b="1" kern="1200">
          <a:solidFill>
            <a:schemeClr val="bg1"/>
          </a:solidFill>
          <a:latin typeface="+mj-lt"/>
          <a:ea typeface="+mj-ea"/>
          <a:cs typeface="+mj-cs"/>
        </a:defRPr>
      </a:lvl1pPr>
    </p:titleStyle>
    <p:bodyStyle>
      <a:lvl1pPr marL="257175" indent="-257175" algn="l" defTabSz="685800" rtl="0" eaLnBrk="1" latinLnBrk="0" hangingPunct="1">
        <a:lnSpc>
          <a:spcPct val="150000"/>
        </a:lnSpc>
        <a:spcBef>
          <a:spcPts val="0"/>
        </a:spcBef>
        <a:buClr>
          <a:schemeClr val="tx1"/>
        </a:buClr>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ts val="675"/>
        </a:spcBef>
        <a:buClr>
          <a:schemeClr val="tx1"/>
        </a:buClr>
        <a:buFont typeface="Arial" pitchFamily="34" charset="0"/>
        <a:buChar char="–"/>
        <a:defRPr sz="2400" kern="1200">
          <a:solidFill>
            <a:schemeClr val="tx1"/>
          </a:solidFill>
          <a:latin typeface="+mn-lt"/>
          <a:ea typeface="+mn-ea"/>
          <a:cs typeface="+mn-cs"/>
        </a:defRPr>
      </a:lvl2pPr>
      <a:lvl3pPr marL="8572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3pPr>
      <a:lvl4pPr marL="12001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4pPr>
      <a:lvl5pPr marL="1543050" indent="-171450" algn="l" defTabSz="685800"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64">
          <p15:clr>
            <a:srgbClr val="F26B43"/>
          </p15:clr>
        </p15:guide>
        <p15:guide id="4" orient="horz" pos="864">
          <p15:clr>
            <a:srgbClr val="F26B43"/>
          </p15:clr>
        </p15:guide>
        <p15:guide id="5" orient="horz" pos="3936">
          <p15:clr>
            <a:srgbClr val="F26B43"/>
          </p15:clr>
        </p15:guide>
        <p15:guide id="6" pos="440">
          <p15:clr>
            <a:srgbClr val="F26B43"/>
          </p15:clr>
        </p15:guide>
        <p15:guide id="7" pos="547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46"/>
            </p:custData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name="think-cell Slide" r:id="rId47" imgW="408" imgH="408" progId="TCLayout.ActiveDocument.1">
                  <p:embed/>
                </p:oleObj>
              </mc:Choice>
              <mc:Fallback>
                <p:oleObj name="think-cell Slide" r:id="rId47" imgW="408" imgH="408" progId="TCLayout.ActiveDocument.1">
                  <p:embed/>
                  <p:pic>
                    <p:nvPicPr>
                      <p:cNvPr id="3" name="Object 2" hidden="1"/>
                      <p:cNvPicPr/>
                      <p:nvPr/>
                    </p:nvPicPr>
                    <p:blipFill>
                      <a:blip r:embed="rId48"/>
                      <a:stretch>
                        <a:fillRect/>
                      </a:stretch>
                    </p:blipFill>
                    <p:spPr>
                      <a:xfrm>
                        <a:off x="1589" y="1192"/>
                        <a:ext cx="1587" cy="1190"/>
                      </a:xfrm>
                      <a:prstGeom prst="rect">
                        <a:avLst/>
                      </a:prstGeom>
                    </p:spPr>
                  </p:pic>
                </p:oleObj>
              </mc:Fallback>
            </mc:AlternateContent>
          </a:graphicData>
        </a:graphic>
      </p:graphicFrame>
      <p:sp>
        <p:nvSpPr>
          <p:cNvPr id="11" name="Text Placeholder 2">
            <a:extLst>
              <a:ext uri="{FF2B5EF4-FFF2-40B4-BE49-F238E27FC236}">
                <a16:creationId xmlns:a16="http://schemas.microsoft.com/office/drawing/2014/main" id="{34506607-EB73-43D2-BE51-66EA2B0D2F85}"/>
              </a:ext>
            </a:extLst>
          </p:cNvPr>
          <p:cNvSpPr>
            <a:spLocks noGrp="1"/>
          </p:cNvSpPr>
          <p:nvPr>
            <p:ph type="body" idx="1"/>
          </p:nvPr>
        </p:nvSpPr>
        <p:spPr>
          <a:xfrm>
            <a:off x="704088" y="1405890"/>
            <a:ext cx="7982712" cy="3281742"/>
          </a:xfrm>
          <a:prstGeom prst="rect">
            <a:avLst/>
          </a:prstGeom>
          <a:noFill/>
        </p:spPr>
        <p:txBody>
          <a:bodyPr vert="horz" lIns="0" tIns="0" rIns="0" bIns="0" rtlCol="0">
            <a:normAutofit/>
          </a:body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29CBB91F-DEA0-4B10-BA5B-6F6730BF7DB1}"/>
              </a:ext>
            </a:extLst>
          </p:cNvPr>
          <p:cNvSpPr/>
          <p:nvPr/>
        </p:nvSpPr>
        <p:spPr>
          <a:xfrm>
            <a:off x="0" y="0"/>
            <a:ext cx="9144000" cy="85725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12" tIns="45656" rIns="91312" bIns="45656" rtlCol="0" anchor="ctr"/>
          <a:lstStyle/>
          <a:p>
            <a:pPr algn="ctr"/>
            <a:endParaRPr lang="en-US" sz="1400"/>
          </a:p>
        </p:txBody>
      </p:sp>
      <p:sp>
        <p:nvSpPr>
          <p:cNvPr id="10" name="Title Placeholder 1">
            <a:extLst>
              <a:ext uri="{FF2B5EF4-FFF2-40B4-BE49-F238E27FC236}">
                <a16:creationId xmlns:a16="http://schemas.microsoft.com/office/drawing/2014/main" id="{E3BE5EAD-7101-4A5C-91EA-76D1064EDA43}"/>
              </a:ext>
            </a:extLst>
          </p:cNvPr>
          <p:cNvSpPr>
            <a:spLocks noGrp="1"/>
          </p:cNvSpPr>
          <p:nvPr>
            <p:ph type="title"/>
          </p:nvPr>
        </p:nvSpPr>
        <p:spPr>
          <a:xfrm>
            <a:off x="694944" y="205740"/>
            <a:ext cx="7991856" cy="473202"/>
          </a:xfrm>
          <a:prstGeom prst="rect">
            <a:avLst/>
          </a:prstGeom>
        </p:spPr>
        <p:txBody>
          <a:bodyPr vert="horz" lIns="0" tIns="45656" rIns="0" bIns="45656" rtlCol="0" anchor="ctr">
            <a:noAutofit/>
          </a:bodyPr>
          <a:lstStyle/>
          <a:p>
            <a:endParaRPr lang="en-US"/>
          </a:p>
        </p:txBody>
      </p:sp>
      <p:sp>
        <p:nvSpPr>
          <p:cNvPr id="22" name="Slide Number Placeholder 5">
            <a:extLst>
              <a:ext uri="{FF2B5EF4-FFF2-40B4-BE49-F238E27FC236}">
                <a16:creationId xmlns:a16="http://schemas.microsoft.com/office/drawing/2014/main" id="{0C6CEFB6-0A93-463B-A478-FF601D39B80D}"/>
              </a:ext>
            </a:extLst>
          </p:cNvPr>
          <p:cNvSpPr>
            <a:spLocks noGrp="1"/>
          </p:cNvSpPr>
          <p:nvPr>
            <p:ph type="sldNum" sz="quarter" idx="4"/>
          </p:nvPr>
        </p:nvSpPr>
        <p:spPr>
          <a:xfrm>
            <a:off x="8659368" y="4889754"/>
            <a:ext cx="256032" cy="102870"/>
          </a:xfrm>
          <a:prstGeom prst="rect">
            <a:avLst/>
          </a:prstGeom>
        </p:spPr>
        <p:txBody>
          <a:bodyPr vert="horz" lIns="0" tIns="0" rIns="0" bIns="0" rtlCol="0" anchor="b" anchorCtr="0"/>
          <a:lstStyle>
            <a:lvl1pPr algn="r">
              <a:defRPr sz="700">
                <a:solidFill>
                  <a:schemeClr val="tx1"/>
                </a:solidFill>
              </a:defRPr>
            </a:lvl1pPr>
          </a:lstStyle>
          <a:p>
            <a:fld id="{C7CA7E87-410D-4887-AABD-1ABCEA8A29CF}" type="slidenum">
              <a:rPr lang="en-US" smtClean="0"/>
              <a:pPr/>
              <a:t>‹#›</a:t>
            </a:fld>
            <a:endParaRPr lang="en-US"/>
          </a:p>
        </p:txBody>
      </p:sp>
      <p:pic>
        <p:nvPicPr>
          <p:cNvPr id="8" name="Picture 7">
            <a:extLst>
              <a:ext uri="{FF2B5EF4-FFF2-40B4-BE49-F238E27FC236}">
                <a16:creationId xmlns:a16="http://schemas.microsoft.com/office/drawing/2014/main" id="{FEDD541F-1852-4358-AE90-42ED9E8DDCDE}"/>
              </a:ext>
            </a:extLst>
          </p:cNvPr>
          <p:cNvPicPr>
            <a:picLocks noChangeAspect="1"/>
          </p:cNvPicPr>
          <p:nvPr userDrawn="1"/>
        </p:nvPicPr>
        <p:blipFill rotWithShape="1">
          <a:blip r:embed="rId49" cstate="print">
            <a:extLst>
              <a:ext uri="{28A0092B-C50C-407E-A947-70E740481C1C}">
                <a14:useLocalDpi xmlns:a14="http://schemas.microsoft.com/office/drawing/2010/main"/>
              </a:ext>
            </a:extLst>
          </a:blip>
          <a:srcRect l="1" t="1" r="1909" b="-1"/>
          <a:stretch/>
        </p:blipFill>
        <p:spPr>
          <a:xfrm>
            <a:off x="685801" y="4892522"/>
            <a:ext cx="1333070" cy="99441"/>
          </a:xfrm>
          <a:prstGeom prst="rect">
            <a:avLst/>
          </a:prstGeom>
        </p:spPr>
      </p:pic>
      <p:sp>
        <p:nvSpPr>
          <p:cNvPr id="9" name="TextBox 8">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3302007" y="4900613"/>
            <a:ext cx="5173133"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600"/>
              <a:t>© 2019 UnitedHealth Group. Any use, copying or distribution without written permission from UnitedHealth Group is prohibited.</a:t>
            </a:r>
          </a:p>
        </p:txBody>
      </p:sp>
    </p:spTree>
    <p:extLst>
      <p:ext uri="{BB962C8B-B14F-4D97-AF65-F5344CB8AC3E}">
        <p14:creationId xmlns:p14="http://schemas.microsoft.com/office/powerpoint/2010/main" val="2055309797"/>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 id="2147483976" r:id="rId33"/>
    <p:sldLayoutId id="2147483977" r:id="rId34"/>
    <p:sldLayoutId id="2147483978" r:id="rId35"/>
    <p:sldLayoutId id="2147483979" r:id="rId36"/>
    <p:sldLayoutId id="2147483980" r:id="rId37"/>
    <p:sldLayoutId id="2147483981" r:id="rId38"/>
    <p:sldLayoutId id="2147483982" r:id="rId39"/>
    <p:sldLayoutId id="2147483983" r:id="rId40"/>
    <p:sldLayoutId id="2147483984" r:id="rId41"/>
    <p:sldLayoutId id="2147483985" r:id="rId42"/>
    <p:sldLayoutId id="2147483986" r:id="rId43"/>
    <p:sldLayoutId id="2147483987" r:id="rId44"/>
  </p:sldLayoutIdLst>
  <p:hf hdr="0" ftr="0" dt="0"/>
  <p:txStyles>
    <p:titleStyle>
      <a:lvl1pPr algn="l" defTabSz="684712" rtl="0" eaLnBrk="1" latinLnBrk="0" hangingPunct="1">
        <a:spcBef>
          <a:spcPct val="0"/>
        </a:spcBef>
        <a:buNone/>
        <a:tabLst>
          <a:tab pos="912960" algn="l"/>
        </a:tabLst>
        <a:defRPr sz="3600" b="1" kern="1200">
          <a:solidFill>
            <a:schemeClr val="bg1"/>
          </a:solidFill>
          <a:latin typeface="+mj-lt"/>
          <a:ea typeface="+mj-ea"/>
          <a:cs typeface="+mj-cs"/>
        </a:defRPr>
      </a:lvl1pPr>
    </p:titleStyle>
    <p:bodyStyle>
      <a:lvl1pPr marL="256790" indent="-256790" algn="l" defTabSz="684712" rtl="0" eaLnBrk="1" latinLnBrk="0" hangingPunct="1">
        <a:lnSpc>
          <a:spcPct val="150000"/>
        </a:lnSpc>
        <a:spcBef>
          <a:spcPts val="0"/>
        </a:spcBef>
        <a:buClr>
          <a:schemeClr val="tx1"/>
        </a:buClr>
        <a:buFont typeface="Arial" pitchFamily="34" charset="0"/>
        <a:buChar char="•"/>
        <a:defRPr sz="2400" kern="1200">
          <a:solidFill>
            <a:schemeClr val="tx1"/>
          </a:solidFill>
          <a:latin typeface="+mn-lt"/>
          <a:ea typeface="+mn-ea"/>
          <a:cs typeface="+mn-cs"/>
        </a:defRPr>
      </a:lvl1pPr>
      <a:lvl2pPr marL="556317" indent="-213993" algn="l" defTabSz="684712" rtl="0" eaLnBrk="1" latinLnBrk="0" hangingPunct="1">
        <a:spcBef>
          <a:spcPts val="675"/>
        </a:spcBef>
        <a:buClr>
          <a:schemeClr val="tx1"/>
        </a:buClr>
        <a:buFont typeface="Arial" pitchFamily="34" charset="0"/>
        <a:buChar char="–"/>
        <a:defRPr sz="2400" kern="1200">
          <a:solidFill>
            <a:schemeClr val="tx1"/>
          </a:solidFill>
          <a:latin typeface="+mn-lt"/>
          <a:ea typeface="+mn-ea"/>
          <a:cs typeface="+mn-cs"/>
        </a:defRPr>
      </a:lvl2pPr>
      <a:lvl3pPr marL="855905" indent="-171194" algn="l" defTabSz="684712"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3pPr>
      <a:lvl4pPr marL="1198230" indent="-171194" algn="l" defTabSz="684712"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4pPr>
      <a:lvl5pPr marL="1540556" indent="-171194" algn="l" defTabSz="684712" rtl="0" eaLnBrk="1" latinLnBrk="0" hangingPunct="1">
        <a:spcBef>
          <a:spcPts val="675"/>
        </a:spcBef>
        <a:buClr>
          <a:schemeClr val="tx1"/>
        </a:buClr>
        <a:buFont typeface="Arial" pitchFamily="34" charset="0"/>
        <a:buChar char="•"/>
        <a:defRPr sz="2000" kern="1200">
          <a:solidFill>
            <a:schemeClr val="tx1"/>
          </a:solidFill>
          <a:latin typeface="+mn-lt"/>
          <a:ea typeface="+mn-ea"/>
          <a:cs typeface="+mn-cs"/>
        </a:defRPr>
      </a:lvl5pPr>
      <a:lvl6pPr marL="1882942" indent="-171194" algn="l" defTabSz="68471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5298" indent="-171194" algn="l" defTabSz="68471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7654" indent="-171194" algn="l" defTabSz="68471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0041" indent="-171194" algn="l" defTabSz="68471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712" rtl="0" eaLnBrk="1" latinLnBrk="0" hangingPunct="1">
        <a:defRPr sz="1400" kern="1200">
          <a:solidFill>
            <a:schemeClr val="tx1"/>
          </a:solidFill>
          <a:latin typeface="+mn-lt"/>
          <a:ea typeface="+mn-ea"/>
          <a:cs typeface="+mn-cs"/>
        </a:defRPr>
      </a:lvl1pPr>
      <a:lvl2pPr marL="342326" algn="l" defTabSz="684712" rtl="0" eaLnBrk="1" latinLnBrk="0" hangingPunct="1">
        <a:defRPr sz="1400" kern="1200">
          <a:solidFill>
            <a:schemeClr val="tx1"/>
          </a:solidFill>
          <a:latin typeface="+mn-lt"/>
          <a:ea typeface="+mn-ea"/>
          <a:cs typeface="+mn-cs"/>
        </a:defRPr>
      </a:lvl2pPr>
      <a:lvl3pPr marL="684712" algn="l" defTabSz="684712" rtl="0" eaLnBrk="1" latinLnBrk="0" hangingPunct="1">
        <a:defRPr sz="1400" kern="1200">
          <a:solidFill>
            <a:schemeClr val="tx1"/>
          </a:solidFill>
          <a:latin typeface="+mn-lt"/>
          <a:ea typeface="+mn-ea"/>
          <a:cs typeface="+mn-cs"/>
        </a:defRPr>
      </a:lvl3pPr>
      <a:lvl4pPr marL="1027068" algn="l" defTabSz="684712" rtl="0" eaLnBrk="1" latinLnBrk="0" hangingPunct="1">
        <a:defRPr sz="1400" kern="1200">
          <a:solidFill>
            <a:schemeClr val="tx1"/>
          </a:solidFill>
          <a:latin typeface="+mn-lt"/>
          <a:ea typeface="+mn-ea"/>
          <a:cs typeface="+mn-cs"/>
        </a:defRPr>
      </a:lvl4pPr>
      <a:lvl5pPr marL="1369424" algn="l" defTabSz="684712" rtl="0" eaLnBrk="1" latinLnBrk="0" hangingPunct="1">
        <a:defRPr sz="1400" kern="1200">
          <a:solidFill>
            <a:schemeClr val="tx1"/>
          </a:solidFill>
          <a:latin typeface="+mn-lt"/>
          <a:ea typeface="+mn-ea"/>
          <a:cs typeface="+mn-cs"/>
        </a:defRPr>
      </a:lvl5pPr>
      <a:lvl6pPr marL="1711811" algn="l" defTabSz="684712" rtl="0" eaLnBrk="1" latinLnBrk="0" hangingPunct="1">
        <a:defRPr sz="1400" kern="1200">
          <a:solidFill>
            <a:schemeClr val="tx1"/>
          </a:solidFill>
          <a:latin typeface="+mn-lt"/>
          <a:ea typeface="+mn-ea"/>
          <a:cs typeface="+mn-cs"/>
        </a:defRPr>
      </a:lvl6pPr>
      <a:lvl7pPr marL="2054135" algn="l" defTabSz="684712" rtl="0" eaLnBrk="1" latinLnBrk="0" hangingPunct="1">
        <a:defRPr sz="1400" kern="1200">
          <a:solidFill>
            <a:schemeClr val="tx1"/>
          </a:solidFill>
          <a:latin typeface="+mn-lt"/>
          <a:ea typeface="+mn-ea"/>
          <a:cs typeface="+mn-cs"/>
        </a:defRPr>
      </a:lvl7pPr>
      <a:lvl8pPr marL="2396460" algn="l" defTabSz="684712" rtl="0" eaLnBrk="1" latinLnBrk="0" hangingPunct="1">
        <a:defRPr sz="1400" kern="1200">
          <a:solidFill>
            <a:schemeClr val="tx1"/>
          </a:solidFill>
          <a:latin typeface="+mn-lt"/>
          <a:ea typeface="+mn-ea"/>
          <a:cs typeface="+mn-cs"/>
        </a:defRPr>
      </a:lvl8pPr>
      <a:lvl9pPr marL="2738786" algn="l" defTabSz="684712"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64">
          <p15:clr>
            <a:srgbClr val="F26B43"/>
          </p15:clr>
        </p15:guide>
        <p15:guide id="4" orient="horz" pos="864">
          <p15:clr>
            <a:srgbClr val="F26B43"/>
          </p15:clr>
        </p15:guide>
        <p15:guide id="5" orient="horz" pos="3936">
          <p15:clr>
            <a:srgbClr val="F26B43"/>
          </p15:clr>
        </p15:guide>
        <p15:guide id="6" pos="440">
          <p15:clr>
            <a:srgbClr val="F26B43"/>
          </p15:clr>
        </p15:guide>
        <p15:guide id="7" pos="547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48"/>
            </p:custData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49" imgW="408" imgH="408" progId="TCLayout.ActiveDocument.1">
                  <p:embed/>
                </p:oleObj>
              </mc:Choice>
              <mc:Fallback>
                <p:oleObj name="think-cell Slide" r:id="rId49" imgW="408" imgH="408" progId="TCLayout.ActiveDocument.1">
                  <p:embed/>
                  <p:pic>
                    <p:nvPicPr>
                      <p:cNvPr id="3" name="Object 2" hidden="1"/>
                      <p:cNvPicPr/>
                      <p:nvPr/>
                    </p:nvPicPr>
                    <p:blipFill>
                      <a:blip r:embed="rId50"/>
                      <a:stretch>
                        <a:fillRect/>
                      </a:stretch>
                    </p:blipFill>
                    <p:spPr>
                      <a:xfrm>
                        <a:off x="1591" y="1192"/>
                        <a:ext cx="1587" cy="1190"/>
                      </a:xfrm>
                      <a:prstGeom prst="rect">
                        <a:avLst/>
                      </a:prstGeom>
                    </p:spPr>
                  </p:pic>
                </p:oleObj>
              </mc:Fallback>
            </mc:AlternateContent>
          </a:graphicData>
        </a:graphic>
      </p:graphicFrame>
      <p:sp>
        <p:nvSpPr>
          <p:cNvPr id="11" name="Text Placeholder 2">
            <a:extLst>
              <a:ext uri="{FF2B5EF4-FFF2-40B4-BE49-F238E27FC236}">
                <a16:creationId xmlns:a16="http://schemas.microsoft.com/office/drawing/2014/main" id="{34506607-EB73-43D2-BE51-66EA2B0D2F85}"/>
              </a:ext>
            </a:extLst>
          </p:cNvPr>
          <p:cNvSpPr>
            <a:spLocks noGrp="1"/>
          </p:cNvSpPr>
          <p:nvPr>
            <p:ph type="body" idx="1"/>
          </p:nvPr>
        </p:nvSpPr>
        <p:spPr>
          <a:xfrm>
            <a:off x="704088" y="1405891"/>
            <a:ext cx="7982712" cy="2326688"/>
          </a:xfrm>
          <a:prstGeom prst="rect">
            <a:avLst/>
          </a:prstGeom>
          <a:noFill/>
        </p:spPr>
        <p:txBody>
          <a:bodyPr vert="horz" lIns="0" tIns="0" rIns="0" bIns="0" rtlCol="0">
            <a:spAutoFit/>
          </a:bodyPr>
          <a:lstStyle/>
          <a:p>
            <a:pPr lvl="0"/>
            <a:r>
              <a:rPr lang="en-US"/>
              <a:t>Arial 24pt </a:t>
            </a:r>
          </a:p>
          <a:p>
            <a:pPr lvl="1"/>
            <a:r>
              <a:rPr lang="en-US"/>
              <a:t>Arial 24pt </a:t>
            </a:r>
          </a:p>
          <a:p>
            <a:pPr lvl="2"/>
            <a:r>
              <a:rPr lang="en-US"/>
              <a:t>Arial 20pt </a:t>
            </a:r>
          </a:p>
          <a:p>
            <a:pPr lvl="3"/>
            <a:r>
              <a:rPr lang="en-US"/>
              <a:t>Arial 20pt </a:t>
            </a:r>
          </a:p>
          <a:p>
            <a:pPr lvl="4"/>
            <a:r>
              <a:rPr lang="en-US"/>
              <a:t>Arial 20pt </a:t>
            </a:r>
          </a:p>
        </p:txBody>
      </p:sp>
      <p:sp>
        <p:nvSpPr>
          <p:cNvPr id="7" name="Rectangle 6">
            <a:extLst>
              <a:ext uri="{FF2B5EF4-FFF2-40B4-BE49-F238E27FC236}">
                <a16:creationId xmlns:a16="http://schemas.microsoft.com/office/drawing/2014/main" id="{29CBB91F-DEA0-4B10-BA5B-6F6730BF7DB1}"/>
              </a:ext>
            </a:extLst>
          </p:cNvPr>
          <p:cNvSpPr/>
          <p:nvPr/>
        </p:nvSpPr>
        <p:spPr>
          <a:xfrm>
            <a:off x="0" y="1"/>
            <a:ext cx="9144000" cy="10287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91376" tIns="45688" rIns="91376" bIns="45688" rtlCol="0" anchor="ctr"/>
          <a:lstStyle/>
          <a:p>
            <a:pPr algn="ctr"/>
            <a:endParaRPr lang="en-US" sz="1399"/>
          </a:p>
        </p:txBody>
      </p:sp>
      <p:sp>
        <p:nvSpPr>
          <p:cNvPr id="10" name="Title Placeholder 1">
            <a:extLst>
              <a:ext uri="{FF2B5EF4-FFF2-40B4-BE49-F238E27FC236}">
                <a16:creationId xmlns:a16="http://schemas.microsoft.com/office/drawing/2014/main" id="{E3BE5EAD-7101-4A5C-91EA-76D1064EDA43}"/>
              </a:ext>
            </a:extLst>
          </p:cNvPr>
          <p:cNvSpPr>
            <a:spLocks noGrp="1"/>
          </p:cNvSpPr>
          <p:nvPr>
            <p:ph type="title"/>
          </p:nvPr>
        </p:nvSpPr>
        <p:spPr>
          <a:xfrm>
            <a:off x="694945" y="143169"/>
            <a:ext cx="7991856" cy="707224"/>
          </a:xfrm>
          <a:prstGeom prst="rect">
            <a:avLst/>
          </a:prstGeom>
        </p:spPr>
        <p:txBody>
          <a:bodyPr vert="horz" lIns="0" tIns="45730" rIns="0" bIns="45730" rtlCol="0" anchor="ctr">
            <a:noAutofit/>
          </a:bodyPr>
          <a:lstStyle/>
          <a:p>
            <a:endParaRPr lang="en-US"/>
          </a:p>
        </p:txBody>
      </p:sp>
      <p:sp>
        <p:nvSpPr>
          <p:cNvPr id="22" name="Slide Number Placeholder 5">
            <a:extLst>
              <a:ext uri="{FF2B5EF4-FFF2-40B4-BE49-F238E27FC236}">
                <a16:creationId xmlns:a16="http://schemas.microsoft.com/office/drawing/2014/main" id="{0C6CEFB6-0A93-463B-A478-FF601D39B80D}"/>
              </a:ext>
            </a:extLst>
          </p:cNvPr>
          <p:cNvSpPr>
            <a:spLocks noGrp="1"/>
          </p:cNvSpPr>
          <p:nvPr>
            <p:ph type="sldNum" sz="quarter" idx="4"/>
          </p:nvPr>
        </p:nvSpPr>
        <p:spPr>
          <a:xfrm>
            <a:off x="8659368" y="4889754"/>
            <a:ext cx="256032" cy="102870"/>
          </a:xfrm>
          <a:prstGeom prst="rect">
            <a:avLst/>
          </a:prstGeom>
        </p:spPr>
        <p:txBody>
          <a:bodyPr vert="horz" lIns="0" tIns="0" rIns="0" bIns="0" rtlCol="0" anchor="b" anchorCtr="0"/>
          <a:lstStyle>
            <a:lvl1pPr algn="r">
              <a:defRPr sz="699">
                <a:solidFill>
                  <a:schemeClr val="tx1"/>
                </a:solidFill>
              </a:defRPr>
            </a:lvl1pPr>
          </a:lstStyle>
          <a:p>
            <a:fld id="{C7CA7E87-410D-4887-AABD-1ABCEA8A29CF}" type="slidenum">
              <a:rPr lang="en-US" smtClean="0"/>
              <a:pPr/>
              <a:t>‹#›</a:t>
            </a:fld>
            <a:endParaRPr lang="en-US"/>
          </a:p>
        </p:txBody>
      </p:sp>
    </p:spTree>
    <p:extLst>
      <p:ext uri="{BB962C8B-B14F-4D97-AF65-F5344CB8AC3E}">
        <p14:creationId xmlns:p14="http://schemas.microsoft.com/office/powerpoint/2010/main" val="2172798784"/>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 id="2147484009" r:id="rId21"/>
    <p:sldLayoutId id="2147484010" r:id="rId22"/>
    <p:sldLayoutId id="2147484011" r:id="rId23"/>
    <p:sldLayoutId id="2147484012" r:id="rId24"/>
    <p:sldLayoutId id="2147484013" r:id="rId25"/>
    <p:sldLayoutId id="2147484014" r:id="rId26"/>
    <p:sldLayoutId id="2147484015" r:id="rId27"/>
    <p:sldLayoutId id="2147484016" r:id="rId28"/>
    <p:sldLayoutId id="2147484017" r:id="rId29"/>
    <p:sldLayoutId id="2147484018" r:id="rId30"/>
    <p:sldLayoutId id="2147484019" r:id="rId31"/>
    <p:sldLayoutId id="2147484020" r:id="rId32"/>
    <p:sldLayoutId id="2147484021" r:id="rId33"/>
    <p:sldLayoutId id="2147484022" r:id="rId34"/>
    <p:sldLayoutId id="2147484023" r:id="rId35"/>
    <p:sldLayoutId id="2147484024" r:id="rId36"/>
    <p:sldLayoutId id="2147484025" r:id="rId37"/>
    <p:sldLayoutId id="2147484026" r:id="rId38"/>
    <p:sldLayoutId id="2147484027" r:id="rId39"/>
    <p:sldLayoutId id="2147484028" r:id="rId40"/>
    <p:sldLayoutId id="2147484029" r:id="rId41"/>
    <p:sldLayoutId id="2147484030" r:id="rId42"/>
    <p:sldLayoutId id="2147484031" r:id="rId43"/>
    <p:sldLayoutId id="2147484032" r:id="rId44"/>
    <p:sldLayoutId id="2147484033" r:id="rId45"/>
    <p:sldLayoutId id="2147484034" r:id="rId46"/>
  </p:sldLayoutIdLst>
  <p:hf hdr="0" ftr="0" dt="0"/>
  <p:txStyles>
    <p:titleStyle>
      <a:lvl1pPr algn="l" defTabSz="685337" rtl="0" eaLnBrk="1" latinLnBrk="0" hangingPunct="1">
        <a:lnSpc>
          <a:spcPct val="95000"/>
        </a:lnSpc>
        <a:spcBef>
          <a:spcPct val="0"/>
        </a:spcBef>
        <a:buNone/>
        <a:tabLst>
          <a:tab pos="913783" algn="l"/>
        </a:tabLst>
        <a:defRPr sz="2997" b="1" kern="1200">
          <a:solidFill>
            <a:schemeClr val="bg1"/>
          </a:solidFill>
          <a:latin typeface="+mj-lt"/>
          <a:ea typeface="+mj-ea"/>
          <a:cs typeface="+mj-cs"/>
        </a:defRPr>
      </a:lvl1pPr>
    </p:titleStyle>
    <p:bodyStyle>
      <a:lvl1pPr marL="257001" indent="-257001" algn="l" defTabSz="685337" rtl="0" eaLnBrk="1" latinLnBrk="0" hangingPunct="1">
        <a:lnSpc>
          <a:spcPct val="100000"/>
        </a:lnSpc>
        <a:spcBef>
          <a:spcPts val="0"/>
        </a:spcBef>
        <a:spcAft>
          <a:spcPts val="599"/>
        </a:spcAft>
        <a:buClr>
          <a:schemeClr val="tx1"/>
        </a:buClr>
        <a:buFont typeface="Arial" pitchFamily="34" charset="0"/>
        <a:buChar char="•"/>
        <a:defRPr sz="2398" kern="1200">
          <a:solidFill>
            <a:schemeClr val="tx1"/>
          </a:solidFill>
          <a:latin typeface="+mn-lt"/>
          <a:ea typeface="+mn-ea"/>
          <a:cs typeface="+mn-cs"/>
        </a:defRPr>
      </a:lvl1pPr>
      <a:lvl2pPr marL="556837" indent="-214168" algn="l" defTabSz="685337" rtl="0" eaLnBrk="1" latinLnBrk="0" hangingPunct="1">
        <a:lnSpc>
          <a:spcPct val="100000"/>
        </a:lnSpc>
        <a:spcBef>
          <a:spcPts val="674"/>
        </a:spcBef>
        <a:spcAft>
          <a:spcPts val="599"/>
        </a:spcAft>
        <a:buClr>
          <a:schemeClr val="tx1"/>
        </a:buClr>
        <a:buFont typeface="Arial" pitchFamily="34" charset="0"/>
        <a:buChar char="–"/>
        <a:defRPr sz="2398" kern="1200">
          <a:solidFill>
            <a:schemeClr val="tx1"/>
          </a:solidFill>
          <a:latin typeface="+mn-lt"/>
          <a:ea typeface="+mn-ea"/>
          <a:cs typeface="+mn-cs"/>
        </a:defRPr>
      </a:lvl2pPr>
      <a:lvl3pPr marL="856671" indent="-171335" algn="l" defTabSz="685337" rtl="0" eaLnBrk="1" latinLnBrk="0" hangingPunct="1">
        <a:lnSpc>
          <a:spcPct val="100000"/>
        </a:lnSpc>
        <a:spcBef>
          <a:spcPts val="674"/>
        </a:spcBef>
        <a:spcAft>
          <a:spcPts val="599"/>
        </a:spcAft>
        <a:buClr>
          <a:schemeClr val="tx1"/>
        </a:buClr>
        <a:buFont typeface="Arial" pitchFamily="34" charset="0"/>
        <a:buChar char="•"/>
        <a:defRPr sz="1998" kern="1200">
          <a:solidFill>
            <a:schemeClr val="tx1"/>
          </a:solidFill>
          <a:latin typeface="+mn-lt"/>
          <a:ea typeface="+mn-ea"/>
          <a:cs typeface="+mn-cs"/>
        </a:defRPr>
      </a:lvl3pPr>
      <a:lvl4pPr marL="1199340" indent="-171335" algn="l" defTabSz="685337" rtl="0" eaLnBrk="1" latinLnBrk="0" hangingPunct="1">
        <a:lnSpc>
          <a:spcPct val="100000"/>
        </a:lnSpc>
        <a:spcBef>
          <a:spcPts val="674"/>
        </a:spcBef>
        <a:spcAft>
          <a:spcPts val="599"/>
        </a:spcAft>
        <a:buClr>
          <a:schemeClr val="tx1"/>
        </a:buClr>
        <a:buFont typeface="Arial" pitchFamily="34" charset="0"/>
        <a:buChar char="–"/>
        <a:defRPr sz="1998" kern="1200">
          <a:solidFill>
            <a:schemeClr val="tx1"/>
          </a:solidFill>
          <a:latin typeface="+mn-lt"/>
          <a:ea typeface="+mn-ea"/>
          <a:cs typeface="+mn-cs"/>
        </a:defRPr>
      </a:lvl4pPr>
      <a:lvl5pPr marL="1542008" indent="-171335" algn="l" defTabSz="685337" rtl="0" eaLnBrk="1" latinLnBrk="0" hangingPunct="1">
        <a:lnSpc>
          <a:spcPct val="100000"/>
        </a:lnSpc>
        <a:spcBef>
          <a:spcPts val="674"/>
        </a:spcBef>
        <a:spcAft>
          <a:spcPts val="599"/>
        </a:spcAft>
        <a:buClr>
          <a:schemeClr val="tx1"/>
        </a:buClr>
        <a:buFont typeface="Arial" pitchFamily="34" charset="0"/>
        <a:buChar char="•"/>
        <a:defRPr sz="1998" kern="1200">
          <a:solidFill>
            <a:schemeClr val="tx1"/>
          </a:solidFill>
          <a:latin typeface="+mn-lt"/>
          <a:ea typeface="+mn-ea"/>
          <a:cs typeface="+mn-cs"/>
        </a:defRPr>
      </a:lvl5pPr>
      <a:lvl6pPr marL="1884676" indent="-171335" algn="l" defTabSz="685337"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345" indent="-171335" algn="l" defTabSz="685337"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014" indent="-171335" algn="l" defTabSz="685337"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2682" indent="-171335" algn="l" defTabSz="685337"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337" rtl="0" eaLnBrk="1" latinLnBrk="0" hangingPunct="1">
        <a:defRPr sz="1399" kern="1200">
          <a:solidFill>
            <a:schemeClr val="tx1"/>
          </a:solidFill>
          <a:latin typeface="+mn-lt"/>
          <a:ea typeface="+mn-ea"/>
          <a:cs typeface="+mn-cs"/>
        </a:defRPr>
      </a:lvl1pPr>
      <a:lvl2pPr marL="342668" algn="l" defTabSz="685337" rtl="0" eaLnBrk="1" latinLnBrk="0" hangingPunct="1">
        <a:defRPr sz="1399" kern="1200">
          <a:solidFill>
            <a:schemeClr val="tx1"/>
          </a:solidFill>
          <a:latin typeface="+mn-lt"/>
          <a:ea typeface="+mn-ea"/>
          <a:cs typeface="+mn-cs"/>
        </a:defRPr>
      </a:lvl2pPr>
      <a:lvl3pPr marL="685337" algn="l" defTabSz="685337" rtl="0" eaLnBrk="1" latinLnBrk="0" hangingPunct="1">
        <a:defRPr sz="1399" kern="1200">
          <a:solidFill>
            <a:schemeClr val="tx1"/>
          </a:solidFill>
          <a:latin typeface="+mn-lt"/>
          <a:ea typeface="+mn-ea"/>
          <a:cs typeface="+mn-cs"/>
        </a:defRPr>
      </a:lvl3pPr>
      <a:lvl4pPr marL="1028005" algn="l" defTabSz="685337" rtl="0" eaLnBrk="1" latinLnBrk="0" hangingPunct="1">
        <a:defRPr sz="1399" kern="1200">
          <a:solidFill>
            <a:schemeClr val="tx1"/>
          </a:solidFill>
          <a:latin typeface="+mn-lt"/>
          <a:ea typeface="+mn-ea"/>
          <a:cs typeface="+mn-cs"/>
        </a:defRPr>
      </a:lvl4pPr>
      <a:lvl5pPr marL="1370674" algn="l" defTabSz="685337" rtl="0" eaLnBrk="1" latinLnBrk="0" hangingPunct="1">
        <a:defRPr sz="1399" kern="1200">
          <a:solidFill>
            <a:schemeClr val="tx1"/>
          </a:solidFill>
          <a:latin typeface="+mn-lt"/>
          <a:ea typeface="+mn-ea"/>
          <a:cs typeface="+mn-cs"/>
        </a:defRPr>
      </a:lvl5pPr>
      <a:lvl6pPr marL="1713343" algn="l" defTabSz="685337" rtl="0" eaLnBrk="1" latinLnBrk="0" hangingPunct="1">
        <a:defRPr sz="1399" kern="1200">
          <a:solidFill>
            <a:schemeClr val="tx1"/>
          </a:solidFill>
          <a:latin typeface="+mn-lt"/>
          <a:ea typeface="+mn-ea"/>
          <a:cs typeface="+mn-cs"/>
        </a:defRPr>
      </a:lvl6pPr>
      <a:lvl7pPr marL="2056011" algn="l" defTabSz="685337" rtl="0" eaLnBrk="1" latinLnBrk="0" hangingPunct="1">
        <a:defRPr sz="1399" kern="1200">
          <a:solidFill>
            <a:schemeClr val="tx1"/>
          </a:solidFill>
          <a:latin typeface="+mn-lt"/>
          <a:ea typeface="+mn-ea"/>
          <a:cs typeface="+mn-cs"/>
        </a:defRPr>
      </a:lvl7pPr>
      <a:lvl8pPr marL="2398679" algn="l" defTabSz="685337" rtl="0" eaLnBrk="1" latinLnBrk="0" hangingPunct="1">
        <a:defRPr sz="1399" kern="1200">
          <a:solidFill>
            <a:schemeClr val="tx1"/>
          </a:solidFill>
          <a:latin typeface="+mn-lt"/>
          <a:ea typeface="+mn-ea"/>
          <a:cs typeface="+mn-cs"/>
        </a:defRPr>
      </a:lvl8pPr>
      <a:lvl9pPr marL="2741348" algn="l" defTabSz="685337" rtl="0" eaLnBrk="1" latinLnBrk="0" hangingPunct="1">
        <a:defRPr sz="13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64">
          <p15:clr>
            <a:srgbClr val="F26B43"/>
          </p15:clr>
        </p15:guide>
        <p15:guide id="4" orient="horz" pos="864">
          <p15:clr>
            <a:srgbClr val="F26B43"/>
          </p15:clr>
        </p15:guide>
        <p15:guide id="5" orient="horz" pos="3936">
          <p15:clr>
            <a:srgbClr val="F26B43"/>
          </p15:clr>
        </p15:guide>
        <p15:guide id="6" pos="440">
          <p15:clr>
            <a:srgbClr val="F26B43"/>
          </p15:clr>
        </p15:guide>
        <p15:guide id="7" pos="547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00514" name="Title Placeholder 1"/>
          <p:cNvSpPr>
            <a:spLocks noGrp="1"/>
          </p:cNvSpPr>
          <p:nvPr>
            <p:ph type="title"/>
          </p:nvPr>
        </p:nvSpPr>
        <p:spPr bwMode="gray">
          <a:xfrm>
            <a:off x="914407" y="176213"/>
            <a:ext cx="5483225" cy="58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pic>
        <p:nvPicPr>
          <p:cNvPr id="1600516" name="Picture 4" descr="UHC_Logo_lar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2750" y="320289"/>
            <a:ext cx="1841500" cy="291703"/>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bwMode="gray">
          <a:xfrm>
            <a:off x="260357" y="4766082"/>
            <a:ext cx="601663"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sz="750">
                <a:solidFill>
                  <a:srgbClr val="FFFFFF"/>
                </a:solidFill>
                <a:latin typeface="Verdana" pitchFamily="34" charset="0"/>
              </a:defRPr>
            </a:lvl1pPr>
          </a:lstStyle>
          <a:p>
            <a:pPr defTabSz="342900" fontAlgn="base">
              <a:spcBef>
                <a:spcPct val="0"/>
              </a:spcBef>
              <a:spcAft>
                <a:spcPct val="0"/>
              </a:spcAft>
            </a:pPr>
            <a:fld id="{50FA60F7-2528-4022-9597-429257C5A732}" type="slidenum">
              <a:rPr lang="en-US" altLang="en-US" smtClean="0"/>
              <a:pPr defTabSz="342900" fontAlgn="base">
                <a:spcBef>
                  <a:spcPct val="0"/>
                </a:spcBef>
                <a:spcAft>
                  <a:spcPct val="0"/>
                </a:spcAft>
              </a:pPr>
              <a:t>‹#›</a:t>
            </a:fld>
            <a:endParaRPr lang="en-US" altLang="en-US"/>
          </a:p>
        </p:txBody>
      </p:sp>
      <p:sp>
        <p:nvSpPr>
          <p:cNvPr id="1600518" name="Rectangle 6"/>
          <p:cNvSpPr>
            <a:spLocks noGrp="1" noChangeArrowheads="1"/>
          </p:cNvSpPr>
          <p:nvPr>
            <p:ph type="ftr" sz="quarter" idx="3"/>
          </p:nvPr>
        </p:nvSpPr>
        <p:spPr bwMode="auto">
          <a:xfrm>
            <a:off x="252420" y="4752975"/>
            <a:ext cx="61499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600">
                <a:solidFill>
                  <a:schemeClr val="bg2"/>
                </a:solidFill>
              </a:defRPr>
            </a:lvl1pPr>
          </a:lstStyle>
          <a:p>
            <a:pPr defTabSz="342900" fontAlgn="base">
              <a:spcBef>
                <a:spcPct val="0"/>
              </a:spcBef>
              <a:spcAft>
                <a:spcPct val="0"/>
              </a:spcAft>
            </a:pPr>
            <a:endParaRPr lang="en-US" altLang="en-US">
              <a:solidFill>
                <a:srgbClr val="879196"/>
              </a:solidFill>
            </a:endParaRPr>
          </a:p>
        </p:txBody>
      </p:sp>
      <p:sp>
        <p:nvSpPr>
          <p:cNvPr id="1600543" name="Rectangle 31"/>
          <p:cNvSpPr>
            <a:spLocks noGrp="1" noChangeArrowheads="1"/>
          </p:cNvSpPr>
          <p:nvPr>
            <p:ph type="body" idx="1"/>
          </p:nvPr>
        </p:nvSpPr>
        <p:spPr bwMode="auto">
          <a:xfrm>
            <a:off x="914407" y="985838"/>
            <a:ext cx="7635875"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3419606882"/>
      </p:ext>
    </p:extLst>
  </p:cSld>
  <p:clrMap bg1="lt1" tx1="dk1" bg2="lt2" tx2="dk2" accent1="accent1" accent2="accent2" accent3="accent3" accent4="accent4" accent5="accent5" accent6="accent6" hlink="hlink" folHlink="folHlink"/>
  <p:sldLayoutIdLst>
    <p:sldLayoutId id="2147484037" r:id="rId1"/>
  </p:sldLayoutIdLst>
  <p:transition>
    <p:fade/>
  </p:transition>
  <p:hf hdr="0" ftr="0" dt="0"/>
  <p:txStyles>
    <p:titleStyle>
      <a:lvl1pPr algn="l" defTabSz="342900" rtl="0" eaLnBrk="0" fontAlgn="base" hangingPunct="0">
        <a:spcBef>
          <a:spcPct val="20000"/>
        </a:spcBef>
        <a:spcAft>
          <a:spcPct val="0"/>
        </a:spcAft>
        <a:defRPr sz="2100" b="1">
          <a:solidFill>
            <a:srgbClr val="005293"/>
          </a:solidFill>
          <a:latin typeface="+mj-lt"/>
          <a:ea typeface="+mj-ea"/>
          <a:cs typeface="+mj-cs"/>
        </a:defRPr>
      </a:lvl1pPr>
      <a:lvl2pPr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2pPr>
      <a:lvl3pPr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3pPr>
      <a:lvl4pPr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4pPr>
      <a:lvl5pPr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5pPr>
      <a:lvl6pPr marL="342900"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6pPr>
      <a:lvl7pPr marL="685800"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7pPr>
      <a:lvl8pPr marL="1028700"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8pPr>
      <a:lvl9pPr marL="1371600" algn="l" defTabSz="342900" rtl="0" eaLnBrk="0" fontAlgn="base" hangingPunct="0">
        <a:spcBef>
          <a:spcPct val="20000"/>
        </a:spcBef>
        <a:spcAft>
          <a:spcPct val="0"/>
        </a:spcAft>
        <a:defRPr sz="2100" b="1">
          <a:solidFill>
            <a:srgbClr val="005293"/>
          </a:solidFill>
          <a:latin typeface="Arial" pitchFamily="34" charset="0"/>
          <a:ea typeface="ＭＳ Ｐゴシック" pitchFamily="34" charset="-128"/>
        </a:defRPr>
      </a:lvl9pPr>
    </p:titleStyle>
    <p:bodyStyle>
      <a:lvl1pPr algn="l" defTabSz="342900" rtl="0" eaLnBrk="0" fontAlgn="base" hangingPunct="0">
        <a:spcBef>
          <a:spcPct val="20000"/>
        </a:spcBef>
        <a:spcAft>
          <a:spcPct val="0"/>
        </a:spcAft>
        <a:buClr>
          <a:srgbClr val="005293"/>
        </a:buClr>
        <a:buSzPct val="115000"/>
        <a:defRPr sz="1500">
          <a:solidFill>
            <a:srgbClr val="535A5D"/>
          </a:solidFill>
          <a:latin typeface="+mn-lt"/>
          <a:ea typeface="+mn-ea"/>
          <a:cs typeface="+mn-cs"/>
        </a:defRPr>
      </a:lvl1pPr>
      <a:lvl2pPr marL="260747" indent="8335" algn="l" defTabSz="342900" rtl="0" eaLnBrk="0" fontAlgn="base" hangingPunct="0">
        <a:spcBef>
          <a:spcPct val="20000"/>
        </a:spcBef>
        <a:spcAft>
          <a:spcPct val="0"/>
        </a:spcAft>
        <a:buClr>
          <a:srgbClr val="005293"/>
        </a:buClr>
        <a:buFont typeface="Arial" pitchFamily="34" charset="0"/>
        <a:defRPr>
          <a:solidFill>
            <a:srgbClr val="535A5D"/>
          </a:solidFill>
          <a:latin typeface="+mn-lt"/>
          <a:ea typeface="+mn-ea"/>
        </a:defRPr>
      </a:lvl2pPr>
      <a:lvl3pPr marL="685800" algn="l" defTabSz="342900" rtl="0" eaLnBrk="0" fontAlgn="base" hangingPunct="0">
        <a:spcBef>
          <a:spcPct val="20000"/>
        </a:spcBef>
        <a:spcAft>
          <a:spcPct val="0"/>
        </a:spcAft>
        <a:buClr>
          <a:srgbClr val="005293"/>
        </a:buClr>
        <a:defRPr>
          <a:solidFill>
            <a:srgbClr val="535A5D"/>
          </a:solidFill>
          <a:latin typeface="+mn-lt"/>
          <a:ea typeface="+mn-ea"/>
        </a:defRPr>
      </a:lvl3pPr>
      <a:lvl4pPr marL="1034654" indent="-5954" algn="l" defTabSz="342900" rtl="0" eaLnBrk="0" fontAlgn="base" hangingPunct="0">
        <a:spcBef>
          <a:spcPct val="20000"/>
        </a:spcBef>
        <a:spcAft>
          <a:spcPct val="0"/>
        </a:spcAft>
        <a:buClr>
          <a:srgbClr val="005293"/>
        </a:buClr>
        <a:defRPr>
          <a:solidFill>
            <a:srgbClr val="535A5D"/>
          </a:solidFill>
          <a:latin typeface="+mn-lt"/>
          <a:ea typeface="+mn-ea"/>
        </a:defRPr>
      </a:lvl4pPr>
      <a:lvl5pPr marL="1371600" algn="l" defTabSz="342900" rtl="0" eaLnBrk="0" fontAlgn="base" hangingPunct="0">
        <a:spcBef>
          <a:spcPct val="20000"/>
        </a:spcBef>
        <a:spcAft>
          <a:spcPct val="0"/>
        </a:spcAft>
        <a:buClr>
          <a:srgbClr val="005293"/>
        </a:buClr>
        <a:buFont typeface="Arial" pitchFamily="34" charset="0"/>
        <a:defRPr>
          <a:solidFill>
            <a:srgbClr val="535A5D"/>
          </a:solidFill>
          <a:latin typeface="+mn-lt"/>
          <a:ea typeface="+mn-ea"/>
        </a:defRPr>
      </a:lvl5pPr>
      <a:lvl6pPr marL="1714500" algn="l" defTabSz="342900" rtl="0" eaLnBrk="0" fontAlgn="base" hangingPunct="0">
        <a:spcBef>
          <a:spcPct val="20000"/>
        </a:spcBef>
        <a:spcAft>
          <a:spcPct val="0"/>
        </a:spcAft>
        <a:buClr>
          <a:srgbClr val="005293"/>
        </a:buClr>
        <a:buFont typeface="Arial" pitchFamily="34" charset="0"/>
        <a:defRPr>
          <a:solidFill>
            <a:srgbClr val="535A5D"/>
          </a:solidFill>
          <a:latin typeface="+mn-lt"/>
          <a:ea typeface="+mn-ea"/>
        </a:defRPr>
      </a:lvl6pPr>
      <a:lvl7pPr marL="2057400" algn="l" defTabSz="342900" rtl="0" eaLnBrk="0" fontAlgn="base" hangingPunct="0">
        <a:spcBef>
          <a:spcPct val="20000"/>
        </a:spcBef>
        <a:spcAft>
          <a:spcPct val="0"/>
        </a:spcAft>
        <a:buClr>
          <a:srgbClr val="005293"/>
        </a:buClr>
        <a:buFont typeface="Arial" pitchFamily="34" charset="0"/>
        <a:defRPr>
          <a:solidFill>
            <a:srgbClr val="535A5D"/>
          </a:solidFill>
          <a:latin typeface="+mn-lt"/>
          <a:ea typeface="+mn-ea"/>
        </a:defRPr>
      </a:lvl7pPr>
      <a:lvl8pPr marL="2400300" algn="l" defTabSz="342900" rtl="0" eaLnBrk="0" fontAlgn="base" hangingPunct="0">
        <a:spcBef>
          <a:spcPct val="20000"/>
        </a:spcBef>
        <a:spcAft>
          <a:spcPct val="0"/>
        </a:spcAft>
        <a:buClr>
          <a:srgbClr val="005293"/>
        </a:buClr>
        <a:buFont typeface="Arial" pitchFamily="34" charset="0"/>
        <a:defRPr>
          <a:solidFill>
            <a:srgbClr val="535A5D"/>
          </a:solidFill>
          <a:latin typeface="+mn-lt"/>
          <a:ea typeface="+mn-ea"/>
        </a:defRPr>
      </a:lvl8pPr>
      <a:lvl9pPr marL="2743200" algn="l" defTabSz="342900" rtl="0" eaLnBrk="0" fontAlgn="base" hangingPunct="0">
        <a:spcBef>
          <a:spcPct val="20000"/>
        </a:spcBef>
        <a:spcAft>
          <a:spcPct val="0"/>
        </a:spcAft>
        <a:buClr>
          <a:srgbClr val="005293"/>
        </a:buClr>
        <a:buFont typeface="Arial" pitchFamily="34" charset="0"/>
        <a:defRPr>
          <a:solidFill>
            <a:srgbClr val="535A5D"/>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techops.uhg.com/" TargetMode="External"/><Relationship Id="rId2" Type="http://schemas.openxmlformats.org/officeDocument/2006/relationships/hyperlink" Target="https://uhgazure.sharepoint.com/teams/UHCProductOrganization/SitePages/Common-Product-Model.aspx" TargetMode="External"/><Relationship Id="rId1" Type="http://schemas.openxmlformats.org/officeDocument/2006/relationships/slideLayout" Target="../slideLayouts/slideLayout7.xml"/><Relationship Id="rId5" Type="http://schemas.openxmlformats.org/officeDocument/2006/relationships/hyperlink" Target="https://techops.uhg.com/product-home(sidebar:padu)?q=UHC%20Common%20Product%20Model" TargetMode="External"/><Relationship Id="rId4" Type="http://schemas.openxmlformats.org/officeDocument/2006/relationships/hyperlink" Target="https://uhgazure.sharepoint.com/teams/UHCProductOrganization/SitePages/UHC-Product-Organization.aspx?web=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microsoft.com/office/2007/relationships/hdphoto" Target="../media/hdphoto4.wdp"/><Relationship Id="rId18" Type="http://schemas.microsoft.com/office/2007/relationships/hdphoto" Target="../media/hdphoto6.wdp"/><Relationship Id="rId26" Type="http://schemas.openxmlformats.org/officeDocument/2006/relationships/image" Target="../media/image50.png"/><Relationship Id="rId3" Type="http://schemas.openxmlformats.org/officeDocument/2006/relationships/image" Target="../media/image36.png"/><Relationship Id="rId21" Type="http://schemas.openxmlformats.org/officeDocument/2006/relationships/image" Target="../media/image47.png"/><Relationship Id="rId34" Type="http://schemas.openxmlformats.org/officeDocument/2006/relationships/image" Target="../media/image55.png"/><Relationship Id="rId7" Type="http://schemas.openxmlformats.org/officeDocument/2006/relationships/image" Target="../media/image39.svg"/><Relationship Id="rId12" Type="http://schemas.openxmlformats.org/officeDocument/2006/relationships/image" Target="../media/image42.png"/><Relationship Id="rId17" Type="http://schemas.openxmlformats.org/officeDocument/2006/relationships/image" Target="../media/image45.png"/><Relationship Id="rId25" Type="http://schemas.openxmlformats.org/officeDocument/2006/relationships/image" Target="../media/image49.png"/><Relationship Id="rId33" Type="http://schemas.microsoft.com/office/2007/relationships/hdphoto" Target="../media/hdphoto12.wdp"/><Relationship Id="rId38" Type="http://schemas.openxmlformats.org/officeDocument/2006/relationships/image" Target="../media/image58.png"/><Relationship Id="rId2" Type="http://schemas.openxmlformats.org/officeDocument/2006/relationships/notesSlide" Target="../notesSlides/notesSlide3.xml"/><Relationship Id="rId16" Type="http://schemas.openxmlformats.org/officeDocument/2006/relationships/image" Target="../media/image44.png"/><Relationship Id="rId20" Type="http://schemas.microsoft.com/office/2007/relationships/hdphoto" Target="../media/hdphoto7.wdp"/><Relationship Id="rId29" Type="http://schemas.openxmlformats.org/officeDocument/2006/relationships/image" Target="../media/image52.jpeg"/><Relationship Id="rId1" Type="http://schemas.openxmlformats.org/officeDocument/2006/relationships/slideLayout" Target="../slideLayouts/slideLayout4.xml"/><Relationship Id="rId6" Type="http://schemas.openxmlformats.org/officeDocument/2006/relationships/image" Target="../media/image38.png"/><Relationship Id="rId11" Type="http://schemas.microsoft.com/office/2007/relationships/hdphoto" Target="../media/hdphoto3.wdp"/><Relationship Id="rId24" Type="http://schemas.microsoft.com/office/2007/relationships/hdphoto" Target="../media/hdphoto9.wdp"/><Relationship Id="rId32" Type="http://schemas.openxmlformats.org/officeDocument/2006/relationships/image" Target="../media/image54.png"/><Relationship Id="rId37" Type="http://schemas.openxmlformats.org/officeDocument/2006/relationships/image" Target="../media/image57.png"/><Relationship Id="rId5" Type="http://schemas.microsoft.com/office/2007/relationships/hdphoto" Target="../media/hdphoto1.wdp"/><Relationship Id="rId15" Type="http://schemas.microsoft.com/office/2007/relationships/hdphoto" Target="../media/hdphoto5.wdp"/><Relationship Id="rId23" Type="http://schemas.openxmlformats.org/officeDocument/2006/relationships/image" Target="../media/image48.png"/><Relationship Id="rId28" Type="http://schemas.openxmlformats.org/officeDocument/2006/relationships/image" Target="../media/image51.png"/><Relationship Id="rId36" Type="http://schemas.openxmlformats.org/officeDocument/2006/relationships/image" Target="../media/image56.png"/><Relationship Id="rId10" Type="http://schemas.openxmlformats.org/officeDocument/2006/relationships/image" Target="../media/image41.png"/><Relationship Id="rId19" Type="http://schemas.openxmlformats.org/officeDocument/2006/relationships/image" Target="../media/image46.png"/><Relationship Id="rId31" Type="http://schemas.microsoft.com/office/2007/relationships/hdphoto" Target="../media/hdphoto11.wdp"/><Relationship Id="rId4" Type="http://schemas.openxmlformats.org/officeDocument/2006/relationships/image" Target="../media/image37.png"/><Relationship Id="rId9" Type="http://schemas.microsoft.com/office/2007/relationships/hdphoto" Target="../media/hdphoto2.wdp"/><Relationship Id="rId14" Type="http://schemas.openxmlformats.org/officeDocument/2006/relationships/image" Target="../media/image43.png"/><Relationship Id="rId22" Type="http://schemas.microsoft.com/office/2007/relationships/hdphoto" Target="../media/hdphoto8.wdp"/><Relationship Id="rId27" Type="http://schemas.microsoft.com/office/2007/relationships/hdphoto" Target="../media/hdphoto10.wdp"/><Relationship Id="rId30" Type="http://schemas.openxmlformats.org/officeDocument/2006/relationships/image" Target="../media/image53.png"/><Relationship Id="rId35" Type="http://schemas.microsoft.com/office/2007/relationships/hdphoto" Target="../media/hdphoto13.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BCA2-4CA3-4AC9-97F1-D6A28B8CE67E}"/>
              </a:ext>
            </a:extLst>
          </p:cNvPr>
          <p:cNvSpPr>
            <a:spLocks noGrp="1"/>
          </p:cNvSpPr>
          <p:nvPr>
            <p:ph type="ctrTitle"/>
          </p:nvPr>
        </p:nvSpPr>
        <p:spPr>
          <a:xfrm>
            <a:off x="628649" y="1464475"/>
            <a:ext cx="8329613" cy="1102519"/>
          </a:xfrm>
        </p:spPr>
        <p:txBody>
          <a:bodyPr/>
          <a:lstStyle/>
          <a:p>
            <a:r>
              <a:rPr lang="en-US" dirty="0"/>
              <a:t>UHC Common Product Model v2.1</a:t>
            </a:r>
            <a:br>
              <a:rPr lang="en-US" dirty="0"/>
            </a:br>
            <a:br>
              <a:rPr lang="en-US" dirty="0"/>
            </a:br>
            <a:endParaRPr lang="en-US" dirty="0"/>
          </a:p>
        </p:txBody>
      </p:sp>
      <p:sp>
        <p:nvSpPr>
          <p:cNvPr id="3" name="Subtitle 2">
            <a:extLst>
              <a:ext uri="{FF2B5EF4-FFF2-40B4-BE49-F238E27FC236}">
                <a16:creationId xmlns:a16="http://schemas.microsoft.com/office/drawing/2014/main" id="{50A27416-BB0D-4464-A9FA-84514140680C}"/>
              </a:ext>
            </a:extLst>
          </p:cNvPr>
          <p:cNvSpPr>
            <a:spLocks noGrp="1"/>
          </p:cNvSpPr>
          <p:nvPr>
            <p:ph type="subTitle" idx="1"/>
          </p:nvPr>
        </p:nvSpPr>
        <p:spPr/>
        <p:txBody>
          <a:bodyPr/>
          <a:lstStyle/>
          <a:p>
            <a:r>
              <a:rPr lang="en-US" dirty="0"/>
              <a:t>Harpreet Singh Bhalla</a:t>
            </a:r>
          </a:p>
        </p:txBody>
      </p:sp>
    </p:spTree>
    <p:extLst>
      <p:ext uri="{BB962C8B-B14F-4D97-AF65-F5344CB8AC3E}">
        <p14:creationId xmlns:p14="http://schemas.microsoft.com/office/powerpoint/2010/main" val="7695633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B39E3A-C138-4DAC-B95D-B20593E11107}"/>
              </a:ext>
            </a:extLst>
          </p:cNvPr>
          <p:cNvSpPr>
            <a:spLocks noGrp="1"/>
          </p:cNvSpPr>
          <p:nvPr>
            <p:ph type="ctrTitle"/>
          </p:nvPr>
        </p:nvSpPr>
        <p:spPr/>
        <p:txBody>
          <a:bodyPr/>
          <a:lstStyle/>
          <a:p>
            <a:r>
              <a:rPr lang="en-US" dirty="0"/>
              <a:t>L1 Product Capabilities</a:t>
            </a:r>
          </a:p>
        </p:txBody>
      </p:sp>
      <p:sp>
        <p:nvSpPr>
          <p:cNvPr id="4" name="Slide Number Placeholder 3">
            <a:extLst>
              <a:ext uri="{FF2B5EF4-FFF2-40B4-BE49-F238E27FC236}">
                <a16:creationId xmlns:a16="http://schemas.microsoft.com/office/drawing/2014/main" id="{F54A67A7-E49D-421B-9450-69E470E2704F}"/>
              </a:ext>
            </a:extLst>
          </p:cNvPr>
          <p:cNvSpPr>
            <a:spLocks noGrp="1"/>
          </p:cNvSpPr>
          <p:nvPr>
            <p:ph type="sldNum" sz="quarter" idx="4294967295"/>
          </p:nvPr>
        </p:nvSpPr>
        <p:spPr>
          <a:xfrm>
            <a:off x="8077200" y="4895850"/>
            <a:ext cx="1066800" cy="127000"/>
          </a:xfrm>
        </p:spPr>
        <p:txBody>
          <a:bodyPr/>
          <a:lstStyle/>
          <a:p>
            <a:fld id="{90F9BDA0-AF0E-4BA8-B742-3B9C92A3E6FE}" type="slidenum">
              <a:rPr lang="en-US" smtClean="0"/>
              <a:t>10</a:t>
            </a:fld>
            <a:endParaRPr lang="en-US"/>
          </a:p>
        </p:txBody>
      </p:sp>
    </p:spTree>
    <p:extLst>
      <p:ext uri="{BB962C8B-B14F-4D97-AF65-F5344CB8AC3E}">
        <p14:creationId xmlns:p14="http://schemas.microsoft.com/office/powerpoint/2010/main" val="6838818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Care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2733552"/>
            <a:ext cx="8212911" cy="1844298"/>
          </a:xfrm>
        </p:spPr>
        <p:txBody>
          <a:bodyPr vert="horz" lIns="91430" tIns="45715" rIns="91430" bIns="45715" rtlCol="0" anchor="t">
            <a:noAutofit/>
          </a:bodyPr>
          <a:lstStyle/>
          <a:p>
            <a:r>
              <a:rPr lang="en-US" dirty="0">
                <a:cs typeface="Arial"/>
              </a:rPr>
              <a:t>Care and Disease Management</a:t>
            </a:r>
          </a:p>
          <a:p>
            <a:r>
              <a:rPr lang="en-US" dirty="0">
                <a:cs typeface="Arial"/>
              </a:rPr>
              <a:t>Care Coordination and Transition</a:t>
            </a:r>
          </a:p>
          <a:p>
            <a:r>
              <a:rPr lang="en-US" dirty="0">
                <a:cs typeface="Arial"/>
              </a:rPr>
              <a:t>Clinical Decision Support</a:t>
            </a:r>
          </a:p>
          <a:p>
            <a:r>
              <a:rPr lang="en-US" dirty="0">
                <a:cs typeface="Arial"/>
              </a:rPr>
              <a:t>Community Based Care</a:t>
            </a:r>
          </a:p>
          <a:p>
            <a:r>
              <a:rPr lang="en-US" dirty="0">
                <a:cs typeface="Arial"/>
              </a:rPr>
              <a:t>Digital Health-Nerve Center &amp; Care Pathways</a:t>
            </a: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11</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1844298"/>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marL="0" indent="0">
              <a:buNone/>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Capability microproduct or suite of micro-products that applies clinical data and insights, coupled with modern digital technology (web and mobile interface) to proactively and effectively assist nurses, patients, and other health care providers to manage health conditions for patients. This is across the health care continuum; from prevention and wellness programs to advanced illness/end of life active engagement.</a:t>
            </a:r>
          </a:p>
          <a:p>
            <a:pPr marL="0" indent="0">
              <a:buNone/>
            </a:pPr>
            <a:endParaRPr lang="en-US" dirty="0">
              <a:cs typeface="Arial"/>
            </a:endParaRPr>
          </a:p>
        </p:txBody>
      </p:sp>
    </p:spTree>
    <p:extLst>
      <p:ext uri="{BB962C8B-B14F-4D97-AF65-F5344CB8AC3E}">
        <p14:creationId xmlns:p14="http://schemas.microsoft.com/office/powerpoint/2010/main" val="42788643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Claims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673817"/>
            <a:ext cx="8212911" cy="2570820"/>
          </a:xfrm>
        </p:spPr>
        <p:txBody>
          <a:bodyPr vert="horz" lIns="91430" tIns="45715" rIns="91430" bIns="45715" rtlCol="0" anchor="t">
            <a:noAutofit/>
          </a:bodyPr>
          <a:lstStyle/>
          <a:p>
            <a:r>
              <a:rPr lang="en-US" dirty="0">
                <a:cs typeface="Arial"/>
              </a:rPr>
              <a:t>Appeals and Grievances</a:t>
            </a:r>
          </a:p>
          <a:p>
            <a:r>
              <a:rPr lang="en-US" dirty="0">
                <a:cs typeface="Arial"/>
              </a:rPr>
              <a:t>Claims Adjudication</a:t>
            </a:r>
          </a:p>
          <a:p>
            <a:r>
              <a:rPr lang="en-US" dirty="0">
                <a:cs typeface="Arial"/>
              </a:rPr>
              <a:t>Claims Configuration</a:t>
            </a:r>
          </a:p>
          <a:p>
            <a:r>
              <a:rPr lang="en-US" dirty="0">
                <a:cs typeface="Arial"/>
              </a:rPr>
              <a:t>Claims Payment and Presentment</a:t>
            </a:r>
          </a:p>
          <a:p>
            <a:r>
              <a:rPr lang="en-US" dirty="0">
                <a:cs typeface="Arial"/>
              </a:rPr>
              <a:t>Claims Pre-Processing</a:t>
            </a:r>
          </a:p>
          <a:p>
            <a:r>
              <a:rPr lang="en-US" dirty="0">
                <a:cs typeface="Arial"/>
              </a:rPr>
              <a:t>Common Claim Capabilities</a:t>
            </a:r>
          </a:p>
          <a:p>
            <a:r>
              <a:rPr lang="en-US" dirty="0">
                <a:cs typeface="Arial"/>
              </a:rPr>
              <a:t>Medicaid/Medicare Encounters</a:t>
            </a: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12</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1056666"/>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for End to End claims processing.</a:t>
            </a:r>
            <a:endParaRPr lang="en-US" b="1" i="0" u="sng" dirty="0">
              <a:solidFill>
                <a:srgbClr val="424242"/>
              </a:solidFill>
              <a:effectLst/>
              <a:latin typeface="Arial Regular"/>
              <a:cs typeface="Arial"/>
            </a:endParaRPr>
          </a:p>
          <a:p>
            <a:pPr marL="0" indent="0">
              <a:buNone/>
            </a:pPr>
            <a:endParaRPr lang="en-US" dirty="0">
              <a:cs typeface="Arial"/>
            </a:endParaRPr>
          </a:p>
        </p:txBody>
      </p:sp>
    </p:spTree>
    <p:extLst>
      <p:ext uri="{BB962C8B-B14F-4D97-AF65-F5344CB8AC3E}">
        <p14:creationId xmlns:p14="http://schemas.microsoft.com/office/powerpoint/2010/main" val="2598544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Customer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914041"/>
            <a:ext cx="8212911" cy="2570820"/>
          </a:xfrm>
        </p:spPr>
        <p:txBody>
          <a:bodyPr vert="horz" lIns="91430" tIns="45715" rIns="91430" bIns="45715" rtlCol="0" anchor="t">
            <a:noAutofit/>
          </a:bodyPr>
          <a:lstStyle/>
          <a:p>
            <a:r>
              <a:rPr lang="en-US" dirty="0">
                <a:cs typeface="Arial"/>
              </a:rPr>
              <a:t>Billing and Receivable Management</a:t>
            </a:r>
          </a:p>
          <a:p>
            <a:r>
              <a:rPr lang="en-US" dirty="0">
                <a:cs typeface="Arial"/>
              </a:rPr>
              <a:t>Customer Fulfilment</a:t>
            </a:r>
          </a:p>
          <a:p>
            <a:r>
              <a:rPr lang="en-US" dirty="0">
                <a:cs typeface="Arial"/>
              </a:rPr>
              <a:t>Customer Implementation</a:t>
            </a:r>
          </a:p>
          <a:p>
            <a:r>
              <a:rPr lang="en-US" dirty="0">
                <a:cs typeface="Arial"/>
              </a:rPr>
              <a:t>Customer Installation</a:t>
            </a:r>
          </a:p>
          <a:p>
            <a:r>
              <a:rPr lang="en-US" dirty="0">
                <a:cs typeface="Arial"/>
              </a:rPr>
              <a:t>Customer Interactions Management</a:t>
            </a:r>
          </a:p>
          <a:p>
            <a:r>
              <a:rPr lang="en-US" dirty="0">
                <a:cs typeface="Arial"/>
              </a:rPr>
              <a:t>Customer Self Service</a:t>
            </a: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13</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1056666"/>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all products capabilities that impact any aspect of Customer's (groups, customers, state and federal agencies) experience or journey.</a:t>
            </a:r>
          </a:p>
          <a:p>
            <a:pPr marL="0" indent="0">
              <a:buNone/>
            </a:pPr>
            <a:endParaRPr lang="en-US" dirty="0">
              <a:cs typeface="Arial"/>
            </a:endParaRPr>
          </a:p>
        </p:txBody>
      </p:sp>
    </p:spTree>
    <p:extLst>
      <p:ext uri="{BB962C8B-B14F-4D97-AF65-F5344CB8AC3E}">
        <p14:creationId xmlns:p14="http://schemas.microsoft.com/office/powerpoint/2010/main" val="29653841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Data, Reporting &amp; Analytics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557442" y="1885652"/>
            <a:ext cx="8212911" cy="1056666"/>
          </a:xfrm>
        </p:spPr>
        <p:txBody>
          <a:bodyPr vert="horz" lIns="91430" tIns="45715" rIns="91430" bIns="45715" rtlCol="0" anchor="t">
            <a:noAutofit/>
          </a:bodyPr>
          <a:lstStyle/>
          <a:p>
            <a:r>
              <a:rPr lang="en-US" dirty="0">
                <a:cs typeface="Arial"/>
              </a:rPr>
              <a:t>Data Exchange (External &amp; Internal)</a:t>
            </a:r>
          </a:p>
          <a:p>
            <a:r>
              <a:rPr lang="en-US" dirty="0">
                <a:cs typeface="Arial"/>
              </a:rPr>
              <a:t>Pricing, Analytics &amp; UW Data (PAU)</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14</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1056666"/>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for technical integrations and data sharing with customers and vendors, reporting and analytics.</a:t>
            </a:r>
          </a:p>
          <a:p>
            <a:pPr marL="0" indent="0">
              <a:buNone/>
            </a:pPr>
            <a:endParaRPr lang="en-US" dirty="0">
              <a:cs typeface="Arial"/>
            </a:endParaRPr>
          </a:p>
        </p:txBody>
      </p:sp>
    </p:spTree>
    <p:extLst>
      <p:ext uri="{BB962C8B-B14F-4D97-AF65-F5344CB8AC3E}">
        <p14:creationId xmlns:p14="http://schemas.microsoft.com/office/powerpoint/2010/main" val="13226572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Financial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678406"/>
            <a:ext cx="8212911" cy="1884396"/>
          </a:xfrm>
        </p:spPr>
        <p:txBody>
          <a:bodyPr vert="horz" lIns="91430" tIns="45715" rIns="91430" bIns="45715" rtlCol="0" anchor="t">
            <a:noAutofit/>
          </a:bodyPr>
          <a:lstStyle/>
          <a:p>
            <a:r>
              <a:rPr lang="en-US" dirty="0">
                <a:cs typeface="Arial"/>
              </a:rPr>
              <a:t>Finance - Data &amp; Analytics</a:t>
            </a:r>
          </a:p>
          <a:p>
            <a:r>
              <a:rPr lang="en-US" dirty="0">
                <a:cs typeface="Arial"/>
              </a:rPr>
              <a:t>Financial Accounting &amp; Reporting</a:t>
            </a:r>
          </a:p>
          <a:p>
            <a:r>
              <a:rPr lang="en-US" dirty="0">
                <a:cs typeface="Arial"/>
              </a:rPr>
              <a:t>Financial Operations Management</a:t>
            </a:r>
          </a:p>
          <a:p>
            <a:r>
              <a:rPr lang="en-US" dirty="0">
                <a:cs typeface="Arial"/>
              </a:rPr>
              <a:t>Regulatory Operations State Reporting</a:t>
            </a:r>
          </a:p>
          <a:p>
            <a:r>
              <a:rPr lang="en-US" dirty="0">
                <a:cs typeface="Arial"/>
              </a:rPr>
              <a:t>Reimbursement &amp; Stop Loss</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15</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893934"/>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for transaction tagging, recording and accounting.</a:t>
            </a:r>
          </a:p>
          <a:p>
            <a:pPr marL="0" indent="0">
              <a:buNone/>
            </a:pPr>
            <a:endParaRPr lang="en-US" dirty="0">
              <a:cs typeface="Arial"/>
            </a:endParaRPr>
          </a:p>
        </p:txBody>
      </p:sp>
    </p:spTree>
    <p:extLst>
      <p:ext uri="{BB962C8B-B14F-4D97-AF65-F5344CB8AC3E}">
        <p14:creationId xmlns:p14="http://schemas.microsoft.com/office/powerpoint/2010/main" val="35099215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Marketing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678406"/>
            <a:ext cx="8212911" cy="1884396"/>
          </a:xfrm>
        </p:spPr>
        <p:txBody>
          <a:bodyPr vert="horz" lIns="91430" tIns="45715" rIns="91430" bIns="45715" rtlCol="0" anchor="t">
            <a:noAutofit/>
          </a:bodyPr>
          <a:lstStyle/>
          <a:p>
            <a:r>
              <a:rPr lang="en-US" dirty="0">
                <a:cs typeface="Arial"/>
              </a:rPr>
              <a:t>Marketing Campaigns</a:t>
            </a:r>
          </a:p>
          <a:p>
            <a:r>
              <a:rPr lang="en-US" dirty="0">
                <a:cs typeface="Arial"/>
              </a:rPr>
              <a:t>Marketing Education</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16</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893934"/>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to support enablement of marketing material, sites and channels.</a:t>
            </a:r>
          </a:p>
          <a:p>
            <a:pPr marL="0" indent="0">
              <a:buNone/>
            </a:pPr>
            <a:endParaRPr lang="en-US" dirty="0">
              <a:cs typeface="Arial"/>
            </a:endParaRPr>
          </a:p>
        </p:txBody>
      </p:sp>
    </p:spTree>
    <p:extLst>
      <p:ext uri="{BB962C8B-B14F-4D97-AF65-F5344CB8AC3E}">
        <p14:creationId xmlns:p14="http://schemas.microsoft.com/office/powerpoint/2010/main" val="37093861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Member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678405"/>
            <a:ext cx="8212911" cy="2323861"/>
          </a:xfrm>
        </p:spPr>
        <p:txBody>
          <a:bodyPr vert="horz" lIns="91430" tIns="45715" rIns="91430" bIns="45715" rtlCol="0" anchor="t">
            <a:noAutofit/>
          </a:bodyPr>
          <a:lstStyle/>
          <a:p>
            <a:r>
              <a:rPr lang="en-US" dirty="0">
                <a:cs typeface="Arial"/>
              </a:rPr>
              <a:t>Enrollment &amp; Eligibility</a:t>
            </a:r>
          </a:p>
          <a:p>
            <a:r>
              <a:rPr lang="en-US" dirty="0">
                <a:cs typeface="Arial"/>
              </a:rPr>
              <a:t>Member Billing &amp; Collections</a:t>
            </a:r>
          </a:p>
          <a:p>
            <a:r>
              <a:rPr lang="en-US" dirty="0">
                <a:cs typeface="Arial"/>
              </a:rPr>
              <a:t>Member Data &amp; Preferences</a:t>
            </a:r>
          </a:p>
          <a:p>
            <a:r>
              <a:rPr lang="en-US" dirty="0">
                <a:cs typeface="Arial"/>
              </a:rPr>
              <a:t>Member Fulfillment</a:t>
            </a:r>
          </a:p>
          <a:p>
            <a:r>
              <a:rPr lang="en-US" dirty="0">
                <a:cs typeface="Arial"/>
              </a:rPr>
              <a:t>Member Interactions</a:t>
            </a:r>
          </a:p>
          <a:p>
            <a:r>
              <a:rPr lang="en-US" dirty="0">
                <a:cs typeface="Arial"/>
              </a:rPr>
              <a:t>Member Self-Service</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17</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893934"/>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all products for Member </a:t>
            </a:r>
            <a:r>
              <a:rPr lang="en-US" dirty="0">
                <a:solidFill>
                  <a:srgbClr val="424242"/>
                </a:solidFill>
                <a:latin typeface="Arial Regular"/>
              </a:rPr>
              <a:t>O</a:t>
            </a:r>
            <a:r>
              <a:rPr lang="en-US" b="0" i="0" dirty="0">
                <a:solidFill>
                  <a:srgbClr val="424242"/>
                </a:solidFill>
                <a:effectLst/>
                <a:latin typeface="Arial Regular"/>
              </a:rPr>
              <a:t>nboarding, Administration and Experience.</a:t>
            </a:r>
            <a:endParaRPr lang="en-US" dirty="0">
              <a:cs typeface="Arial"/>
            </a:endParaRPr>
          </a:p>
        </p:txBody>
      </p:sp>
    </p:spTree>
    <p:extLst>
      <p:ext uri="{BB962C8B-B14F-4D97-AF65-F5344CB8AC3E}">
        <p14:creationId xmlns:p14="http://schemas.microsoft.com/office/powerpoint/2010/main" val="37444102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Operations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2016510"/>
            <a:ext cx="8212911" cy="1703084"/>
          </a:xfrm>
        </p:spPr>
        <p:txBody>
          <a:bodyPr vert="horz" lIns="91430" tIns="45715" rIns="91430" bIns="45715" rtlCol="0" anchor="t">
            <a:noAutofit/>
          </a:bodyPr>
          <a:lstStyle/>
          <a:p>
            <a:r>
              <a:rPr lang="en-US" dirty="0">
                <a:cs typeface="Arial"/>
              </a:rPr>
              <a:t>Enterprise Communication</a:t>
            </a:r>
          </a:p>
          <a:p>
            <a:r>
              <a:rPr lang="en-US" dirty="0">
                <a:cs typeface="Arial"/>
              </a:rPr>
              <a:t>Omni Channel Service Experience </a:t>
            </a:r>
          </a:p>
          <a:p>
            <a:r>
              <a:rPr lang="en-US" dirty="0">
                <a:cs typeface="Arial"/>
              </a:rPr>
              <a:t>Operational Quality</a:t>
            </a:r>
          </a:p>
          <a:p>
            <a:r>
              <a:rPr lang="en-US" dirty="0">
                <a:cs typeface="Arial"/>
              </a:rPr>
              <a:t>Workforce Management</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18</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893934"/>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capabilities required for omnichannel service experience and communication and service a variety of constituents.</a:t>
            </a:r>
            <a:endParaRPr lang="en-US" dirty="0">
              <a:cs typeface="Arial"/>
            </a:endParaRPr>
          </a:p>
        </p:txBody>
      </p:sp>
    </p:spTree>
    <p:extLst>
      <p:ext uri="{BB962C8B-B14F-4D97-AF65-F5344CB8AC3E}">
        <p14:creationId xmlns:p14="http://schemas.microsoft.com/office/powerpoint/2010/main" val="23566484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Product &amp; Benefit Administration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2016510"/>
            <a:ext cx="8212911" cy="1703084"/>
          </a:xfrm>
        </p:spPr>
        <p:txBody>
          <a:bodyPr vert="horz" lIns="91430" tIns="45715" rIns="91430" bIns="45715" rtlCol="0" anchor="t">
            <a:noAutofit/>
          </a:bodyPr>
          <a:lstStyle/>
          <a:p>
            <a:r>
              <a:rPr lang="en-US" dirty="0">
                <a:cs typeface="Arial"/>
              </a:rPr>
              <a:t>Benefit Content Management</a:t>
            </a:r>
          </a:p>
          <a:p>
            <a:r>
              <a:rPr lang="en-US" dirty="0">
                <a:cs typeface="Arial"/>
              </a:rPr>
              <a:t>Benefit Data</a:t>
            </a:r>
          </a:p>
          <a:p>
            <a:r>
              <a:rPr lang="en-US" dirty="0">
                <a:cs typeface="Arial"/>
              </a:rPr>
              <a:t>Benefit Search</a:t>
            </a:r>
          </a:p>
          <a:p>
            <a:r>
              <a:rPr lang="en-US" dirty="0">
                <a:cs typeface="Arial"/>
              </a:rPr>
              <a:t>Product Filing</a:t>
            </a:r>
          </a:p>
          <a:p>
            <a:r>
              <a:rPr lang="en-US" dirty="0">
                <a:cs typeface="Arial"/>
              </a:rPr>
              <a:t>Product Offering</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19</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5"/>
            <a:ext cx="8212911" cy="893934"/>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for standard product/plan offerings, filings and end to end management of benefit data.</a:t>
            </a:r>
            <a:endParaRPr lang="en-US" dirty="0">
              <a:cs typeface="Arial"/>
            </a:endParaRPr>
          </a:p>
        </p:txBody>
      </p:sp>
    </p:spTree>
    <p:extLst>
      <p:ext uri="{BB962C8B-B14F-4D97-AF65-F5344CB8AC3E}">
        <p14:creationId xmlns:p14="http://schemas.microsoft.com/office/powerpoint/2010/main" val="31440671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0624E-A125-4725-BECF-8106AE6320CC}"/>
              </a:ext>
            </a:extLst>
          </p:cNvPr>
          <p:cNvSpPr>
            <a:spLocks noGrp="1"/>
          </p:cNvSpPr>
          <p:nvPr>
            <p:ph type="title"/>
          </p:nvPr>
        </p:nvSpPr>
        <p:spPr/>
        <p:txBody>
          <a:bodyPr/>
          <a:lstStyle/>
          <a:p>
            <a:r>
              <a:rPr lang="en-US" dirty="0"/>
              <a:t>UHC Common Product Model</a:t>
            </a:r>
          </a:p>
        </p:txBody>
      </p:sp>
      <p:sp>
        <p:nvSpPr>
          <p:cNvPr id="5" name="Content Placeholder 4">
            <a:extLst>
              <a:ext uri="{FF2B5EF4-FFF2-40B4-BE49-F238E27FC236}">
                <a16:creationId xmlns:a16="http://schemas.microsoft.com/office/drawing/2014/main" id="{FF34C562-2AE0-4359-8BE5-6C7C545DBCF7}"/>
              </a:ext>
            </a:extLst>
          </p:cNvPr>
          <p:cNvSpPr>
            <a:spLocks noGrp="1"/>
          </p:cNvSpPr>
          <p:nvPr>
            <p:ph idx="1"/>
          </p:nvPr>
        </p:nvSpPr>
        <p:spPr>
          <a:xfrm>
            <a:off x="641351" y="1028699"/>
            <a:ext cx="8212911" cy="3721531"/>
          </a:xfrm>
        </p:spPr>
        <p:txBody>
          <a:bodyPr vert="horz" lIns="91430" tIns="45715" rIns="91430" bIns="45715" rtlCol="0" anchor="t">
            <a:noAutofit/>
          </a:bodyPr>
          <a:lstStyle/>
          <a:p>
            <a:pPr marL="0" indent="0" algn="l">
              <a:buNone/>
            </a:pPr>
            <a:r>
              <a:rPr lang="en-US" b="0" i="1" dirty="0">
                <a:solidFill>
                  <a:srgbClr val="323130"/>
                </a:solidFill>
                <a:effectLst/>
                <a:latin typeface="Segoe UI" panose="020B0502040204020203" pitchFamily="34" charset="0"/>
              </a:rPr>
              <a:t>In order to meet our mission of helping people live healthier lives and make the healthcare system work better for everyone we must be responsive to the needs of our customers and adaptable to the market.  We must deliver high quality outcomes efficiently.</a:t>
            </a:r>
          </a:p>
          <a:p>
            <a:pPr marL="0" indent="0" algn="l">
              <a:buNone/>
            </a:pPr>
            <a:r>
              <a:rPr lang="en-US" b="0" i="0" dirty="0">
                <a:solidFill>
                  <a:srgbClr val="323130"/>
                </a:solidFill>
                <a:effectLst/>
                <a:latin typeface="Segoe UI" panose="020B0502040204020203" pitchFamily="34" charset="0"/>
              </a:rPr>
              <a:t>We will accomplish this by:</a:t>
            </a:r>
          </a:p>
          <a:p>
            <a:pPr algn="l">
              <a:buFont typeface="Arial" panose="020B0604020202020204" pitchFamily="34" charset="0"/>
              <a:buChar char="•"/>
            </a:pPr>
            <a:r>
              <a:rPr lang="en-US" b="1" i="0" dirty="0">
                <a:solidFill>
                  <a:srgbClr val="323130"/>
                </a:solidFill>
                <a:effectLst/>
                <a:latin typeface="Segoe UI" panose="020B0502040204020203" pitchFamily="34" charset="0"/>
              </a:rPr>
              <a:t>Focusing on becoming a customer centric, product organization</a:t>
            </a:r>
            <a:endParaRPr lang="en-US" b="0" i="0" dirty="0">
              <a:solidFill>
                <a:srgbClr val="323130"/>
              </a:solidFill>
              <a:effectLst/>
              <a:latin typeface="Segoe UI" panose="020B0502040204020203" pitchFamily="34" charset="0"/>
            </a:endParaRPr>
          </a:p>
          <a:p>
            <a:pPr algn="l">
              <a:buFont typeface="Arial" panose="020B0604020202020204" pitchFamily="34" charset="0"/>
              <a:buChar char="•"/>
            </a:pPr>
            <a:r>
              <a:rPr lang="en-US" b="1" i="0" dirty="0">
                <a:solidFill>
                  <a:srgbClr val="323130"/>
                </a:solidFill>
                <a:effectLst/>
                <a:latin typeface="Segoe UI" panose="020B0502040204020203" pitchFamily="34" charset="0"/>
              </a:rPr>
              <a:t>Focusing on Value and Modernization</a:t>
            </a:r>
            <a:endParaRPr lang="en-US" b="0" i="0" dirty="0">
              <a:solidFill>
                <a:srgbClr val="323130"/>
              </a:solidFill>
              <a:effectLst/>
              <a:latin typeface="Segoe UI" panose="020B0502040204020203" pitchFamily="34" charset="0"/>
            </a:endParaRPr>
          </a:p>
          <a:p>
            <a:pPr algn="l">
              <a:buFont typeface="Arial" panose="020B0604020202020204" pitchFamily="34" charset="0"/>
              <a:buChar char="•"/>
            </a:pPr>
            <a:r>
              <a:rPr lang="en-US" b="1" i="0" dirty="0">
                <a:solidFill>
                  <a:srgbClr val="323130"/>
                </a:solidFill>
                <a:effectLst/>
                <a:latin typeface="Segoe UI" panose="020B0502040204020203" pitchFamily="34" charset="0"/>
              </a:rPr>
              <a:t>Focusing on Alignment and Adaptability</a:t>
            </a:r>
            <a:endParaRPr lang="en-US" b="0" i="0" dirty="0">
              <a:solidFill>
                <a:srgbClr val="323130"/>
              </a:solidFill>
              <a:effectLst/>
              <a:latin typeface="Segoe UI" panose="020B0502040204020203" pitchFamily="34" charset="0"/>
            </a:endParaRPr>
          </a:p>
          <a:p>
            <a:pPr marL="0" indent="0" algn="l">
              <a:buNone/>
            </a:pPr>
            <a:endParaRPr lang="en-US" b="0" i="0" dirty="0">
              <a:solidFill>
                <a:srgbClr val="323130"/>
              </a:solidFill>
              <a:effectLst/>
              <a:latin typeface="Segoe UI" panose="020B0502040204020203" pitchFamily="34" charset="0"/>
            </a:endParaRPr>
          </a:p>
          <a:p>
            <a:pPr marL="0" indent="0" algn="l">
              <a:buNone/>
            </a:pPr>
            <a:r>
              <a:rPr lang="en-US" b="0" i="0" dirty="0">
                <a:solidFill>
                  <a:srgbClr val="323130"/>
                </a:solidFill>
                <a:effectLst/>
                <a:latin typeface="Segoe UI" panose="020B0502040204020203" pitchFamily="34" charset="0"/>
              </a:rPr>
              <a:t>This will lead to improved speed to market and innovation, empowered nimble ONE TEAM collaboration, common language, common processes, common tools, and a </a:t>
            </a:r>
            <a:r>
              <a:rPr lang="en-US" b="1" i="0" dirty="0">
                <a:solidFill>
                  <a:srgbClr val="323130"/>
                </a:solidFill>
                <a:effectLst/>
                <a:latin typeface="Segoe UI" panose="020B0502040204020203" pitchFamily="34" charset="0"/>
              </a:rPr>
              <a:t>Common Product Model</a:t>
            </a:r>
            <a:r>
              <a:rPr lang="en-US" b="0" i="0" dirty="0">
                <a:solidFill>
                  <a:srgbClr val="323130"/>
                </a:solidFill>
                <a:effectLst/>
                <a:latin typeface="Segoe UI" panose="020B0502040204020203" pitchFamily="34" charset="0"/>
              </a:rPr>
              <a:t>.</a:t>
            </a:r>
          </a:p>
          <a:p>
            <a:pPr marL="0" indent="0">
              <a:buNone/>
            </a:pPr>
            <a:endParaRPr lang="en-US" b="1" dirty="0">
              <a:cs typeface="Arial"/>
            </a:endParaRPr>
          </a:p>
        </p:txBody>
      </p:sp>
    </p:spTree>
    <p:extLst>
      <p:ext uri="{BB962C8B-B14F-4D97-AF65-F5344CB8AC3E}">
        <p14:creationId xmlns:p14="http://schemas.microsoft.com/office/powerpoint/2010/main" val="85493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Provider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89177" y="2573479"/>
            <a:ext cx="8212911" cy="1394087"/>
          </a:xfrm>
        </p:spPr>
        <p:txBody>
          <a:bodyPr vert="horz" lIns="91430" tIns="45715" rIns="91430" bIns="45715" rtlCol="0" anchor="t">
            <a:noAutofit/>
          </a:bodyPr>
          <a:lstStyle/>
          <a:p>
            <a:r>
              <a:rPr lang="en-US" dirty="0">
                <a:cs typeface="Arial"/>
              </a:rPr>
              <a:t>Provider Interactions</a:t>
            </a:r>
          </a:p>
          <a:p>
            <a:r>
              <a:rPr lang="en-US" dirty="0">
                <a:cs typeface="Arial"/>
              </a:rPr>
              <a:t>Provider Onboarding &amp; Maintenance</a:t>
            </a:r>
          </a:p>
          <a:p>
            <a:r>
              <a:rPr lang="en-US" dirty="0">
                <a:cs typeface="Arial"/>
              </a:rPr>
              <a:t>Provider Search</a:t>
            </a:r>
          </a:p>
          <a:p>
            <a:r>
              <a:rPr lang="en-US" dirty="0">
                <a:cs typeface="Arial"/>
              </a:rPr>
              <a:t>Provider Self Service</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20</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4"/>
            <a:ext cx="8212911" cy="1252125"/>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all product capabilities that aim to create a transformational, distinctive experience for our providers with a focus on cross functional product lines that not only connect the provider journey but create new ways of engaging with our providers.</a:t>
            </a:r>
            <a:endParaRPr lang="en-US" dirty="0">
              <a:cs typeface="Arial"/>
            </a:endParaRPr>
          </a:p>
        </p:txBody>
      </p:sp>
    </p:spTree>
    <p:extLst>
      <p:ext uri="{BB962C8B-B14F-4D97-AF65-F5344CB8AC3E}">
        <p14:creationId xmlns:p14="http://schemas.microsoft.com/office/powerpoint/2010/main" val="13282688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Sales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659079"/>
            <a:ext cx="8212911" cy="3013660"/>
          </a:xfrm>
        </p:spPr>
        <p:txBody>
          <a:bodyPr vert="horz" lIns="91430" tIns="45715" rIns="91430" bIns="45715" rtlCol="0" anchor="t">
            <a:noAutofit/>
          </a:bodyPr>
          <a:lstStyle/>
          <a:p>
            <a:r>
              <a:rPr lang="en-US" dirty="0">
                <a:cs typeface="Arial"/>
              </a:rPr>
              <a:t>Agent/Broker Interaction</a:t>
            </a:r>
          </a:p>
          <a:p>
            <a:r>
              <a:rPr lang="en-US" dirty="0">
                <a:cs typeface="Arial"/>
              </a:rPr>
              <a:t>Agent/Broker Interactions Management</a:t>
            </a:r>
          </a:p>
          <a:p>
            <a:r>
              <a:rPr lang="en-US" dirty="0">
                <a:cs typeface="Arial"/>
              </a:rPr>
              <a:t>Agent/Broker Onboarding</a:t>
            </a:r>
          </a:p>
          <a:p>
            <a:r>
              <a:rPr lang="en-US" dirty="0">
                <a:cs typeface="Arial"/>
              </a:rPr>
              <a:t>Agent/Broker Self-Service</a:t>
            </a:r>
          </a:p>
          <a:p>
            <a:r>
              <a:rPr lang="en-US" dirty="0">
                <a:cs typeface="Arial"/>
              </a:rPr>
              <a:t>Commission &amp; Compensation</a:t>
            </a:r>
          </a:p>
          <a:p>
            <a:r>
              <a:rPr lang="en-US" dirty="0">
                <a:cs typeface="Arial"/>
              </a:rPr>
              <a:t>Opportunity &amp; Renewal Management</a:t>
            </a:r>
          </a:p>
          <a:p>
            <a:r>
              <a:rPr lang="en-US" dirty="0">
                <a:cs typeface="Arial"/>
              </a:rPr>
              <a:t>Proposal/Bid Management</a:t>
            </a:r>
          </a:p>
          <a:p>
            <a:r>
              <a:rPr lang="en-US" dirty="0">
                <a:cs typeface="Arial"/>
              </a:rPr>
              <a:t>Shopping &amp; Quote</a:t>
            </a:r>
          </a:p>
          <a:p>
            <a:r>
              <a:rPr lang="en-US" dirty="0">
                <a:cs typeface="Arial"/>
              </a:rPr>
              <a:t>Underwriting</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21</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4"/>
            <a:ext cx="8212911" cy="762199"/>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to enable sale of our products (direct, through brokers and other channels).</a:t>
            </a:r>
            <a:endParaRPr lang="en-US" dirty="0">
              <a:cs typeface="Arial"/>
            </a:endParaRPr>
          </a:p>
        </p:txBody>
      </p:sp>
    </p:spTree>
    <p:extLst>
      <p:ext uri="{BB962C8B-B14F-4D97-AF65-F5344CB8AC3E}">
        <p14:creationId xmlns:p14="http://schemas.microsoft.com/office/powerpoint/2010/main" val="7148169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Utilization Management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96926" y="2821148"/>
            <a:ext cx="8212911" cy="1394087"/>
          </a:xfrm>
        </p:spPr>
        <p:txBody>
          <a:bodyPr vert="horz" lIns="91430" tIns="45715" rIns="91430" bIns="45715" rtlCol="0" anchor="t">
            <a:noAutofit/>
          </a:bodyPr>
          <a:lstStyle/>
          <a:p>
            <a:r>
              <a:rPr lang="en-US" dirty="0">
                <a:cs typeface="Arial"/>
              </a:rPr>
              <a:t>Inpatient </a:t>
            </a:r>
            <a:r>
              <a:rPr lang="en-US" dirty="0" err="1">
                <a:cs typeface="Arial"/>
              </a:rPr>
              <a:t>Mgmt</a:t>
            </a:r>
            <a:r>
              <a:rPr lang="en-US" dirty="0">
                <a:cs typeface="Arial"/>
              </a:rPr>
              <a:t> &amp; Concurrent Review</a:t>
            </a:r>
          </a:p>
          <a:p>
            <a:r>
              <a:rPr lang="en-US" dirty="0">
                <a:cs typeface="Arial"/>
              </a:rPr>
              <a:t>PCP to Specialist Referral</a:t>
            </a:r>
          </a:p>
          <a:p>
            <a:r>
              <a:rPr lang="en-US" dirty="0">
                <a:cs typeface="Arial"/>
              </a:rPr>
              <a:t>Prior Auth &amp; Notifications</a:t>
            </a:r>
          </a:p>
          <a:p>
            <a:r>
              <a:rPr lang="en-US" dirty="0">
                <a:cs typeface="Arial"/>
              </a:rPr>
              <a:t>Urgent/Emergent Care</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22</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4"/>
            <a:ext cx="8346335" cy="1807366"/>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dirty="0">
                <a:solidFill>
                  <a:srgbClr val="424242"/>
                </a:solidFill>
                <a:latin typeface="Arial Regular"/>
              </a:rPr>
              <a:t>A Product Capability that enables submission, approval, retrieval and storage of auth/notifications and referrals. This capability manages health care costs by influencing patient care decision-making through case-by-case assessments of the appropriateness of care prior to its provision. As well as proactive processes, such as concurrent clinical reviews and peer reviews as well as appeals introduced by the provider, payer or patient.</a:t>
            </a:r>
          </a:p>
          <a:p>
            <a:pPr>
              <a:buFont typeface="Wingdings" panose="05000000000000000000" pitchFamily="2" charset="2"/>
              <a:buChar char="Ø"/>
            </a:pPr>
            <a:endParaRPr lang="en-US" dirty="0">
              <a:cs typeface="Arial"/>
            </a:endParaRPr>
          </a:p>
        </p:txBody>
      </p:sp>
    </p:spTree>
    <p:extLst>
      <p:ext uri="{BB962C8B-B14F-4D97-AF65-F5344CB8AC3E}">
        <p14:creationId xmlns:p14="http://schemas.microsoft.com/office/powerpoint/2010/main" val="36554003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B3-925D-4220-BFDC-F3C4FBD3BF86}"/>
              </a:ext>
            </a:extLst>
          </p:cNvPr>
          <p:cNvSpPr>
            <a:spLocks noGrp="1"/>
          </p:cNvSpPr>
          <p:nvPr>
            <p:ph type="title"/>
          </p:nvPr>
        </p:nvSpPr>
        <p:spPr/>
        <p:txBody>
          <a:bodyPr/>
          <a:lstStyle/>
          <a:p>
            <a:r>
              <a:rPr lang="en-US" dirty="0"/>
              <a:t>Value Based Reimbursement – L1</a:t>
            </a:r>
          </a:p>
        </p:txBody>
      </p:sp>
      <p:sp>
        <p:nvSpPr>
          <p:cNvPr id="3" name="Content Placeholder 2">
            <a:extLst>
              <a:ext uri="{FF2B5EF4-FFF2-40B4-BE49-F238E27FC236}">
                <a16:creationId xmlns:a16="http://schemas.microsoft.com/office/drawing/2014/main" id="{A378648C-F13F-4EC5-9ED9-49D99DEE790F}"/>
              </a:ext>
            </a:extLst>
          </p:cNvPr>
          <p:cNvSpPr>
            <a:spLocks noGrp="1"/>
          </p:cNvSpPr>
          <p:nvPr>
            <p:ph idx="1"/>
          </p:nvPr>
        </p:nvSpPr>
        <p:spPr>
          <a:xfrm>
            <a:off x="627184" y="1784964"/>
            <a:ext cx="8212911" cy="1957839"/>
          </a:xfrm>
        </p:spPr>
        <p:txBody>
          <a:bodyPr vert="horz" lIns="91430" tIns="45715" rIns="91430" bIns="45715" rtlCol="0" anchor="t">
            <a:noAutofit/>
          </a:bodyPr>
          <a:lstStyle/>
          <a:p>
            <a:r>
              <a:rPr lang="en-US" dirty="0">
                <a:cs typeface="Arial"/>
              </a:rPr>
              <a:t>Bundle Payment</a:t>
            </a:r>
          </a:p>
          <a:p>
            <a:r>
              <a:rPr lang="en-US" dirty="0">
                <a:cs typeface="Arial"/>
              </a:rPr>
              <a:t>Capitation</a:t>
            </a:r>
          </a:p>
          <a:p>
            <a:r>
              <a:rPr lang="en-US" dirty="0">
                <a:cs typeface="Arial"/>
              </a:rPr>
              <a:t>Delegation/DOFR/DOMR</a:t>
            </a:r>
          </a:p>
          <a:p>
            <a:r>
              <a:rPr lang="en-US" dirty="0">
                <a:cs typeface="Arial"/>
              </a:rPr>
              <a:t>Inbound Delegated Entity Encounters</a:t>
            </a:r>
          </a:p>
          <a:p>
            <a:r>
              <a:rPr lang="en-US" dirty="0">
                <a:cs typeface="Arial"/>
              </a:rPr>
              <a:t>Incentives &amp; Penalties</a:t>
            </a:r>
          </a:p>
          <a:p>
            <a:endParaRPr lang="en-US" dirty="0">
              <a:cs typeface="Arial"/>
            </a:endParaRPr>
          </a:p>
        </p:txBody>
      </p:sp>
      <p:sp>
        <p:nvSpPr>
          <p:cNvPr id="4" name="Slide Number Placeholder 3">
            <a:extLst>
              <a:ext uri="{FF2B5EF4-FFF2-40B4-BE49-F238E27FC236}">
                <a16:creationId xmlns:a16="http://schemas.microsoft.com/office/drawing/2014/main" id="{0151BC96-D204-43DA-959B-1509D7A84617}"/>
              </a:ext>
            </a:extLst>
          </p:cNvPr>
          <p:cNvSpPr>
            <a:spLocks noGrp="1"/>
          </p:cNvSpPr>
          <p:nvPr>
            <p:ph type="sldNum" sz="quarter" idx="12"/>
          </p:nvPr>
        </p:nvSpPr>
        <p:spPr/>
        <p:txBody>
          <a:bodyPr/>
          <a:lstStyle/>
          <a:p>
            <a:fld id="{90F9BDA0-AF0E-4BA8-B742-3B9C92A3E6FE}" type="slidenum">
              <a:rPr lang="en-US" smtClean="0"/>
              <a:t>23</a:t>
            </a:fld>
            <a:endParaRPr lang="en-US"/>
          </a:p>
        </p:txBody>
      </p:sp>
      <p:sp>
        <p:nvSpPr>
          <p:cNvPr id="5" name="Content Placeholder 2">
            <a:extLst>
              <a:ext uri="{FF2B5EF4-FFF2-40B4-BE49-F238E27FC236}">
                <a16:creationId xmlns:a16="http://schemas.microsoft.com/office/drawing/2014/main" id="{A1CE3DD7-C9A4-47B3-84CA-E4F4A653827B}"/>
              </a:ext>
            </a:extLst>
          </p:cNvPr>
          <p:cNvSpPr txBox="1">
            <a:spLocks/>
          </p:cNvSpPr>
          <p:nvPr/>
        </p:nvSpPr>
        <p:spPr>
          <a:xfrm>
            <a:off x="627184" y="764384"/>
            <a:ext cx="8212911" cy="762199"/>
          </a:xfrm>
          <a:prstGeom prst="rect">
            <a:avLst/>
          </a:prstGeom>
        </p:spPr>
        <p:txBody>
          <a:bodyPr vert="horz" lIns="91430" tIns="45715" rIns="91430" bIns="45715" rtlCol="0" anchor="t">
            <a:noAutofit/>
          </a:bodyPr>
          <a:lstStyle>
            <a:lvl1pPr marL="176191"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857" indent="-152384"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762" indent="0" algn="l" defTabSz="914288"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623" indent="-176191"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193" indent="-228570" algn="l" defTabSz="914288"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285"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430"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8573" indent="-228570" algn="l" defTabSz="914288"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143" indent="0" algn="l" defTabSz="914288"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a:lstStyle>
          <a:p>
            <a:pPr>
              <a:buFont typeface="Wingdings" panose="05000000000000000000" pitchFamily="2" charset="2"/>
              <a:buChar char="Ø"/>
            </a:pPr>
            <a:r>
              <a:rPr lang="en-US" b="1" u="sng" dirty="0">
                <a:cs typeface="Arial"/>
              </a:rPr>
              <a:t>Description</a:t>
            </a:r>
            <a:r>
              <a:rPr lang="en-US" b="1" dirty="0">
                <a:cs typeface="Arial"/>
              </a:rPr>
              <a:t> -</a:t>
            </a:r>
            <a:r>
              <a:rPr lang="en-US" dirty="0">
                <a:cs typeface="Arial"/>
              </a:rPr>
              <a:t> </a:t>
            </a:r>
            <a:r>
              <a:rPr lang="en-US" b="0" i="0" dirty="0">
                <a:solidFill>
                  <a:srgbClr val="424242"/>
                </a:solidFill>
                <a:effectLst/>
                <a:latin typeface="Arial Regular"/>
              </a:rPr>
              <a:t>A product family that encompasses product capabilities for Risk Level Reimbursement.</a:t>
            </a:r>
            <a:endParaRPr lang="en-US" dirty="0">
              <a:cs typeface="Arial"/>
            </a:endParaRPr>
          </a:p>
        </p:txBody>
      </p:sp>
    </p:spTree>
    <p:extLst>
      <p:ext uri="{BB962C8B-B14F-4D97-AF65-F5344CB8AC3E}">
        <p14:creationId xmlns:p14="http://schemas.microsoft.com/office/powerpoint/2010/main" val="2954352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B39E3A-C138-4DAC-B95D-B20593E11107}"/>
              </a:ext>
            </a:extLst>
          </p:cNvPr>
          <p:cNvSpPr>
            <a:spLocks noGrp="1"/>
          </p:cNvSpPr>
          <p:nvPr>
            <p:ph type="ctr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F54A67A7-E49D-421B-9450-69E470E2704F}"/>
              </a:ext>
            </a:extLst>
          </p:cNvPr>
          <p:cNvSpPr>
            <a:spLocks noGrp="1"/>
          </p:cNvSpPr>
          <p:nvPr>
            <p:ph type="sldNum" sz="quarter" idx="4294967295"/>
          </p:nvPr>
        </p:nvSpPr>
        <p:spPr>
          <a:xfrm>
            <a:off x="8077200" y="4895850"/>
            <a:ext cx="1066800" cy="127000"/>
          </a:xfrm>
        </p:spPr>
        <p:txBody>
          <a:bodyPr/>
          <a:lstStyle/>
          <a:p>
            <a:fld id="{90F9BDA0-AF0E-4BA8-B742-3B9C92A3E6FE}" type="slidenum">
              <a:rPr lang="en-US" smtClean="0"/>
              <a:t>24</a:t>
            </a:fld>
            <a:endParaRPr lang="en-US"/>
          </a:p>
        </p:txBody>
      </p:sp>
    </p:spTree>
    <p:extLst>
      <p:ext uri="{BB962C8B-B14F-4D97-AF65-F5344CB8AC3E}">
        <p14:creationId xmlns:p14="http://schemas.microsoft.com/office/powerpoint/2010/main" val="7944693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161B9F-6816-40F1-9472-E6735E14A7E3}"/>
              </a:ext>
            </a:extLst>
          </p:cNvPr>
          <p:cNvSpPr>
            <a:spLocks noGrp="1"/>
          </p:cNvSpPr>
          <p:nvPr>
            <p:ph type="sldNum" sz="quarter" idx="4294967295"/>
          </p:nvPr>
        </p:nvSpPr>
        <p:spPr>
          <a:xfrm>
            <a:off x="8077200" y="4895850"/>
            <a:ext cx="1066800" cy="127000"/>
          </a:xfrm>
        </p:spPr>
        <p:txBody>
          <a:bodyPr/>
          <a:lstStyle/>
          <a:p>
            <a:fld id="{90F9BDA0-AF0E-4BA8-B742-3B9C92A3E6FE}" type="slidenum">
              <a:rPr lang="en-US" smtClean="0"/>
              <a:t>25</a:t>
            </a:fld>
            <a:endParaRPr lang="en-US"/>
          </a:p>
        </p:txBody>
      </p:sp>
      <p:sp>
        <p:nvSpPr>
          <p:cNvPr id="7" name="TextBox 6">
            <a:extLst>
              <a:ext uri="{FF2B5EF4-FFF2-40B4-BE49-F238E27FC236}">
                <a16:creationId xmlns:a16="http://schemas.microsoft.com/office/drawing/2014/main" id="{3ACAF15D-5813-4FA7-93F5-0880D4460E10}"/>
              </a:ext>
            </a:extLst>
          </p:cNvPr>
          <p:cNvSpPr txBox="1"/>
          <p:nvPr/>
        </p:nvSpPr>
        <p:spPr>
          <a:xfrm>
            <a:off x="782665" y="684053"/>
            <a:ext cx="7671660" cy="3498394"/>
          </a:xfrm>
          <a:prstGeom prst="rect">
            <a:avLst/>
          </a:prstGeom>
          <a:noFill/>
        </p:spPr>
        <p:txBody>
          <a:bodyPr wrap="square" rtlCol="0">
            <a:spAutoFit/>
          </a:bodyPr>
          <a:lstStyle/>
          <a:p>
            <a:pPr marL="171450" indent="-171450">
              <a:spcAft>
                <a:spcPts val="400"/>
              </a:spcAft>
              <a:buClr>
                <a:schemeClr val="accent3"/>
              </a:buClr>
              <a:buFont typeface="Arial" panose="020B0604020202020204" pitchFamily="34" charset="0"/>
              <a:buChar char="•"/>
            </a:pPr>
            <a:r>
              <a:rPr lang="en-US" b="0" i="0" u="none" strike="noStrike" dirty="0">
                <a:solidFill>
                  <a:srgbClr val="5B5FC7"/>
                </a:solidFill>
                <a:effectLst/>
                <a:latin typeface="-apple-system"/>
                <a:hlinkClick r:id="rId2" tooltip="https://uhgazure.sharepoint.com/teams/uhcproductorganization/sitepages/common-product-model.aspx"/>
              </a:rPr>
              <a:t>https://uhgazure.sharepoint.com/teams/UHCProductOrganization/SitePages/Common-Product-Model.aspx</a:t>
            </a:r>
            <a:endParaRPr lang="en-US" b="0" i="0" u="none" strike="noStrike" dirty="0">
              <a:solidFill>
                <a:srgbClr val="5B5FC7"/>
              </a:solidFill>
              <a:effectLst/>
              <a:latin typeface="-apple-system"/>
            </a:endParaRPr>
          </a:p>
          <a:p>
            <a:pPr marL="171450" indent="-171450">
              <a:spcAft>
                <a:spcPts val="400"/>
              </a:spcAft>
              <a:buClr>
                <a:schemeClr val="accent3"/>
              </a:buClr>
              <a:buFont typeface="Arial" panose="020B0604020202020204" pitchFamily="34" charset="0"/>
              <a:buChar char="•"/>
            </a:pPr>
            <a:endParaRPr lang="en-US" dirty="0">
              <a:solidFill>
                <a:srgbClr val="5B5FC7"/>
              </a:solidFill>
              <a:latin typeface="-apple-system"/>
            </a:endParaRPr>
          </a:p>
          <a:p>
            <a:pPr marL="171450" indent="-171450">
              <a:spcAft>
                <a:spcPts val="400"/>
              </a:spcAft>
              <a:buClr>
                <a:schemeClr val="accent3"/>
              </a:buClr>
              <a:buFont typeface="Arial" panose="020B0604020202020204" pitchFamily="34" charset="0"/>
              <a:buChar char="•"/>
            </a:pPr>
            <a:r>
              <a:rPr lang="en-US" dirty="0">
                <a:solidFill>
                  <a:srgbClr val="5B5FC7"/>
                </a:solidFill>
                <a:latin typeface="-apple-system"/>
                <a:hlinkClick r:id="rId3"/>
              </a:rPr>
              <a:t>https://techops.uhg.com</a:t>
            </a:r>
            <a:endParaRPr lang="en-US" dirty="0">
              <a:solidFill>
                <a:srgbClr val="5B5FC7"/>
              </a:solidFill>
              <a:latin typeface="-apple-system"/>
            </a:endParaRPr>
          </a:p>
          <a:p>
            <a:pPr marL="171450" indent="-171450">
              <a:spcAft>
                <a:spcPts val="400"/>
              </a:spcAft>
              <a:buClr>
                <a:schemeClr val="accent3"/>
              </a:buClr>
              <a:buFont typeface="Arial" panose="020B0604020202020204" pitchFamily="34" charset="0"/>
              <a:buChar char="•"/>
            </a:pPr>
            <a:endParaRPr lang="en-US" dirty="0">
              <a:solidFill>
                <a:srgbClr val="5B5FC7"/>
              </a:solidFill>
              <a:latin typeface="-apple-system"/>
            </a:endParaRPr>
          </a:p>
          <a:p>
            <a:pPr marL="171450" indent="-171450">
              <a:spcAft>
                <a:spcPts val="400"/>
              </a:spcAft>
              <a:buClr>
                <a:schemeClr val="accent3"/>
              </a:buClr>
              <a:buFont typeface="Arial" panose="020B0604020202020204" pitchFamily="34" charset="0"/>
              <a:buChar char="•"/>
            </a:pPr>
            <a:r>
              <a:rPr lang="en-US" dirty="0">
                <a:solidFill>
                  <a:srgbClr val="4D4D4D"/>
                </a:solidFill>
                <a:hlinkClick r:id="rId4"/>
              </a:rPr>
              <a:t>https://uhgazure.sharepoint.com/teams/UHCProductOrganization/SitePages/UHC-Product-Organization.aspx?web=1</a:t>
            </a:r>
            <a:endParaRPr lang="en-US" dirty="0">
              <a:solidFill>
                <a:srgbClr val="4D4D4D"/>
              </a:solidFill>
            </a:endParaRPr>
          </a:p>
          <a:p>
            <a:pPr marL="171450" indent="-171450">
              <a:spcAft>
                <a:spcPts val="400"/>
              </a:spcAft>
              <a:buClr>
                <a:schemeClr val="accent3"/>
              </a:buClr>
              <a:buFont typeface="Arial" panose="020B0604020202020204" pitchFamily="34" charset="0"/>
              <a:buChar char="•"/>
            </a:pPr>
            <a:endParaRPr lang="en-US" dirty="0">
              <a:solidFill>
                <a:srgbClr val="4D4D4D"/>
              </a:solidFill>
            </a:endParaRPr>
          </a:p>
          <a:p>
            <a:pPr marL="171450" indent="-171450">
              <a:spcAft>
                <a:spcPts val="400"/>
              </a:spcAft>
              <a:buClr>
                <a:schemeClr val="accent3"/>
              </a:buClr>
              <a:buFont typeface="Arial" panose="020B0604020202020204" pitchFamily="34" charset="0"/>
              <a:buChar char="•"/>
            </a:pPr>
            <a:r>
              <a:rPr lang="en-US" dirty="0">
                <a:solidFill>
                  <a:srgbClr val="4D4D4D"/>
                </a:solidFill>
                <a:hlinkClick r:id="rId5"/>
              </a:rPr>
              <a:t>https://techops.uhg.com/product-home(sidebar:padu)?q=UHC%20Common%20Product%20Model</a:t>
            </a:r>
            <a:endParaRPr lang="en-US" dirty="0">
              <a:solidFill>
                <a:srgbClr val="4D4D4D"/>
              </a:solidFill>
            </a:endParaRPr>
          </a:p>
          <a:p>
            <a:pPr marL="171450" indent="-171450">
              <a:spcAft>
                <a:spcPts val="400"/>
              </a:spcAft>
              <a:buClr>
                <a:schemeClr val="accent3"/>
              </a:buClr>
              <a:buFont typeface="Arial" panose="020B0604020202020204" pitchFamily="34" charset="0"/>
              <a:buChar char="•"/>
            </a:pPr>
            <a:endParaRPr lang="en-US" dirty="0">
              <a:solidFill>
                <a:srgbClr val="4D4D4D"/>
              </a:solidFill>
            </a:endParaRPr>
          </a:p>
        </p:txBody>
      </p:sp>
    </p:spTree>
    <p:extLst>
      <p:ext uri="{BB962C8B-B14F-4D97-AF65-F5344CB8AC3E}">
        <p14:creationId xmlns:p14="http://schemas.microsoft.com/office/powerpoint/2010/main" val="20424143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52772D-A8A5-4D9B-A672-B101F27DB9D0}"/>
              </a:ext>
            </a:extLst>
          </p:cNvPr>
          <p:cNvSpPr>
            <a:spLocks noGrp="1"/>
          </p:cNvSpPr>
          <p:nvPr>
            <p:ph type="ctr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63161B9F-6816-40F1-9472-E6735E14A7E3}"/>
              </a:ext>
            </a:extLst>
          </p:cNvPr>
          <p:cNvSpPr>
            <a:spLocks noGrp="1"/>
          </p:cNvSpPr>
          <p:nvPr>
            <p:ph type="sldNum" sz="quarter" idx="4294967295"/>
          </p:nvPr>
        </p:nvSpPr>
        <p:spPr>
          <a:xfrm>
            <a:off x="8077200" y="4895850"/>
            <a:ext cx="1066800" cy="127000"/>
          </a:xfrm>
        </p:spPr>
        <p:txBody>
          <a:bodyPr/>
          <a:lstStyle/>
          <a:p>
            <a:fld id="{90F9BDA0-AF0E-4BA8-B742-3B9C92A3E6FE}" type="slidenum">
              <a:rPr lang="en-US" smtClean="0"/>
              <a:t>26</a:t>
            </a:fld>
            <a:endParaRPr lang="en-US"/>
          </a:p>
        </p:txBody>
      </p:sp>
    </p:spTree>
    <p:extLst>
      <p:ext uri="{BB962C8B-B14F-4D97-AF65-F5344CB8AC3E}">
        <p14:creationId xmlns:p14="http://schemas.microsoft.com/office/powerpoint/2010/main" val="4398733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B2D-3B87-42A1-B100-0220A3C19D02}"/>
              </a:ext>
            </a:extLst>
          </p:cNvPr>
          <p:cNvSpPr>
            <a:spLocks noGrp="1"/>
          </p:cNvSpPr>
          <p:nvPr>
            <p:ph type="title"/>
          </p:nvPr>
        </p:nvSpPr>
        <p:spPr/>
        <p:txBody>
          <a:bodyPr/>
          <a:lstStyle/>
          <a:p>
            <a:r>
              <a:rPr lang="en-US"/>
              <a:t>UHC Common Product Model 2.0</a:t>
            </a:r>
          </a:p>
        </p:txBody>
      </p:sp>
      <p:sp>
        <p:nvSpPr>
          <p:cNvPr id="4" name="Slide Number Placeholder 3">
            <a:extLst>
              <a:ext uri="{FF2B5EF4-FFF2-40B4-BE49-F238E27FC236}">
                <a16:creationId xmlns:a16="http://schemas.microsoft.com/office/drawing/2014/main" id="{0FBE2AF2-ECD6-41F8-B3B5-47097E5D61CD}"/>
              </a:ext>
            </a:extLst>
          </p:cNvPr>
          <p:cNvSpPr>
            <a:spLocks noGrp="1"/>
          </p:cNvSpPr>
          <p:nvPr>
            <p:ph type="sldNum" sz="quarter" idx="12"/>
          </p:nvPr>
        </p:nvSpPr>
        <p:spPr/>
        <p:txBody>
          <a:bodyPr/>
          <a:lstStyle/>
          <a:p>
            <a:fld id="{90F9BDA0-AF0E-4BA8-B742-3B9C92A3E6FE}" type="slidenum">
              <a:rPr lang="en-US" smtClean="0"/>
              <a:t>27</a:t>
            </a:fld>
            <a:endParaRPr lang="en-US"/>
          </a:p>
        </p:txBody>
      </p:sp>
      <p:pic>
        <p:nvPicPr>
          <p:cNvPr id="6" name="Picture 5">
            <a:extLst>
              <a:ext uri="{FF2B5EF4-FFF2-40B4-BE49-F238E27FC236}">
                <a16:creationId xmlns:a16="http://schemas.microsoft.com/office/drawing/2014/main" id="{1696B64E-15F2-46CA-90BA-C20A19FEFB33}"/>
              </a:ext>
            </a:extLst>
          </p:cNvPr>
          <p:cNvPicPr>
            <a:picLocks noChangeAspect="1"/>
          </p:cNvPicPr>
          <p:nvPr/>
        </p:nvPicPr>
        <p:blipFill>
          <a:blip r:embed="rId2"/>
          <a:stretch>
            <a:fillRect/>
          </a:stretch>
        </p:blipFill>
        <p:spPr>
          <a:xfrm>
            <a:off x="260350" y="694277"/>
            <a:ext cx="8883650" cy="4127684"/>
          </a:xfrm>
          <a:prstGeom prst="rect">
            <a:avLst/>
          </a:prstGeom>
        </p:spPr>
      </p:pic>
    </p:spTree>
    <p:extLst>
      <p:ext uri="{BB962C8B-B14F-4D97-AF65-F5344CB8AC3E}">
        <p14:creationId xmlns:p14="http://schemas.microsoft.com/office/powerpoint/2010/main" val="22744517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3616" y="737224"/>
            <a:ext cx="2682113" cy="37913"/>
          </a:xfrm>
          <a:custGeom>
            <a:avLst/>
            <a:gdLst/>
            <a:ahLst/>
            <a:cxnLst/>
            <a:rect l="l" t="t" r="r" b="b"/>
            <a:pathLst>
              <a:path w="1737995">
                <a:moveTo>
                  <a:pt x="0" y="0"/>
                </a:moveTo>
                <a:lnTo>
                  <a:pt x="1737588" y="0"/>
                </a:lnTo>
              </a:path>
            </a:pathLst>
          </a:custGeom>
          <a:ln w="28956">
            <a:solidFill>
              <a:srgbClr val="E87722"/>
            </a:solidFill>
          </a:ln>
        </p:spPr>
        <p:txBody>
          <a:bodyPr wrap="square" lIns="0" tIns="0" rIns="0" bIns="0" rtlCol="0"/>
          <a:lstStyle/>
          <a:p>
            <a:endParaRPr sz="1353"/>
          </a:p>
        </p:txBody>
      </p:sp>
      <p:sp>
        <p:nvSpPr>
          <p:cNvPr id="3" name="object 3"/>
          <p:cNvSpPr txBox="1">
            <a:spLocks noGrp="1"/>
          </p:cNvSpPr>
          <p:nvPr>
            <p:ph type="title"/>
          </p:nvPr>
        </p:nvSpPr>
        <p:spPr>
          <a:xfrm>
            <a:off x="334071" y="446434"/>
            <a:ext cx="3334983" cy="240438"/>
          </a:xfrm>
          <a:prstGeom prst="rect">
            <a:avLst/>
          </a:prstGeom>
        </p:spPr>
        <p:txBody>
          <a:bodyPr vert="horz" wrap="square" lIns="0" tIns="9068" rIns="0" bIns="0" rtlCol="0" anchor="ctr">
            <a:spAutoFit/>
          </a:bodyPr>
          <a:lstStyle/>
          <a:p>
            <a:pPr marL="9545">
              <a:lnSpc>
                <a:spcPct val="100000"/>
              </a:lnSpc>
              <a:spcBef>
                <a:spcPts val="71"/>
              </a:spcBef>
            </a:pPr>
            <a:r>
              <a:rPr lang="en-US" sz="1503" b="0" spc="-4">
                <a:solidFill>
                  <a:srgbClr val="404043"/>
                </a:solidFill>
                <a:latin typeface="Arial"/>
                <a:cs typeface="Arial"/>
              </a:rPr>
              <a:t>E&amp;I </a:t>
            </a:r>
            <a:r>
              <a:rPr sz="1503" b="0">
                <a:latin typeface="Arial"/>
                <a:cs typeface="Arial"/>
              </a:rPr>
              <a:t>| </a:t>
            </a:r>
            <a:r>
              <a:rPr sz="1503" b="0" spc="-4">
                <a:latin typeface="Arial"/>
                <a:cs typeface="Arial"/>
              </a:rPr>
              <a:t>Product</a:t>
            </a:r>
            <a:r>
              <a:rPr sz="1503" b="0" spc="-53">
                <a:latin typeface="Arial"/>
                <a:cs typeface="Arial"/>
              </a:rPr>
              <a:t> </a:t>
            </a:r>
            <a:r>
              <a:rPr sz="1503" b="0" spc="-8">
                <a:latin typeface="Arial"/>
                <a:cs typeface="Arial"/>
              </a:rPr>
              <a:t>Model</a:t>
            </a:r>
            <a:r>
              <a:rPr lang="en-US" sz="1503" b="0" spc="-8">
                <a:latin typeface="Arial"/>
                <a:cs typeface="Arial"/>
              </a:rPr>
              <a:t> 1.6.2</a:t>
            </a:r>
            <a:endParaRPr sz="1503">
              <a:latin typeface="Arial"/>
              <a:cs typeface="Arial"/>
            </a:endParaRPr>
          </a:p>
        </p:txBody>
      </p:sp>
      <p:sp>
        <p:nvSpPr>
          <p:cNvPr id="22" name="object 22"/>
          <p:cNvSpPr txBox="1"/>
          <p:nvPr/>
        </p:nvSpPr>
        <p:spPr>
          <a:xfrm>
            <a:off x="3439923" y="3946698"/>
            <a:ext cx="2255001" cy="136435"/>
          </a:xfrm>
          <a:prstGeom prst="rect">
            <a:avLst/>
          </a:prstGeom>
        </p:spPr>
        <p:txBody>
          <a:bodyPr vert="horz" wrap="square" lIns="0" tIns="9068" rIns="0" bIns="0" rtlCol="0">
            <a:spAutoFit/>
          </a:bodyPr>
          <a:lstStyle/>
          <a:p>
            <a:pPr marL="9545">
              <a:spcBef>
                <a:spcPts val="71"/>
              </a:spcBef>
            </a:pPr>
            <a:r>
              <a:rPr lang="en-US" sz="827" b="1" spc="-4">
                <a:solidFill>
                  <a:srgbClr val="2A2B2D"/>
                </a:solidFill>
                <a:latin typeface="Calibri"/>
                <a:cs typeface="Calibri"/>
              </a:rPr>
              <a:t>PROVIDER, CLINICAL &amp; TECHNICAL CAPABILITES</a:t>
            </a:r>
            <a:endParaRPr sz="827">
              <a:latin typeface="Calibri"/>
              <a:cs typeface="Calibri"/>
            </a:endParaRPr>
          </a:p>
        </p:txBody>
      </p:sp>
      <p:sp>
        <p:nvSpPr>
          <p:cNvPr id="35" name="object 35"/>
          <p:cNvSpPr txBox="1"/>
          <p:nvPr/>
        </p:nvSpPr>
        <p:spPr>
          <a:xfrm>
            <a:off x="3385918" y="843752"/>
            <a:ext cx="2174001" cy="136435"/>
          </a:xfrm>
          <a:prstGeom prst="rect">
            <a:avLst/>
          </a:prstGeom>
        </p:spPr>
        <p:txBody>
          <a:bodyPr vert="horz" wrap="square" lIns="0" tIns="9068" rIns="0" bIns="0" rtlCol="0">
            <a:spAutoFit/>
          </a:bodyPr>
          <a:lstStyle/>
          <a:p>
            <a:pPr marL="9545" algn="ctr">
              <a:spcBef>
                <a:spcPts val="71"/>
              </a:spcBef>
            </a:pPr>
            <a:r>
              <a:rPr lang="en-US" sz="827" b="1" spc="-4">
                <a:solidFill>
                  <a:srgbClr val="2A2B2D"/>
                </a:solidFill>
                <a:latin typeface="Calibri"/>
                <a:cs typeface="Calibri"/>
              </a:rPr>
              <a:t>COMMERCIAL PRODUCTS</a:t>
            </a:r>
            <a:endParaRPr sz="827">
              <a:latin typeface="Calibri"/>
              <a:cs typeface="Calibri"/>
            </a:endParaRPr>
          </a:p>
        </p:txBody>
      </p:sp>
      <p:sp>
        <p:nvSpPr>
          <p:cNvPr id="47" name="object 47"/>
          <p:cNvSpPr/>
          <p:nvPr/>
        </p:nvSpPr>
        <p:spPr>
          <a:xfrm>
            <a:off x="291787" y="2263274"/>
            <a:ext cx="8641462" cy="0"/>
          </a:xfrm>
          <a:custGeom>
            <a:avLst/>
            <a:gdLst/>
            <a:ahLst/>
            <a:cxnLst/>
            <a:rect l="l" t="t" r="r" b="b"/>
            <a:pathLst>
              <a:path w="11497945">
                <a:moveTo>
                  <a:pt x="0" y="0"/>
                </a:moveTo>
                <a:lnTo>
                  <a:pt x="11497386" y="0"/>
                </a:lnTo>
              </a:path>
            </a:pathLst>
          </a:custGeom>
          <a:ln w="12954">
            <a:solidFill>
              <a:srgbClr val="E87722"/>
            </a:solidFill>
          </a:ln>
        </p:spPr>
        <p:txBody>
          <a:bodyPr wrap="square" lIns="0" tIns="0" rIns="0" bIns="0" rtlCol="0"/>
          <a:lstStyle/>
          <a:p>
            <a:endParaRPr sz="1353"/>
          </a:p>
        </p:txBody>
      </p:sp>
      <p:sp>
        <p:nvSpPr>
          <p:cNvPr id="48" name="object 48"/>
          <p:cNvSpPr/>
          <p:nvPr/>
        </p:nvSpPr>
        <p:spPr>
          <a:xfrm>
            <a:off x="291787" y="4126603"/>
            <a:ext cx="8641462" cy="0"/>
          </a:xfrm>
          <a:custGeom>
            <a:avLst/>
            <a:gdLst/>
            <a:ahLst/>
            <a:cxnLst/>
            <a:rect l="l" t="t" r="r" b="b"/>
            <a:pathLst>
              <a:path w="11497945">
                <a:moveTo>
                  <a:pt x="0" y="0"/>
                </a:moveTo>
                <a:lnTo>
                  <a:pt x="11497386" y="0"/>
                </a:lnTo>
              </a:path>
            </a:pathLst>
          </a:custGeom>
          <a:ln w="12954">
            <a:solidFill>
              <a:srgbClr val="E87722"/>
            </a:solidFill>
          </a:ln>
        </p:spPr>
        <p:txBody>
          <a:bodyPr wrap="square" lIns="0" tIns="0" rIns="0" bIns="0" rtlCol="0"/>
          <a:lstStyle/>
          <a:p>
            <a:endParaRPr sz="1353"/>
          </a:p>
        </p:txBody>
      </p:sp>
      <p:sp>
        <p:nvSpPr>
          <p:cNvPr id="65" name="object 65"/>
          <p:cNvSpPr txBox="1"/>
          <p:nvPr/>
        </p:nvSpPr>
        <p:spPr>
          <a:xfrm>
            <a:off x="3866115" y="2105575"/>
            <a:ext cx="1213606" cy="136435"/>
          </a:xfrm>
          <a:prstGeom prst="rect">
            <a:avLst/>
          </a:prstGeom>
        </p:spPr>
        <p:txBody>
          <a:bodyPr vert="horz" wrap="square" lIns="0" tIns="9068" rIns="0" bIns="0" rtlCol="0">
            <a:spAutoFit/>
          </a:bodyPr>
          <a:lstStyle/>
          <a:p>
            <a:pPr marL="9545">
              <a:spcBef>
                <a:spcPts val="71"/>
              </a:spcBef>
            </a:pPr>
            <a:r>
              <a:rPr lang="en-US" sz="827" b="1" spc="-4">
                <a:solidFill>
                  <a:srgbClr val="2A2B2D"/>
                </a:solidFill>
                <a:latin typeface="Calibri"/>
                <a:cs typeface="Calibri"/>
              </a:rPr>
              <a:t>E&amp;I </a:t>
            </a:r>
            <a:r>
              <a:rPr sz="827" b="1" spc="-26">
                <a:solidFill>
                  <a:srgbClr val="2A2B2D"/>
                </a:solidFill>
                <a:latin typeface="Calibri"/>
                <a:cs typeface="Calibri"/>
              </a:rPr>
              <a:t> </a:t>
            </a:r>
            <a:r>
              <a:rPr lang="en-US" sz="827" b="1" spc="-26">
                <a:solidFill>
                  <a:srgbClr val="2A2B2D"/>
                </a:solidFill>
                <a:latin typeface="Calibri"/>
                <a:cs typeface="Calibri"/>
              </a:rPr>
              <a:t>PRODUCT </a:t>
            </a:r>
            <a:r>
              <a:rPr lang="en-US" sz="827" b="1" spc="-4">
                <a:solidFill>
                  <a:srgbClr val="2A2B2D"/>
                </a:solidFill>
                <a:latin typeface="Calibri"/>
                <a:cs typeface="Calibri"/>
              </a:rPr>
              <a:t>CAPABILITIES</a:t>
            </a:r>
            <a:endParaRPr sz="827">
              <a:latin typeface="Calibri"/>
              <a:cs typeface="Calibri"/>
            </a:endParaRPr>
          </a:p>
        </p:txBody>
      </p:sp>
      <p:sp>
        <p:nvSpPr>
          <p:cNvPr id="78" name="object 78"/>
          <p:cNvSpPr/>
          <p:nvPr/>
        </p:nvSpPr>
        <p:spPr>
          <a:xfrm>
            <a:off x="334166" y="1045468"/>
            <a:ext cx="8641462" cy="213042"/>
          </a:xfrm>
          <a:custGeom>
            <a:avLst/>
            <a:gdLst/>
            <a:ahLst/>
            <a:cxnLst/>
            <a:rect l="l" t="t" r="r" b="b"/>
            <a:pathLst>
              <a:path w="11497945">
                <a:moveTo>
                  <a:pt x="0" y="0"/>
                </a:moveTo>
                <a:lnTo>
                  <a:pt x="11497386" y="0"/>
                </a:lnTo>
              </a:path>
            </a:pathLst>
          </a:custGeom>
          <a:ln w="12954">
            <a:solidFill>
              <a:srgbClr val="E87722"/>
            </a:solidFill>
          </a:ln>
        </p:spPr>
        <p:txBody>
          <a:bodyPr wrap="square" lIns="0" tIns="0" rIns="0" bIns="0" rtlCol="0"/>
          <a:lstStyle/>
          <a:p>
            <a:endParaRPr sz="752"/>
          </a:p>
        </p:txBody>
      </p:sp>
      <p:grpSp>
        <p:nvGrpSpPr>
          <p:cNvPr id="24" name="Group 23">
            <a:extLst>
              <a:ext uri="{FF2B5EF4-FFF2-40B4-BE49-F238E27FC236}">
                <a16:creationId xmlns:a16="http://schemas.microsoft.com/office/drawing/2014/main" id="{0DC32C66-4D7E-467F-AD49-F84A077ABFA3}"/>
              </a:ext>
            </a:extLst>
          </p:cNvPr>
          <p:cNvGrpSpPr/>
          <p:nvPr/>
        </p:nvGrpSpPr>
        <p:grpSpPr>
          <a:xfrm>
            <a:off x="2206015" y="3302818"/>
            <a:ext cx="1213431" cy="512976"/>
            <a:chOff x="8607430" y="4204760"/>
            <a:chExt cx="1614538" cy="682544"/>
          </a:xfrm>
        </p:grpSpPr>
        <p:sp>
          <p:nvSpPr>
            <p:cNvPr id="139" name="object 10">
              <a:extLst>
                <a:ext uri="{FF2B5EF4-FFF2-40B4-BE49-F238E27FC236}">
                  <a16:creationId xmlns:a16="http://schemas.microsoft.com/office/drawing/2014/main" id="{8FD31092-F6E1-42F9-9093-8E73F3BD4E0A}"/>
                </a:ext>
              </a:extLst>
            </p:cNvPr>
            <p:cNvSpPr/>
            <p:nvPr/>
          </p:nvSpPr>
          <p:spPr>
            <a:xfrm>
              <a:off x="8607430" y="4204760"/>
              <a:ext cx="1614538"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Benefits</a:t>
              </a:r>
              <a:endParaRPr sz="827">
                <a:solidFill>
                  <a:schemeClr val="tx1">
                    <a:lumMod val="50000"/>
                  </a:schemeClr>
                </a:solidFill>
              </a:endParaRPr>
            </a:p>
          </p:txBody>
        </p:sp>
        <p:sp>
          <p:nvSpPr>
            <p:cNvPr id="119" name="object 119"/>
            <p:cNvSpPr/>
            <p:nvPr/>
          </p:nvSpPr>
          <p:spPr>
            <a:xfrm>
              <a:off x="8639628" y="4248981"/>
              <a:ext cx="215385" cy="166669"/>
            </a:xfrm>
            <a:prstGeom prst="rect">
              <a:avLst/>
            </a:prstGeom>
            <a:blipFill>
              <a:blip r:embed="rId3" cstate="print"/>
              <a:stretch>
                <a:fillRect/>
              </a:stretch>
            </a:blipFill>
          </p:spPr>
          <p:txBody>
            <a:bodyPr wrap="square" lIns="0" tIns="0" rIns="0" bIns="0" rtlCol="0"/>
            <a:lstStyle/>
            <a:p>
              <a:endParaRPr sz="1353">
                <a:solidFill>
                  <a:schemeClr val="tx1">
                    <a:lumMod val="50000"/>
                  </a:schemeClr>
                </a:solidFill>
              </a:endParaRPr>
            </a:p>
          </p:txBody>
        </p:sp>
        <p:sp>
          <p:nvSpPr>
            <p:cNvPr id="140" name="object 94">
              <a:extLst>
                <a:ext uri="{FF2B5EF4-FFF2-40B4-BE49-F238E27FC236}">
                  <a16:creationId xmlns:a16="http://schemas.microsoft.com/office/drawing/2014/main" id="{9E27567A-C3F8-4B5B-88C2-E2F69AF2600D}"/>
                </a:ext>
              </a:extLst>
            </p:cNvPr>
            <p:cNvSpPr txBox="1"/>
            <p:nvPr/>
          </p:nvSpPr>
          <p:spPr>
            <a:xfrm>
              <a:off x="8621768" y="4533218"/>
              <a:ext cx="1588274" cy="354086"/>
            </a:xfrm>
            <a:prstGeom prst="rect">
              <a:avLst/>
            </a:prstGeom>
          </p:spPr>
          <p:txBody>
            <a:bodyPr vert="horz" wrap="square" lIns="0" tIns="9545" rIns="0" bIns="0" rtlCol="0">
              <a:spAutoFit/>
            </a:bodyPr>
            <a:lstStyle/>
            <a:p>
              <a:pPr marL="93067" indent="-83522">
                <a:lnSpc>
                  <a:spcPts val="601"/>
                </a:lnSpc>
                <a:spcBef>
                  <a:spcPts val="75"/>
                </a:spcBef>
                <a:buFontTx/>
                <a:buChar char="•"/>
                <a:tabLst>
                  <a:tab pos="93544" algn="l"/>
                </a:tabLst>
              </a:pPr>
              <a:r>
                <a:rPr lang="en-US" sz="601" spc="-4">
                  <a:solidFill>
                    <a:schemeClr val="tx1">
                      <a:lumMod val="50000"/>
                    </a:schemeClr>
                  </a:solidFill>
                  <a:latin typeface="Arial"/>
                  <a:cs typeface="Arial"/>
                </a:rPr>
                <a:t>Benefit Content Management</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Benefit Data</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Benefit Search</a:t>
              </a:r>
              <a:endParaRPr sz="601">
                <a:solidFill>
                  <a:schemeClr val="tx1">
                    <a:lumMod val="50000"/>
                  </a:schemeClr>
                </a:solidFill>
                <a:latin typeface="Arial"/>
                <a:cs typeface="Arial"/>
              </a:endParaRPr>
            </a:p>
          </p:txBody>
        </p:sp>
      </p:grpSp>
      <p:sp>
        <p:nvSpPr>
          <p:cNvPr id="151" name="object 37">
            <a:extLst>
              <a:ext uri="{FF2B5EF4-FFF2-40B4-BE49-F238E27FC236}">
                <a16:creationId xmlns:a16="http://schemas.microsoft.com/office/drawing/2014/main" id="{4FD5CA1F-B825-4FC9-ABC0-5CC696ECC96F}"/>
              </a:ext>
            </a:extLst>
          </p:cNvPr>
          <p:cNvSpPr>
            <a:spLocks/>
          </p:cNvSpPr>
          <p:nvPr/>
        </p:nvSpPr>
        <p:spPr>
          <a:xfrm>
            <a:off x="6889507" y="794891"/>
            <a:ext cx="1005840" cy="176177"/>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pPr algn="ctr"/>
            <a:r>
              <a:rPr lang="en-US" sz="752">
                <a:solidFill>
                  <a:schemeClr val="tx1">
                    <a:lumMod val="50000"/>
                  </a:schemeClr>
                </a:solidFill>
              </a:rPr>
              <a:t> Commercial Products</a:t>
            </a:r>
            <a:endParaRPr sz="752">
              <a:solidFill>
                <a:schemeClr val="tx1">
                  <a:lumMod val="50000"/>
                </a:schemeClr>
              </a:solidFill>
            </a:endParaRPr>
          </a:p>
        </p:txBody>
      </p:sp>
      <p:grpSp>
        <p:nvGrpSpPr>
          <p:cNvPr id="21" name="Group 20">
            <a:extLst>
              <a:ext uri="{FF2B5EF4-FFF2-40B4-BE49-F238E27FC236}">
                <a16:creationId xmlns:a16="http://schemas.microsoft.com/office/drawing/2014/main" id="{56DAA629-7712-40F7-AF0E-C4BAB769EF32}"/>
              </a:ext>
            </a:extLst>
          </p:cNvPr>
          <p:cNvGrpSpPr/>
          <p:nvPr/>
        </p:nvGrpSpPr>
        <p:grpSpPr>
          <a:xfrm>
            <a:off x="5259050" y="2390157"/>
            <a:ext cx="1603723" cy="745595"/>
            <a:chOff x="6997458" y="3064502"/>
            <a:chExt cx="2133842" cy="992057"/>
          </a:xfrm>
        </p:grpSpPr>
        <p:sp>
          <p:nvSpPr>
            <p:cNvPr id="133" name="object 10">
              <a:extLst>
                <a:ext uri="{FF2B5EF4-FFF2-40B4-BE49-F238E27FC236}">
                  <a16:creationId xmlns:a16="http://schemas.microsoft.com/office/drawing/2014/main" id="{C9F0053D-8174-4F04-A727-B3B9A7A00811}"/>
                </a:ext>
              </a:extLst>
            </p:cNvPr>
            <p:cNvSpPr/>
            <p:nvPr/>
          </p:nvSpPr>
          <p:spPr>
            <a:xfrm>
              <a:off x="6997458" y="3064502"/>
              <a:ext cx="2133842"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Employer / Customer</a:t>
              </a:r>
              <a:endParaRPr sz="827">
                <a:solidFill>
                  <a:schemeClr val="tx1">
                    <a:lumMod val="50000"/>
                  </a:schemeClr>
                </a:solidFill>
              </a:endParaRPr>
            </a:p>
          </p:txBody>
        </p:sp>
        <p:sp>
          <p:nvSpPr>
            <p:cNvPr id="43" name="object 43"/>
            <p:cNvSpPr txBox="1"/>
            <p:nvPr/>
          </p:nvSpPr>
          <p:spPr>
            <a:xfrm>
              <a:off x="6997700" y="3421495"/>
              <a:ext cx="1585995" cy="422338"/>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a:solidFill>
                    <a:schemeClr val="tx1">
                      <a:lumMod val="50000"/>
                    </a:schemeClr>
                  </a:solidFill>
                  <a:latin typeface="Arial"/>
                  <a:cs typeface="Arial"/>
                </a:rPr>
                <a:t>Implementation</a:t>
              </a:r>
              <a:endParaRPr sz="601">
                <a:solidFill>
                  <a:schemeClr val="tx1">
                    <a:lumMod val="50000"/>
                  </a:schemeClr>
                </a:solidFill>
                <a:latin typeface="Arial"/>
                <a:cs typeface="Arial"/>
              </a:endParaRPr>
            </a:p>
            <a:p>
              <a:pPr marL="93067" indent="-83522">
                <a:lnSpc>
                  <a:spcPts val="567"/>
                </a:lnSpc>
                <a:buChar char="•"/>
                <a:tabLst>
                  <a:tab pos="93544" algn="l"/>
                </a:tabLst>
              </a:pPr>
              <a:r>
                <a:rPr lang="en-US" sz="601" spc="-4">
                  <a:solidFill>
                    <a:schemeClr val="tx1">
                      <a:lumMod val="50000"/>
                    </a:schemeClr>
                  </a:solidFill>
                  <a:latin typeface="Arial"/>
                  <a:cs typeface="Arial"/>
                </a:rPr>
                <a:t>Installation </a:t>
              </a:r>
            </a:p>
            <a:p>
              <a:pPr marL="93067" indent="-83522">
                <a:lnSpc>
                  <a:spcPts val="567"/>
                </a:lnSpc>
                <a:buFontTx/>
                <a:buChar char="•"/>
                <a:tabLst>
                  <a:tab pos="93544" algn="l"/>
                </a:tabLst>
              </a:pPr>
              <a:r>
                <a:rPr lang="en-US" sz="601" spc="-4">
                  <a:solidFill>
                    <a:schemeClr val="tx1">
                      <a:lumMod val="50000"/>
                    </a:schemeClr>
                  </a:solidFill>
                  <a:latin typeface="Arial"/>
                  <a:cs typeface="Arial"/>
                </a:rPr>
                <a:t>Billing &amp; Receivables </a:t>
              </a:r>
            </a:p>
            <a:p>
              <a:pPr marL="93067" indent="-83522">
                <a:lnSpc>
                  <a:spcPts val="567"/>
                </a:lnSpc>
                <a:buChar char="•"/>
                <a:tabLst>
                  <a:tab pos="93544" algn="l"/>
                </a:tabLst>
              </a:pPr>
              <a:endParaRPr lang="en-US" sz="526" spc="-4">
                <a:solidFill>
                  <a:schemeClr val="tx1">
                    <a:lumMod val="50000"/>
                  </a:schemeClr>
                </a:solidFill>
                <a:latin typeface="Arial"/>
                <a:cs typeface="Arial"/>
              </a:endParaRPr>
            </a:p>
          </p:txBody>
        </p:sp>
        <p:sp>
          <p:nvSpPr>
            <p:cNvPr id="138" name="object 124">
              <a:extLst>
                <a:ext uri="{FF2B5EF4-FFF2-40B4-BE49-F238E27FC236}">
                  <a16:creationId xmlns:a16="http://schemas.microsoft.com/office/drawing/2014/main" id="{44DFFB20-69BE-4022-A685-D1E099AE7980}"/>
                </a:ext>
              </a:extLst>
            </p:cNvPr>
            <p:cNvSpPr/>
            <p:nvPr/>
          </p:nvSpPr>
          <p:spPr>
            <a:xfrm>
              <a:off x="7055362" y="3135082"/>
              <a:ext cx="218694" cy="131825"/>
            </a:xfrm>
            <a:prstGeom prst="rect">
              <a:avLst/>
            </a:prstGeom>
            <a:blipFill>
              <a:blip r:embed="rId4" cstate="print">
                <a:extLst>
                  <a:ext uri="{BEBA8EAE-BF5A-486C-A8C5-ECC9F3942E4B}">
                    <a14:imgProps xmlns:a14="http://schemas.microsoft.com/office/drawing/2010/main">
                      <a14:imgLayer r:embed="rId5">
                        <a14:imgEffect>
                          <a14:artisticGlowEdges trans="0" smoothness="1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sp>
          <p:nvSpPr>
            <p:cNvPr id="239" name="object 43">
              <a:extLst>
                <a:ext uri="{FF2B5EF4-FFF2-40B4-BE49-F238E27FC236}">
                  <a16:creationId xmlns:a16="http://schemas.microsoft.com/office/drawing/2014/main" id="{6FC98CE5-0906-4AD7-808D-3EB0B10399A3}"/>
                </a:ext>
              </a:extLst>
            </p:cNvPr>
            <p:cNvSpPr txBox="1"/>
            <p:nvPr/>
          </p:nvSpPr>
          <p:spPr>
            <a:xfrm>
              <a:off x="8117475" y="3429464"/>
              <a:ext cx="1013825" cy="627095"/>
            </a:xfrm>
            <a:prstGeom prst="rect">
              <a:avLst/>
            </a:prstGeom>
          </p:spPr>
          <p:txBody>
            <a:bodyPr vert="horz" wrap="square" lIns="0" tIns="9545" rIns="0" bIns="0" rtlCol="0">
              <a:spAutoFit/>
            </a:bodyPr>
            <a:lstStyle/>
            <a:p>
              <a:pPr marL="93067" indent="-83522">
                <a:lnSpc>
                  <a:spcPts val="567"/>
                </a:lnSpc>
                <a:buFontTx/>
                <a:buChar char="•"/>
                <a:tabLst>
                  <a:tab pos="93544" algn="l"/>
                </a:tabLst>
              </a:pPr>
              <a:r>
                <a:rPr lang="en-US" sz="601" spc="-4">
                  <a:solidFill>
                    <a:schemeClr val="tx1">
                      <a:lumMod val="50000"/>
                    </a:schemeClr>
                  </a:solidFill>
                  <a:latin typeface="Arial"/>
                  <a:cs typeface="Arial"/>
                </a:rPr>
                <a:t>Fulfilment</a:t>
              </a:r>
            </a:p>
            <a:p>
              <a:pPr marL="93067" indent="-83522">
                <a:lnSpc>
                  <a:spcPts val="567"/>
                </a:lnSpc>
                <a:buChar char="•"/>
                <a:tabLst>
                  <a:tab pos="93544" algn="l"/>
                </a:tabLst>
              </a:pPr>
              <a:r>
                <a:rPr lang="en-US" sz="601" spc="-4">
                  <a:solidFill>
                    <a:schemeClr val="tx1">
                      <a:lumMod val="50000"/>
                    </a:schemeClr>
                  </a:solidFill>
                  <a:latin typeface="Arial"/>
                  <a:cs typeface="Arial"/>
                </a:rPr>
                <a:t>Self-Service </a:t>
              </a:r>
            </a:p>
            <a:p>
              <a:pPr marL="93067" indent="-83522">
                <a:lnSpc>
                  <a:spcPts val="567"/>
                </a:lnSpc>
                <a:buChar char="•"/>
                <a:tabLst>
                  <a:tab pos="93544" algn="l"/>
                </a:tabLst>
              </a:pPr>
              <a:r>
                <a:rPr lang="en-US" sz="601">
                  <a:solidFill>
                    <a:schemeClr val="tx1">
                      <a:lumMod val="50000"/>
                    </a:schemeClr>
                  </a:solidFill>
                  <a:latin typeface="Arial"/>
                  <a:cs typeface="Arial"/>
                </a:rPr>
                <a:t>Issue Management</a:t>
              </a:r>
            </a:p>
            <a:p>
              <a:pPr marL="93067" indent="-83522">
                <a:lnSpc>
                  <a:spcPts val="567"/>
                </a:lnSpc>
                <a:buChar char="•"/>
                <a:tabLst>
                  <a:tab pos="93544" algn="l"/>
                </a:tabLst>
              </a:pPr>
              <a:r>
                <a:rPr lang="en-US" sz="601">
                  <a:solidFill>
                    <a:schemeClr val="tx1">
                      <a:lumMod val="50000"/>
                    </a:schemeClr>
                  </a:solidFill>
                  <a:latin typeface="Arial"/>
                  <a:cs typeface="Arial"/>
                </a:rPr>
                <a:t>Account Services </a:t>
              </a:r>
              <a:r>
                <a:rPr lang="en-US" sz="601" err="1">
                  <a:solidFill>
                    <a:schemeClr val="tx1">
                      <a:lumMod val="50000"/>
                    </a:schemeClr>
                  </a:solidFill>
                  <a:latin typeface="Arial"/>
                  <a:cs typeface="Arial"/>
                </a:rPr>
                <a:t>Mgmt</a:t>
              </a:r>
              <a:endParaRPr lang="en-US" sz="601">
                <a:solidFill>
                  <a:schemeClr val="tx1">
                    <a:lumMod val="50000"/>
                  </a:schemeClr>
                </a:solidFill>
                <a:latin typeface="Arial"/>
                <a:cs typeface="Arial"/>
              </a:endParaRPr>
            </a:p>
            <a:p>
              <a:pPr marL="93067" indent="-83522">
                <a:lnSpc>
                  <a:spcPts val="567"/>
                </a:lnSpc>
                <a:buChar char="•"/>
                <a:tabLst>
                  <a:tab pos="93544" algn="l"/>
                </a:tabLst>
              </a:pPr>
              <a:endParaRPr lang="en-US" sz="526">
                <a:solidFill>
                  <a:schemeClr val="tx1">
                    <a:lumMod val="50000"/>
                  </a:schemeClr>
                </a:solidFill>
                <a:latin typeface="Arial"/>
                <a:cs typeface="Arial"/>
              </a:endParaRPr>
            </a:p>
          </p:txBody>
        </p:sp>
      </p:grpSp>
      <p:sp>
        <p:nvSpPr>
          <p:cNvPr id="9" name="object 9"/>
          <p:cNvSpPr/>
          <p:nvPr/>
        </p:nvSpPr>
        <p:spPr>
          <a:xfrm>
            <a:off x="351634" y="2388064"/>
            <a:ext cx="2101402" cy="213042"/>
          </a:xfrm>
          <a:custGeom>
            <a:avLst/>
            <a:gdLst/>
            <a:ahLst/>
            <a:cxnLst/>
            <a:rect l="l" t="t" r="r" b="b"/>
            <a:pathLst>
              <a:path w="2592704" h="281305">
                <a:moveTo>
                  <a:pt x="0" y="0"/>
                </a:moveTo>
                <a:lnTo>
                  <a:pt x="2592324" y="0"/>
                </a:lnTo>
                <a:lnTo>
                  <a:pt x="2592324"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Sales &amp; Marketing</a:t>
            </a:r>
            <a:endParaRPr sz="827">
              <a:solidFill>
                <a:schemeClr val="tx1">
                  <a:lumMod val="50000"/>
                </a:schemeClr>
              </a:solidFill>
            </a:endParaRPr>
          </a:p>
        </p:txBody>
      </p:sp>
      <p:sp>
        <p:nvSpPr>
          <p:cNvPr id="240" name="object 94">
            <a:extLst>
              <a:ext uri="{FF2B5EF4-FFF2-40B4-BE49-F238E27FC236}">
                <a16:creationId xmlns:a16="http://schemas.microsoft.com/office/drawing/2014/main" id="{EC120A47-C8A7-4436-8D0E-0B56FB662F73}"/>
              </a:ext>
            </a:extLst>
          </p:cNvPr>
          <p:cNvSpPr txBox="1"/>
          <p:nvPr/>
        </p:nvSpPr>
        <p:spPr>
          <a:xfrm>
            <a:off x="343616" y="2652160"/>
            <a:ext cx="1057095" cy="573895"/>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rgbClr val="404043"/>
                </a:solidFill>
                <a:latin typeface="Arial"/>
                <a:cs typeface="Arial"/>
              </a:rPr>
              <a:t>Broker Onboarding</a:t>
            </a:r>
            <a:endParaRPr sz="601">
              <a:latin typeface="Arial"/>
              <a:cs typeface="Arial"/>
            </a:endParaRPr>
          </a:p>
          <a:p>
            <a:pPr marL="93067" indent="-83522">
              <a:lnSpc>
                <a:spcPts val="567"/>
              </a:lnSpc>
              <a:buChar char="•"/>
              <a:tabLst>
                <a:tab pos="93544" algn="l"/>
              </a:tabLst>
            </a:pPr>
            <a:r>
              <a:rPr lang="en-US" sz="601" spc="-4">
                <a:solidFill>
                  <a:srgbClr val="404043"/>
                </a:solidFill>
                <a:latin typeface="Arial"/>
                <a:cs typeface="Arial"/>
              </a:rPr>
              <a:t>Broker Self-Service</a:t>
            </a:r>
          </a:p>
          <a:p>
            <a:pPr marL="93067" indent="-83522">
              <a:lnSpc>
                <a:spcPts val="567"/>
              </a:lnSpc>
              <a:buChar char="•"/>
              <a:tabLst>
                <a:tab pos="93544" algn="l"/>
              </a:tabLst>
            </a:pPr>
            <a:r>
              <a:rPr lang="en-US" sz="601" spc="-4">
                <a:solidFill>
                  <a:srgbClr val="404043"/>
                </a:solidFill>
                <a:latin typeface="Arial"/>
                <a:cs typeface="Arial"/>
              </a:rPr>
              <a:t>Broker Issue Management</a:t>
            </a:r>
          </a:p>
          <a:p>
            <a:pPr marL="93067" indent="-83522">
              <a:lnSpc>
                <a:spcPts val="567"/>
              </a:lnSpc>
              <a:buChar char="•"/>
              <a:tabLst>
                <a:tab pos="93544" algn="l"/>
              </a:tabLst>
            </a:pPr>
            <a:r>
              <a:rPr lang="en-US" sz="601" spc="-4">
                <a:solidFill>
                  <a:srgbClr val="404043"/>
                </a:solidFill>
                <a:latin typeface="Arial"/>
                <a:cs typeface="Arial"/>
              </a:rPr>
              <a:t>Commissions &amp; Compensations</a:t>
            </a:r>
          </a:p>
          <a:p>
            <a:pPr marL="93067" indent="-83522">
              <a:lnSpc>
                <a:spcPts val="601"/>
              </a:lnSpc>
              <a:spcBef>
                <a:spcPts val="75"/>
              </a:spcBef>
              <a:buChar char="•"/>
              <a:tabLst>
                <a:tab pos="93544" algn="l"/>
              </a:tabLst>
            </a:pPr>
            <a:r>
              <a:rPr lang="en-US" sz="601" spc="-4">
                <a:solidFill>
                  <a:srgbClr val="404043"/>
                </a:solidFill>
                <a:latin typeface="Arial"/>
                <a:cs typeface="Arial"/>
              </a:rPr>
              <a:t>Underwriting</a:t>
            </a:r>
          </a:p>
          <a:p>
            <a:pPr marL="93067" indent="-83522">
              <a:lnSpc>
                <a:spcPts val="601"/>
              </a:lnSpc>
              <a:spcBef>
                <a:spcPts val="75"/>
              </a:spcBef>
              <a:buFontTx/>
              <a:buChar char="•"/>
              <a:tabLst>
                <a:tab pos="93544" algn="l"/>
              </a:tabLst>
            </a:pPr>
            <a:r>
              <a:rPr lang="en-US" sz="601" spc="-4">
                <a:solidFill>
                  <a:srgbClr val="404043"/>
                </a:solidFill>
                <a:latin typeface="Arial"/>
                <a:cs typeface="Arial"/>
              </a:rPr>
              <a:t>Pricing, UW &amp; Actuary</a:t>
            </a:r>
          </a:p>
        </p:txBody>
      </p:sp>
      <p:pic>
        <p:nvPicPr>
          <p:cNvPr id="250" name="Graphic 249" descr="Handshake">
            <a:extLst>
              <a:ext uri="{FF2B5EF4-FFF2-40B4-BE49-F238E27FC236}">
                <a16:creationId xmlns:a16="http://schemas.microsoft.com/office/drawing/2014/main" id="{B2D6FFF9-C290-4416-9D33-466ABB8735A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534" y="2392055"/>
            <a:ext cx="231348" cy="231349"/>
          </a:xfrm>
          <a:prstGeom prst="rect">
            <a:avLst/>
          </a:prstGeom>
        </p:spPr>
      </p:pic>
      <p:sp>
        <p:nvSpPr>
          <p:cNvPr id="272" name="object 94">
            <a:extLst>
              <a:ext uri="{FF2B5EF4-FFF2-40B4-BE49-F238E27FC236}">
                <a16:creationId xmlns:a16="http://schemas.microsoft.com/office/drawing/2014/main" id="{291E292F-2075-47F0-838F-90CBBE531DFF}"/>
              </a:ext>
            </a:extLst>
          </p:cNvPr>
          <p:cNvSpPr txBox="1"/>
          <p:nvPr/>
        </p:nvSpPr>
        <p:spPr>
          <a:xfrm>
            <a:off x="1475799" y="2656705"/>
            <a:ext cx="1151255" cy="317415"/>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rgbClr val="404043"/>
                </a:solidFill>
                <a:latin typeface="Arial"/>
                <a:cs typeface="Arial"/>
              </a:rPr>
              <a:t>Shopping &amp; Quote</a:t>
            </a:r>
            <a:endParaRPr sz="601">
              <a:latin typeface="Arial"/>
              <a:cs typeface="Arial"/>
            </a:endParaRPr>
          </a:p>
          <a:p>
            <a:pPr marL="93067" indent="-83522">
              <a:lnSpc>
                <a:spcPts val="567"/>
              </a:lnSpc>
              <a:buChar char="•"/>
              <a:tabLst>
                <a:tab pos="93544" algn="l"/>
              </a:tabLst>
            </a:pPr>
            <a:r>
              <a:rPr lang="en-US" sz="601" spc="-4">
                <a:solidFill>
                  <a:srgbClr val="404043"/>
                </a:solidFill>
                <a:latin typeface="Arial"/>
                <a:cs typeface="Arial"/>
              </a:rPr>
              <a:t>Opportunity Management</a:t>
            </a:r>
          </a:p>
          <a:p>
            <a:pPr marL="93067" indent="-83522">
              <a:lnSpc>
                <a:spcPts val="567"/>
              </a:lnSpc>
              <a:buChar char="•"/>
              <a:tabLst>
                <a:tab pos="93544" algn="l"/>
              </a:tabLst>
            </a:pPr>
            <a:r>
              <a:rPr lang="en-US" sz="601" spc="-4">
                <a:solidFill>
                  <a:srgbClr val="404043"/>
                </a:solidFill>
                <a:latin typeface="Arial"/>
                <a:cs typeface="Arial"/>
              </a:rPr>
              <a:t>Proposal Management</a:t>
            </a:r>
          </a:p>
          <a:p>
            <a:pPr marL="93067" indent="-83522">
              <a:lnSpc>
                <a:spcPts val="567"/>
              </a:lnSpc>
              <a:buFontTx/>
              <a:buChar char="•"/>
              <a:tabLst>
                <a:tab pos="93544" algn="l"/>
              </a:tabLst>
            </a:pPr>
            <a:r>
              <a:rPr lang="en-US" sz="601" spc="-4">
                <a:solidFill>
                  <a:srgbClr val="404043"/>
                </a:solidFill>
                <a:latin typeface="Arial"/>
                <a:cs typeface="Arial"/>
              </a:rPr>
              <a:t>Marketing</a:t>
            </a:r>
          </a:p>
        </p:txBody>
      </p:sp>
      <p:sp>
        <p:nvSpPr>
          <p:cNvPr id="296" name="object 37">
            <a:extLst>
              <a:ext uri="{FF2B5EF4-FFF2-40B4-BE49-F238E27FC236}">
                <a16:creationId xmlns:a16="http://schemas.microsoft.com/office/drawing/2014/main" id="{07371B6D-815A-4C70-8BA8-51E913AE5EC6}"/>
              </a:ext>
            </a:extLst>
          </p:cNvPr>
          <p:cNvSpPr>
            <a:spLocks/>
          </p:cNvSpPr>
          <p:nvPr/>
        </p:nvSpPr>
        <p:spPr>
          <a:xfrm>
            <a:off x="7980964" y="796111"/>
            <a:ext cx="1005840" cy="173736"/>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bg1">
              <a:lumMod val="95000"/>
            </a:schemeClr>
          </a:solidFill>
          <a:ln>
            <a:solidFill>
              <a:schemeClr val="bg1">
                <a:lumMod val="50000"/>
              </a:schemeClr>
            </a:solidFill>
          </a:ln>
        </p:spPr>
        <p:txBody>
          <a:bodyPr wrap="square" lIns="0" tIns="0" rIns="0" bIns="0" rtlCol="0" anchor="ctr"/>
          <a:lstStyle/>
          <a:p>
            <a:pPr algn="ctr"/>
            <a:r>
              <a:rPr lang="en-US" sz="752">
                <a:solidFill>
                  <a:schemeClr val="tx1">
                    <a:lumMod val="50000"/>
                  </a:schemeClr>
                </a:solidFill>
              </a:rPr>
              <a:t>Product Capabilities</a:t>
            </a:r>
            <a:endParaRPr sz="752">
              <a:solidFill>
                <a:schemeClr val="tx1">
                  <a:lumMod val="50000"/>
                </a:schemeClr>
              </a:solidFill>
            </a:endParaRPr>
          </a:p>
        </p:txBody>
      </p:sp>
      <p:grpSp>
        <p:nvGrpSpPr>
          <p:cNvPr id="4" name="Group 3">
            <a:extLst>
              <a:ext uri="{FF2B5EF4-FFF2-40B4-BE49-F238E27FC236}">
                <a16:creationId xmlns:a16="http://schemas.microsoft.com/office/drawing/2014/main" id="{4497D745-DC36-4695-8B59-CDC07A5374B9}"/>
              </a:ext>
            </a:extLst>
          </p:cNvPr>
          <p:cNvGrpSpPr/>
          <p:nvPr/>
        </p:nvGrpSpPr>
        <p:grpSpPr>
          <a:xfrm>
            <a:off x="7583982" y="2391529"/>
            <a:ext cx="1216402" cy="695207"/>
            <a:chOff x="10090910" y="2960607"/>
            <a:chExt cx="1618490" cy="925012"/>
          </a:xfrm>
        </p:grpSpPr>
        <p:sp>
          <p:nvSpPr>
            <p:cNvPr id="251" name="object 10">
              <a:extLst>
                <a:ext uri="{FF2B5EF4-FFF2-40B4-BE49-F238E27FC236}">
                  <a16:creationId xmlns:a16="http://schemas.microsoft.com/office/drawing/2014/main" id="{EFE1398D-43FB-49AA-A049-A979FC1F5B86}"/>
                </a:ext>
              </a:extLst>
            </p:cNvPr>
            <p:cNvSpPr/>
            <p:nvPr/>
          </p:nvSpPr>
          <p:spPr>
            <a:xfrm>
              <a:off x="10090912" y="2960607"/>
              <a:ext cx="1618488"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Claims</a:t>
              </a:r>
              <a:endParaRPr sz="827">
                <a:solidFill>
                  <a:schemeClr val="tx1">
                    <a:lumMod val="50000"/>
                  </a:schemeClr>
                </a:solidFill>
              </a:endParaRPr>
            </a:p>
          </p:txBody>
        </p:sp>
        <p:sp>
          <p:nvSpPr>
            <p:cNvPr id="253" name="object 94">
              <a:extLst>
                <a:ext uri="{FF2B5EF4-FFF2-40B4-BE49-F238E27FC236}">
                  <a16:creationId xmlns:a16="http://schemas.microsoft.com/office/drawing/2014/main" id="{B8FFC2AB-B3F7-4AF1-BBC5-112144061C31}"/>
                </a:ext>
              </a:extLst>
            </p:cNvPr>
            <p:cNvSpPr txBox="1"/>
            <p:nvPr/>
          </p:nvSpPr>
          <p:spPr>
            <a:xfrm>
              <a:off x="10090910" y="3292650"/>
              <a:ext cx="1610310" cy="592969"/>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Claims Intake &amp; Pre-Adjudication</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Claims Adjudication</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Claims Post Processing</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Payment</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Payment Integrity</a:t>
              </a:r>
            </a:p>
          </p:txBody>
        </p:sp>
        <p:sp>
          <p:nvSpPr>
            <p:cNvPr id="299" name="object 53">
              <a:extLst>
                <a:ext uri="{FF2B5EF4-FFF2-40B4-BE49-F238E27FC236}">
                  <a16:creationId xmlns:a16="http://schemas.microsoft.com/office/drawing/2014/main" id="{A8CC47DF-1E16-4B7D-9687-9D0CF33BBB23}"/>
                </a:ext>
              </a:extLst>
            </p:cNvPr>
            <p:cNvSpPr/>
            <p:nvPr/>
          </p:nvSpPr>
          <p:spPr>
            <a:xfrm>
              <a:off x="10180366" y="3031807"/>
              <a:ext cx="164591" cy="134873"/>
            </a:xfrm>
            <a:prstGeom prst="rect">
              <a:avLst/>
            </a:prstGeom>
            <a:blipFill>
              <a:blip r:embed="rId8" cstate="print">
                <a:extLst>
                  <a:ext uri="{BEBA8EAE-BF5A-486C-A8C5-ECC9F3942E4B}">
                    <a14:imgProps xmlns:a14="http://schemas.microsoft.com/office/drawing/2010/main">
                      <a14:imgLayer r:embed="rId9">
                        <a14:imgEffect>
                          <a14:brightnessContrast bright="-40000" contrast="4000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grpSp>
      <p:grpSp>
        <p:nvGrpSpPr>
          <p:cNvPr id="236" name="Group 235">
            <a:extLst>
              <a:ext uri="{FF2B5EF4-FFF2-40B4-BE49-F238E27FC236}">
                <a16:creationId xmlns:a16="http://schemas.microsoft.com/office/drawing/2014/main" id="{69282F47-5751-4FA2-BD49-2DDD43E49D37}"/>
              </a:ext>
            </a:extLst>
          </p:cNvPr>
          <p:cNvGrpSpPr/>
          <p:nvPr/>
        </p:nvGrpSpPr>
        <p:grpSpPr>
          <a:xfrm>
            <a:off x="2533649" y="4193770"/>
            <a:ext cx="2273587" cy="762967"/>
            <a:chOff x="3371160" y="5480586"/>
            <a:chExt cx="3025134" cy="1015170"/>
          </a:xfrm>
        </p:grpSpPr>
        <p:sp>
          <p:nvSpPr>
            <p:cNvPr id="275" name="object 10">
              <a:extLst>
                <a:ext uri="{FF2B5EF4-FFF2-40B4-BE49-F238E27FC236}">
                  <a16:creationId xmlns:a16="http://schemas.microsoft.com/office/drawing/2014/main" id="{9D3A8373-DCA5-477E-8ED3-7B306081A32E}"/>
                </a:ext>
              </a:extLst>
            </p:cNvPr>
            <p:cNvSpPr/>
            <p:nvPr/>
          </p:nvSpPr>
          <p:spPr>
            <a:xfrm>
              <a:off x="3373482" y="5480586"/>
              <a:ext cx="3022812"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Provider &amp; Network</a:t>
              </a:r>
              <a:endParaRPr sz="827">
                <a:solidFill>
                  <a:schemeClr val="tx1">
                    <a:lumMod val="50000"/>
                  </a:schemeClr>
                </a:solidFill>
              </a:endParaRPr>
            </a:p>
          </p:txBody>
        </p:sp>
        <p:sp>
          <p:nvSpPr>
            <p:cNvPr id="276" name="object 94">
              <a:extLst>
                <a:ext uri="{FF2B5EF4-FFF2-40B4-BE49-F238E27FC236}">
                  <a16:creationId xmlns:a16="http://schemas.microsoft.com/office/drawing/2014/main" id="{6ED3681F-50C3-4C1C-8038-E0FB68066115}"/>
                </a:ext>
              </a:extLst>
            </p:cNvPr>
            <p:cNvSpPr txBox="1"/>
            <p:nvPr/>
          </p:nvSpPr>
          <p:spPr>
            <a:xfrm>
              <a:off x="3371160" y="5843403"/>
              <a:ext cx="1406524" cy="422338"/>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Networks</a:t>
              </a:r>
              <a:endParaRPr sz="601">
                <a:solidFill>
                  <a:schemeClr val="tx1">
                    <a:lumMod val="50000"/>
                  </a:schemeClr>
                </a:solidFill>
                <a:latin typeface="Arial"/>
                <a:cs typeface="Arial"/>
              </a:endParaRPr>
            </a:p>
            <a:p>
              <a:pPr marL="93067" indent="-83522">
                <a:lnSpc>
                  <a:spcPts val="567"/>
                </a:lnSpc>
                <a:buChar char="•"/>
                <a:tabLst>
                  <a:tab pos="93544" algn="l"/>
                </a:tabLst>
              </a:pPr>
              <a:r>
                <a:rPr lang="en-US" sz="601" spc="-4">
                  <a:solidFill>
                    <a:schemeClr val="tx1">
                      <a:lumMod val="50000"/>
                    </a:schemeClr>
                  </a:solidFill>
                  <a:latin typeface="Arial"/>
                  <a:cs typeface="Arial"/>
                </a:rPr>
                <a:t>Provider Reimbursement Rates</a:t>
              </a:r>
            </a:p>
            <a:p>
              <a:pPr marL="93067" indent="-83522">
                <a:lnSpc>
                  <a:spcPts val="567"/>
                </a:lnSpc>
                <a:buChar char="•"/>
                <a:tabLst>
                  <a:tab pos="93544" algn="l"/>
                </a:tabLst>
              </a:pPr>
              <a:r>
                <a:rPr lang="en-US" sz="601" spc="-4">
                  <a:solidFill>
                    <a:schemeClr val="tx1">
                      <a:lumMod val="50000"/>
                    </a:schemeClr>
                  </a:solidFill>
                  <a:latin typeface="Arial"/>
                  <a:cs typeface="Arial"/>
                </a:rPr>
                <a:t>Provider Data management</a:t>
              </a:r>
            </a:p>
          </p:txBody>
        </p:sp>
        <p:sp>
          <p:nvSpPr>
            <p:cNvPr id="277" name="object 94">
              <a:extLst>
                <a:ext uri="{FF2B5EF4-FFF2-40B4-BE49-F238E27FC236}">
                  <a16:creationId xmlns:a16="http://schemas.microsoft.com/office/drawing/2014/main" id="{83E8A42F-808C-4CF2-8C30-77570B7BF2A3}"/>
                </a:ext>
              </a:extLst>
            </p:cNvPr>
            <p:cNvSpPr txBox="1"/>
            <p:nvPr/>
          </p:nvSpPr>
          <p:spPr>
            <a:xfrm>
              <a:off x="4795190" y="5851598"/>
              <a:ext cx="1601104" cy="644158"/>
            </a:xfrm>
            <a:prstGeom prst="rect">
              <a:avLst/>
            </a:prstGeom>
          </p:spPr>
          <p:txBody>
            <a:bodyPr vert="horz" wrap="square" lIns="0" tIns="9545" rIns="0" bIns="0" rtlCol="0">
              <a:spAutoFit/>
            </a:bodyPr>
            <a:lstStyle/>
            <a:p>
              <a:pPr marL="93067" indent="-83522">
                <a:lnSpc>
                  <a:spcPts val="567"/>
                </a:lnSpc>
                <a:buChar char="•"/>
                <a:tabLst>
                  <a:tab pos="93544" algn="l"/>
                </a:tabLst>
              </a:pPr>
              <a:r>
                <a:rPr lang="en-US" sz="601" spc="-4">
                  <a:solidFill>
                    <a:schemeClr val="tx1">
                      <a:lumMod val="50000"/>
                    </a:schemeClr>
                  </a:solidFill>
                  <a:latin typeface="Arial"/>
                  <a:cs typeface="Arial"/>
                </a:rPr>
                <a:t>Provider Contract Management</a:t>
              </a:r>
            </a:p>
            <a:p>
              <a:pPr marL="93067" indent="-83522">
                <a:lnSpc>
                  <a:spcPts val="567"/>
                </a:lnSpc>
                <a:buChar char="•"/>
                <a:tabLst>
                  <a:tab pos="93544" algn="l"/>
                </a:tabLst>
              </a:pPr>
              <a:r>
                <a:rPr lang="en-US" sz="601" spc="-4">
                  <a:solidFill>
                    <a:schemeClr val="tx1">
                      <a:lumMod val="50000"/>
                    </a:schemeClr>
                  </a:solidFill>
                  <a:latin typeface="Arial"/>
                  <a:cs typeface="Arial"/>
                </a:rPr>
                <a:t>Provider Digital Experience</a:t>
              </a:r>
            </a:p>
            <a:p>
              <a:pPr marL="93067" indent="-83522">
                <a:lnSpc>
                  <a:spcPts val="567"/>
                </a:lnSpc>
                <a:buChar char="•"/>
                <a:tabLst>
                  <a:tab pos="93544" algn="l"/>
                </a:tabLst>
              </a:pPr>
              <a:r>
                <a:rPr lang="en-US" sz="601" spc="-4">
                  <a:solidFill>
                    <a:schemeClr val="tx1">
                      <a:lumMod val="50000"/>
                    </a:schemeClr>
                  </a:solidFill>
                  <a:latin typeface="Arial"/>
                  <a:cs typeface="Arial"/>
                </a:rPr>
                <a:t>Search, Directory &amp; Suppressions</a:t>
              </a:r>
            </a:p>
            <a:p>
              <a:pPr marL="93067" indent="-83522">
                <a:lnSpc>
                  <a:spcPts val="567"/>
                </a:lnSpc>
                <a:buFontTx/>
                <a:buChar char="•"/>
                <a:tabLst>
                  <a:tab pos="93544" algn="l"/>
                </a:tabLst>
              </a:pPr>
              <a:r>
                <a:rPr lang="en-US" sz="601" spc="-4">
                  <a:solidFill>
                    <a:schemeClr val="tx1">
                      <a:lumMod val="50000"/>
                    </a:schemeClr>
                  </a:solidFill>
                  <a:cs typeface="Arial"/>
                </a:rPr>
                <a:t>Out of Network Reimbursement</a:t>
              </a:r>
            </a:p>
            <a:p>
              <a:pPr marL="93067" indent="-83522">
                <a:lnSpc>
                  <a:spcPts val="567"/>
                </a:lnSpc>
                <a:buChar char="•"/>
                <a:tabLst>
                  <a:tab pos="93544" algn="l"/>
                </a:tabLst>
              </a:pPr>
              <a:endParaRPr lang="en-US" sz="601" spc="-4">
                <a:solidFill>
                  <a:schemeClr val="tx1">
                    <a:lumMod val="50000"/>
                  </a:schemeClr>
                </a:solidFill>
                <a:latin typeface="Arial"/>
                <a:cs typeface="Arial"/>
              </a:endParaRPr>
            </a:p>
          </p:txBody>
        </p:sp>
        <p:grpSp>
          <p:nvGrpSpPr>
            <p:cNvPr id="235" name="Group 234">
              <a:extLst>
                <a:ext uri="{FF2B5EF4-FFF2-40B4-BE49-F238E27FC236}">
                  <a16:creationId xmlns:a16="http://schemas.microsoft.com/office/drawing/2014/main" id="{0795E133-1FBB-48BE-8CBF-3531CDC49242}"/>
                </a:ext>
              </a:extLst>
            </p:cNvPr>
            <p:cNvGrpSpPr/>
            <p:nvPr/>
          </p:nvGrpSpPr>
          <p:grpSpPr>
            <a:xfrm>
              <a:off x="3466983" y="5555513"/>
              <a:ext cx="213359" cy="152399"/>
              <a:chOff x="2812609" y="5724333"/>
              <a:chExt cx="213359" cy="152399"/>
            </a:xfrm>
          </p:grpSpPr>
          <p:sp>
            <p:nvSpPr>
              <p:cNvPr id="318" name="object 61">
                <a:extLst>
                  <a:ext uri="{FF2B5EF4-FFF2-40B4-BE49-F238E27FC236}">
                    <a16:creationId xmlns:a16="http://schemas.microsoft.com/office/drawing/2014/main" id="{8F4881F7-5BA8-4BD0-9FBE-8DD5002FD152}"/>
                  </a:ext>
                </a:extLst>
              </p:cNvPr>
              <p:cNvSpPr/>
              <p:nvPr/>
            </p:nvSpPr>
            <p:spPr>
              <a:xfrm>
                <a:off x="2812609" y="5724333"/>
                <a:ext cx="213359" cy="152399"/>
              </a:xfrm>
              <a:prstGeom prst="rect">
                <a:avLst/>
              </a:prstGeom>
              <a:blipFill>
                <a:blip r:embed="rId10" cstate="print">
                  <a:extLst>
                    <a:ext uri="{BEBA8EAE-BF5A-486C-A8C5-ECC9F3942E4B}">
                      <a14:imgProps xmlns:a14="http://schemas.microsoft.com/office/drawing/2010/main">
                        <a14:imgLayer r:embed="rId11">
                          <a14:imgEffect>
                            <a14:brightnessContrast bright="-40000" contrast="2000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sp>
            <p:nvSpPr>
              <p:cNvPr id="319" name="object 62">
                <a:extLst>
                  <a:ext uri="{FF2B5EF4-FFF2-40B4-BE49-F238E27FC236}">
                    <a16:creationId xmlns:a16="http://schemas.microsoft.com/office/drawing/2014/main" id="{0604675A-ED10-46F5-B371-D05643756FC4}"/>
                  </a:ext>
                </a:extLst>
              </p:cNvPr>
              <p:cNvSpPr/>
              <p:nvPr/>
            </p:nvSpPr>
            <p:spPr>
              <a:xfrm>
                <a:off x="2888808" y="5759892"/>
                <a:ext cx="60960" cy="81280"/>
              </a:xfrm>
              <a:custGeom>
                <a:avLst/>
                <a:gdLst/>
                <a:ahLst/>
                <a:cxnLst/>
                <a:rect l="l" t="t" r="r" b="b"/>
                <a:pathLst>
                  <a:path w="60960" h="81280">
                    <a:moveTo>
                      <a:pt x="11760" y="0"/>
                    </a:moveTo>
                    <a:lnTo>
                      <a:pt x="6413" y="0"/>
                    </a:lnTo>
                    <a:lnTo>
                      <a:pt x="5346" y="2603"/>
                    </a:lnTo>
                    <a:lnTo>
                      <a:pt x="4279" y="3911"/>
                    </a:lnTo>
                    <a:lnTo>
                      <a:pt x="2133" y="3911"/>
                    </a:lnTo>
                    <a:lnTo>
                      <a:pt x="0" y="5207"/>
                    </a:lnTo>
                    <a:lnTo>
                      <a:pt x="0" y="33870"/>
                    </a:lnTo>
                    <a:lnTo>
                      <a:pt x="1320" y="41139"/>
                    </a:lnTo>
                    <a:lnTo>
                      <a:pt x="4948" y="47063"/>
                    </a:lnTo>
                    <a:lnTo>
                      <a:pt x="10378" y="51276"/>
                    </a:lnTo>
                    <a:lnTo>
                      <a:pt x="17106" y="53416"/>
                    </a:lnTo>
                    <a:lnTo>
                      <a:pt x="17106" y="61226"/>
                    </a:lnTo>
                    <a:lnTo>
                      <a:pt x="18611" y="68679"/>
                    </a:lnTo>
                    <a:lnTo>
                      <a:pt x="22723" y="74909"/>
                    </a:lnTo>
                    <a:lnTo>
                      <a:pt x="28840" y="79184"/>
                    </a:lnTo>
                    <a:lnTo>
                      <a:pt x="36360" y="80772"/>
                    </a:lnTo>
                    <a:lnTo>
                      <a:pt x="43879" y="79184"/>
                    </a:lnTo>
                    <a:lnTo>
                      <a:pt x="49996" y="74909"/>
                    </a:lnTo>
                    <a:lnTo>
                      <a:pt x="50427" y="74256"/>
                    </a:lnTo>
                    <a:lnTo>
                      <a:pt x="28879" y="74256"/>
                    </a:lnTo>
                    <a:lnTo>
                      <a:pt x="22453" y="67741"/>
                    </a:lnTo>
                    <a:lnTo>
                      <a:pt x="22453" y="53416"/>
                    </a:lnTo>
                    <a:lnTo>
                      <a:pt x="32080" y="52108"/>
                    </a:lnTo>
                    <a:lnTo>
                      <a:pt x="36364" y="46901"/>
                    </a:lnTo>
                    <a:lnTo>
                      <a:pt x="11760" y="46901"/>
                    </a:lnTo>
                    <a:lnTo>
                      <a:pt x="6413" y="41694"/>
                    </a:lnTo>
                    <a:lnTo>
                      <a:pt x="6413" y="13030"/>
                    </a:lnTo>
                    <a:lnTo>
                      <a:pt x="12473" y="13030"/>
                    </a:lnTo>
                    <a:lnTo>
                      <a:pt x="13906" y="10426"/>
                    </a:lnTo>
                    <a:lnTo>
                      <a:pt x="13906" y="3911"/>
                    </a:lnTo>
                    <a:lnTo>
                      <a:pt x="11760" y="0"/>
                    </a:lnTo>
                    <a:close/>
                  </a:path>
                  <a:path w="60960" h="81280">
                    <a:moveTo>
                      <a:pt x="57746" y="20840"/>
                    </a:moveTo>
                    <a:lnTo>
                      <a:pt x="48133" y="20840"/>
                    </a:lnTo>
                    <a:lnTo>
                      <a:pt x="44919" y="24752"/>
                    </a:lnTo>
                    <a:lnTo>
                      <a:pt x="44919" y="35179"/>
                    </a:lnTo>
                    <a:lnTo>
                      <a:pt x="47053" y="39077"/>
                    </a:lnTo>
                    <a:lnTo>
                      <a:pt x="50266" y="40386"/>
                    </a:lnTo>
                    <a:lnTo>
                      <a:pt x="50266" y="67741"/>
                    </a:lnTo>
                    <a:lnTo>
                      <a:pt x="43853" y="74256"/>
                    </a:lnTo>
                    <a:lnTo>
                      <a:pt x="50427" y="74256"/>
                    </a:lnTo>
                    <a:lnTo>
                      <a:pt x="54108" y="68679"/>
                    </a:lnTo>
                    <a:lnTo>
                      <a:pt x="55613" y="61226"/>
                    </a:lnTo>
                    <a:lnTo>
                      <a:pt x="55613" y="40386"/>
                    </a:lnTo>
                    <a:lnTo>
                      <a:pt x="58826" y="39077"/>
                    </a:lnTo>
                    <a:lnTo>
                      <a:pt x="60960" y="35179"/>
                    </a:lnTo>
                    <a:lnTo>
                      <a:pt x="60960" y="33870"/>
                    </a:lnTo>
                    <a:lnTo>
                      <a:pt x="51333" y="33870"/>
                    </a:lnTo>
                    <a:lnTo>
                      <a:pt x="50266" y="32575"/>
                    </a:lnTo>
                    <a:lnTo>
                      <a:pt x="50266" y="28663"/>
                    </a:lnTo>
                    <a:lnTo>
                      <a:pt x="51333" y="27355"/>
                    </a:lnTo>
                    <a:lnTo>
                      <a:pt x="60960" y="27355"/>
                    </a:lnTo>
                    <a:lnTo>
                      <a:pt x="60960" y="24752"/>
                    </a:lnTo>
                    <a:lnTo>
                      <a:pt x="57746" y="20840"/>
                    </a:lnTo>
                    <a:close/>
                  </a:path>
                  <a:path w="60960" h="81280">
                    <a:moveTo>
                      <a:pt x="38506" y="13030"/>
                    </a:moveTo>
                    <a:lnTo>
                      <a:pt x="33159" y="13030"/>
                    </a:lnTo>
                    <a:lnTo>
                      <a:pt x="33159" y="41694"/>
                    </a:lnTo>
                    <a:lnTo>
                      <a:pt x="27813" y="46901"/>
                    </a:lnTo>
                    <a:lnTo>
                      <a:pt x="36364" y="46901"/>
                    </a:lnTo>
                    <a:lnTo>
                      <a:pt x="38506" y="44297"/>
                    </a:lnTo>
                    <a:lnTo>
                      <a:pt x="38506" y="13030"/>
                    </a:lnTo>
                    <a:close/>
                  </a:path>
                  <a:path w="60960" h="81280">
                    <a:moveTo>
                      <a:pt x="60960" y="27355"/>
                    </a:moveTo>
                    <a:lnTo>
                      <a:pt x="54546" y="27355"/>
                    </a:lnTo>
                    <a:lnTo>
                      <a:pt x="55613" y="28663"/>
                    </a:lnTo>
                    <a:lnTo>
                      <a:pt x="55613" y="32575"/>
                    </a:lnTo>
                    <a:lnTo>
                      <a:pt x="54546" y="33870"/>
                    </a:lnTo>
                    <a:lnTo>
                      <a:pt x="60960" y="33870"/>
                    </a:lnTo>
                    <a:lnTo>
                      <a:pt x="60960" y="27355"/>
                    </a:lnTo>
                    <a:close/>
                  </a:path>
                  <a:path w="60960" h="81280">
                    <a:moveTo>
                      <a:pt x="12473" y="13030"/>
                    </a:moveTo>
                    <a:lnTo>
                      <a:pt x="6413" y="13030"/>
                    </a:lnTo>
                    <a:lnTo>
                      <a:pt x="7493" y="14325"/>
                    </a:lnTo>
                    <a:lnTo>
                      <a:pt x="11760" y="14325"/>
                    </a:lnTo>
                    <a:lnTo>
                      <a:pt x="12473" y="13030"/>
                    </a:lnTo>
                    <a:close/>
                  </a:path>
                  <a:path w="60960" h="81280">
                    <a:moveTo>
                      <a:pt x="33159" y="0"/>
                    </a:moveTo>
                    <a:lnTo>
                      <a:pt x="27813" y="0"/>
                    </a:lnTo>
                    <a:lnTo>
                      <a:pt x="25666" y="3911"/>
                    </a:lnTo>
                    <a:lnTo>
                      <a:pt x="25666" y="10426"/>
                    </a:lnTo>
                    <a:lnTo>
                      <a:pt x="27813" y="14325"/>
                    </a:lnTo>
                    <a:lnTo>
                      <a:pt x="32080" y="14325"/>
                    </a:lnTo>
                    <a:lnTo>
                      <a:pt x="33159" y="13030"/>
                    </a:lnTo>
                    <a:lnTo>
                      <a:pt x="38506" y="13030"/>
                    </a:lnTo>
                    <a:lnTo>
                      <a:pt x="38506" y="5207"/>
                    </a:lnTo>
                    <a:lnTo>
                      <a:pt x="37426" y="3911"/>
                    </a:lnTo>
                    <a:lnTo>
                      <a:pt x="35293" y="3911"/>
                    </a:lnTo>
                    <a:lnTo>
                      <a:pt x="34226" y="2603"/>
                    </a:lnTo>
                    <a:lnTo>
                      <a:pt x="33159" y="0"/>
                    </a:lnTo>
                    <a:close/>
                  </a:path>
                </a:pathLst>
              </a:custGeom>
              <a:solidFill>
                <a:schemeClr val="accent6">
                  <a:lumMod val="50000"/>
                </a:schemeClr>
              </a:solidFill>
            </p:spPr>
            <p:txBody>
              <a:bodyPr wrap="square" lIns="0" tIns="0" rIns="0" bIns="0" rtlCol="0"/>
              <a:lstStyle/>
              <a:p>
                <a:endParaRPr sz="1353">
                  <a:solidFill>
                    <a:schemeClr val="tx1">
                      <a:lumMod val="50000"/>
                    </a:schemeClr>
                  </a:solidFill>
                </a:endParaRPr>
              </a:p>
            </p:txBody>
          </p:sp>
        </p:grpSp>
      </p:grpSp>
      <p:sp>
        <p:nvSpPr>
          <p:cNvPr id="258" name="object 10">
            <a:extLst>
              <a:ext uri="{FF2B5EF4-FFF2-40B4-BE49-F238E27FC236}">
                <a16:creationId xmlns:a16="http://schemas.microsoft.com/office/drawing/2014/main" id="{EC6C39B9-48F6-4132-948D-F706D117661E}"/>
              </a:ext>
            </a:extLst>
          </p:cNvPr>
          <p:cNvSpPr/>
          <p:nvPr/>
        </p:nvSpPr>
        <p:spPr>
          <a:xfrm>
            <a:off x="402452" y="4252517"/>
            <a:ext cx="1680192" cy="203455"/>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Value Based Reimbursement</a:t>
            </a:r>
            <a:endParaRPr sz="827">
              <a:solidFill>
                <a:schemeClr val="tx1">
                  <a:lumMod val="50000"/>
                </a:schemeClr>
              </a:solidFill>
            </a:endParaRPr>
          </a:p>
        </p:txBody>
      </p:sp>
      <p:sp>
        <p:nvSpPr>
          <p:cNvPr id="273" name="object 94">
            <a:extLst>
              <a:ext uri="{FF2B5EF4-FFF2-40B4-BE49-F238E27FC236}">
                <a16:creationId xmlns:a16="http://schemas.microsoft.com/office/drawing/2014/main" id="{9D11C689-DEC9-4E7C-98DF-E9FAC942EB5A}"/>
              </a:ext>
            </a:extLst>
          </p:cNvPr>
          <p:cNvSpPr txBox="1"/>
          <p:nvPr/>
        </p:nvSpPr>
        <p:spPr>
          <a:xfrm>
            <a:off x="400706" y="4515615"/>
            <a:ext cx="1057095" cy="240471"/>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rgbClr val="404043"/>
                </a:solidFill>
                <a:latin typeface="Arial"/>
                <a:cs typeface="Arial"/>
              </a:rPr>
              <a:t>Capitation</a:t>
            </a:r>
            <a:endParaRPr sz="601">
              <a:latin typeface="Arial"/>
              <a:cs typeface="Arial"/>
            </a:endParaRPr>
          </a:p>
          <a:p>
            <a:pPr marL="93067" indent="-83522">
              <a:lnSpc>
                <a:spcPts val="567"/>
              </a:lnSpc>
              <a:buChar char="•"/>
              <a:tabLst>
                <a:tab pos="93544" algn="l"/>
              </a:tabLst>
            </a:pPr>
            <a:r>
              <a:rPr lang="en-US" sz="601" spc="-4">
                <a:solidFill>
                  <a:srgbClr val="404043"/>
                </a:solidFill>
                <a:latin typeface="Arial"/>
                <a:cs typeface="Arial"/>
              </a:rPr>
              <a:t>Delegated Entity </a:t>
            </a:r>
            <a:br>
              <a:rPr lang="en-US" sz="601" spc="-4">
                <a:solidFill>
                  <a:srgbClr val="404043"/>
                </a:solidFill>
                <a:latin typeface="Arial"/>
                <a:cs typeface="Arial"/>
              </a:rPr>
            </a:br>
            <a:r>
              <a:rPr lang="en-US" sz="601" spc="-4">
                <a:solidFill>
                  <a:srgbClr val="404043"/>
                </a:solidFill>
                <a:latin typeface="Arial"/>
                <a:cs typeface="Arial"/>
              </a:rPr>
              <a:t>Encounters</a:t>
            </a:r>
          </a:p>
        </p:txBody>
      </p:sp>
      <p:sp>
        <p:nvSpPr>
          <p:cNvPr id="274" name="object 94">
            <a:extLst>
              <a:ext uri="{FF2B5EF4-FFF2-40B4-BE49-F238E27FC236}">
                <a16:creationId xmlns:a16="http://schemas.microsoft.com/office/drawing/2014/main" id="{044B6FE3-56C8-4DEE-BF9A-FB7893080C4D}"/>
              </a:ext>
            </a:extLst>
          </p:cNvPr>
          <p:cNvSpPr txBox="1"/>
          <p:nvPr/>
        </p:nvSpPr>
        <p:spPr>
          <a:xfrm>
            <a:off x="1141664" y="4521775"/>
            <a:ext cx="726345" cy="240471"/>
          </a:xfrm>
          <a:prstGeom prst="rect">
            <a:avLst/>
          </a:prstGeom>
        </p:spPr>
        <p:txBody>
          <a:bodyPr vert="horz" wrap="square" lIns="0" tIns="9545" rIns="0" bIns="0" rtlCol="0">
            <a:spAutoFit/>
          </a:bodyPr>
          <a:lstStyle/>
          <a:p>
            <a:pPr marL="93067" indent="-83522">
              <a:lnSpc>
                <a:spcPts val="567"/>
              </a:lnSpc>
              <a:buChar char="•"/>
              <a:tabLst>
                <a:tab pos="93544" algn="l"/>
              </a:tabLst>
            </a:pPr>
            <a:r>
              <a:rPr lang="en-US" sz="601" spc="-4">
                <a:solidFill>
                  <a:srgbClr val="404043"/>
                </a:solidFill>
                <a:latin typeface="Arial"/>
                <a:cs typeface="Arial"/>
              </a:rPr>
              <a:t>Delegation</a:t>
            </a:r>
          </a:p>
          <a:p>
            <a:pPr marL="93067" indent="-83522">
              <a:lnSpc>
                <a:spcPts val="567"/>
              </a:lnSpc>
              <a:buChar char="•"/>
              <a:tabLst>
                <a:tab pos="93544" algn="l"/>
              </a:tabLst>
            </a:pPr>
            <a:r>
              <a:rPr lang="en-US" sz="601" spc="-4">
                <a:solidFill>
                  <a:srgbClr val="404043"/>
                </a:solidFill>
                <a:latin typeface="Arial"/>
                <a:cs typeface="Arial"/>
              </a:rPr>
              <a:t>Incentives &amp; Penalties</a:t>
            </a:r>
          </a:p>
        </p:txBody>
      </p:sp>
      <p:sp>
        <p:nvSpPr>
          <p:cNvPr id="321" name="object 79">
            <a:extLst>
              <a:ext uri="{FF2B5EF4-FFF2-40B4-BE49-F238E27FC236}">
                <a16:creationId xmlns:a16="http://schemas.microsoft.com/office/drawing/2014/main" id="{45E197F9-84D5-46EE-8183-603AC025BAE7}"/>
              </a:ext>
            </a:extLst>
          </p:cNvPr>
          <p:cNvSpPr/>
          <p:nvPr/>
        </p:nvSpPr>
        <p:spPr>
          <a:xfrm>
            <a:off x="433337" y="4302884"/>
            <a:ext cx="137446" cy="122556"/>
          </a:xfrm>
          <a:prstGeom prst="rect">
            <a:avLst/>
          </a:prstGeom>
          <a:blipFill>
            <a:blip r:embed="rId12" cstate="print">
              <a:extLst>
                <a:ext uri="{BEBA8EAE-BF5A-486C-A8C5-ECC9F3942E4B}">
                  <a14:imgProps xmlns:a14="http://schemas.microsoft.com/office/drawing/2010/main">
                    <a14:imgLayer r:embed="rId13">
                      <a14:imgEffect>
                        <a14:brightnessContrast bright="-20000" contrast="40000"/>
                      </a14:imgEffect>
                    </a14:imgLayer>
                  </a14:imgProps>
                </a:ext>
              </a:extLst>
            </a:blip>
            <a:stretch>
              <a:fillRect/>
            </a:stretch>
          </a:blipFill>
        </p:spPr>
        <p:txBody>
          <a:bodyPr wrap="square" lIns="0" tIns="0" rIns="0" bIns="0" rtlCol="0"/>
          <a:lstStyle/>
          <a:p>
            <a:endParaRPr sz="1353"/>
          </a:p>
        </p:txBody>
      </p:sp>
      <p:grpSp>
        <p:nvGrpSpPr>
          <p:cNvPr id="15" name="Group 14">
            <a:extLst>
              <a:ext uri="{FF2B5EF4-FFF2-40B4-BE49-F238E27FC236}">
                <a16:creationId xmlns:a16="http://schemas.microsoft.com/office/drawing/2014/main" id="{4938A9AE-5FFF-47B2-B20B-E0FBE3BF4BA8}"/>
              </a:ext>
            </a:extLst>
          </p:cNvPr>
          <p:cNvGrpSpPr/>
          <p:nvPr/>
        </p:nvGrpSpPr>
        <p:grpSpPr>
          <a:xfrm>
            <a:off x="7268779" y="4213866"/>
            <a:ext cx="1599224" cy="496220"/>
            <a:chOff x="9671514" y="5308487"/>
            <a:chExt cx="2127857" cy="660248"/>
          </a:xfrm>
        </p:grpSpPr>
        <p:sp>
          <p:nvSpPr>
            <p:cNvPr id="286" name="object 10">
              <a:extLst>
                <a:ext uri="{FF2B5EF4-FFF2-40B4-BE49-F238E27FC236}">
                  <a16:creationId xmlns:a16="http://schemas.microsoft.com/office/drawing/2014/main" id="{C30D6019-D8B5-40B4-92AD-C852BA66F7BD}"/>
                </a:ext>
              </a:extLst>
            </p:cNvPr>
            <p:cNvSpPr/>
            <p:nvPr/>
          </p:nvSpPr>
          <p:spPr>
            <a:xfrm>
              <a:off x="9671514" y="5308487"/>
              <a:ext cx="2127857" cy="256328"/>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Services</a:t>
              </a:r>
              <a:endParaRPr sz="827">
                <a:solidFill>
                  <a:schemeClr val="tx1">
                    <a:lumMod val="50000"/>
                  </a:schemeClr>
                </a:solidFill>
              </a:endParaRPr>
            </a:p>
          </p:txBody>
        </p:sp>
        <p:sp>
          <p:nvSpPr>
            <p:cNvPr id="287" name="object 94">
              <a:extLst>
                <a:ext uri="{FF2B5EF4-FFF2-40B4-BE49-F238E27FC236}">
                  <a16:creationId xmlns:a16="http://schemas.microsoft.com/office/drawing/2014/main" id="{F8DB6897-2DAB-4F79-B6B4-A693B7A1869A}"/>
                </a:ext>
              </a:extLst>
            </p:cNvPr>
            <p:cNvSpPr txBox="1"/>
            <p:nvPr/>
          </p:nvSpPr>
          <p:spPr>
            <a:xfrm>
              <a:off x="9685853" y="5614649"/>
              <a:ext cx="1406524" cy="354086"/>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M&amp;A Integrations</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Migration</a:t>
              </a:r>
            </a:p>
            <a:p>
              <a:pPr marL="93067" indent="-83522">
                <a:lnSpc>
                  <a:spcPts val="601"/>
                </a:lnSpc>
                <a:spcBef>
                  <a:spcPts val="75"/>
                </a:spcBef>
                <a:buChar char="•"/>
                <a:tabLst>
                  <a:tab pos="93544" algn="l"/>
                </a:tabLst>
              </a:pPr>
              <a:r>
                <a:rPr lang="en-US" sz="601" spc="-4">
                  <a:solidFill>
                    <a:schemeClr val="tx1">
                      <a:lumMod val="50000"/>
                    </a:schemeClr>
                  </a:solidFill>
                  <a:cs typeface="Arial"/>
                </a:rPr>
                <a:t>IVR </a:t>
              </a:r>
              <a:endParaRPr sz="601">
                <a:solidFill>
                  <a:schemeClr val="tx1">
                    <a:lumMod val="50000"/>
                  </a:schemeClr>
                </a:solidFill>
                <a:latin typeface="Arial"/>
                <a:cs typeface="Arial"/>
              </a:endParaRPr>
            </a:p>
          </p:txBody>
        </p:sp>
        <p:sp>
          <p:nvSpPr>
            <p:cNvPr id="289" name="object 94">
              <a:extLst>
                <a:ext uri="{FF2B5EF4-FFF2-40B4-BE49-F238E27FC236}">
                  <a16:creationId xmlns:a16="http://schemas.microsoft.com/office/drawing/2014/main" id="{B2011EA9-3E44-4FB9-B02B-4F0EAE8876BE}"/>
                </a:ext>
              </a:extLst>
            </p:cNvPr>
            <p:cNvSpPr txBox="1"/>
            <p:nvPr/>
          </p:nvSpPr>
          <p:spPr>
            <a:xfrm>
              <a:off x="10672680" y="5618481"/>
              <a:ext cx="1126691" cy="217580"/>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Vendor &amp; Integration (incl PBM)</a:t>
              </a:r>
              <a:endParaRPr sz="601">
                <a:solidFill>
                  <a:schemeClr val="tx1">
                    <a:lumMod val="50000"/>
                  </a:schemeClr>
                </a:solidFill>
                <a:latin typeface="Arial"/>
                <a:cs typeface="Arial"/>
              </a:endParaRPr>
            </a:p>
          </p:txBody>
        </p:sp>
        <p:sp>
          <p:nvSpPr>
            <p:cNvPr id="323" name="object 78">
              <a:extLst>
                <a:ext uri="{FF2B5EF4-FFF2-40B4-BE49-F238E27FC236}">
                  <a16:creationId xmlns:a16="http://schemas.microsoft.com/office/drawing/2014/main" id="{68C9647B-0ABE-4B4E-A3BF-D91FDB41C6FA}"/>
                </a:ext>
              </a:extLst>
            </p:cNvPr>
            <p:cNvSpPr/>
            <p:nvPr/>
          </p:nvSpPr>
          <p:spPr>
            <a:xfrm>
              <a:off x="9765373" y="5361495"/>
              <a:ext cx="164338" cy="152158"/>
            </a:xfrm>
            <a:prstGeom prst="rect">
              <a:avLst/>
            </a:prstGeom>
            <a:blipFill>
              <a:blip r:embed="rId14" cstate="print">
                <a:extLst>
                  <a:ext uri="{BEBA8EAE-BF5A-486C-A8C5-ECC9F3942E4B}">
                    <a14:imgProps xmlns:a14="http://schemas.microsoft.com/office/drawing/2010/main">
                      <a14:imgLayer r:embed="rId15">
                        <a14:imgEffect>
                          <a14:brightnessContrast bright="-40000" contrast="4000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grpSp>
      <p:grpSp>
        <p:nvGrpSpPr>
          <p:cNvPr id="14" name="Group 13">
            <a:extLst>
              <a:ext uri="{FF2B5EF4-FFF2-40B4-BE49-F238E27FC236}">
                <a16:creationId xmlns:a16="http://schemas.microsoft.com/office/drawing/2014/main" id="{6E29B9B1-9D85-4F12-BDFC-34BCE3B8AC16}"/>
              </a:ext>
            </a:extLst>
          </p:cNvPr>
          <p:cNvGrpSpPr/>
          <p:nvPr/>
        </p:nvGrpSpPr>
        <p:grpSpPr>
          <a:xfrm>
            <a:off x="5313769" y="4230670"/>
            <a:ext cx="1302239" cy="416252"/>
            <a:chOff x="7111261" y="5330837"/>
            <a:chExt cx="1732701" cy="553846"/>
          </a:xfrm>
        </p:grpSpPr>
        <p:sp>
          <p:nvSpPr>
            <p:cNvPr id="282" name="object 10">
              <a:extLst>
                <a:ext uri="{FF2B5EF4-FFF2-40B4-BE49-F238E27FC236}">
                  <a16:creationId xmlns:a16="http://schemas.microsoft.com/office/drawing/2014/main" id="{153064D9-8219-4040-BC3E-56AA969A8BB9}"/>
                </a:ext>
              </a:extLst>
            </p:cNvPr>
            <p:cNvSpPr/>
            <p:nvPr/>
          </p:nvSpPr>
          <p:spPr>
            <a:xfrm>
              <a:off x="7111261" y="5330837"/>
              <a:ext cx="1699677" cy="262243"/>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Clinical</a:t>
              </a:r>
              <a:endParaRPr sz="827">
                <a:solidFill>
                  <a:schemeClr val="tx1">
                    <a:lumMod val="50000"/>
                  </a:schemeClr>
                </a:solidFill>
              </a:endParaRPr>
            </a:p>
          </p:txBody>
        </p:sp>
        <p:sp>
          <p:nvSpPr>
            <p:cNvPr id="283" name="object 94">
              <a:extLst>
                <a:ext uri="{FF2B5EF4-FFF2-40B4-BE49-F238E27FC236}">
                  <a16:creationId xmlns:a16="http://schemas.microsoft.com/office/drawing/2014/main" id="{33253C55-2810-426B-84E3-0806664876B4}"/>
                </a:ext>
              </a:extLst>
            </p:cNvPr>
            <p:cNvSpPr txBox="1"/>
            <p:nvPr/>
          </p:nvSpPr>
          <p:spPr>
            <a:xfrm>
              <a:off x="7144285" y="5667103"/>
              <a:ext cx="1699677" cy="217580"/>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Utilization Management</a:t>
              </a:r>
              <a:endParaRPr sz="601">
                <a:solidFill>
                  <a:schemeClr val="tx1">
                    <a:lumMod val="50000"/>
                  </a:schemeClr>
                </a:solidFill>
                <a:latin typeface="Arial"/>
                <a:cs typeface="Arial"/>
              </a:endParaRPr>
            </a:p>
            <a:p>
              <a:pPr marL="93067" indent="-83522">
                <a:lnSpc>
                  <a:spcPts val="567"/>
                </a:lnSpc>
                <a:buChar char="•"/>
                <a:tabLst>
                  <a:tab pos="93544" algn="l"/>
                </a:tabLst>
              </a:pPr>
              <a:r>
                <a:rPr lang="en-US" sz="601" spc="-4">
                  <a:solidFill>
                    <a:schemeClr val="tx1">
                      <a:lumMod val="50000"/>
                    </a:schemeClr>
                  </a:solidFill>
                  <a:latin typeface="Arial"/>
                  <a:cs typeface="Arial"/>
                </a:rPr>
                <a:t>Health &amp; Care Management</a:t>
              </a:r>
            </a:p>
          </p:txBody>
        </p:sp>
        <p:sp>
          <p:nvSpPr>
            <p:cNvPr id="169" name="object 50">
              <a:extLst>
                <a:ext uri="{FF2B5EF4-FFF2-40B4-BE49-F238E27FC236}">
                  <a16:creationId xmlns:a16="http://schemas.microsoft.com/office/drawing/2014/main" id="{D693F66B-67E5-4801-93C9-91394AA175FD}"/>
                </a:ext>
              </a:extLst>
            </p:cNvPr>
            <p:cNvSpPr/>
            <p:nvPr/>
          </p:nvSpPr>
          <p:spPr>
            <a:xfrm>
              <a:off x="7168824" y="5363305"/>
              <a:ext cx="244856" cy="193819"/>
            </a:xfrm>
            <a:prstGeom prst="rect">
              <a:avLst/>
            </a:prstGeom>
            <a:blipFill>
              <a:blip r:embed="rId16" cstate="print"/>
              <a:stretch>
                <a:fillRect/>
              </a:stretch>
            </a:blipFill>
          </p:spPr>
          <p:txBody>
            <a:bodyPr wrap="square" lIns="0" tIns="0" rIns="0" bIns="0" rtlCol="0"/>
            <a:lstStyle/>
            <a:p>
              <a:endParaRPr sz="752">
                <a:solidFill>
                  <a:schemeClr val="tx1">
                    <a:lumMod val="50000"/>
                  </a:schemeClr>
                </a:solidFill>
              </a:endParaRPr>
            </a:p>
          </p:txBody>
        </p:sp>
      </p:grpSp>
      <p:grpSp>
        <p:nvGrpSpPr>
          <p:cNvPr id="23" name="Group 22">
            <a:extLst>
              <a:ext uri="{FF2B5EF4-FFF2-40B4-BE49-F238E27FC236}">
                <a16:creationId xmlns:a16="http://schemas.microsoft.com/office/drawing/2014/main" id="{2F4F61EE-786C-435D-82D4-C83CF568CCF5}"/>
              </a:ext>
            </a:extLst>
          </p:cNvPr>
          <p:cNvGrpSpPr/>
          <p:nvPr/>
        </p:nvGrpSpPr>
        <p:grpSpPr>
          <a:xfrm>
            <a:off x="3271060" y="2391761"/>
            <a:ext cx="1311122" cy="653883"/>
            <a:chOff x="4352326" y="3066633"/>
            <a:chExt cx="1744521" cy="870027"/>
          </a:xfrm>
        </p:grpSpPr>
        <p:sp>
          <p:nvSpPr>
            <p:cNvPr id="10" name="object 10"/>
            <p:cNvSpPr/>
            <p:nvPr/>
          </p:nvSpPr>
          <p:spPr>
            <a:xfrm>
              <a:off x="4352326" y="3066633"/>
              <a:ext cx="1730973"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Member</a:t>
              </a:r>
              <a:endParaRPr sz="827">
                <a:solidFill>
                  <a:schemeClr val="tx1">
                    <a:lumMod val="50000"/>
                  </a:schemeClr>
                </a:solidFill>
              </a:endParaRPr>
            </a:p>
          </p:txBody>
        </p:sp>
        <p:sp>
          <p:nvSpPr>
            <p:cNvPr id="94" name="object 94"/>
            <p:cNvSpPr txBox="1"/>
            <p:nvPr/>
          </p:nvSpPr>
          <p:spPr>
            <a:xfrm>
              <a:off x="4352326" y="3411944"/>
              <a:ext cx="1744521" cy="524716"/>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Enrollment &amp; Eligibility</a:t>
              </a:r>
              <a:endParaRPr sz="601">
                <a:solidFill>
                  <a:schemeClr val="tx1">
                    <a:lumMod val="50000"/>
                  </a:schemeClr>
                </a:solidFill>
                <a:latin typeface="Arial"/>
                <a:cs typeface="Arial"/>
              </a:endParaRPr>
            </a:p>
            <a:p>
              <a:pPr marL="93067" indent="-83522">
                <a:lnSpc>
                  <a:spcPts val="567"/>
                </a:lnSpc>
                <a:buChar char="•"/>
                <a:tabLst>
                  <a:tab pos="93544" algn="l"/>
                </a:tabLst>
              </a:pPr>
              <a:r>
                <a:rPr lang="en-US" sz="601" spc="-4">
                  <a:solidFill>
                    <a:schemeClr val="tx1">
                      <a:lumMod val="50000"/>
                    </a:schemeClr>
                  </a:solidFill>
                  <a:latin typeface="Arial"/>
                  <a:cs typeface="Arial"/>
                </a:rPr>
                <a:t>Member Fulfillment</a:t>
              </a:r>
            </a:p>
            <a:p>
              <a:pPr marL="93067" indent="-83522">
                <a:lnSpc>
                  <a:spcPts val="567"/>
                </a:lnSpc>
                <a:buChar char="•"/>
                <a:tabLst>
                  <a:tab pos="93544" algn="l"/>
                </a:tabLst>
              </a:pPr>
              <a:r>
                <a:rPr lang="en-US" sz="601" spc="-4">
                  <a:solidFill>
                    <a:schemeClr val="tx1">
                      <a:lumMod val="50000"/>
                    </a:schemeClr>
                  </a:solidFill>
                  <a:latin typeface="Arial"/>
                  <a:cs typeface="Arial"/>
                </a:rPr>
                <a:t>Member Self-Service &amp; Experience</a:t>
              </a:r>
              <a:endParaRPr sz="601">
                <a:solidFill>
                  <a:schemeClr val="tx1">
                    <a:lumMod val="50000"/>
                  </a:schemeClr>
                </a:solidFill>
                <a:latin typeface="Arial"/>
                <a:cs typeface="Arial"/>
              </a:endParaRPr>
            </a:p>
            <a:p>
              <a:pPr marL="93067" indent="-83522">
                <a:lnSpc>
                  <a:spcPts val="567"/>
                </a:lnSpc>
                <a:buChar char="•"/>
                <a:tabLst>
                  <a:tab pos="93544" algn="l"/>
                </a:tabLst>
              </a:pPr>
              <a:r>
                <a:rPr lang="en-US" sz="601" spc="-4">
                  <a:solidFill>
                    <a:schemeClr val="tx1">
                      <a:lumMod val="50000"/>
                    </a:schemeClr>
                  </a:solidFill>
                  <a:latin typeface="Arial"/>
                  <a:cs typeface="Arial"/>
                </a:rPr>
                <a:t>Member Data &amp; Preferences</a:t>
              </a:r>
            </a:p>
            <a:p>
              <a:pPr marL="93067" indent="-83522">
                <a:lnSpc>
                  <a:spcPts val="567"/>
                </a:lnSpc>
                <a:buChar char="•"/>
                <a:tabLst>
                  <a:tab pos="93544" algn="l"/>
                </a:tabLst>
              </a:pPr>
              <a:r>
                <a:rPr lang="en-US" sz="601" spc="-4">
                  <a:solidFill>
                    <a:schemeClr val="tx1">
                      <a:lumMod val="50000"/>
                    </a:schemeClr>
                  </a:solidFill>
                  <a:latin typeface="Arial"/>
                  <a:cs typeface="Arial"/>
                </a:rPr>
                <a:t>Member Call Center &amp; Issue </a:t>
              </a:r>
              <a:r>
                <a:rPr lang="en-US" sz="601" spc="-4" err="1">
                  <a:solidFill>
                    <a:schemeClr val="tx1">
                      <a:lumMod val="50000"/>
                    </a:schemeClr>
                  </a:solidFill>
                  <a:latin typeface="Arial"/>
                  <a:cs typeface="Arial"/>
                </a:rPr>
                <a:t>Mgmt</a:t>
              </a:r>
              <a:endParaRPr lang="en-US" sz="601" spc="-4">
                <a:solidFill>
                  <a:schemeClr val="tx1">
                    <a:lumMod val="50000"/>
                  </a:schemeClr>
                </a:solidFill>
                <a:latin typeface="Arial"/>
                <a:cs typeface="Arial"/>
              </a:endParaRPr>
            </a:p>
          </p:txBody>
        </p:sp>
        <p:sp>
          <p:nvSpPr>
            <p:cNvPr id="104" name="object 80">
              <a:extLst>
                <a:ext uri="{FF2B5EF4-FFF2-40B4-BE49-F238E27FC236}">
                  <a16:creationId xmlns:a16="http://schemas.microsoft.com/office/drawing/2014/main" id="{CD658C75-5098-4097-8689-F83DC5E13163}"/>
                </a:ext>
              </a:extLst>
            </p:cNvPr>
            <p:cNvSpPr/>
            <p:nvPr/>
          </p:nvSpPr>
          <p:spPr>
            <a:xfrm>
              <a:off x="4458371" y="3131058"/>
              <a:ext cx="132588" cy="138684"/>
            </a:xfrm>
            <a:prstGeom prst="rect">
              <a:avLst/>
            </a:prstGeom>
            <a:blipFill>
              <a:blip r:embed="rId17" cstate="print">
                <a:extLst>
                  <a:ext uri="{BEBA8EAE-BF5A-486C-A8C5-ECC9F3942E4B}">
                    <a14:imgProps xmlns:a14="http://schemas.microsoft.com/office/drawing/2010/main">
                      <a14:imgLayer r:embed="rId18">
                        <a14:imgEffect>
                          <a14:brightnessContrast bright="-40000" contrast="-4000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grpSp>
      <p:sp>
        <p:nvSpPr>
          <p:cNvPr id="135" name="object 10">
            <a:extLst>
              <a:ext uri="{FF2B5EF4-FFF2-40B4-BE49-F238E27FC236}">
                <a16:creationId xmlns:a16="http://schemas.microsoft.com/office/drawing/2014/main" id="{05874B69-17C5-4267-A621-2DEA25075F05}"/>
              </a:ext>
            </a:extLst>
          </p:cNvPr>
          <p:cNvSpPr/>
          <p:nvPr/>
        </p:nvSpPr>
        <p:spPr>
          <a:xfrm>
            <a:off x="441512" y="3322387"/>
            <a:ext cx="1468972" cy="213042"/>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Product Development</a:t>
            </a:r>
            <a:endParaRPr sz="827">
              <a:solidFill>
                <a:schemeClr val="tx1">
                  <a:lumMod val="50000"/>
                </a:schemeClr>
              </a:solidFill>
            </a:endParaRPr>
          </a:p>
        </p:txBody>
      </p:sp>
      <p:sp>
        <p:nvSpPr>
          <p:cNvPr id="136" name="object 94">
            <a:extLst>
              <a:ext uri="{FF2B5EF4-FFF2-40B4-BE49-F238E27FC236}">
                <a16:creationId xmlns:a16="http://schemas.microsoft.com/office/drawing/2014/main" id="{142EEE3F-82F7-4FBB-B7D4-11F5DF63DF37}"/>
              </a:ext>
            </a:extLst>
          </p:cNvPr>
          <p:cNvSpPr txBox="1"/>
          <p:nvPr/>
        </p:nvSpPr>
        <p:spPr>
          <a:xfrm>
            <a:off x="494925" y="3607053"/>
            <a:ext cx="1215610" cy="163526"/>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rgbClr val="404043"/>
                </a:solidFill>
                <a:latin typeface="Arial"/>
                <a:cs typeface="Arial"/>
              </a:rPr>
              <a:t>Product Offering</a:t>
            </a:r>
            <a:endParaRPr sz="601">
              <a:latin typeface="Arial"/>
              <a:cs typeface="Arial"/>
            </a:endParaRPr>
          </a:p>
          <a:p>
            <a:pPr marL="93067" indent="-83522">
              <a:lnSpc>
                <a:spcPts val="567"/>
              </a:lnSpc>
              <a:buChar char="•"/>
              <a:tabLst>
                <a:tab pos="93544" algn="l"/>
              </a:tabLst>
            </a:pPr>
            <a:r>
              <a:rPr lang="en-US" sz="601" spc="-4">
                <a:solidFill>
                  <a:srgbClr val="404043"/>
                </a:solidFill>
                <a:latin typeface="Arial"/>
                <a:cs typeface="Arial"/>
              </a:rPr>
              <a:t>Product Filing</a:t>
            </a:r>
            <a:endParaRPr sz="601">
              <a:latin typeface="Arial"/>
              <a:cs typeface="Arial"/>
            </a:endParaRPr>
          </a:p>
        </p:txBody>
      </p:sp>
      <p:pic>
        <p:nvPicPr>
          <p:cNvPr id="116" name="Picture 115">
            <a:extLst>
              <a:ext uri="{FF2B5EF4-FFF2-40B4-BE49-F238E27FC236}">
                <a16:creationId xmlns:a16="http://schemas.microsoft.com/office/drawing/2014/main" id="{0C1A4289-C073-4BFD-936A-6216EA2D02FF}"/>
              </a:ext>
            </a:extLst>
          </p:cNvPr>
          <p:cNvPicPr>
            <a:picLocks noChangeAspect="1"/>
          </p:cNvPicPr>
          <p:nvPr/>
        </p:nvPicPr>
        <p:blipFill>
          <a:blip r:embed="rId19">
            <a:extLst>
              <a:ext uri="{BEBA8EAE-BF5A-486C-A8C5-ECC9F3942E4B}">
                <a14:imgProps xmlns:a14="http://schemas.microsoft.com/office/drawing/2010/main">
                  <a14:imgLayer r:embed="rId20">
                    <a14:imgEffect>
                      <a14:brightnessContrast bright="-40000" contrast="20000"/>
                    </a14:imgEffect>
                  </a14:imgLayer>
                </a14:imgProps>
              </a:ext>
            </a:extLst>
          </a:blip>
          <a:stretch>
            <a:fillRect/>
          </a:stretch>
        </p:blipFill>
        <p:spPr>
          <a:xfrm>
            <a:off x="449719" y="3336809"/>
            <a:ext cx="180200" cy="144331"/>
          </a:xfrm>
          <a:prstGeom prst="rect">
            <a:avLst/>
          </a:prstGeom>
        </p:spPr>
      </p:pic>
      <p:sp>
        <p:nvSpPr>
          <p:cNvPr id="8" name="Rectangle 7">
            <a:extLst>
              <a:ext uri="{FF2B5EF4-FFF2-40B4-BE49-F238E27FC236}">
                <a16:creationId xmlns:a16="http://schemas.microsoft.com/office/drawing/2014/main" id="{6C98BBFE-FB5C-4F27-9175-FEE62297553C}"/>
              </a:ext>
            </a:extLst>
          </p:cNvPr>
          <p:cNvSpPr/>
          <p:nvPr/>
        </p:nvSpPr>
        <p:spPr>
          <a:xfrm>
            <a:off x="6548575" y="768805"/>
            <a:ext cx="377026" cy="208070"/>
          </a:xfrm>
          <a:prstGeom prst="rect">
            <a:avLst/>
          </a:prstGeom>
        </p:spPr>
        <p:txBody>
          <a:bodyPr wrap="none">
            <a:spAutoFit/>
          </a:bodyPr>
          <a:lstStyle/>
          <a:p>
            <a:r>
              <a:rPr lang="en-US" sz="752"/>
              <a:t>Key:</a:t>
            </a:r>
          </a:p>
        </p:txBody>
      </p:sp>
      <p:grpSp>
        <p:nvGrpSpPr>
          <p:cNvPr id="19" name="Group 18">
            <a:extLst>
              <a:ext uri="{FF2B5EF4-FFF2-40B4-BE49-F238E27FC236}">
                <a16:creationId xmlns:a16="http://schemas.microsoft.com/office/drawing/2014/main" id="{34C28138-F201-4410-AD80-FE73859E9496}"/>
              </a:ext>
            </a:extLst>
          </p:cNvPr>
          <p:cNvGrpSpPr/>
          <p:nvPr/>
        </p:nvGrpSpPr>
        <p:grpSpPr>
          <a:xfrm>
            <a:off x="3826943" y="3286583"/>
            <a:ext cx="2277511" cy="526184"/>
            <a:chOff x="4468984" y="4153008"/>
            <a:chExt cx="3030355" cy="700117"/>
          </a:xfrm>
        </p:grpSpPr>
        <p:sp>
          <p:nvSpPr>
            <p:cNvPr id="255" name="object 94">
              <a:extLst>
                <a:ext uri="{FF2B5EF4-FFF2-40B4-BE49-F238E27FC236}">
                  <a16:creationId xmlns:a16="http://schemas.microsoft.com/office/drawing/2014/main" id="{D8D1805D-FA30-4763-AFBF-0A20DEC0C6EF}"/>
                </a:ext>
              </a:extLst>
            </p:cNvPr>
            <p:cNvSpPr txBox="1"/>
            <p:nvPr/>
          </p:nvSpPr>
          <p:spPr>
            <a:xfrm>
              <a:off x="4468984" y="4499039"/>
              <a:ext cx="1406524" cy="354086"/>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Data, Reporting &amp; Analytics</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Document Management</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Material Delivery </a:t>
              </a:r>
            </a:p>
          </p:txBody>
        </p:sp>
        <p:sp>
          <p:nvSpPr>
            <p:cNvPr id="256" name="object 10">
              <a:extLst>
                <a:ext uri="{FF2B5EF4-FFF2-40B4-BE49-F238E27FC236}">
                  <a16:creationId xmlns:a16="http://schemas.microsoft.com/office/drawing/2014/main" id="{85EE599F-AE30-4010-9299-25EDA86D1FEF}"/>
                </a:ext>
              </a:extLst>
            </p:cNvPr>
            <p:cNvSpPr/>
            <p:nvPr/>
          </p:nvSpPr>
          <p:spPr>
            <a:xfrm>
              <a:off x="4483099" y="4153008"/>
              <a:ext cx="2889583"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Common Services</a:t>
              </a:r>
              <a:endParaRPr sz="827">
                <a:solidFill>
                  <a:schemeClr val="tx1">
                    <a:lumMod val="50000"/>
                  </a:schemeClr>
                </a:solidFill>
              </a:endParaRPr>
            </a:p>
          </p:txBody>
        </p:sp>
        <p:sp>
          <p:nvSpPr>
            <p:cNvPr id="257" name="object 94">
              <a:extLst>
                <a:ext uri="{FF2B5EF4-FFF2-40B4-BE49-F238E27FC236}">
                  <a16:creationId xmlns:a16="http://schemas.microsoft.com/office/drawing/2014/main" id="{C48DB667-5037-49D0-AE20-6F4DCC405380}"/>
                </a:ext>
              </a:extLst>
            </p:cNvPr>
            <p:cNvSpPr txBox="1"/>
            <p:nvPr/>
          </p:nvSpPr>
          <p:spPr>
            <a:xfrm>
              <a:off x="5911065" y="4495800"/>
              <a:ext cx="1588274" cy="115202"/>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Configuration</a:t>
              </a:r>
            </a:p>
          </p:txBody>
        </p:sp>
        <p:sp>
          <p:nvSpPr>
            <p:cNvPr id="338" name="object 92">
              <a:extLst>
                <a:ext uri="{FF2B5EF4-FFF2-40B4-BE49-F238E27FC236}">
                  <a16:creationId xmlns:a16="http://schemas.microsoft.com/office/drawing/2014/main" id="{AF2B6DF4-91D6-47D7-A0B4-329EEADF1231}"/>
                </a:ext>
              </a:extLst>
            </p:cNvPr>
            <p:cNvSpPr>
              <a:spLocks noChangeAspect="1"/>
            </p:cNvSpPr>
            <p:nvPr/>
          </p:nvSpPr>
          <p:spPr>
            <a:xfrm>
              <a:off x="4564628" y="4212578"/>
              <a:ext cx="174623" cy="156483"/>
            </a:xfrm>
            <a:prstGeom prst="rect">
              <a:avLst/>
            </a:prstGeom>
            <a:blipFill>
              <a:blip r:embed="rId21" cstate="print">
                <a:extLst>
                  <a:ext uri="{BEBA8EAE-BF5A-486C-A8C5-ECC9F3942E4B}">
                    <a14:imgProps xmlns:a14="http://schemas.microsoft.com/office/drawing/2010/main">
                      <a14:imgLayer r:embed="rId22">
                        <a14:imgEffect>
                          <a14:artisticGlowEdges trans="0" smoothness="1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grpSp>
      <p:grpSp>
        <p:nvGrpSpPr>
          <p:cNvPr id="127" name="Group 126">
            <a:extLst>
              <a:ext uri="{FF2B5EF4-FFF2-40B4-BE49-F238E27FC236}">
                <a16:creationId xmlns:a16="http://schemas.microsoft.com/office/drawing/2014/main" id="{7ABF8AB4-9340-449D-AB05-392910F77686}"/>
              </a:ext>
            </a:extLst>
          </p:cNvPr>
          <p:cNvGrpSpPr>
            <a:grpSpLocks noChangeAspect="1"/>
          </p:cNvGrpSpPr>
          <p:nvPr/>
        </p:nvGrpSpPr>
        <p:grpSpPr>
          <a:xfrm>
            <a:off x="2070441" y="1460133"/>
            <a:ext cx="1742967" cy="237205"/>
            <a:chOff x="2550626" y="1828862"/>
            <a:chExt cx="2100020" cy="285796"/>
          </a:xfrm>
          <a:solidFill>
            <a:schemeClr val="accent3">
              <a:lumMod val="20000"/>
              <a:lumOff val="80000"/>
            </a:schemeClr>
          </a:solidFill>
        </p:grpSpPr>
        <p:sp>
          <p:nvSpPr>
            <p:cNvPr id="128" name="object 37">
              <a:extLst>
                <a:ext uri="{FF2B5EF4-FFF2-40B4-BE49-F238E27FC236}">
                  <a16:creationId xmlns:a16="http://schemas.microsoft.com/office/drawing/2014/main" id="{E3A8B06F-3880-4980-8A98-F3435DF419A7}"/>
                </a:ext>
              </a:extLst>
            </p:cNvPr>
            <p:cNvSpPr/>
            <p:nvPr/>
          </p:nvSpPr>
          <p:spPr>
            <a:xfrm>
              <a:off x="2550626" y="1828862"/>
              <a:ext cx="2100020" cy="285796"/>
            </a:xfrm>
            <a:custGeom>
              <a:avLst/>
              <a:gdLst/>
              <a:ahLst/>
              <a:cxnLst/>
              <a:rect l="l" t="t" r="r" b="b"/>
              <a:pathLst>
                <a:path w="1290320" h="281305">
                  <a:moveTo>
                    <a:pt x="0" y="0"/>
                  </a:moveTo>
                  <a:lnTo>
                    <a:pt x="1290065" y="0"/>
                  </a:lnTo>
                  <a:lnTo>
                    <a:pt x="1290065" y="281177"/>
                  </a:lnTo>
                  <a:lnTo>
                    <a:pt x="0" y="281177"/>
                  </a:lnTo>
                  <a:lnTo>
                    <a:pt x="0" y="0"/>
                  </a:lnTo>
                  <a:close/>
                </a:path>
              </a:pathLst>
            </a:custGeom>
            <a:grpFill/>
            <a:ln>
              <a:solidFill>
                <a:schemeClr val="bg1">
                  <a:lumMod val="50000"/>
                </a:schemeClr>
              </a:solidFill>
            </a:ln>
          </p:spPr>
          <p:txBody>
            <a:bodyPr wrap="square" lIns="0" tIns="0" rIns="0" bIns="0" rtlCol="0" anchor="ctr"/>
            <a:lstStyle/>
            <a:p>
              <a:r>
                <a:rPr lang="en-US" sz="750">
                  <a:solidFill>
                    <a:schemeClr val="tx1">
                      <a:lumMod val="50000"/>
                    </a:schemeClr>
                  </a:solidFill>
                </a:rPr>
                <a:t>             Innovation Products</a:t>
              </a:r>
              <a:endParaRPr sz="750">
                <a:solidFill>
                  <a:schemeClr val="tx1">
                    <a:lumMod val="50000"/>
                  </a:schemeClr>
                </a:solidFill>
              </a:endParaRPr>
            </a:p>
          </p:txBody>
        </p:sp>
        <p:pic>
          <p:nvPicPr>
            <p:cNvPr id="129" name="Picture 128">
              <a:extLst>
                <a:ext uri="{FF2B5EF4-FFF2-40B4-BE49-F238E27FC236}">
                  <a16:creationId xmlns:a16="http://schemas.microsoft.com/office/drawing/2014/main" id="{8F7FA806-C92F-4282-A978-C1A88D8DB0CA}"/>
                </a:ext>
              </a:extLst>
            </p:cNvPr>
            <p:cNvPicPr>
              <a:picLocks noChangeAspect="1"/>
            </p:cNvPicPr>
            <p:nvPr/>
          </p:nvPicPr>
          <p:blipFill>
            <a:blip r:embed="rId23">
              <a:extLst>
                <a:ext uri="{BEBA8EAE-BF5A-486C-A8C5-ECC9F3942E4B}">
                  <a14:imgProps xmlns:a14="http://schemas.microsoft.com/office/drawing/2010/main">
                    <a14:imgLayer r:embed="rId24">
                      <a14:imgEffect>
                        <a14:brightnessContrast contrast="40000"/>
                      </a14:imgEffect>
                    </a14:imgLayer>
                  </a14:imgProps>
                </a:ext>
              </a:extLst>
            </a:blip>
            <a:stretch>
              <a:fillRect/>
            </a:stretch>
          </p:blipFill>
          <p:spPr>
            <a:xfrm>
              <a:off x="2603756" y="1886473"/>
              <a:ext cx="249958" cy="158510"/>
            </a:xfrm>
            <a:prstGeom prst="rect">
              <a:avLst/>
            </a:prstGeom>
            <a:grpFill/>
          </p:spPr>
        </p:pic>
      </p:grpSp>
      <p:sp>
        <p:nvSpPr>
          <p:cNvPr id="131" name="object 37">
            <a:extLst>
              <a:ext uri="{FF2B5EF4-FFF2-40B4-BE49-F238E27FC236}">
                <a16:creationId xmlns:a16="http://schemas.microsoft.com/office/drawing/2014/main" id="{B2F369EB-5070-4D6B-9AB2-1E8E64BC379F}"/>
              </a:ext>
            </a:extLst>
          </p:cNvPr>
          <p:cNvSpPr/>
          <p:nvPr/>
        </p:nvSpPr>
        <p:spPr>
          <a:xfrm>
            <a:off x="4072106" y="1494179"/>
            <a:ext cx="731520" cy="231556"/>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r>
              <a:rPr lang="en-US" sz="750">
                <a:solidFill>
                  <a:schemeClr val="tx1">
                    <a:lumMod val="50000"/>
                  </a:schemeClr>
                </a:solidFill>
              </a:rPr>
              <a:t>            Vision</a:t>
            </a:r>
            <a:endParaRPr sz="750">
              <a:solidFill>
                <a:schemeClr val="tx1">
                  <a:lumMod val="50000"/>
                </a:schemeClr>
              </a:solidFill>
            </a:endParaRPr>
          </a:p>
        </p:txBody>
      </p:sp>
      <p:pic>
        <p:nvPicPr>
          <p:cNvPr id="132" name="Picture 10" descr="Free Glasses With Transparent Background, Download Free Clip Art ...">
            <a:extLst>
              <a:ext uri="{FF2B5EF4-FFF2-40B4-BE49-F238E27FC236}">
                <a16:creationId xmlns:a16="http://schemas.microsoft.com/office/drawing/2014/main" id="{EEE3FB26-FA71-4E16-B44D-D1B62F0746D7}"/>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114387" y="1511255"/>
            <a:ext cx="176121" cy="206492"/>
          </a:xfrm>
          <a:prstGeom prst="rect">
            <a:avLst/>
          </a:prstGeom>
          <a:solidFill>
            <a:schemeClr val="accent3">
              <a:lumMod val="20000"/>
              <a:lumOff val="80000"/>
            </a:schemeClr>
          </a:solidFill>
        </p:spPr>
      </p:pic>
      <p:grpSp>
        <p:nvGrpSpPr>
          <p:cNvPr id="134" name="Group 133">
            <a:extLst>
              <a:ext uri="{FF2B5EF4-FFF2-40B4-BE49-F238E27FC236}">
                <a16:creationId xmlns:a16="http://schemas.microsoft.com/office/drawing/2014/main" id="{94ED6591-02BA-4261-9D2C-15F69DDA35B4}"/>
              </a:ext>
            </a:extLst>
          </p:cNvPr>
          <p:cNvGrpSpPr>
            <a:grpSpLocks/>
          </p:cNvGrpSpPr>
          <p:nvPr/>
        </p:nvGrpSpPr>
        <p:grpSpPr>
          <a:xfrm>
            <a:off x="4880269" y="1487372"/>
            <a:ext cx="731520" cy="237744"/>
            <a:chOff x="6096848" y="1849194"/>
            <a:chExt cx="1049929" cy="283464"/>
          </a:xfrm>
          <a:solidFill>
            <a:schemeClr val="accent3">
              <a:lumMod val="20000"/>
              <a:lumOff val="80000"/>
            </a:schemeClr>
          </a:solidFill>
        </p:grpSpPr>
        <p:sp>
          <p:nvSpPr>
            <p:cNvPr id="137" name="object 37">
              <a:extLst>
                <a:ext uri="{FF2B5EF4-FFF2-40B4-BE49-F238E27FC236}">
                  <a16:creationId xmlns:a16="http://schemas.microsoft.com/office/drawing/2014/main" id="{7550F55D-E36C-48D7-B587-02B05D9E6BC6}"/>
                </a:ext>
              </a:extLst>
            </p:cNvPr>
            <p:cNvSpPr/>
            <p:nvPr/>
          </p:nvSpPr>
          <p:spPr>
            <a:xfrm>
              <a:off x="6096848" y="1849194"/>
              <a:ext cx="1049929" cy="283464"/>
            </a:xfrm>
            <a:custGeom>
              <a:avLst/>
              <a:gdLst/>
              <a:ahLst/>
              <a:cxnLst/>
              <a:rect l="l" t="t" r="r" b="b"/>
              <a:pathLst>
                <a:path w="1290320" h="281305">
                  <a:moveTo>
                    <a:pt x="0" y="0"/>
                  </a:moveTo>
                  <a:lnTo>
                    <a:pt x="1290065" y="0"/>
                  </a:lnTo>
                  <a:lnTo>
                    <a:pt x="1290065" y="281177"/>
                  </a:lnTo>
                  <a:lnTo>
                    <a:pt x="0" y="281177"/>
                  </a:lnTo>
                  <a:lnTo>
                    <a:pt x="0" y="0"/>
                  </a:lnTo>
                  <a:close/>
                </a:path>
              </a:pathLst>
            </a:custGeom>
            <a:grpFill/>
            <a:ln>
              <a:solidFill>
                <a:schemeClr val="bg1">
                  <a:lumMod val="50000"/>
                </a:schemeClr>
              </a:solidFill>
            </a:ln>
          </p:spPr>
          <p:txBody>
            <a:bodyPr wrap="square" lIns="0" tIns="0" rIns="0" bIns="0" rtlCol="0" anchor="ctr"/>
            <a:lstStyle/>
            <a:p>
              <a:r>
                <a:rPr lang="en-US" sz="750">
                  <a:solidFill>
                    <a:schemeClr val="tx1">
                      <a:lumMod val="50000"/>
                    </a:schemeClr>
                  </a:solidFill>
                </a:rPr>
                <a:t>          Dental</a:t>
              </a:r>
              <a:endParaRPr sz="750">
                <a:solidFill>
                  <a:schemeClr val="tx1">
                    <a:lumMod val="50000"/>
                  </a:schemeClr>
                </a:solidFill>
              </a:endParaRPr>
            </a:p>
          </p:txBody>
        </p:sp>
        <p:pic>
          <p:nvPicPr>
            <p:cNvPr id="141" name="Picture 12" descr="Transparent Teeth Chalkboard - Tooth Clipart No Background (378x591), Png Download">
              <a:extLst>
                <a:ext uri="{FF2B5EF4-FFF2-40B4-BE49-F238E27FC236}">
                  <a16:creationId xmlns:a16="http://schemas.microsoft.com/office/drawing/2014/main" id="{2D8502A2-3111-4E59-87A9-FFD68D4A366C}"/>
                </a:ext>
              </a:extLst>
            </p:cNvPr>
            <p:cNvPicPr>
              <a:picLocks noChangeAspect="1" noChangeArrowheads="1"/>
            </p:cNvPicPr>
            <p:nvPr/>
          </p:nvPicPr>
          <p:blipFill>
            <a:blip r:embed="rId26" cstate="print">
              <a:extLst>
                <a:ext uri="{BEBA8EAE-BF5A-486C-A8C5-ECC9F3942E4B}">
                  <a14:imgProps xmlns:a14="http://schemas.microsoft.com/office/drawing/2010/main">
                    <a14:imgLayer r:embed="rId2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6219463" y="1907395"/>
              <a:ext cx="110783" cy="173209"/>
            </a:xfrm>
            <a:prstGeom prst="rect">
              <a:avLst/>
            </a:prstGeom>
            <a:grpFill/>
          </p:spPr>
        </p:pic>
      </p:grpSp>
      <p:grpSp>
        <p:nvGrpSpPr>
          <p:cNvPr id="5" name="Group 4">
            <a:extLst>
              <a:ext uri="{FF2B5EF4-FFF2-40B4-BE49-F238E27FC236}">
                <a16:creationId xmlns:a16="http://schemas.microsoft.com/office/drawing/2014/main" id="{EEF9DA47-3F50-4655-BD6F-B1BF053E4029}"/>
              </a:ext>
            </a:extLst>
          </p:cNvPr>
          <p:cNvGrpSpPr/>
          <p:nvPr/>
        </p:nvGrpSpPr>
        <p:grpSpPr>
          <a:xfrm>
            <a:off x="5688433" y="1487372"/>
            <a:ext cx="731520" cy="237744"/>
            <a:chOff x="5688433" y="1487372"/>
            <a:chExt cx="731520" cy="237744"/>
          </a:xfrm>
        </p:grpSpPr>
        <p:sp>
          <p:nvSpPr>
            <p:cNvPr id="143" name="object 37">
              <a:extLst>
                <a:ext uri="{FF2B5EF4-FFF2-40B4-BE49-F238E27FC236}">
                  <a16:creationId xmlns:a16="http://schemas.microsoft.com/office/drawing/2014/main" id="{8EF5C6C7-4359-4CE2-98DA-3A3549CA7EC8}"/>
                </a:ext>
              </a:extLst>
            </p:cNvPr>
            <p:cNvSpPr/>
            <p:nvPr/>
          </p:nvSpPr>
          <p:spPr>
            <a:xfrm>
              <a:off x="5688433" y="1487372"/>
              <a:ext cx="731520" cy="237744"/>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r>
                <a:rPr lang="en-US" sz="750">
                  <a:solidFill>
                    <a:schemeClr val="tx1">
                      <a:lumMod val="50000"/>
                    </a:schemeClr>
                  </a:solidFill>
                </a:rPr>
                <a:t>          Hearing</a:t>
              </a:r>
              <a:endParaRPr sz="750">
                <a:solidFill>
                  <a:schemeClr val="tx1">
                    <a:lumMod val="50000"/>
                  </a:schemeClr>
                </a:solidFill>
              </a:endParaRPr>
            </a:p>
          </p:txBody>
        </p:sp>
        <p:pic>
          <p:nvPicPr>
            <p:cNvPr id="145" name="Picture 14" descr="Ear Canal Computer Icons Symbol Clip Art ">
              <a:extLst>
                <a:ext uri="{FF2B5EF4-FFF2-40B4-BE49-F238E27FC236}">
                  <a16:creationId xmlns:a16="http://schemas.microsoft.com/office/drawing/2014/main" id="{663C4C0B-5957-4146-9019-FE74CA57884A}"/>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745169" y="1536301"/>
              <a:ext cx="126430" cy="152850"/>
            </a:xfrm>
            <a:prstGeom prst="rect">
              <a:avLst/>
            </a:prstGeom>
            <a:solidFill>
              <a:schemeClr val="accent3">
                <a:lumMod val="20000"/>
                <a:lumOff val="80000"/>
              </a:schemeClr>
            </a:solidFill>
          </p:spPr>
        </p:pic>
      </p:grpSp>
      <p:grpSp>
        <p:nvGrpSpPr>
          <p:cNvPr id="6" name="Group 5">
            <a:extLst>
              <a:ext uri="{FF2B5EF4-FFF2-40B4-BE49-F238E27FC236}">
                <a16:creationId xmlns:a16="http://schemas.microsoft.com/office/drawing/2014/main" id="{4E819678-7990-463A-9417-2D43B741ECC9}"/>
              </a:ext>
            </a:extLst>
          </p:cNvPr>
          <p:cNvGrpSpPr/>
          <p:nvPr/>
        </p:nvGrpSpPr>
        <p:grpSpPr>
          <a:xfrm>
            <a:off x="4635368" y="1166419"/>
            <a:ext cx="1188720" cy="237744"/>
            <a:chOff x="4051168" y="1166419"/>
            <a:chExt cx="1188720" cy="237744"/>
          </a:xfrm>
        </p:grpSpPr>
        <p:sp>
          <p:nvSpPr>
            <p:cNvPr id="153" name="object 37">
              <a:extLst>
                <a:ext uri="{FF2B5EF4-FFF2-40B4-BE49-F238E27FC236}">
                  <a16:creationId xmlns:a16="http://schemas.microsoft.com/office/drawing/2014/main" id="{890AB948-BD74-41EF-BE16-96B366127489}"/>
                </a:ext>
              </a:extLst>
            </p:cNvPr>
            <p:cNvSpPr/>
            <p:nvPr/>
          </p:nvSpPr>
          <p:spPr>
            <a:xfrm>
              <a:off x="4051168" y="1166419"/>
              <a:ext cx="1188720" cy="237744"/>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r>
                <a:rPr lang="en-US" sz="750">
                  <a:solidFill>
                    <a:schemeClr val="tx1">
                      <a:lumMod val="50000"/>
                    </a:schemeClr>
                  </a:solidFill>
                </a:rPr>
                <a:t>           Financial Protection</a:t>
              </a:r>
              <a:endParaRPr sz="750">
                <a:solidFill>
                  <a:schemeClr val="tx1">
                    <a:lumMod val="50000"/>
                  </a:schemeClr>
                </a:solidFill>
              </a:endParaRPr>
            </a:p>
          </p:txBody>
        </p:sp>
        <p:pic>
          <p:nvPicPr>
            <p:cNvPr id="155" name="Picture 24" descr="Set of money and financial thin line icons. Contains icons as e-banking, initial public offering, investment portfolio, real estate investment and more. Editable stroke. 64x64 Pixel Perfect.">
              <a:extLst>
                <a:ext uri="{FF2B5EF4-FFF2-40B4-BE49-F238E27FC236}">
                  <a16:creationId xmlns:a16="http://schemas.microsoft.com/office/drawing/2014/main" id="{8EF2FF5F-2B32-4FD6-81BF-C2B3C55A621B}"/>
                </a:ext>
              </a:extLst>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l="9979" t="19093" r="78715" b="69916"/>
            <a:stretch/>
          </p:blipFill>
          <p:spPr bwMode="auto">
            <a:xfrm>
              <a:off x="4102052" y="1194707"/>
              <a:ext cx="188456" cy="156046"/>
            </a:xfrm>
            <a:prstGeom prst="rect">
              <a:avLst/>
            </a:prstGeom>
            <a:solidFill>
              <a:schemeClr val="accent3">
                <a:lumMod val="20000"/>
                <a:lumOff val="80000"/>
              </a:schemeClr>
            </a:solidFill>
          </p:spPr>
        </p:pic>
      </p:grpSp>
      <p:grpSp>
        <p:nvGrpSpPr>
          <p:cNvPr id="229" name="Group 228">
            <a:extLst>
              <a:ext uri="{FF2B5EF4-FFF2-40B4-BE49-F238E27FC236}">
                <a16:creationId xmlns:a16="http://schemas.microsoft.com/office/drawing/2014/main" id="{02F1217F-C6AE-401C-AD35-CCF7826AF767}"/>
              </a:ext>
            </a:extLst>
          </p:cNvPr>
          <p:cNvGrpSpPr/>
          <p:nvPr/>
        </p:nvGrpSpPr>
        <p:grpSpPr>
          <a:xfrm>
            <a:off x="6838542" y="1202524"/>
            <a:ext cx="1097280" cy="237744"/>
            <a:chOff x="6680994" y="1511210"/>
            <a:chExt cx="1097280" cy="221246"/>
          </a:xfrm>
        </p:grpSpPr>
        <p:grpSp>
          <p:nvGrpSpPr>
            <p:cNvPr id="11" name="Group 10">
              <a:extLst>
                <a:ext uri="{FF2B5EF4-FFF2-40B4-BE49-F238E27FC236}">
                  <a16:creationId xmlns:a16="http://schemas.microsoft.com/office/drawing/2014/main" id="{5B970B33-B579-4736-B30A-968E4FF8D034}"/>
                </a:ext>
              </a:extLst>
            </p:cNvPr>
            <p:cNvGrpSpPr/>
            <p:nvPr/>
          </p:nvGrpSpPr>
          <p:grpSpPr>
            <a:xfrm>
              <a:off x="6680994" y="1511210"/>
              <a:ext cx="1097280" cy="221246"/>
              <a:chOff x="9005957" y="1759069"/>
              <a:chExt cx="1188720" cy="257213"/>
            </a:xfrm>
            <a:solidFill>
              <a:schemeClr val="accent3">
                <a:lumMod val="20000"/>
                <a:lumOff val="80000"/>
              </a:schemeClr>
            </a:solidFill>
          </p:grpSpPr>
          <p:sp>
            <p:nvSpPr>
              <p:cNvPr id="164" name="object 37">
                <a:extLst>
                  <a:ext uri="{FF2B5EF4-FFF2-40B4-BE49-F238E27FC236}">
                    <a16:creationId xmlns:a16="http://schemas.microsoft.com/office/drawing/2014/main" id="{65CB1A7B-F5F0-4CF4-853A-4A985D551CF1}"/>
                  </a:ext>
                </a:extLst>
              </p:cNvPr>
              <p:cNvSpPr>
                <a:spLocks noChangeAspect="1"/>
              </p:cNvSpPr>
              <p:nvPr/>
            </p:nvSpPr>
            <p:spPr>
              <a:xfrm>
                <a:off x="9005957" y="1759069"/>
                <a:ext cx="1188720" cy="257213"/>
              </a:xfrm>
              <a:custGeom>
                <a:avLst/>
                <a:gdLst/>
                <a:ahLst/>
                <a:cxnLst/>
                <a:rect l="l" t="t" r="r" b="b"/>
                <a:pathLst>
                  <a:path w="1290320" h="281305">
                    <a:moveTo>
                      <a:pt x="0" y="0"/>
                    </a:moveTo>
                    <a:lnTo>
                      <a:pt x="1290065" y="0"/>
                    </a:lnTo>
                    <a:lnTo>
                      <a:pt x="1290065" y="281177"/>
                    </a:lnTo>
                    <a:lnTo>
                      <a:pt x="0" y="281177"/>
                    </a:lnTo>
                    <a:lnTo>
                      <a:pt x="0" y="0"/>
                    </a:lnTo>
                    <a:close/>
                  </a:path>
                </a:pathLst>
              </a:custGeom>
              <a:grpFill/>
              <a:ln>
                <a:solidFill>
                  <a:schemeClr val="bg1">
                    <a:lumMod val="50000"/>
                  </a:schemeClr>
                </a:solidFill>
              </a:ln>
            </p:spPr>
            <p:txBody>
              <a:bodyPr wrap="square" lIns="0" tIns="0" rIns="0" bIns="0" rtlCol="0" anchor="ctr"/>
              <a:lstStyle/>
              <a:p>
                <a:r>
                  <a:rPr lang="en-US" sz="750">
                    <a:solidFill>
                      <a:schemeClr val="tx1">
                        <a:lumMod val="50000"/>
                      </a:schemeClr>
                    </a:solidFill>
                  </a:rPr>
                  <a:t>           UMR TPA </a:t>
                </a:r>
                <a:r>
                  <a:rPr lang="en-US" sz="750" err="1">
                    <a:solidFill>
                      <a:schemeClr val="tx1">
                        <a:lumMod val="50000"/>
                      </a:schemeClr>
                    </a:solidFill>
                  </a:rPr>
                  <a:t>Svcs</a:t>
                </a:r>
                <a:r>
                  <a:rPr lang="en-US" sz="750">
                    <a:solidFill>
                      <a:schemeClr val="tx1">
                        <a:lumMod val="50000"/>
                      </a:schemeClr>
                    </a:solidFill>
                  </a:rPr>
                  <a:t> </a:t>
                </a:r>
                <a:endParaRPr sz="750">
                  <a:solidFill>
                    <a:schemeClr val="tx1">
                      <a:lumMod val="50000"/>
                    </a:schemeClr>
                  </a:solidFill>
                </a:endParaRPr>
              </a:p>
            </p:txBody>
          </p:sp>
          <p:sp>
            <p:nvSpPr>
              <p:cNvPr id="165" name="object 77">
                <a:extLst>
                  <a:ext uri="{FF2B5EF4-FFF2-40B4-BE49-F238E27FC236}">
                    <a16:creationId xmlns:a16="http://schemas.microsoft.com/office/drawing/2014/main" id="{8A8BE1B3-E2D4-4F17-8060-8B3FFB2D0742}"/>
                  </a:ext>
                </a:extLst>
              </p:cNvPr>
              <p:cNvSpPr>
                <a:spLocks noChangeAspect="1"/>
              </p:cNvSpPr>
              <p:nvPr/>
            </p:nvSpPr>
            <p:spPr>
              <a:xfrm>
                <a:off x="9063933" y="1803264"/>
                <a:ext cx="178400" cy="173601"/>
              </a:xfrm>
              <a:prstGeom prst="rect">
                <a:avLst/>
              </a:prstGeom>
              <a:grpFill/>
            </p:spPr>
            <p:txBody>
              <a:bodyPr wrap="square" lIns="0" tIns="0" rIns="0" bIns="0" rtlCol="0"/>
              <a:lstStyle/>
              <a:p>
                <a:endParaRPr sz="750">
                  <a:solidFill>
                    <a:schemeClr val="tx1">
                      <a:lumMod val="50000"/>
                    </a:schemeClr>
                  </a:solidFill>
                </a:endParaRPr>
              </a:p>
            </p:txBody>
          </p:sp>
        </p:grpSp>
        <p:sp>
          <p:nvSpPr>
            <p:cNvPr id="173" name="object 77">
              <a:extLst>
                <a:ext uri="{FF2B5EF4-FFF2-40B4-BE49-F238E27FC236}">
                  <a16:creationId xmlns:a16="http://schemas.microsoft.com/office/drawing/2014/main" id="{F9536F04-588F-4B1E-B9D2-4AD2EBEAABF6}"/>
                </a:ext>
              </a:extLst>
            </p:cNvPr>
            <p:cNvSpPr/>
            <p:nvPr/>
          </p:nvSpPr>
          <p:spPr>
            <a:xfrm>
              <a:off x="6752980" y="1558226"/>
              <a:ext cx="164677" cy="146494"/>
            </a:xfrm>
            <a:prstGeom prst="rect">
              <a:avLst/>
            </a:prstGeom>
            <a:blipFill>
              <a:blip r:embed="rId30" cstate="print">
                <a:extLst>
                  <a:ext uri="{BEBA8EAE-BF5A-486C-A8C5-ECC9F3942E4B}">
                    <a14:imgProps xmlns:a14="http://schemas.microsoft.com/office/drawing/2010/main">
                      <a14:imgLayer r:embed="rId31">
                        <a14:imgEffect>
                          <a14:brightnessContrast bright="-40000" contrast="20000"/>
                        </a14:imgEffect>
                      </a14:imgLayer>
                    </a14:imgProps>
                  </a:ext>
                </a:extLst>
              </a:blip>
              <a:stretch>
                <a:fillRect/>
              </a:stretch>
            </a:blipFill>
          </p:spPr>
          <p:txBody>
            <a:bodyPr wrap="square" lIns="0" tIns="0" rIns="0" bIns="0" rtlCol="0"/>
            <a:lstStyle/>
            <a:p>
              <a:endParaRPr sz="1000">
                <a:solidFill>
                  <a:schemeClr val="tx1">
                    <a:lumMod val="50000"/>
                  </a:schemeClr>
                </a:solidFill>
              </a:endParaRPr>
            </a:p>
          </p:txBody>
        </p:sp>
      </p:grpSp>
      <p:grpSp>
        <p:nvGrpSpPr>
          <p:cNvPr id="233" name="Group 232">
            <a:extLst>
              <a:ext uri="{FF2B5EF4-FFF2-40B4-BE49-F238E27FC236}">
                <a16:creationId xmlns:a16="http://schemas.microsoft.com/office/drawing/2014/main" id="{BE20950E-0F83-40A3-9918-5616B983DB2F}"/>
              </a:ext>
            </a:extLst>
          </p:cNvPr>
          <p:cNvGrpSpPr/>
          <p:nvPr/>
        </p:nvGrpSpPr>
        <p:grpSpPr>
          <a:xfrm>
            <a:off x="335318" y="1763641"/>
            <a:ext cx="1674576" cy="235261"/>
            <a:chOff x="346749" y="1763641"/>
            <a:chExt cx="1674576" cy="235261"/>
          </a:xfrm>
        </p:grpSpPr>
        <p:sp>
          <p:nvSpPr>
            <p:cNvPr id="123" name="object 37">
              <a:extLst>
                <a:ext uri="{FF2B5EF4-FFF2-40B4-BE49-F238E27FC236}">
                  <a16:creationId xmlns:a16="http://schemas.microsoft.com/office/drawing/2014/main" id="{90396983-9944-450F-BDD7-F6288C50EB5E}"/>
                </a:ext>
              </a:extLst>
            </p:cNvPr>
            <p:cNvSpPr/>
            <p:nvPr/>
          </p:nvSpPr>
          <p:spPr>
            <a:xfrm>
              <a:off x="346749" y="1763641"/>
              <a:ext cx="1674576" cy="235261"/>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r>
                <a:rPr lang="en-US" sz="750">
                  <a:solidFill>
                    <a:schemeClr val="tx1">
                      <a:lumMod val="50000"/>
                    </a:schemeClr>
                  </a:solidFill>
                </a:rPr>
                <a:t>           Advocacy</a:t>
              </a:r>
              <a:endParaRPr sz="750">
                <a:solidFill>
                  <a:schemeClr val="tx1">
                    <a:lumMod val="50000"/>
                  </a:schemeClr>
                </a:solidFill>
              </a:endParaRPr>
            </a:p>
          </p:txBody>
        </p:sp>
        <p:sp>
          <p:nvSpPr>
            <p:cNvPr id="174" name="object 79">
              <a:extLst>
                <a:ext uri="{FF2B5EF4-FFF2-40B4-BE49-F238E27FC236}">
                  <a16:creationId xmlns:a16="http://schemas.microsoft.com/office/drawing/2014/main" id="{B2681A16-722E-4850-B7DA-CCDAFB7ACE3A}"/>
                </a:ext>
              </a:extLst>
            </p:cNvPr>
            <p:cNvSpPr/>
            <p:nvPr/>
          </p:nvSpPr>
          <p:spPr>
            <a:xfrm>
              <a:off x="395286" y="1823674"/>
              <a:ext cx="167305" cy="132042"/>
            </a:xfrm>
            <a:prstGeom prst="rect">
              <a:avLst/>
            </a:prstGeom>
            <a:blipFill>
              <a:blip r:embed="rId32" cstate="print">
                <a:extLst>
                  <a:ext uri="{BEBA8EAE-BF5A-486C-A8C5-ECC9F3942E4B}">
                    <a14:imgProps xmlns:a14="http://schemas.microsoft.com/office/drawing/2010/main">
                      <a14:imgLayer r:embed="rId33">
                        <a14:imgEffect>
                          <a14:brightnessContrast bright="-40000" contrast="-40000"/>
                        </a14:imgEffect>
                      </a14:imgLayer>
                    </a14:imgProps>
                  </a:ext>
                </a:extLst>
              </a:blip>
              <a:stretch>
                <a:fillRect/>
              </a:stretch>
            </a:blipFill>
          </p:spPr>
          <p:txBody>
            <a:bodyPr wrap="square" lIns="0" tIns="0" rIns="0" bIns="0" rtlCol="0"/>
            <a:lstStyle/>
            <a:p>
              <a:endParaRPr>
                <a:solidFill>
                  <a:schemeClr val="tx1">
                    <a:lumMod val="50000"/>
                  </a:schemeClr>
                </a:solidFill>
              </a:endParaRPr>
            </a:p>
          </p:txBody>
        </p:sp>
      </p:grpSp>
      <p:grpSp>
        <p:nvGrpSpPr>
          <p:cNvPr id="234" name="Group 233">
            <a:extLst>
              <a:ext uri="{FF2B5EF4-FFF2-40B4-BE49-F238E27FC236}">
                <a16:creationId xmlns:a16="http://schemas.microsoft.com/office/drawing/2014/main" id="{9A469ED4-2DD5-460C-B359-7F2480FFAA49}"/>
              </a:ext>
            </a:extLst>
          </p:cNvPr>
          <p:cNvGrpSpPr/>
          <p:nvPr/>
        </p:nvGrpSpPr>
        <p:grpSpPr>
          <a:xfrm>
            <a:off x="335318" y="1462500"/>
            <a:ext cx="1674576" cy="235261"/>
            <a:chOff x="342407" y="1462500"/>
            <a:chExt cx="1674576" cy="235261"/>
          </a:xfrm>
        </p:grpSpPr>
        <p:grpSp>
          <p:nvGrpSpPr>
            <p:cNvPr id="112" name="Group 111">
              <a:extLst>
                <a:ext uri="{FF2B5EF4-FFF2-40B4-BE49-F238E27FC236}">
                  <a16:creationId xmlns:a16="http://schemas.microsoft.com/office/drawing/2014/main" id="{B43B72F2-88CC-4217-8E22-5D25A5C0E296}"/>
                </a:ext>
              </a:extLst>
            </p:cNvPr>
            <p:cNvGrpSpPr>
              <a:grpSpLocks noChangeAspect="1"/>
            </p:cNvGrpSpPr>
            <p:nvPr/>
          </p:nvGrpSpPr>
          <p:grpSpPr>
            <a:xfrm>
              <a:off x="342407" y="1462500"/>
              <a:ext cx="1674576" cy="235261"/>
              <a:chOff x="467868" y="1831226"/>
              <a:chExt cx="2017622" cy="283464"/>
            </a:xfrm>
            <a:solidFill>
              <a:schemeClr val="accent3">
                <a:lumMod val="20000"/>
                <a:lumOff val="80000"/>
              </a:schemeClr>
            </a:solidFill>
          </p:grpSpPr>
          <p:sp>
            <p:nvSpPr>
              <p:cNvPr id="113" name="object 37">
                <a:extLst>
                  <a:ext uri="{FF2B5EF4-FFF2-40B4-BE49-F238E27FC236}">
                    <a16:creationId xmlns:a16="http://schemas.microsoft.com/office/drawing/2014/main" id="{FED55B38-9FAD-4978-8D23-D4692DDF54BF}"/>
                  </a:ext>
                </a:extLst>
              </p:cNvPr>
              <p:cNvSpPr/>
              <p:nvPr/>
            </p:nvSpPr>
            <p:spPr>
              <a:xfrm>
                <a:off x="467868" y="1831226"/>
                <a:ext cx="2017622" cy="283464"/>
              </a:xfrm>
              <a:custGeom>
                <a:avLst/>
                <a:gdLst/>
                <a:ahLst/>
                <a:cxnLst/>
                <a:rect l="l" t="t" r="r" b="b"/>
                <a:pathLst>
                  <a:path w="1290320" h="281305">
                    <a:moveTo>
                      <a:pt x="0" y="0"/>
                    </a:moveTo>
                    <a:lnTo>
                      <a:pt x="1290065" y="0"/>
                    </a:lnTo>
                    <a:lnTo>
                      <a:pt x="1290065" y="281177"/>
                    </a:lnTo>
                    <a:lnTo>
                      <a:pt x="0" y="281177"/>
                    </a:lnTo>
                    <a:lnTo>
                      <a:pt x="0" y="0"/>
                    </a:lnTo>
                    <a:close/>
                  </a:path>
                </a:pathLst>
              </a:custGeom>
              <a:grpFill/>
              <a:ln>
                <a:solidFill>
                  <a:schemeClr val="bg1">
                    <a:lumMod val="50000"/>
                  </a:schemeClr>
                </a:solidFill>
              </a:ln>
            </p:spPr>
            <p:txBody>
              <a:bodyPr wrap="square" lIns="0" tIns="0" rIns="0" bIns="0" rtlCol="0" anchor="ctr"/>
              <a:lstStyle/>
              <a:p>
                <a:r>
                  <a:rPr lang="en-US" sz="750">
                    <a:solidFill>
                      <a:schemeClr val="tx1">
                        <a:lumMod val="50000"/>
                      </a:schemeClr>
                    </a:solidFill>
                  </a:rPr>
                  <a:t>           Digital Therapeutic Products</a:t>
                </a:r>
                <a:endParaRPr sz="750">
                  <a:solidFill>
                    <a:schemeClr val="tx1">
                      <a:lumMod val="50000"/>
                    </a:schemeClr>
                  </a:solidFill>
                </a:endParaRPr>
              </a:p>
            </p:txBody>
          </p:sp>
          <p:sp>
            <p:nvSpPr>
              <p:cNvPr id="117" name="object 86">
                <a:extLst>
                  <a:ext uri="{FF2B5EF4-FFF2-40B4-BE49-F238E27FC236}">
                    <a16:creationId xmlns:a16="http://schemas.microsoft.com/office/drawing/2014/main" id="{7DB109E0-E940-4F75-882A-BFF7D6CD2FE0}"/>
                  </a:ext>
                </a:extLst>
              </p:cNvPr>
              <p:cNvSpPr/>
              <p:nvPr/>
            </p:nvSpPr>
            <p:spPr>
              <a:xfrm>
                <a:off x="520700" y="1858378"/>
                <a:ext cx="188213" cy="221417"/>
              </a:xfrm>
              <a:prstGeom prst="rect">
                <a:avLst/>
              </a:prstGeom>
              <a:grpFill/>
            </p:spPr>
            <p:txBody>
              <a:bodyPr wrap="square" lIns="0" tIns="0" rIns="0" bIns="0" rtlCol="0"/>
              <a:lstStyle/>
              <a:p>
                <a:endParaRPr sz="750">
                  <a:solidFill>
                    <a:schemeClr val="tx1">
                      <a:lumMod val="50000"/>
                    </a:schemeClr>
                  </a:solidFill>
                </a:endParaRPr>
              </a:p>
            </p:txBody>
          </p:sp>
        </p:grpSp>
        <p:sp>
          <p:nvSpPr>
            <p:cNvPr id="175" name="object 86">
              <a:extLst>
                <a:ext uri="{FF2B5EF4-FFF2-40B4-BE49-F238E27FC236}">
                  <a16:creationId xmlns:a16="http://schemas.microsoft.com/office/drawing/2014/main" id="{F4E90BE0-F30F-4CF4-87A2-C99589ABCF30}"/>
                </a:ext>
              </a:extLst>
            </p:cNvPr>
            <p:cNvSpPr/>
            <p:nvPr/>
          </p:nvSpPr>
          <p:spPr>
            <a:xfrm>
              <a:off x="412372" y="1516235"/>
              <a:ext cx="150219" cy="143340"/>
            </a:xfrm>
            <a:prstGeom prst="rect">
              <a:avLst/>
            </a:prstGeom>
            <a:blipFill>
              <a:blip r:embed="rId34" cstate="print">
                <a:extLst>
                  <a:ext uri="{BEBA8EAE-BF5A-486C-A8C5-ECC9F3942E4B}">
                    <a14:imgProps xmlns:a14="http://schemas.microsoft.com/office/drawing/2010/main">
                      <a14:imgLayer r:embed="rId35">
                        <a14:imgEffect>
                          <a14:brightnessContrast bright="-40000" contrast="20000"/>
                        </a14:imgEffect>
                      </a14:imgLayer>
                    </a14:imgProps>
                  </a:ext>
                </a:extLst>
              </a:blip>
              <a:stretch>
                <a:fillRect/>
              </a:stretch>
            </a:blipFill>
          </p:spPr>
          <p:txBody>
            <a:bodyPr wrap="square" lIns="0" tIns="0" rIns="0" bIns="0" rtlCol="0"/>
            <a:lstStyle/>
            <a:p>
              <a:endParaRPr sz="1000">
                <a:solidFill>
                  <a:schemeClr val="tx1">
                    <a:lumMod val="50000"/>
                  </a:schemeClr>
                </a:solidFill>
              </a:endParaRPr>
            </a:p>
          </p:txBody>
        </p:sp>
      </p:grpSp>
      <p:grpSp>
        <p:nvGrpSpPr>
          <p:cNvPr id="241" name="Group 240">
            <a:extLst>
              <a:ext uri="{FF2B5EF4-FFF2-40B4-BE49-F238E27FC236}">
                <a16:creationId xmlns:a16="http://schemas.microsoft.com/office/drawing/2014/main" id="{460F99C0-EBCF-444A-B23C-C63D76837CF6}"/>
              </a:ext>
            </a:extLst>
          </p:cNvPr>
          <p:cNvGrpSpPr/>
          <p:nvPr/>
        </p:nvGrpSpPr>
        <p:grpSpPr>
          <a:xfrm>
            <a:off x="335318" y="1166873"/>
            <a:ext cx="1674576" cy="235261"/>
            <a:chOff x="335318" y="1166873"/>
            <a:chExt cx="1674576" cy="235261"/>
          </a:xfrm>
        </p:grpSpPr>
        <p:grpSp>
          <p:nvGrpSpPr>
            <p:cNvPr id="106" name="Group 105">
              <a:extLst>
                <a:ext uri="{FF2B5EF4-FFF2-40B4-BE49-F238E27FC236}">
                  <a16:creationId xmlns:a16="http://schemas.microsoft.com/office/drawing/2014/main" id="{EA09D419-4145-4D89-AB3E-270892E03E06}"/>
                </a:ext>
              </a:extLst>
            </p:cNvPr>
            <p:cNvGrpSpPr>
              <a:grpSpLocks noChangeAspect="1"/>
            </p:cNvGrpSpPr>
            <p:nvPr/>
          </p:nvGrpSpPr>
          <p:grpSpPr>
            <a:xfrm>
              <a:off x="335318" y="1166873"/>
              <a:ext cx="1674576" cy="235261"/>
              <a:chOff x="460779" y="1441003"/>
              <a:chExt cx="2017622" cy="283464"/>
            </a:xfrm>
            <a:solidFill>
              <a:schemeClr val="accent3">
                <a:lumMod val="20000"/>
                <a:lumOff val="80000"/>
              </a:schemeClr>
            </a:solidFill>
          </p:grpSpPr>
          <p:sp>
            <p:nvSpPr>
              <p:cNvPr id="107" name="object 37">
                <a:extLst>
                  <a:ext uri="{FF2B5EF4-FFF2-40B4-BE49-F238E27FC236}">
                    <a16:creationId xmlns:a16="http://schemas.microsoft.com/office/drawing/2014/main" id="{5283DF82-43AD-4497-9BE0-838771828113}"/>
                  </a:ext>
                </a:extLst>
              </p:cNvPr>
              <p:cNvSpPr/>
              <p:nvPr/>
            </p:nvSpPr>
            <p:spPr>
              <a:xfrm>
                <a:off x="460779" y="1441003"/>
                <a:ext cx="2017622" cy="283464"/>
              </a:xfrm>
              <a:custGeom>
                <a:avLst/>
                <a:gdLst/>
                <a:ahLst/>
                <a:cxnLst/>
                <a:rect l="l" t="t" r="r" b="b"/>
                <a:pathLst>
                  <a:path w="1290320" h="281305">
                    <a:moveTo>
                      <a:pt x="0" y="0"/>
                    </a:moveTo>
                    <a:lnTo>
                      <a:pt x="1290065" y="0"/>
                    </a:lnTo>
                    <a:lnTo>
                      <a:pt x="1290065" y="281177"/>
                    </a:lnTo>
                    <a:lnTo>
                      <a:pt x="0" y="281177"/>
                    </a:lnTo>
                    <a:lnTo>
                      <a:pt x="0" y="0"/>
                    </a:lnTo>
                    <a:close/>
                  </a:path>
                </a:pathLst>
              </a:custGeom>
              <a:grpFill/>
              <a:ln>
                <a:solidFill>
                  <a:schemeClr val="bg1">
                    <a:lumMod val="50000"/>
                  </a:schemeClr>
                </a:solidFill>
              </a:ln>
            </p:spPr>
            <p:txBody>
              <a:bodyPr wrap="square" lIns="0" tIns="0" rIns="0" bIns="0" rtlCol="0" anchor="ctr"/>
              <a:lstStyle/>
              <a:p>
                <a:r>
                  <a:rPr lang="en-US" sz="750">
                    <a:solidFill>
                      <a:schemeClr val="tx1">
                        <a:lumMod val="50000"/>
                      </a:schemeClr>
                    </a:solidFill>
                  </a:rPr>
                  <a:t>           Provider Aligned Products</a:t>
                </a:r>
                <a:endParaRPr sz="750">
                  <a:solidFill>
                    <a:schemeClr val="tx1">
                      <a:lumMod val="50000"/>
                    </a:schemeClr>
                  </a:solidFill>
                </a:endParaRPr>
              </a:p>
            </p:txBody>
          </p:sp>
          <p:sp>
            <p:nvSpPr>
              <p:cNvPr id="108" name="object 41">
                <a:extLst>
                  <a:ext uri="{FF2B5EF4-FFF2-40B4-BE49-F238E27FC236}">
                    <a16:creationId xmlns:a16="http://schemas.microsoft.com/office/drawing/2014/main" id="{36995BDF-3FC7-436B-B9B2-AB22B5402660}"/>
                  </a:ext>
                </a:extLst>
              </p:cNvPr>
              <p:cNvSpPr/>
              <p:nvPr/>
            </p:nvSpPr>
            <p:spPr>
              <a:xfrm>
                <a:off x="533161" y="1483958"/>
                <a:ext cx="205412" cy="192123"/>
              </a:xfrm>
              <a:prstGeom prst="rect">
                <a:avLst/>
              </a:prstGeom>
              <a:grpFill/>
            </p:spPr>
            <p:txBody>
              <a:bodyPr wrap="square" lIns="0" tIns="0" rIns="0" bIns="0" rtlCol="0"/>
              <a:lstStyle/>
              <a:p>
                <a:endParaRPr sz="750">
                  <a:solidFill>
                    <a:schemeClr val="tx1">
                      <a:lumMod val="50000"/>
                    </a:schemeClr>
                  </a:solidFill>
                </a:endParaRPr>
              </a:p>
            </p:txBody>
          </p:sp>
        </p:grpSp>
        <p:sp>
          <p:nvSpPr>
            <p:cNvPr id="176" name="object 41">
              <a:extLst>
                <a:ext uri="{FF2B5EF4-FFF2-40B4-BE49-F238E27FC236}">
                  <a16:creationId xmlns:a16="http://schemas.microsoft.com/office/drawing/2014/main" id="{C8B330E7-15F1-40CA-A3E3-A47711BC01BD}"/>
                </a:ext>
              </a:extLst>
            </p:cNvPr>
            <p:cNvSpPr/>
            <p:nvPr/>
          </p:nvSpPr>
          <p:spPr>
            <a:xfrm>
              <a:off x="399142" y="1210815"/>
              <a:ext cx="170487" cy="152738"/>
            </a:xfrm>
            <a:prstGeom prst="rect">
              <a:avLst/>
            </a:prstGeom>
            <a:blipFill>
              <a:blip r:embed="rId36" cstate="print"/>
              <a:stretch>
                <a:fillRect/>
              </a:stretch>
            </a:blipFill>
          </p:spPr>
          <p:txBody>
            <a:bodyPr wrap="square" lIns="0" tIns="0" rIns="0" bIns="0" rtlCol="0"/>
            <a:lstStyle/>
            <a:p>
              <a:endParaRPr sz="1000">
                <a:solidFill>
                  <a:schemeClr val="tx1">
                    <a:lumMod val="50000"/>
                  </a:schemeClr>
                </a:solidFill>
              </a:endParaRPr>
            </a:p>
          </p:txBody>
        </p:sp>
      </p:grpSp>
      <p:grpSp>
        <p:nvGrpSpPr>
          <p:cNvPr id="243" name="Group 242">
            <a:extLst>
              <a:ext uri="{FF2B5EF4-FFF2-40B4-BE49-F238E27FC236}">
                <a16:creationId xmlns:a16="http://schemas.microsoft.com/office/drawing/2014/main" id="{F12B3C63-97B9-43DF-AD5A-B777BD77AB84}"/>
              </a:ext>
            </a:extLst>
          </p:cNvPr>
          <p:cNvGrpSpPr/>
          <p:nvPr/>
        </p:nvGrpSpPr>
        <p:grpSpPr>
          <a:xfrm>
            <a:off x="2070441" y="1168117"/>
            <a:ext cx="1732836" cy="240730"/>
            <a:chOff x="2082644" y="1168117"/>
            <a:chExt cx="1732836" cy="240730"/>
          </a:xfrm>
        </p:grpSpPr>
        <p:sp>
          <p:nvSpPr>
            <p:cNvPr id="110" name="object 37">
              <a:extLst>
                <a:ext uri="{FF2B5EF4-FFF2-40B4-BE49-F238E27FC236}">
                  <a16:creationId xmlns:a16="http://schemas.microsoft.com/office/drawing/2014/main" id="{A61284FD-AEB5-4FEC-A539-2A08F5940966}"/>
                </a:ext>
              </a:extLst>
            </p:cNvPr>
            <p:cNvSpPr/>
            <p:nvPr/>
          </p:nvSpPr>
          <p:spPr>
            <a:xfrm>
              <a:off x="2082644" y="1168117"/>
              <a:ext cx="1732836" cy="240730"/>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r>
                <a:rPr lang="en-US" sz="750">
                  <a:solidFill>
                    <a:schemeClr val="tx1">
                      <a:lumMod val="50000"/>
                    </a:schemeClr>
                  </a:solidFill>
                </a:rPr>
                <a:t>           Consumer Engagement Products</a:t>
              </a:r>
              <a:endParaRPr sz="750">
                <a:solidFill>
                  <a:schemeClr val="tx1">
                    <a:lumMod val="50000"/>
                  </a:schemeClr>
                </a:solidFill>
              </a:endParaRPr>
            </a:p>
          </p:txBody>
        </p:sp>
        <p:sp>
          <p:nvSpPr>
            <p:cNvPr id="178" name="object 123">
              <a:extLst>
                <a:ext uri="{FF2B5EF4-FFF2-40B4-BE49-F238E27FC236}">
                  <a16:creationId xmlns:a16="http://schemas.microsoft.com/office/drawing/2014/main" id="{83871573-E478-4C58-8986-2E1B2E7B0B2C}"/>
                </a:ext>
              </a:extLst>
            </p:cNvPr>
            <p:cNvSpPr/>
            <p:nvPr/>
          </p:nvSpPr>
          <p:spPr>
            <a:xfrm>
              <a:off x="2114538" y="1210815"/>
              <a:ext cx="207459" cy="157197"/>
            </a:xfrm>
            <a:prstGeom prst="rect">
              <a:avLst/>
            </a:prstGeom>
            <a:blipFill>
              <a:blip r:embed="rId37" cstate="print"/>
              <a:stretch>
                <a:fillRect/>
              </a:stretch>
            </a:blipFill>
          </p:spPr>
          <p:txBody>
            <a:bodyPr wrap="square" lIns="0" tIns="0" rIns="0" bIns="0" rtlCol="0"/>
            <a:lstStyle/>
            <a:p>
              <a:endParaRPr sz="1000">
                <a:solidFill>
                  <a:schemeClr val="tx1">
                    <a:lumMod val="50000"/>
                  </a:schemeClr>
                </a:solidFill>
              </a:endParaRPr>
            </a:p>
          </p:txBody>
        </p:sp>
      </p:grpSp>
      <p:grpSp>
        <p:nvGrpSpPr>
          <p:cNvPr id="242" name="Group 241">
            <a:extLst>
              <a:ext uri="{FF2B5EF4-FFF2-40B4-BE49-F238E27FC236}">
                <a16:creationId xmlns:a16="http://schemas.microsoft.com/office/drawing/2014/main" id="{D33DDAFB-9CC7-44A3-8002-25D9981C5BAD}"/>
              </a:ext>
            </a:extLst>
          </p:cNvPr>
          <p:cNvGrpSpPr/>
          <p:nvPr/>
        </p:nvGrpSpPr>
        <p:grpSpPr>
          <a:xfrm>
            <a:off x="2057740" y="1768871"/>
            <a:ext cx="1755667" cy="233878"/>
            <a:chOff x="2070441" y="1768872"/>
            <a:chExt cx="1742294" cy="229105"/>
          </a:xfrm>
        </p:grpSpPr>
        <p:sp>
          <p:nvSpPr>
            <p:cNvPr id="120" name="object 37">
              <a:extLst>
                <a:ext uri="{FF2B5EF4-FFF2-40B4-BE49-F238E27FC236}">
                  <a16:creationId xmlns:a16="http://schemas.microsoft.com/office/drawing/2014/main" id="{F734A6B8-8AD7-4B56-A837-88432009C31D}"/>
                </a:ext>
              </a:extLst>
            </p:cNvPr>
            <p:cNvSpPr/>
            <p:nvPr/>
          </p:nvSpPr>
          <p:spPr>
            <a:xfrm>
              <a:off x="2079898" y="1768872"/>
              <a:ext cx="1732837" cy="229105"/>
            </a:xfrm>
            <a:custGeom>
              <a:avLst/>
              <a:gdLst/>
              <a:ahLst/>
              <a:cxnLst/>
              <a:rect l="l" t="t" r="r" b="b"/>
              <a:pathLst>
                <a:path w="1290320" h="281305">
                  <a:moveTo>
                    <a:pt x="0" y="0"/>
                  </a:moveTo>
                  <a:lnTo>
                    <a:pt x="1290065" y="0"/>
                  </a:lnTo>
                  <a:lnTo>
                    <a:pt x="1290065" y="281177"/>
                  </a:lnTo>
                  <a:lnTo>
                    <a:pt x="0" y="281177"/>
                  </a:lnTo>
                  <a:lnTo>
                    <a:pt x="0" y="0"/>
                  </a:lnTo>
                  <a:close/>
                </a:path>
              </a:pathLst>
            </a:custGeom>
            <a:solidFill>
              <a:schemeClr val="accent3">
                <a:lumMod val="20000"/>
                <a:lumOff val="80000"/>
              </a:schemeClr>
            </a:solidFill>
            <a:ln>
              <a:solidFill>
                <a:schemeClr val="bg1">
                  <a:lumMod val="50000"/>
                </a:schemeClr>
              </a:solidFill>
            </a:ln>
          </p:spPr>
          <p:txBody>
            <a:bodyPr wrap="square" lIns="0" tIns="0" rIns="0" bIns="0" rtlCol="0" anchor="ctr"/>
            <a:lstStyle/>
            <a:p>
              <a:r>
                <a:rPr lang="en-US" sz="750">
                  <a:solidFill>
                    <a:schemeClr val="tx1">
                      <a:lumMod val="50000"/>
                    </a:schemeClr>
                  </a:solidFill>
                </a:rPr>
                <a:t>             Complex Health Solutions</a:t>
              </a:r>
              <a:endParaRPr sz="750">
                <a:solidFill>
                  <a:schemeClr val="tx1">
                    <a:lumMod val="50000"/>
                  </a:schemeClr>
                </a:solidFill>
              </a:endParaRPr>
            </a:p>
          </p:txBody>
        </p:sp>
        <p:pic>
          <p:nvPicPr>
            <p:cNvPr id="179" name="Picture 178">
              <a:extLst>
                <a:ext uri="{FF2B5EF4-FFF2-40B4-BE49-F238E27FC236}">
                  <a16:creationId xmlns:a16="http://schemas.microsoft.com/office/drawing/2014/main" id="{81D574E4-674C-4091-91C6-4206B763E66D}"/>
                </a:ext>
              </a:extLst>
            </p:cNvPr>
            <p:cNvPicPr>
              <a:picLocks noChangeAspect="1"/>
            </p:cNvPicPr>
            <p:nvPr/>
          </p:nvPicPr>
          <p:blipFill rotWithShape="1">
            <a:blip r:embed="rId38"/>
            <a:srcRect l="36011" t="33610" r="33724" b="44943"/>
            <a:stretch/>
          </p:blipFill>
          <p:spPr>
            <a:xfrm>
              <a:off x="2070441" y="1795379"/>
              <a:ext cx="281865" cy="183192"/>
            </a:xfrm>
            <a:prstGeom prst="rect">
              <a:avLst/>
            </a:prstGeom>
          </p:spPr>
        </p:pic>
      </p:grpSp>
      <p:grpSp>
        <p:nvGrpSpPr>
          <p:cNvPr id="109" name="Group 108">
            <a:extLst>
              <a:ext uri="{FF2B5EF4-FFF2-40B4-BE49-F238E27FC236}">
                <a16:creationId xmlns:a16="http://schemas.microsoft.com/office/drawing/2014/main" id="{5F0D5427-287A-432F-B6CE-2D5A0EE3AC85}"/>
              </a:ext>
            </a:extLst>
          </p:cNvPr>
          <p:cNvGrpSpPr/>
          <p:nvPr/>
        </p:nvGrpSpPr>
        <p:grpSpPr>
          <a:xfrm>
            <a:off x="6115063" y="3286584"/>
            <a:ext cx="2171712" cy="428431"/>
            <a:chOff x="4483099" y="4153008"/>
            <a:chExt cx="2889583" cy="570051"/>
          </a:xfrm>
        </p:grpSpPr>
        <p:sp>
          <p:nvSpPr>
            <p:cNvPr id="114" name="object 10">
              <a:extLst>
                <a:ext uri="{FF2B5EF4-FFF2-40B4-BE49-F238E27FC236}">
                  <a16:creationId xmlns:a16="http://schemas.microsoft.com/office/drawing/2014/main" id="{107EC586-6921-445C-A332-68D646592944}"/>
                </a:ext>
              </a:extLst>
            </p:cNvPr>
            <p:cNvSpPr/>
            <p:nvPr/>
          </p:nvSpPr>
          <p:spPr>
            <a:xfrm>
              <a:off x="4483099" y="4153008"/>
              <a:ext cx="2889583" cy="283464"/>
            </a:xfrm>
            <a:custGeom>
              <a:avLst/>
              <a:gdLst/>
              <a:ahLst/>
              <a:cxnLst/>
              <a:rect l="l" t="t" r="r" b="b"/>
              <a:pathLst>
                <a:path w="2673985" h="281305">
                  <a:moveTo>
                    <a:pt x="0" y="0"/>
                  </a:moveTo>
                  <a:lnTo>
                    <a:pt x="2673857" y="0"/>
                  </a:lnTo>
                  <a:lnTo>
                    <a:pt x="2673857" y="281177"/>
                  </a:lnTo>
                  <a:lnTo>
                    <a:pt x="0" y="281177"/>
                  </a:lnTo>
                  <a:lnTo>
                    <a:pt x="0" y="0"/>
                  </a:lnTo>
                  <a:close/>
                </a:path>
              </a:pathLst>
            </a:custGeom>
            <a:solidFill>
              <a:schemeClr val="bg1">
                <a:lumMod val="85000"/>
              </a:schemeClr>
            </a:solidFill>
            <a:ln>
              <a:solidFill>
                <a:schemeClr val="bg1">
                  <a:lumMod val="50000"/>
                </a:schemeClr>
              </a:solidFill>
            </a:ln>
          </p:spPr>
          <p:txBody>
            <a:bodyPr wrap="square" lIns="0" tIns="0" rIns="0" bIns="0" rtlCol="0" anchor="ctr"/>
            <a:lstStyle/>
            <a:p>
              <a:r>
                <a:rPr lang="en-US" sz="827">
                  <a:solidFill>
                    <a:schemeClr val="tx1">
                      <a:lumMod val="50000"/>
                    </a:schemeClr>
                  </a:solidFill>
                </a:rPr>
                <a:t>          Finance</a:t>
              </a:r>
              <a:endParaRPr sz="827">
                <a:solidFill>
                  <a:schemeClr val="tx1">
                    <a:lumMod val="50000"/>
                  </a:schemeClr>
                </a:solidFill>
              </a:endParaRPr>
            </a:p>
          </p:txBody>
        </p:sp>
        <p:sp>
          <p:nvSpPr>
            <p:cNvPr id="115" name="object 94">
              <a:extLst>
                <a:ext uri="{FF2B5EF4-FFF2-40B4-BE49-F238E27FC236}">
                  <a16:creationId xmlns:a16="http://schemas.microsoft.com/office/drawing/2014/main" id="{5659E1DF-4911-46DF-830F-86C3F214836C}"/>
                </a:ext>
              </a:extLst>
            </p:cNvPr>
            <p:cNvSpPr txBox="1"/>
            <p:nvPr/>
          </p:nvSpPr>
          <p:spPr>
            <a:xfrm>
              <a:off x="4541146" y="4488414"/>
              <a:ext cx="1588275" cy="234645"/>
            </a:xfrm>
            <a:prstGeom prst="rect">
              <a:avLst/>
            </a:prstGeom>
          </p:spPr>
          <p:txBody>
            <a:bodyPr vert="horz" wrap="square" lIns="0" tIns="9545" rIns="0" bIns="0" rtlCol="0">
              <a:spAutoFit/>
            </a:bodyPr>
            <a:lstStyle/>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Financial Management</a:t>
              </a:r>
            </a:p>
            <a:p>
              <a:pPr marL="93067" indent="-83522">
                <a:lnSpc>
                  <a:spcPts val="601"/>
                </a:lnSpc>
                <a:spcBef>
                  <a:spcPts val="75"/>
                </a:spcBef>
                <a:buChar char="•"/>
                <a:tabLst>
                  <a:tab pos="93544" algn="l"/>
                </a:tabLst>
              </a:pPr>
              <a:r>
                <a:rPr lang="en-US" sz="601" spc="-4">
                  <a:solidFill>
                    <a:schemeClr val="tx1">
                      <a:lumMod val="50000"/>
                    </a:schemeClr>
                  </a:solidFill>
                  <a:latin typeface="Arial"/>
                  <a:cs typeface="Arial"/>
                </a:rPr>
                <a:t>Reimbursement &amp; Stop Loss</a:t>
              </a:r>
            </a:p>
          </p:txBody>
        </p:sp>
        <p:sp>
          <p:nvSpPr>
            <p:cNvPr id="118" name="object 92">
              <a:extLst>
                <a:ext uri="{FF2B5EF4-FFF2-40B4-BE49-F238E27FC236}">
                  <a16:creationId xmlns:a16="http://schemas.microsoft.com/office/drawing/2014/main" id="{AB8A2C85-332F-46BF-9547-0556250E83F4}"/>
                </a:ext>
              </a:extLst>
            </p:cNvPr>
            <p:cNvSpPr>
              <a:spLocks noChangeAspect="1"/>
            </p:cNvSpPr>
            <p:nvPr/>
          </p:nvSpPr>
          <p:spPr>
            <a:xfrm>
              <a:off x="4564628" y="4212578"/>
              <a:ext cx="174623" cy="156483"/>
            </a:xfrm>
            <a:prstGeom prst="rect">
              <a:avLst/>
            </a:prstGeom>
            <a:blipFill>
              <a:blip r:embed="rId21" cstate="print">
                <a:extLst>
                  <a:ext uri="{BEBA8EAE-BF5A-486C-A8C5-ECC9F3942E4B}">
                    <a14:imgProps xmlns:a14="http://schemas.microsoft.com/office/drawing/2010/main">
                      <a14:imgLayer r:embed="rId22">
                        <a14:imgEffect>
                          <a14:artisticGlowEdges trans="0" smoothness="10"/>
                        </a14:imgEffect>
                      </a14:imgLayer>
                    </a14:imgProps>
                  </a:ext>
                </a:extLst>
              </a:blip>
              <a:stretch>
                <a:fillRect/>
              </a:stretch>
            </a:blipFill>
          </p:spPr>
          <p:txBody>
            <a:bodyPr wrap="square" lIns="0" tIns="0" rIns="0" bIns="0" rtlCol="0"/>
            <a:lstStyle/>
            <a:p>
              <a:endParaRPr sz="1353">
                <a:solidFill>
                  <a:schemeClr val="tx1">
                    <a:lumMod val="50000"/>
                  </a:schemeClr>
                </a:solidFill>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0624E-A125-4725-BECF-8106AE6320CC}"/>
              </a:ext>
            </a:extLst>
          </p:cNvPr>
          <p:cNvSpPr>
            <a:spLocks noGrp="1"/>
          </p:cNvSpPr>
          <p:nvPr>
            <p:ph type="title"/>
          </p:nvPr>
        </p:nvSpPr>
        <p:spPr/>
        <p:txBody>
          <a:bodyPr/>
          <a:lstStyle/>
          <a:p>
            <a:r>
              <a:rPr lang="en-US"/>
              <a:t>We are moving to UHC Common Model!</a:t>
            </a:r>
          </a:p>
        </p:txBody>
      </p:sp>
      <p:sp>
        <p:nvSpPr>
          <p:cNvPr id="5" name="Content Placeholder 4">
            <a:extLst>
              <a:ext uri="{FF2B5EF4-FFF2-40B4-BE49-F238E27FC236}">
                <a16:creationId xmlns:a16="http://schemas.microsoft.com/office/drawing/2014/main" id="{FF34C562-2AE0-4359-8BE5-6C7C545DBCF7}"/>
              </a:ext>
            </a:extLst>
          </p:cNvPr>
          <p:cNvSpPr>
            <a:spLocks noGrp="1"/>
          </p:cNvSpPr>
          <p:nvPr>
            <p:ph idx="1"/>
          </p:nvPr>
        </p:nvSpPr>
        <p:spPr/>
        <p:txBody>
          <a:bodyPr vert="horz" lIns="91430" tIns="45715" rIns="91430" bIns="45715" rtlCol="0" anchor="t">
            <a:noAutofit/>
          </a:bodyPr>
          <a:lstStyle/>
          <a:p>
            <a:pPr marL="175895" indent="-175895"/>
            <a:r>
              <a:rPr lang="en-US" dirty="0"/>
              <a:t>We are at the pivotal point where our enterprise that has a common Mission, has now agreed to a common Product Model</a:t>
            </a:r>
            <a:endParaRPr lang="en-US" dirty="0">
              <a:cs typeface="Arial"/>
            </a:endParaRPr>
          </a:p>
          <a:p>
            <a:pPr marL="175895" indent="-175895"/>
            <a:r>
              <a:rPr lang="en-US" dirty="0"/>
              <a:t>Next steps are to “adopt” the model</a:t>
            </a:r>
            <a:endParaRPr lang="en-US" dirty="0">
              <a:cs typeface="Arial"/>
            </a:endParaRPr>
          </a:p>
          <a:p>
            <a:pPr marL="175895" indent="-175895"/>
            <a:r>
              <a:rPr lang="en-US" dirty="0"/>
              <a:t>Given the great investment made within E&amp;I in adoption of the Common E&amp;I model 1.6.2, this is a nearly transparent change </a:t>
            </a:r>
            <a:endParaRPr lang="en-US" dirty="0">
              <a:cs typeface="Arial"/>
            </a:endParaRPr>
          </a:p>
          <a:p>
            <a:pPr marL="175895" indent="-175895"/>
            <a:r>
              <a:rPr lang="en-US" dirty="0"/>
              <a:t>Based on our own evolution as well as accommodating some variances needed to meet the needs of other LOBs</a:t>
            </a:r>
            <a:endParaRPr lang="en-US" dirty="0">
              <a:cs typeface="Arial"/>
            </a:endParaRPr>
          </a:p>
          <a:p>
            <a:pPr marL="175895" indent="-175895"/>
            <a:r>
              <a:rPr lang="en-US" b="1" dirty="0"/>
              <a:t>This is a “UHC Common” model – No separation by business or technology platform</a:t>
            </a:r>
            <a:endParaRPr lang="en-US" b="1" dirty="0">
              <a:cs typeface="Arial"/>
            </a:endParaRPr>
          </a:p>
        </p:txBody>
      </p:sp>
    </p:spTree>
    <p:extLst>
      <p:ext uri="{BB962C8B-B14F-4D97-AF65-F5344CB8AC3E}">
        <p14:creationId xmlns:p14="http://schemas.microsoft.com/office/powerpoint/2010/main" val="37767171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B2D-3B87-42A1-B100-0220A3C19D02}"/>
              </a:ext>
            </a:extLst>
          </p:cNvPr>
          <p:cNvSpPr>
            <a:spLocks noGrp="1"/>
          </p:cNvSpPr>
          <p:nvPr>
            <p:ph type="title"/>
          </p:nvPr>
        </p:nvSpPr>
        <p:spPr/>
        <p:txBody>
          <a:bodyPr/>
          <a:lstStyle/>
          <a:p>
            <a:r>
              <a:rPr lang="en-US" dirty="0"/>
              <a:t>UHC Common Product Model 2.1</a:t>
            </a:r>
          </a:p>
        </p:txBody>
      </p:sp>
      <p:sp>
        <p:nvSpPr>
          <p:cNvPr id="4" name="Slide Number Placeholder 3">
            <a:extLst>
              <a:ext uri="{FF2B5EF4-FFF2-40B4-BE49-F238E27FC236}">
                <a16:creationId xmlns:a16="http://schemas.microsoft.com/office/drawing/2014/main" id="{0FBE2AF2-ECD6-41F8-B3B5-47097E5D61CD}"/>
              </a:ext>
            </a:extLst>
          </p:cNvPr>
          <p:cNvSpPr>
            <a:spLocks noGrp="1"/>
          </p:cNvSpPr>
          <p:nvPr>
            <p:ph type="sldNum" sz="quarter" idx="12"/>
          </p:nvPr>
        </p:nvSpPr>
        <p:spPr/>
        <p:txBody>
          <a:bodyPr/>
          <a:lstStyle/>
          <a:p>
            <a:fld id="{90F9BDA0-AF0E-4BA8-B742-3B9C92A3E6FE}" type="slidenum">
              <a:rPr lang="en-US" smtClean="0"/>
              <a:t>4</a:t>
            </a:fld>
            <a:endParaRPr lang="en-US"/>
          </a:p>
        </p:txBody>
      </p:sp>
      <p:pic>
        <p:nvPicPr>
          <p:cNvPr id="5" name="Picture 4">
            <a:extLst>
              <a:ext uri="{FF2B5EF4-FFF2-40B4-BE49-F238E27FC236}">
                <a16:creationId xmlns:a16="http://schemas.microsoft.com/office/drawing/2014/main" id="{ADA35D42-2DF1-4FD5-9732-4B10886A551A}"/>
              </a:ext>
            </a:extLst>
          </p:cNvPr>
          <p:cNvPicPr>
            <a:picLocks noChangeAspect="1"/>
          </p:cNvPicPr>
          <p:nvPr/>
        </p:nvPicPr>
        <p:blipFill>
          <a:blip r:embed="rId2"/>
          <a:stretch>
            <a:fillRect/>
          </a:stretch>
        </p:blipFill>
        <p:spPr>
          <a:xfrm>
            <a:off x="325464" y="833752"/>
            <a:ext cx="8733295" cy="3978837"/>
          </a:xfrm>
          <a:prstGeom prst="rect">
            <a:avLst/>
          </a:prstGeom>
        </p:spPr>
      </p:pic>
    </p:spTree>
    <p:extLst>
      <p:ext uri="{BB962C8B-B14F-4D97-AF65-F5344CB8AC3E}">
        <p14:creationId xmlns:p14="http://schemas.microsoft.com/office/powerpoint/2010/main" val="40651071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B2D-3B87-42A1-B100-0220A3C19D02}"/>
              </a:ext>
            </a:extLst>
          </p:cNvPr>
          <p:cNvSpPr>
            <a:spLocks noGrp="1"/>
          </p:cNvSpPr>
          <p:nvPr>
            <p:ph type="title"/>
          </p:nvPr>
        </p:nvSpPr>
        <p:spPr/>
        <p:txBody>
          <a:bodyPr/>
          <a:lstStyle/>
          <a:p>
            <a:r>
              <a:rPr lang="en-US" dirty="0"/>
              <a:t>Terminologies</a:t>
            </a:r>
          </a:p>
        </p:txBody>
      </p:sp>
      <p:sp>
        <p:nvSpPr>
          <p:cNvPr id="4" name="Slide Number Placeholder 3">
            <a:extLst>
              <a:ext uri="{FF2B5EF4-FFF2-40B4-BE49-F238E27FC236}">
                <a16:creationId xmlns:a16="http://schemas.microsoft.com/office/drawing/2014/main" id="{0FBE2AF2-ECD6-41F8-B3B5-47097E5D61CD}"/>
              </a:ext>
            </a:extLst>
          </p:cNvPr>
          <p:cNvSpPr>
            <a:spLocks noGrp="1"/>
          </p:cNvSpPr>
          <p:nvPr>
            <p:ph type="sldNum" sz="quarter" idx="12"/>
          </p:nvPr>
        </p:nvSpPr>
        <p:spPr/>
        <p:txBody>
          <a:bodyPr/>
          <a:lstStyle/>
          <a:p>
            <a:fld id="{90F9BDA0-AF0E-4BA8-B742-3B9C92A3E6FE}" type="slidenum">
              <a:rPr lang="en-US" smtClean="0"/>
              <a:t>5</a:t>
            </a:fld>
            <a:endParaRPr lang="en-US"/>
          </a:p>
        </p:txBody>
      </p:sp>
      <p:pic>
        <p:nvPicPr>
          <p:cNvPr id="5" name="Picture 4">
            <a:extLst>
              <a:ext uri="{FF2B5EF4-FFF2-40B4-BE49-F238E27FC236}">
                <a16:creationId xmlns:a16="http://schemas.microsoft.com/office/drawing/2014/main" id="{ADA35D42-2DF1-4FD5-9732-4B10886A551A}"/>
              </a:ext>
            </a:extLst>
          </p:cNvPr>
          <p:cNvPicPr>
            <a:picLocks noChangeAspect="1"/>
          </p:cNvPicPr>
          <p:nvPr/>
        </p:nvPicPr>
        <p:blipFill>
          <a:blip r:embed="rId3"/>
          <a:stretch>
            <a:fillRect/>
          </a:stretch>
        </p:blipFill>
        <p:spPr>
          <a:xfrm>
            <a:off x="325464" y="826378"/>
            <a:ext cx="8733295" cy="3978837"/>
          </a:xfrm>
          <a:prstGeom prst="rect">
            <a:avLst/>
          </a:prstGeom>
        </p:spPr>
      </p:pic>
      <p:sp>
        <p:nvSpPr>
          <p:cNvPr id="3" name="Oval 2">
            <a:extLst>
              <a:ext uri="{FF2B5EF4-FFF2-40B4-BE49-F238E27FC236}">
                <a16:creationId xmlns:a16="http://schemas.microsoft.com/office/drawing/2014/main" id="{68DA3B8A-EED2-4BB7-A521-7FCEF3BAB4C4}"/>
              </a:ext>
            </a:extLst>
          </p:cNvPr>
          <p:cNvSpPr/>
          <p:nvPr/>
        </p:nvSpPr>
        <p:spPr>
          <a:xfrm>
            <a:off x="7167966" y="1433593"/>
            <a:ext cx="1425844" cy="224726"/>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F4D0898C-A753-4F9E-89FE-97F06FB5A363}"/>
              </a:ext>
            </a:extLst>
          </p:cNvPr>
          <p:cNvSpPr/>
          <p:nvPr/>
        </p:nvSpPr>
        <p:spPr>
          <a:xfrm>
            <a:off x="7167966" y="2325017"/>
            <a:ext cx="1425844" cy="573166"/>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5E6A2CD-F571-4509-94B6-7B50F6766AFC}"/>
              </a:ext>
            </a:extLst>
          </p:cNvPr>
          <p:cNvSpPr/>
          <p:nvPr/>
        </p:nvSpPr>
        <p:spPr>
          <a:xfrm>
            <a:off x="392623" y="1085153"/>
            <a:ext cx="1831383" cy="3720062"/>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Callout: Left Arrow 9">
            <a:extLst>
              <a:ext uri="{FF2B5EF4-FFF2-40B4-BE49-F238E27FC236}">
                <a16:creationId xmlns:a16="http://schemas.microsoft.com/office/drawing/2014/main" id="{3E28383E-AD99-46C3-B179-2681FCE0E6B3}"/>
              </a:ext>
            </a:extLst>
          </p:cNvPr>
          <p:cNvSpPr/>
          <p:nvPr/>
        </p:nvSpPr>
        <p:spPr>
          <a:xfrm>
            <a:off x="2224006" y="2502976"/>
            <a:ext cx="1503336" cy="805912"/>
          </a:xfrm>
          <a:prstGeom prst="leftArrowCallout">
            <a:avLst/>
          </a:prstGeom>
          <a:solidFill>
            <a:srgbClr val="00A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Suites</a:t>
            </a:r>
          </a:p>
        </p:txBody>
      </p:sp>
      <p:sp>
        <p:nvSpPr>
          <p:cNvPr id="11" name="Callout: Right Arrow 10">
            <a:extLst>
              <a:ext uri="{FF2B5EF4-FFF2-40B4-BE49-F238E27FC236}">
                <a16:creationId xmlns:a16="http://schemas.microsoft.com/office/drawing/2014/main" id="{52270B3C-207C-4B95-A5C5-6B7BD50386FE}"/>
              </a:ext>
            </a:extLst>
          </p:cNvPr>
          <p:cNvSpPr/>
          <p:nvPr/>
        </p:nvSpPr>
        <p:spPr>
          <a:xfrm>
            <a:off x="4936210" y="1127501"/>
            <a:ext cx="2231756" cy="836909"/>
          </a:xfrm>
          <a:prstGeom prst="rightArrowCallout">
            <a:avLst>
              <a:gd name="adj1" fmla="val 25000"/>
              <a:gd name="adj2" fmla="val 25000"/>
              <a:gd name="adj3" fmla="val 25000"/>
              <a:gd name="adj4" fmla="val 86158"/>
            </a:avLst>
          </a:prstGeom>
          <a:solidFill>
            <a:srgbClr val="00A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Capability Family (L0)</a:t>
            </a:r>
          </a:p>
        </p:txBody>
      </p:sp>
      <p:sp>
        <p:nvSpPr>
          <p:cNvPr id="12" name="Callout: Right Arrow 11">
            <a:extLst>
              <a:ext uri="{FF2B5EF4-FFF2-40B4-BE49-F238E27FC236}">
                <a16:creationId xmlns:a16="http://schemas.microsoft.com/office/drawing/2014/main" id="{E2E0BD7E-FC99-45DE-BAC2-4F150F5AF5C7}"/>
              </a:ext>
            </a:extLst>
          </p:cNvPr>
          <p:cNvSpPr/>
          <p:nvPr/>
        </p:nvSpPr>
        <p:spPr>
          <a:xfrm>
            <a:off x="4936210" y="2193145"/>
            <a:ext cx="2231756" cy="836909"/>
          </a:xfrm>
          <a:prstGeom prst="rightArrowCallout">
            <a:avLst>
              <a:gd name="adj1" fmla="val 25000"/>
              <a:gd name="adj2" fmla="val 25000"/>
              <a:gd name="adj3" fmla="val 25000"/>
              <a:gd name="adj4" fmla="val 86158"/>
            </a:avLst>
          </a:prstGeom>
          <a:solidFill>
            <a:srgbClr val="00A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Capability (L1)</a:t>
            </a:r>
          </a:p>
        </p:txBody>
      </p:sp>
    </p:spTree>
    <p:extLst>
      <p:ext uri="{BB962C8B-B14F-4D97-AF65-F5344CB8AC3E}">
        <p14:creationId xmlns:p14="http://schemas.microsoft.com/office/powerpoint/2010/main" val="41258782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0624E-A125-4725-BECF-8106AE6320CC}"/>
              </a:ext>
            </a:extLst>
          </p:cNvPr>
          <p:cNvSpPr>
            <a:spLocks noGrp="1"/>
          </p:cNvSpPr>
          <p:nvPr>
            <p:ph type="title"/>
          </p:nvPr>
        </p:nvSpPr>
        <p:spPr/>
        <p:txBody>
          <a:bodyPr/>
          <a:lstStyle/>
          <a:p>
            <a:r>
              <a:rPr lang="en-US" dirty="0"/>
              <a:t>Product Capability Families – L0</a:t>
            </a:r>
          </a:p>
        </p:txBody>
      </p:sp>
      <p:sp>
        <p:nvSpPr>
          <p:cNvPr id="5" name="Content Placeholder 4">
            <a:extLst>
              <a:ext uri="{FF2B5EF4-FFF2-40B4-BE49-F238E27FC236}">
                <a16:creationId xmlns:a16="http://schemas.microsoft.com/office/drawing/2014/main" id="{FF34C562-2AE0-4359-8BE5-6C7C545DBCF7}"/>
              </a:ext>
            </a:extLst>
          </p:cNvPr>
          <p:cNvSpPr>
            <a:spLocks noGrp="1"/>
          </p:cNvSpPr>
          <p:nvPr>
            <p:ph idx="1"/>
          </p:nvPr>
        </p:nvSpPr>
        <p:spPr>
          <a:xfrm>
            <a:off x="565688" y="881466"/>
            <a:ext cx="8407831" cy="3907510"/>
          </a:xfrm>
        </p:spPr>
        <p:txBody>
          <a:bodyPr vert="horz" lIns="91430" tIns="45715" rIns="91430" bIns="45715" rtlCol="0" anchor="t">
            <a:noAutofit/>
          </a:bodyPr>
          <a:lstStyle/>
          <a:p>
            <a:pPr>
              <a:buFont typeface="Wingdings" panose="05000000000000000000" pitchFamily="2" charset="2"/>
              <a:buChar char="Ø"/>
            </a:pPr>
            <a:r>
              <a:rPr lang="en-US" b="1" u="sng" dirty="0">
                <a:cs typeface="Arial"/>
              </a:rPr>
              <a:t>Care Management</a:t>
            </a:r>
            <a:r>
              <a:rPr lang="en-US" b="1" dirty="0">
                <a:cs typeface="Arial"/>
              </a:rPr>
              <a:t> - </a:t>
            </a:r>
            <a:r>
              <a:rPr lang="en-US" b="0" i="0" dirty="0">
                <a:solidFill>
                  <a:srgbClr val="424242"/>
                </a:solidFill>
                <a:effectLst/>
                <a:latin typeface="Arial Regular"/>
              </a:rPr>
              <a:t>A Product Capability microproduct or suite of micro-products that applies clinical data and insights, coupled with modern digital technology (web and mobile interface) to proactively and effectively assist nurses, patients, and other health care providers to manage health conditions for patients. This is across the health care continuum; from prevention and wellness programs to advanced illness/end of life active engagement.</a:t>
            </a:r>
          </a:p>
          <a:p>
            <a:pPr>
              <a:buFont typeface="Wingdings" panose="05000000000000000000" pitchFamily="2" charset="2"/>
              <a:buChar char="Ø"/>
            </a:pPr>
            <a:endParaRPr lang="en-US" b="1" u="sng" dirty="0">
              <a:cs typeface="Arial"/>
            </a:endParaRPr>
          </a:p>
          <a:p>
            <a:pPr>
              <a:buFont typeface="Wingdings" panose="05000000000000000000" pitchFamily="2" charset="2"/>
              <a:buChar char="Ø"/>
            </a:pPr>
            <a:r>
              <a:rPr lang="en-US" b="1" u="sng" dirty="0">
                <a:cs typeface="Arial"/>
              </a:rPr>
              <a:t>Claims Management</a:t>
            </a:r>
            <a:r>
              <a:rPr lang="en-US" b="1" dirty="0">
                <a:cs typeface="Arial"/>
              </a:rPr>
              <a:t> - </a:t>
            </a:r>
            <a:r>
              <a:rPr lang="en-US" b="0" i="0" dirty="0">
                <a:solidFill>
                  <a:srgbClr val="424242"/>
                </a:solidFill>
                <a:effectLst/>
                <a:latin typeface="Arial Regular"/>
              </a:rPr>
              <a:t>A product family that encompasses product capabilities for End to End claims processing.</a:t>
            </a:r>
            <a:endParaRPr lang="en-US" b="1" i="0" u="sng" dirty="0">
              <a:solidFill>
                <a:srgbClr val="424242"/>
              </a:solidFill>
              <a:effectLst/>
              <a:latin typeface="Arial Regular"/>
              <a:cs typeface="Arial"/>
            </a:endParaRPr>
          </a:p>
          <a:p>
            <a:pPr>
              <a:buFont typeface="Wingdings" panose="05000000000000000000" pitchFamily="2" charset="2"/>
              <a:buChar char="Ø"/>
            </a:pPr>
            <a:endParaRPr lang="en-US" b="1" u="sng" dirty="0">
              <a:cs typeface="Arial"/>
            </a:endParaRPr>
          </a:p>
          <a:p>
            <a:pPr>
              <a:buFont typeface="Wingdings" panose="05000000000000000000" pitchFamily="2" charset="2"/>
              <a:buChar char="Ø"/>
            </a:pPr>
            <a:r>
              <a:rPr lang="en-US" b="1" i="0" u="sng" dirty="0">
                <a:solidFill>
                  <a:srgbClr val="424242"/>
                </a:solidFill>
                <a:effectLst/>
                <a:latin typeface="Arial Regular"/>
              </a:rPr>
              <a:t>Customer Management </a:t>
            </a:r>
            <a:r>
              <a:rPr lang="en-US" b="1" i="0" dirty="0">
                <a:solidFill>
                  <a:srgbClr val="424242"/>
                </a:solidFill>
                <a:effectLst/>
                <a:latin typeface="Arial Regular"/>
              </a:rPr>
              <a:t>- </a:t>
            </a:r>
            <a:r>
              <a:rPr lang="en-US" b="0" i="0" dirty="0">
                <a:solidFill>
                  <a:srgbClr val="424242"/>
                </a:solidFill>
                <a:effectLst/>
                <a:latin typeface="Arial Regular"/>
              </a:rPr>
              <a:t>A product family that encompasses all products capabilities that impact any aspect of Customer's (groups, customers, state and federal agencies) experience or journey.</a:t>
            </a:r>
          </a:p>
          <a:p>
            <a:pPr marL="175895" indent="-175895"/>
            <a:endParaRPr lang="en-US" b="0" i="0" dirty="0">
              <a:solidFill>
                <a:srgbClr val="424242"/>
              </a:solidFill>
              <a:effectLst/>
              <a:latin typeface="Arial Regular"/>
            </a:endParaRPr>
          </a:p>
          <a:p>
            <a:pPr marL="175895" indent="-175895"/>
            <a:endParaRPr lang="en-US" b="1" dirty="0">
              <a:cs typeface="Arial"/>
            </a:endParaRPr>
          </a:p>
        </p:txBody>
      </p:sp>
    </p:spTree>
    <p:extLst>
      <p:ext uri="{BB962C8B-B14F-4D97-AF65-F5344CB8AC3E}">
        <p14:creationId xmlns:p14="http://schemas.microsoft.com/office/powerpoint/2010/main" val="7151231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0624E-A125-4725-BECF-8106AE6320CC}"/>
              </a:ext>
            </a:extLst>
          </p:cNvPr>
          <p:cNvSpPr>
            <a:spLocks noGrp="1"/>
          </p:cNvSpPr>
          <p:nvPr>
            <p:ph type="title"/>
          </p:nvPr>
        </p:nvSpPr>
        <p:spPr>
          <a:xfrm>
            <a:off x="627184" y="171451"/>
            <a:ext cx="6447792" cy="592934"/>
          </a:xfrm>
        </p:spPr>
        <p:txBody>
          <a:bodyPr>
            <a:normAutofit fontScale="90000"/>
          </a:bodyPr>
          <a:lstStyle/>
          <a:p>
            <a:r>
              <a:rPr lang="en-US" dirty="0"/>
              <a:t>Product Capability Families – L0 (Continued)</a:t>
            </a:r>
          </a:p>
        </p:txBody>
      </p:sp>
      <p:sp>
        <p:nvSpPr>
          <p:cNvPr id="5" name="Content Placeholder 4">
            <a:extLst>
              <a:ext uri="{FF2B5EF4-FFF2-40B4-BE49-F238E27FC236}">
                <a16:creationId xmlns:a16="http://schemas.microsoft.com/office/drawing/2014/main" id="{FF34C562-2AE0-4359-8BE5-6C7C545DBCF7}"/>
              </a:ext>
            </a:extLst>
          </p:cNvPr>
          <p:cNvSpPr>
            <a:spLocks noGrp="1"/>
          </p:cNvSpPr>
          <p:nvPr>
            <p:ph idx="1"/>
          </p:nvPr>
        </p:nvSpPr>
        <p:spPr>
          <a:xfrm>
            <a:off x="565688" y="881466"/>
            <a:ext cx="8407831" cy="3907510"/>
          </a:xfrm>
        </p:spPr>
        <p:txBody>
          <a:bodyPr vert="horz" lIns="91430" tIns="45715" rIns="91430" bIns="45715" rtlCol="0" anchor="t">
            <a:noAutofit/>
          </a:bodyPr>
          <a:lstStyle/>
          <a:p>
            <a:pPr>
              <a:buFont typeface="Wingdings" panose="05000000000000000000" pitchFamily="2" charset="2"/>
              <a:buChar char="Ø"/>
            </a:pPr>
            <a:r>
              <a:rPr lang="en-US" b="1" u="sng" dirty="0">
                <a:cs typeface="Arial"/>
              </a:rPr>
              <a:t>Data, Reporting and Analytics</a:t>
            </a:r>
            <a:r>
              <a:rPr lang="en-US" b="1" dirty="0">
                <a:cs typeface="Arial"/>
              </a:rPr>
              <a:t> - </a:t>
            </a:r>
            <a:r>
              <a:rPr lang="en-US" b="0" i="0" dirty="0">
                <a:solidFill>
                  <a:srgbClr val="424242"/>
                </a:solidFill>
                <a:effectLst/>
                <a:latin typeface="Arial Regular"/>
              </a:rPr>
              <a:t>A product family that encompasses product capabilities for technical integrations and data sharing with customers and vendors, reporting and analytics.</a:t>
            </a:r>
          </a:p>
          <a:p>
            <a:pPr>
              <a:buFont typeface="Wingdings" panose="05000000000000000000" pitchFamily="2" charset="2"/>
              <a:buChar char="Ø"/>
            </a:pPr>
            <a:endParaRPr lang="en-US" b="1" u="sng" dirty="0">
              <a:cs typeface="Arial"/>
            </a:endParaRPr>
          </a:p>
          <a:p>
            <a:pPr>
              <a:buFont typeface="Wingdings" panose="05000000000000000000" pitchFamily="2" charset="2"/>
              <a:buChar char="Ø"/>
            </a:pPr>
            <a:r>
              <a:rPr lang="en-US" b="1" u="sng" dirty="0">
                <a:cs typeface="Arial"/>
              </a:rPr>
              <a:t>Financial Management</a:t>
            </a:r>
            <a:r>
              <a:rPr lang="en-US" b="1" dirty="0">
                <a:cs typeface="Arial"/>
              </a:rPr>
              <a:t> - </a:t>
            </a:r>
            <a:r>
              <a:rPr lang="en-US" b="0" i="0" dirty="0">
                <a:solidFill>
                  <a:srgbClr val="424242"/>
                </a:solidFill>
                <a:effectLst/>
                <a:latin typeface="Arial Regular"/>
              </a:rPr>
              <a:t>A product family that encompasses product capabilities for transaction tagging, recording and accounting.</a:t>
            </a:r>
            <a:endParaRPr lang="en-US" b="1" i="0" u="sng" dirty="0">
              <a:solidFill>
                <a:srgbClr val="424242"/>
              </a:solidFill>
              <a:effectLst/>
              <a:latin typeface="Arial Regular"/>
              <a:cs typeface="Arial"/>
            </a:endParaRPr>
          </a:p>
          <a:p>
            <a:pPr>
              <a:buFont typeface="Wingdings" panose="05000000000000000000" pitchFamily="2" charset="2"/>
              <a:buChar char="Ø"/>
            </a:pPr>
            <a:endParaRPr lang="en-US" b="1" u="sng" dirty="0">
              <a:cs typeface="Arial"/>
            </a:endParaRPr>
          </a:p>
          <a:p>
            <a:pPr>
              <a:buFont typeface="Wingdings" panose="05000000000000000000" pitchFamily="2" charset="2"/>
              <a:buChar char="Ø"/>
            </a:pPr>
            <a:r>
              <a:rPr lang="en-US" b="1" u="sng" dirty="0">
                <a:cs typeface="Arial"/>
              </a:rPr>
              <a:t>Marketing</a:t>
            </a:r>
            <a:r>
              <a:rPr lang="en-US" b="1" dirty="0">
                <a:cs typeface="Arial"/>
              </a:rPr>
              <a:t> - </a:t>
            </a:r>
            <a:r>
              <a:rPr lang="en-US" b="0" i="0" dirty="0">
                <a:solidFill>
                  <a:srgbClr val="424242"/>
                </a:solidFill>
                <a:effectLst/>
                <a:latin typeface="Arial Regular"/>
              </a:rPr>
              <a:t>A product family that encompasses product capabilities to support enablement of marketing material, sites and channels.</a:t>
            </a:r>
            <a:endParaRPr lang="en-US" b="1" i="0" u="sng" dirty="0">
              <a:solidFill>
                <a:srgbClr val="424242"/>
              </a:solidFill>
              <a:effectLst/>
              <a:latin typeface="Arial Regular"/>
              <a:cs typeface="Arial"/>
            </a:endParaRPr>
          </a:p>
          <a:p>
            <a:pPr>
              <a:buFont typeface="Wingdings" panose="05000000000000000000" pitchFamily="2" charset="2"/>
              <a:buChar char="Ø"/>
            </a:pPr>
            <a:endParaRPr lang="en-US" b="1" u="sng" dirty="0">
              <a:cs typeface="Arial"/>
            </a:endParaRPr>
          </a:p>
          <a:p>
            <a:pPr>
              <a:buFont typeface="Wingdings" panose="05000000000000000000" pitchFamily="2" charset="2"/>
              <a:buChar char="Ø"/>
            </a:pPr>
            <a:r>
              <a:rPr lang="en-US" b="1" u="sng" dirty="0">
                <a:cs typeface="Arial"/>
              </a:rPr>
              <a:t>Member Management </a:t>
            </a:r>
            <a:r>
              <a:rPr lang="en-US" b="1" dirty="0">
                <a:cs typeface="Arial"/>
              </a:rPr>
              <a:t>- </a:t>
            </a:r>
            <a:r>
              <a:rPr lang="en-US" b="0" i="0" dirty="0">
                <a:solidFill>
                  <a:srgbClr val="424242"/>
                </a:solidFill>
                <a:effectLst/>
                <a:latin typeface="Arial Regular"/>
              </a:rPr>
              <a:t>A product family that encompasses all products for Member Onboarding, Administration and Experience.</a:t>
            </a:r>
          </a:p>
          <a:p>
            <a:pPr marL="175895" indent="-175895"/>
            <a:endParaRPr lang="en-US" b="0" i="0" dirty="0">
              <a:solidFill>
                <a:srgbClr val="424242"/>
              </a:solidFill>
              <a:effectLst/>
              <a:latin typeface="Arial Regular"/>
            </a:endParaRPr>
          </a:p>
          <a:p>
            <a:pPr marL="175895" indent="-175895"/>
            <a:endParaRPr lang="en-US" b="1" dirty="0">
              <a:cs typeface="Arial"/>
            </a:endParaRPr>
          </a:p>
        </p:txBody>
      </p:sp>
    </p:spTree>
    <p:extLst>
      <p:ext uri="{BB962C8B-B14F-4D97-AF65-F5344CB8AC3E}">
        <p14:creationId xmlns:p14="http://schemas.microsoft.com/office/powerpoint/2010/main" val="19724350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0624E-A125-4725-BECF-8106AE6320CC}"/>
              </a:ext>
            </a:extLst>
          </p:cNvPr>
          <p:cNvSpPr>
            <a:spLocks noGrp="1"/>
          </p:cNvSpPr>
          <p:nvPr>
            <p:ph type="title"/>
          </p:nvPr>
        </p:nvSpPr>
        <p:spPr>
          <a:xfrm>
            <a:off x="627184" y="171451"/>
            <a:ext cx="6447792" cy="592934"/>
          </a:xfrm>
        </p:spPr>
        <p:txBody>
          <a:bodyPr>
            <a:normAutofit fontScale="90000"/>
          </a:bodyPr>
          <a:lstStyle/>
          <a:p>
            <a:r>
              <a:rPr lang="en-US" dirty="0"/>
              <a:t>Product Capability Families – L0 (Continued)</a:t>
            </a:r>
          </a:p>
        </p:txBody>
      </p:sp>
      <p:sp>
        <p:nvSpPr>
          <p:cNvPr id="5" name="Content Placeholder 4">
            <a:extLst>
              <a:ext uri="{FF2B5EF4-FFF2-40B4-BE49-F238E27FC236}">
                <a16:creationId xmlns:a16="http://schemas.microsoft.com/office/drawing/2014/main" id="{FF34C562-2AE0-4359-8BE5-6C7C545DBCF7}"/>
              </a:ext>
            </a:extLst>
          </p:cNvPr>
          <p:cNvSpPr>
            <a:spLocks noGrp="1"/>
          </p:cNvSpPr>
          <p:nvPr>
            <p:ph idx="1"/>
          </p:nvPr>
        </p:nvSpPr>
        <p:spPr>
          <a:xfrm>
            <a:off x="565688" y="881466"/>
            <a:ext cx="8407831" cy="3907510"/>
          </a:xfrm>
        </p:spPr>
        <p:txBody>
          <a:bodyPr vert="horz" lIns="91430" tIns="45715" rIns="91430" bIns="45715" rtlCol="0" anchor="t">
            <a:noAutofit/>
          </a:bodyPr>
          <a:lstStyle/>
          <a:p>
            <a:pPr>
              <a:buFont typeface="Wingdings" panose="05000000000000000000" pitchFamily="2" charset="2"/>
              <a:buChar char="Ø"/>
            </a:pPr>
            <a:r>
              <a:rPr lang="en-US" b="1" i="0" u="sng" dirty="0">
                <a:solidFill>
                  <a:srgbClr val="424242"/>
                </a:solidFill>
                <a:effectLst/>
                <a:latin typeface="Arial Regular"/>
              </a:rPr>
              <a:t>Operations</a:t>
            </a:r>
            <a:r>
              <a:rPr lang="en-US" b="1" i="0" dirty="0">
                <a:solidFill>
                  <a:srgbClr val="424242"/>
                </a:solidFill>
                <a:effectLst/>
                <a:latin typeface="Arial Regular"/>
              </a:rPr>
              <a:t> - </a:t>
            </a:r>
            <a:r>
              <a:rPr lang="en-US" b="0" i="0" dirty="0">
                <a:solidFill>
                  <a:srgbClr val="424242"/>
                </a:solidFill>
                <a:effectLst/>
                <a:latin typeface="Arial Regular"/>
              </a:rPr>
              <a:t>A product family that encompasses capabilities required for omnichannel service experience and communication and service a variety of constituents.</a:t>
            </a:r>
          </a:p>
          <a:p>
            <a:pPr>
              <a:buFont typeface="Wingdings" panose="05000000000000000000" pitchFamily="2" charset="2"/>
              <a:buChar char="Ø"/>
            </a:pPr>
            <a:endParaRPr lang="en-US" b="1" i="0" u="sng" dirty="0">
              <a:solidFill>
                <a:srgbClr val="424242"/>
              </a:solidFill>
              <a:effectLst/>
              <a:latin typeface="Arial Regular"/>
            </a:endParaRPr>
          </a:p>
          <a:p>
            <a:pPr>
              <a:buFont typeface="Wingdings" panose="05000000000000000000" pitchFamily="2" charset="2"/>
              <a:buChar char="Ø"/>
            </a:pPr>
            <a:r>
              <a:rPr lang="en-US" b="1" i="0" u="sng" dirty="0">
                <a:solidFill>
                  <a:srgbClr val="424242"/>
                </a:solidFill>
                <a:effectLst/>
                <a:latin typeface="Arial Regular"/>
              </a:rPr>
              <a:t>Product and Benefit Administration</a:t>
            </a:r>
            <a:r>
              <a:rPr lang="en-US" b="0" i="0" dirty="0">
                <a:solidFill>
                  <a:srgbClr val="424242"/>
                </a:solidFill>
                <a:effectLst/>
                <a:latin typeface="Arial Regular"/>
              </a:rPr>
              <a:t> - A product family that encompasses product capabilities for standard product/ plan offerings, filings and end to end management of benefit data.</a:t>
            </a:r>
          </a:p>
          <a:p>
            <a:pPr>
              <a:buFont typeface="Wingdings" panose="05000000000000000000" pitchFamily="2" charset="2"/>
              <a:buChar char="Ø"/>
            </a:pPr>
            <a:endParaRPr lang="en-US" b="0" i="0" dirty="0">
              <a:solidFill>
                <a:srgbClr val="424242"/>
              </a:solidFill>
              <a:effectLst/>
              <a:latin typeface="Arial Regular"/>
            </a:endParaRPr>
          </a:p>
          <a:p>
            <a:pPr>
              <a:buFont typeface="Wingdings" panose="05000000000000000000" pitchFamily="2" charset="2"/>
              <a:buChar char="Ø"/>
            </a:pPr>
            <a:r>
              <a:rPr lang="en-US" b="1" u="sng" dirty="0">
                <a:solidFill>
                  <a:srgbClr val="424242"/>
                </a:solidFill>
                <a:latin typeface="Arial Regular"/>
              </a:rPr>
              <a:t>Provider Management</a:t>
            </a:r>
            <a:r>
              <a:rPr lang="en-US" b="1" dirty="0">
                <a:solidFill>
                  <a:srgbClr val="424242"/>
                </a:solidFill>
                <a:latin typeface="Arial Regular"/>
              </a:rPr>
              <a:t> - </a:t>
            </a:r>
            <a:r>
              <a:rPr lang="en-US" b="0" i="0" dirty="0">
                <a:solidFill>
                  <a:srgbClr val="424242"/>
                </a:solidFill>
                <a:effectLst/>
                <a:latin typeface="Arial Regular"/>
              </a:rPr>
              <a:t>A Product Family that encompasses all product capabilities that aim to create a transformational, distinctive experience for our providers with a focus on cross functional product lines that not only connect the provider journey but create new ways of engaging with our providers.</a:t>
            </a:r>
          </a:p>
          <a:p>
            <a:pPr marL="175895" indent="-175895"/>
            <a:endParaRPr lang="en-US" b="0" i="0" dirty="0">
              <a:solidFill>
                <a:srgbClr val="424242"/>
              </a:solidFill>
              <a:effectLst/>
              <a:latin typeface="Arial Regular"/>
            </a:endParaRPr>
          </a:p>
          <a:p>
            <a:pPr marL="175895" indent="-175895"/>
            <a:endParaRPr lang="en-US" b="1" dirty="0">
              <a:cs typeface="Arial"/>
            </a:endParaRPr>
          </a:p>
        </p:txBody>
      </p:sp>
    </p:spTree>
    <p:extLst>
      <p:ext uri="{BB962C8B-B14F-4D97-AF65-F5344CB8AC3E}">
        <p14:creationId xmlns:p14="http://schemas.microsoft.com/office/powerpoint/2010/main" val="3210361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0624E-A125-4725-BECF-8106AE6320CC}"/>
              </a:ext>
            </a:extLst>
          </p:cNvPr>
          <p:cNvSpPr>
            <a:spLocks noGrp="1"/>
          </p:cNvSpPr>
          <p:nvPr>
            <p:ph type="title"/>
          </p:nvPr>
        </p:nvSpPr>
        <p:spPr>
          <a:xfrm>
            <a:off x="627184" y="171451"/>
            <a:ext cx="6447792" cy="592934"/>
          </a:xfrm>
        </p:spPr>
        <p:txBody>
          <a:bodyPr>
            <a:normAutofit fontScale="90000"/>
          </a:bodyPr>
          <a:lstStyle/>
          <a:p>
            <a:r>
              <a:rPr lang="en-US" dirty="0"/>
              <a:t>Product Capability Families – L0 (Continued)</a:t>
            </a:r>
          </a:p>
        </p:txBody>
      </p:sp>
      <p:sp>
        <p:nvSpPr>
          <p:cNvPr id="5" name="Content Placeholder 4">
            <a:extLst>
              <a:ext uri="{FF2B5EF4-FFF2-40B4-BE49-F238E27FC236}">
                <a16:creationId xmlns:a16="http://schemas.microsoft.com/office/drawing/2014/main" id="{FF34C562-2AE0-4359-8BE5-6C7C545DBCF7}"/>
              </a:ext>
            </a:extLst>
          </p:cNvPr>
          <p:cNvSpPr>
            <a:spLocks noGrp="1"/>
          </p:cNvSpPr>
          <p:nvPr>
            <p:ph idx="1"/>
          </p:nvPr>
        </p:nvSpPr>
        <p:spPr>
          <a:xfrm>
            <a:off x="565688" y="881466"/>
            <a:ext cx="8407831" cy="3907510"/>
          </a:xfrm>
        </p:spPr>
        <p:txBody>
          <a:bodyPr vert="horz" lIns="91430" tIns="45715" rIns="91430" bIns="45715" rtlCol="0" anchor="t">
            <a:noAutofit/>
          </a:bodyPr>
          <a:lstStyle/>
          <a:p>
            <a:pPr>
              <a:buFont typeface="Wingdings" panose="05000000000000000000" pitchFamily="2" charset="2"/>
              <a:buChar char="Ø"/>
            </a:pPr>
            <a:r>
              <a:rPr lang="en-US" b="1" i="0" u="sng" dirty="0">
                <a:solidFill>
                  <a:srgbClr val="424242"/>
                </a:solidFill>
                <a:effectLst/>
                <a:latin typeface="Arial Regular"/>
              </a:rPr>
              <a:t>Sales</a:t>
            </a:r>
            <a:r>
              <a:rPr lang="en-US" b="1" i="0" dirty="0">
                <a:solidFill>
                  <a:srgbClr val="424242"/>
                </a:solidFill>
                <a:effectLst/>
                <a:latin typeface="Arial Regular"/>
              </a:rPr>
              <a:t> -</a:t>
            </a:r>
            <a:r>
              <a:rPr lang="en-US" b="0" i="0" dirty="0">
                <a:solidFill>
                  <a:srgbClr val="424242"/>
                </a:solidFill>
                <a:effectLst/>
                <a:latin typeface="Arial Regular"/>
              </a:rPr>
              <a:t> A product family that encompasses product capabilities to enable sale of our products (direct, through brokers and other channels).</a:t>
            </a:r>
          </a:p>
          <a:p>
            <a:pPr>
              <a:buFont typeface="Wingdings" panose="05000000000000000000" pitchFamily="2" charset="2"/>
              <a:buChar char="Ø"/>
            </a:pPr>
            <a:endParaRPr lang="en-US" dirty="0">
              <a:solidFill>
                <a:srgbClr val="424242"/>
              </a:solidFill>
              <a:latin typeface="Arial Regular"/>
            </a:endParaRPr>
          </a:p>
          <a:p>
            <a:pPr>
              <a:buFont typeface="Wingdings" panose="05000000000000000000" pitchFamily="2" charset="2"/>
              <a:buChar char="Ø"/>
            </a:pPr>
            <a:r>
              <a:rPr lang="en-US" b="1" i="0" u="sng" dirty="0">
                <a:solidFill>
                  <a:srgbClr val="424242"/>
                </a:solidFill>
                <a:effectLst/>
                <a:latin typeface="Arial Regular"/>
              </a:rPr>
              <a:t>Utilization Management</a:t>
            </a:r>
            <a:r>
              <a:rPr lang="en-US" b="1" i="0" dirty="0">
                <a:solidFill>
                  <a:srgbClr val="424242"/>
                </a:solidFill>
                <a:effectLst/>
                <a:latin typeface="Arial Regular"/>
              </a:rPr>
              <a:t> - </a:t>
            </a:r>
            <a:r>
              <a:rPr lang="en-US" dirty="0">
                <a:solidFill>
                  <a:srgbClr val="424242"/>
                </a:solidFill>
                <a:latin typeface="Arial Regular"/>
              </a:rPr>
              <a:t>A Product Capability that enables submission, approval, retrieval and storage of auth/notifications and referrals. This capability manages health care costs by influencing patient care decision-making through case-by-case assessments of the appropriateness of care prior to its provision. As well as proactive processes, such as concurrent clinical reviews and peer reviews as well as appeals introduced by the provider, payer or patient.</a:t>
            </a:r>
          </a:p>
          <a:p>
            <a:pPr>
              <a:buFont typeface="Wingdings" panose="05000000000000000000" pitchFamily="2" charset="2"/>
              <a:buChar char="Ø"/>
            </a:pPr>
            <a:endParaRPr lang="en-US" dirty="0">
              <a:solidFill>
                <a:srgbClr val="424242"/>
              </a:solidFill>
              <a:latin typeface="Arial Regular"/>
            </a:endParaRPr>
          </a:p>
          <a:p>
            <a:pPr>
              <a:buFont typeface="Wingdings" panose="05000000000000000000" pitchFamily="2" charset="2"/>
              <a:buChar char="Ø"/>
            </a:pPr>
            <a:r>
              <a:rPr lang="en-US" b="1" i="0" u="sng" dirty="0">
                <a:solidFill>
                  <a:srgbClr val="424242"/>
                </a:solidFill>
                <a:effectLst/>
                <a:latin typeface="Arial Regular"/>
              </a:rPr>
              <a:t>Value Based Reimbursement</a:t>
            </a:r>
            <a:r>
              <a:rPr lang="en-US" b="1" i="0" dirty="0">
                <a:solidFill>
                  <a:srgbClr val="424242"/>
                </a:solidFill>
                <a:effectLst/>
                <a:latin typeface="Arial Regular"/>
              </a:rPr>
              <a:t> -</a:t>
            </a:r>
            <a:r>
              <a:rPr lang="en-US" b="0" i="0" dirty="0">
                <a:solidFill>
                  <a:srgbClr val="424242"/>
                </a:solidFill>
                <a:effectLst/>
                <a:latin typeface="Arial Regular"/>
              </a:rPr>
              <a:t> A product family that encompasses product capabilities for Risk </a:t>
            </a:r>
            <a:r>
              <a:rPr lang="en-US" dirty="0">
                <a:solidFill>
                  <a:srgbClr val="424242"/>
                </a:solidFill>
                <a:latin typeface="Arial Regular"/>
              </a:rPr>
              <a:t>L</a:t>
            </a:r>
            <a:r>
              <a:rPr lang="en-US" b="0" i="0" dirty="0">
                <a:solidFill>
                  <a:srgbClr val="424242"/>
                </a:solidFill>
                <a:effectLst/>
                <a:latin typeface="Arial Regular"/>
              </a:rPr>
              <a:t>evel </a:t>
            </a:r>
            <a:r>
              <a:rPr lang="en-US" dirty="0">
                <a:solidFill>
                  <a:srgbClr val="424242"/>
                </a:solidFill>
                <a:latin typeface="Arial Regular"/>
              </a:rPr>
              <a:t>R</a:t>
            </a:r>
            <a:r>
              <a:rPr lang="en-US" b="0" i="0" dirty="0">
                <a:solidFill>
                  <a:srgbClr val="424242"/>
                </a:solidFill>
                <a:effectLst/>
                <a:latin typeface="Arial Regular"/>
              </a:rPr>
              <a:t>eimbursement.</a:t>
            </a:r>
          </a:p>
          <a:p>
            <a:pPr marL="175895" indent="-175895"/>
            <a:endParaRPr lang="en-US" b="1" dirty="0">
              <a:cs typeface="Arial"/>
            </a:endParaRPr>
          </a:p>
        </p:txBody>
      </p:sp>
    </p:spTree>
    <p:extLst>
      <p:ext uri="{BB962C8B-B14F-4D97-AF65-F5344CB8AC3E}">
        <p14:creationId xmlns:p14="http://schemas.microsoft.com/office/powerpoint/2010/main" val="25751561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theme>
</file>

<file path=ppt/theme/theme10.xml><?xml version="1.0" encoding="utf-8"?>
<a:theme xmlns:a="http://schemas.openxmlformats.org/drawingml/2006/main" name="Office Them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tum Template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3.xml><?xml version="1.0" encoding="utf-8"?>
<a:theme xmlns:a="http://schemas.openxmlformats.org/drawingml/2006/main" name="1_Optum Template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4.xml><?xml version="1.0" encoding="utf-8"?>
<a:theme xmlns:a="http://schemas.openxmlformats.org/drawingml/2006/main" name="2_Optum Template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5.xml><?xml version="1.0" encoding="utf-8"?>
<a:theme xmlns:a="http://schemas.openxmlformats.org/drawingml/2006/main" name="2_UHG">
  <a:themeElements>
    <a:clrScheme name="UGH Theme colors">
      <a:dk1>
        <a:srgbClr val="424242"/>
      </a:dk1>
      <a:lt1>
        <a:srgbClr val="FFFFFF"/>
      </a:lt1>
      <a:dk2>
        <a:srgbClr val="424242"/>
      </a:dk2>
      <a:lt2>
        <a:srgbClr val="DADADA"/>
      </a:lt2>
      <a:accent1>
        <a:srgbClr val="003C71"/>
      </a:accent1>
      <a:accent2>
        <a:srgbClr val="0066F5"/>
      </a:accent2>
      <a:accent3>
        <a:srgbClr val="009104"/>
      </a:accent3>
      <a:accent4>
        <a:srgbClr val="AACE15"/>
      </a:accent4>
      <a:accent5>
        <a:srgbClr val="FCAE00"/>
      </a:accent5>
      <a:accent6>
        <a:srgbClr val="FFDA03"/>
      </a:accent6>
      <a:hlink>
        <a:srgbClr val="0066F5"/>
      </a:hlink>
      <a:folHlink>
        <a:srgbClr val="0066F5"/>
      </a:folHlink>
    </a:clrScheme>
    <a:fontScheme name="UnitedHealth 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HG_BrandRefresh_PPT__opt220_nophotos_16-9-MV" id="{115E492A-1337-476D-B556-3D627CFA40B0}" vid="{CBC53A3B-B7F6-435C-906E-313CA276B439}"/>
    </a:ext>
  </a:extLst>
</a:theme>
</file>

<file path=ppt/theme/theme6.xml><?xml version="1.0" encoding="utf-8"?>
<a:theme xmlns:a="http://schemas.openxmlformats.org/drawingml/2006/main" name="UHG">
  <a:themeElements>
    <a:clrScheme name="UGH Theme colors">
      <a:dk1>
        <a:srgbClr val="424242"/>
      </a:dk1>
      <a:lt1>
        <a:srgbClr val="FFFFFF"/>
      </a:lt1>
      <a:dk2>
        <a:srgbClr val="424242"/>
      </a:dk2>
      <a:lt2>
        <a:srgbClr val="DADADA"/>
      </a:lt2>
      <a:accent1>
        <a:srgbClr val="003C71"/>
      </a:accent1>
      <a:accent2>
        <a:srgbClr val="0066F5"/>
      </a:accent2>
      <a:accent3>
        <a:srgbClr val="009104"/>
      </a:accent3>
      <a:accent4>
        <a:srgbClr val="AACE15"/>
      </a:accent4>
      <a:accent5>
        <a:srgbClr val="FCAE00"/>
      </a:accent5>
      <a:accent6>
        <a:srgbClr val="FFDA03"/>
      </a:accent6>
      <a:hlink>
        <a:srgbClr val="0066F5"/>
      </a:hlink>
      <a:folHlink>
        <a:srgbClr val="0066F5"/>
      </a:folHlink>
    </a:clrScheme>
    <a:fontScheme name="UnitedHealth 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HG_BrandRefresh_PPT__opt220_nophotos_16-9-MV" id="{115E492A-1337-476D-B556-3D627CFA40B0}" vid="{CBC53A3B-B7F6-435C-906E-313CA276B439}"/>
    </a:ext>
  </a:extLst>
</a:theme>
</file>

<file path=ppt/theme/theme7.xml><?xml version="1.0" encoding="utf-8"?>
<a:theme xmlns:a="http://schemas.openxmlformats.org/drawingml/2006/main" name="1_UHG">
  <a:themeElements>
    <a:clrScheme name="UGH Theme colors">
      <a:dk1>
        <a:srgbClr val="424242"/>
      </a:dk1>
      <a:lt1>
        <a:srgbClr val="FFFFFF"/>
      </a:lt1>
      <a:dk2>
        <a:srgbClr val="424242"/>
      </a:dk2>
      <a:lt2>
        <a:srgbClr val="DADADA"/>
      </a:lt2>
      <a:accent1>
        <a:srgbClr val="003C71"/>
      </a:accent1>
      <a:accent2>
        <a:srgbClr val="0066F5"/>
      </a:accent2>
      <a:accent3>
        <a:srgbClr val="009104"/>
      </a:accent3>
      <a:accent4>
        <a:srgbClr val="AACE15"/>
      </a:accent4>
      <a:accent5>
        <a:srgbClr val="FCAE00"/>
      </a:accent5>
      <a:accent6>
        <a:srgbClr val="FFDA03"/>
      </a:accent6>
      <a:hlink>
        <a:srgbClr val="0066F5"/>
      </a:hlink>
      <a:folHlink>
        <a:srgbClr val="0066F5"/>
      </a:folHlink>
    </a:clrScheme>
    <a:fontScheme name="UnitedHealth 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solidFill>
            <a:schemeClr val="accent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HG_BrandRefresh_PPT__opt220_nophotos_16-9-MV" id="{115E492A-1337-476D-B556-3D627CFA40B0}" vid="{CBC53A3B-B7F6-435C-906E-313CA276B439}"/>
    </a:ext>
  </a:extLst>
</a:theme>
</file>

<file path=ppt/theme/theme8.xml><?xml version="1.0" encoding="utf-8"?>
<a:theme xmlns:a="http://schemas.openxmlformats.org/drawingml/2006/main" name="3_UHG">
  <a:themeElements>
    <a:clrScheme name="UGH Theme colors">
      <a:dk1>
        <a:srgbClr val="424242"/>
      </a:dk1>
      <a:lt1>
        <a:srgbClr val="FFFFFF"/>
      </a:lt1>
      <a:dk2>
        <a:srgbClr val="424242"/>
      </a:dk2>
      <a:lt2>
        <a:srgbClr val="DADADA"/>
      </a:lt2>
      <a:accent1>
        <a:srgbClr val="003C71"/>
      </a:accent1>
      <a:accent2>
        <a:srgbClr val="0066F5"/>
      </a:accent2>
      <a:accent3>
        <a:srgbClr val="009104"/>
      </a:accent3>
      <a:accent4>
        <a:srgbClr val="AACE15"/>
      </a:accent4>
      <a:accent5>
        <a:srgbClr val="FCAE00"/>
      </a:accent5>
      <a:accent6>
        <a:srgbClr val="FFDA03"/>
      </a:accent6>
      <a:hlink>
        <a:srgbClr val="0066F5"/>
      </a:hlink>
      <a:folHlink>
        <a:srgbClr val="0066F5"/>
      </a:folHlink>
    </a:clrScheme>
    <a:fontScheme name="UnitedHealth 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HG_BrandRefresh_PPT__opt220_nophotos_16-9-MV" id="{115E492A-1337-476D-B556-3D627CFA40B0}" vid="{CBC53A3B-B7F6-435C-906E-313CA276B439}"/>
    </a:ext>
  </a:extLst>
</a:theme>
</file>

<file path=ppt/theme/theme9.xml><?xml version="1.0" encoding="utf-8"?>
<a:theme xmlns:a="http://schemas.openxmlformats.org/drawingml/2006/main" name="BLUE text slide">
  <a:themeElements>
    <a:clrScheme name="BLUE text slide 1">
      <a:dk1>
        <a:srgbClr val="005293"/>
      </a:dk1>
      <a:lt1>
        <a:srgbClr val="FFFFFF"/>
      </a:lt1>
      <a:dk2>
        <a:srgbClr val="222C80"/>
      </a:dk2>
      <a:lt2>
        <a:srgbClr val="879196"/>
      </a:lt2>
      <a:accent1>
        <a:srgbClr val="FFFFFF"/>
      </a:accent1>
      <a:accent2>
        <a:srgbClr val="CD5812"/>
      </a:accent2>
      <a:accent3>
        <a:srgbClr val="FFFFFF"/>
      </a:accent3>
      <a:accent4>
        <a:srgbClr val="00457D"/>
      </a:accent4>
      <a:accent5>
        <a:srgbClr val="FFFFFF"/>
      </a:accent5>
      <a:accent6>
        <a:srgbClr val="BA4F0F"/>
      </a:accent6>
      <a:hlink>
        <a:srgbClr val="1E5532"/>
      </a:hlink>
      <a:folHlink>
        <a:srgbClr val="871E26"/>
      </a:folHlink>
    </a:clrScheme>
    <a:fontScheme name="BLUE text sl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200" b="0" i="0" u="none" strike="noStrike" cap="none" normalizeH="0" baseline="0" smtClean="0">
            <a:ln>
              <a:noFill/>
            </a:ln>
            <a:solidFill>
              <a:srgbClr val="646D72"/>
            </a:solidFill>
            <a:effectLst/>
            <a:latin typeface="Arial"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200" b="0" i="0" u="none" strike="noStrike" cap="none" normalizeH="0" baseline="0" smtClean="0">
            <a:ln>
              <a:noFill/>
            </a:ln>
            <a:solidFill>
              <a:srgbClr val="646D72"/>
            </a:solidFill>
            <a:effectLst/>
            <a:latin typeface="Arial" pitchFamily="34" charset="0"/>
            <a:ea typeface="ＭＳ Ｐゴシック" pitchFamily="34" charset="-128"/>
          </a:defRPr>
        </a:defPPr>
      </a:lstStyle>
    </a:lnDef>
  </a:objectDefaults>
  <a:extraClrSchemeLst>
    <a:extraClrScheme>
      <a:clrScheme name="BLUE text slide 1">
        <a:dk1>
          <a:srgbClr val="005293"/>
        </a:dk1>
        <a:lt1>
          <a:srgbClr val="FFFFFF"/>
        </a:lt1>
        <a:dk2>
          <a:srgbClr val="222C80"/>
        </a:dk2>
        <a:lt2>
          <a:srgbClr val="879196"/>
        </a:lt2>
        <a:accent1>
          <a:srgbClr val="FFFFFF"/>
        </a:accent1>
        <a:accent2>
          <a:srgbClr val="CD5812"/>
        </a:accent2>
        <a:accent3>
          <a:srgbClr val="FFFFFF"/>
        </a:accent3>
        <a:accent4>
          <a:srgbClr val="00457D"/>
        </a:accent4>
        <a:accent5>
          <a:srgbClr val="FFFFFF"/>
        </a:accent5>
        <a:accent6>
          <a:srgbClr val="BA4F0F"/>
        </a:accent6>
        <a:hlink>
          <a:srgbClr val="1E5532"/>
        </a:hlink>
        <a:folHlink>
          <a:srgbClr val="871E2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9CFF4431E5734B84D9A2FF0AE399D1" ma:contentTypeVersion="10" ma:contentTypeDescription="Create a new document." ma:contentTypeScope="" ma:versionID="3f421b22e76883784642b6fad7cbf9bb">
  <xsd:schema xmlns:xsd="http://www.w3.org/2001/XMLSchema" xmlns:xs="http://www.w3.org/2001/XMLSchema" xmlns:p="http://schemas.microsoft.com/office/2006/metadata/properties" xmlns:ns2="0d9795a3-adf0-4b05-925b-a4c9a514a2d6" xmlns:ns3="bf0bf127-b530-4880-ab70-68683edfad51" targetNamespace="http://schemas.microsoft.com/office/2006/metadata/properties" ma:root="true" ma:fieldsID="dfd3cdfdc6c78aeff5c8527390475215" ns2:_="" ns3:_="">
    <xsd:import namespace="0d9795a3-adf0-4b05-925b-a4c9a514a2d6"/>
    <xsd:import namespace="bf0bf127-b530-4880-ab70-68683edfad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9795a3-adf0-4b05-925b-a4c9a514a2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0bf127-b530-4880-ab70-68683edfad5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803603-79DB-4A3F-B8F8-3E16456C66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9795a3-adf0-4b05-925b-a4c9a514a2d6"/>
    <ds:schemaRef ds:uri="bf0bf127-b530-4880-ab70-68683edfad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958565-477E-4E61-AF50-DC7697A504DA}">
  <ds:schemaRefs>
    <ds:schemaRef ds:uri="http://schemas.microsoft.com/sharepoint/v3/contenttype/forms"/>
  </ds:schemaRefs>
</ds:datastoreItem>
</file>

<file path=customXml/itemProps3.xml><?xml version="1.0" encoding="utf-8"?>
<ds:datastoreItem xmlns:ds="http://schemas.openxmlformats.org/officeDocument/2006/customXml" ds:itemID="{4A756864-FC31-4E3B-A490-F3E6C69A6884}">
  <ds:schemaRefs>
    <ds:schemaRef ds:uri="http://schemas.microsoft.com/office/2006/documentManagement/types"/>
    <ds:schemaRef ds:uri="http://schemas.openxmlformats.org/package/2006/metadata/core-properties"/>
    <ds:schemaRef ds:uri="http://purl.org/dc/dcmitype/"/>
    <ds:schemaRef ds:uri="0d9795a3-adf0-4b05-925b-a4c9a514a2d6"/>
    <ds:schemaRef ds:uri="http://purl.org/dc/elements/1.1/"/>
    <ds:schemaRef ds:uri="http://schemas.microsoft.com/office/2006/metadata/properties"/>
    <ds:schemaRef ds:uri="bf0bf127-b530-4880-ab70-68683edfad5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Default Theme</Template>
  <TotalTime>1983</TotalTime>
  <Words>1985</Words>
  <Application>Microsoft Office PowerPoint</Application>
  <PresentationFormat>On-screen Show (16:9)</PresentationFormat>
  <Paragraphs>268</Paragraphs>
  <Slides>28</Slides>
  <Notes>3</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28</vt:i4>
      </vt:variant>
    </vt:vector>
  </HeadingPairs>
  <TitlesOfParts>
    <vt:vector size="45" baseType="lpstr">
      <vt:lpstr>-apple-system</vt:lpstr>
      <vt:lpstr>Arial</vt:lpstr>
      <vt:lpstr>Arial Regular</vt:lpstr>
      <vt:lpstr>Calibri</vt:lpstr>
      <vt:lpstr>Segoe UI</vt:lpstr>
      <vt:lpstr>Verdana</vt:lpstr>
      <vt:lpstr>Wingdings</vt:lpstr>
      <vt:lpstr>UnitedHealthcare</vt:lpstr>
      <vt:lpstr>Optum Template Widescreen 2017</vt:lpstr>
      <vt:lpstr>1_Optum Template Widescreen 2017</vt:lpstr>
      <vt:lpstr>2_Optum Template Widescreen 2017</vt:lpstr>
      <vt:lpstr>2_UHG</vt:lpstr>
      <vt:lpstr>UHG</vt:lpstr>
      <vt:lpstr>1_UHG</vt:lpstr>
      <vt:lpstr>3_UHG</vt:lpstr>
      <vt:lpstr>BLUE text slide</vt:lpstr>
      <vt:lpstr>think-cell Slide</vt:lpstr>
      <vt:lpstr>UHC Common Product Model v2.1  </vt:lpstr>
      <vt:lpstr>UHC Common Product Model</vt:lpstr>
      <vt:lpstr>We are moving to UHC Common Model!</vt:lpstr>
      <vt:lpstr>UHC Common Product Model 2.1</vt:lpstr>
      <vt:lpstr>Terminologies</vt:lpstr>
      <vt:lpstr>Product Capability Families – L0</vt:lpstr>
      <vt:lpstr>Product Capability Families – L0 (Continued)</vt:lpstr>
      <vt:lpstr>Product Capability Families – L0 (Continued)</vt:lpstr>
      <vt:lpstr>Product Capability Families – L0 (Continued)</vt:lpstr>
      <vt:lpstr>L1 Product Capabilities</vt:lpstr>
      <vt:lpstr>Care Management – L1</vt:lpstr>
      <vt:lpstr>Claims Management – L1</vt:lpstr>
      <vt:lpstr>Customer Management – L1</vt:lpstr>
      <vt:lpstr>Data, Reporting &amp; Analytics – L1</vt:lpstr>
      <vt:lpstr>Financial Management – L1</vt:lpstr>
      <vt:lpstr>Marketing – L1</vt:lpstr>
      <vt:lpstr>Member Management – L1</vt:lpstr>
      <vt:lpstr>Operations – L1</vt:lpstr>
      <vt:lpstr>Product &amp; Benefit Administration – L1</vt:lpstr>
      <vt:lpstr>Provider Management – L1</vt:lpstr>
      <vt:lpstr>Sales – L1</vt:lpstr>
      <vt:lpstr>Utilization Management – L1</vt:lpstr>
      <vt:lpstr>Value Based Reimbursement – L1</vt:lpstr>
      <vt:lpstr>References</vt:lpstr>
      <vt:lpstr>PowerPoint Presentation</vt:lpstr>
      <vt:lpstr>Thank You!</vt:lpstr>
      <vt:lpstr>UHC Common Product Model 2.0</vt:lpstr>
      <vt:lpstr>E&amp;I | Product Model 1.6.2</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s_chelluri@uhc.com</dc:creator>
  <cp:lastModifiedBy>Kopuri, Ravi Kumar N</cp:lastModifiedBy>
  <cp:revision>37</cp:revision>
  <cp:lastPrinted>2020-08-18T12:42:09Z</cp:lastPrinted>
  <dcterms:created xsi:type="dcterms:W3CDTF">2017-04-30T13:48:41Z</dcterms:created>
  <dcterms:modified xsi:type="dcterms:W3CDTF">2022-05-11T10:21:51Z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0x010100A49CFF4431E5734B84D9A2FF0AE399D1</vt:lpwstr>
  </property>
  <property fmtid="{D5CDD505-2E9C-101B-9397-08002B2CF9AE}" pid="3" name="CWRMItemRecordClassification">
    <vt:lpwstr/>
  </property>
</Properties>
</file>