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4.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22.xml" ContentType="application/inkml+xml"/>
  <Override PartName="/ppt/ink/ink23.xml" ContentType="application/inkml+xml"/>
  <Override PartName="/ppt/ink/ink24.xml" ContentType="application/inkml+xml"/>
  <Override PartName="/ppt/ink/ink25.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6.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6" r:id="rId5"/>
    <p:sldMasterId id="2147483715" r:id="rId6"/>
    <p:sldMasterId id="2147483730" r:id="rId7"/>
    <p:sldMasterId id="2147483747" r:id="rId8"/>
    <p:sldMasterId id="2147483764" r:id="rId9"/>
    <p:sldMasterId id="2147483774" r:id="rId10"/>
  </p:sldMasterIdLst>
  <p:notesMasterIdLst>
    <p:notesMasterId r:id="rId58"/>
  </p:notesMasterIdLst>
  <p:sldIdLst>
    <p:sldId id="336" r:id="rId11"/>
    <p:sldId id="271" r:id="rId12"/>
    <p:sldId id="272" r:id="rId13"/>
    <p:sldId id="273" r:id="rId14"/>
    <p:sldId id="276" r:id="rId15"/>
    <p:sldId id="277" r:id="rId16"/>
    <p:sldId id="257" r:id="rId17"/>
    <p:sldId id="284" r:id="rId18"/>
    <p:sldId id="285" r:id="rId19"/>
    <p:sldId id="286" r:id="rId20"/>
    <p:sldId id="287" r:id="rId21"/>
    <p:sldId id="288" r:id="rId22"/>
    <p:sldId id="289" r:id="rId23"/>
    <p:sldId id="290" r:id="rId24"/>
    <p:sldId id="291" r:id="rId25"/>
    <p:sldId id="292" r:id="rId26"/>
    <p:sldId id="293" r:id="rId27"/>
    <p:sldId id="294" r:id="rId28"/>
    <p:sldId id="339" r:id="rId29"/>
    <p:sldId id="340" r:id="rId30"/>
    <p:sldId id="295" r:id="rId31"/>
    <p:sldId id="258" r:id="rId32"/>
    <p:sldId id="278" r:id="rId33"/>
    <p:sldId id="274" r:id="rId34"/>
    <p:sldId id="275" r:id="rId35"/>
    <p:sldId id="279" r:id="rId36"/>
    <p:sldId id="260" r:id="rId37"/>
    <p:sldId id="267" r:id="rId38"/>
    <p:sldId id="280" r:id="rId39"/>
    <p:sldId id="261" r:id="rId40"/>
    <p:sldId id="281" r:id="rId41"/>
    <p:sldId id="268" r:id="rId42"/>
    <p:sldId id="282" r:id="rId43"/>
    <p:sldId id="269" r:id="rId44"/>
    <p:sldId id="283" r:id="rId45"/>
    <p:sldId id="270" r:id="rId46"/>
    <p:sldId id="337" r:id="rId47"/>
    <p:sldId id="338" r:id="rId48"/>
    <p:sldId id="296" r:id="rId49"/>
    <p:sldId id="341" r:id="rId50"/>
    <p:sldId id="342" r:id="rId51"/>
    <p:sldId id="343" r:id="rId52"/>
    <p:sldId id="344" r:id="rId53"/>
    <p:sldId id="345" r:id="rId54"/>
    <p:sldId id="346" r:id="rId55"/>
    <p:sldId id="347" r:id="rId56"/>
    <p:sldId id="266" r:id="rId57"/>
  </p:sldIdLst>
  <p:sldSz cx="12192000" cy="6858000"/>
  <p:notesSz cx="6858000" cy="9144000"/>
  <p:defaultTextStyle>
    <a:defPPr>
      <a:defRPr lang="en-US"/>
    </a:defPPr>
    <a:lvl1pPr marL="0" algn="l" defTabSz="942162" rtl="0" eaLnBrk="1" latinLnBrk="0" hangingPunct="1">
      <a:defRPr sz="1900" kern="1200">
        <a:solidFill>
          <a:schemeClr val="tx1"/>
        </a:solidFill>
        <a:latin typeface="+mn-lt"/>
        <a:ea typeface="+mn-ea"/>
        <a:cs typeface="+mn-cs"/>
      </a:defRPr>
    </a:lvl1pPr>
    <a:lvl2pPr marL="471080" algn="l" defTabSz="942162" rtl="0" eaLnBrk="1" latinLnBrk="0" hangingPunct="1">
      <a:defRPr sz="1900" kern="1200">
        <a:solidFill>
          <a:schemeClr val="tx1"/>
        </a:solidFill>
        <a:latin typeface="+mn-lt"/>
        <a:ea typeface="+mn-ea"/>
        <a:cs typeface="+mn-cs"/>
      </a:defRPr>
    </a:lvl2pPr>
    <a:lvl3pPr marL="942162" algn="l" defTabSz="942162" rtl="0" eaLnBrk="1" latinLnBrk="0" hangingPunct="1">
      <a:defRPr sz="1900" kern="1200">
        <a:solidFill>
          <a:schemeClr val="tx1"/>
        </a:solidFill>
        <a:latin typeface="+mn-lt"/>
        <a:ea typeface="+mn-ea"/>
        <a:cs typeface="+mn-cs"/>
      </a:defRPr>
    </a:lvl3pPr>
    <a:lvl4pPr marL="1413242" algn="l" defTabSz="942162" rtl="0" eaLnBrk="1" latinLnBrk="0" hangingPunct="1">
      <a:defRPr sz="1900" kern="1200">
        <a:solidFill>
          <a:schemeClr val="tx1"/>
        </a:solidFill>
        <a:latin typeface="+mn-lt"/>
        <a:ea typeface="+mn-ea"/>
        <a:cs typeface="+mn-cs"/>
      </a:defRPr>
    </a:lvl4pPr>
    <a:lvl5pPr marL="1884321" algn="l" defTabSz="942162" rtl="0" eaLnBrk="1" latinLnBrk="0" hangingPunct="1">
      <a:defRPr sz="1900" kern="1200">
        <a:solidFill>
          <a:schemeClr val="tx1"/>
        </a:solidFill>
        <a:latin typeface="+mn-lt"/>
        <a:ea typeface="+mn-ea"/>
        <a:cs typeface="+mn-cs"/>
      </a:defRPr>
    </a:lvl5pPr>
    <a:lvl6pPr marL="2355401" algn="l" defTabSz="942162" rtl="0" eaLnBrk="1" latinLnBrk="0" hangingPunct="1">
      <a:defRPr sz="1900" kern="1200">
        <a:solidFill>
          <a:schemeClr val="tx1"/>
        </a:solidFill>
        <a:latin typeface="+mn-lt"/>
        <a:ea typeface="+mn-ea"/>
        <a:cs typeface="+mn-cs"/>
      </a:defRPr>
    </a:lvl6pPr>
    <a:lvl7pPr marL="2826481" algn="l" defTabSz="942162" rtl="0" eaLnBrk="1" latinLnBrk="0" hangingPunct="1">
      <a:defRPr sz="1900" kern="1200">
        <a:solidFill>
          <a:schemeClr val="tx1"/>
        </a:solidFill>
        <a:latin typeface="+mn-lt"/>
        <a:ea typeface="+mn-ea"/>
        <a:cs typeface="+mn-cs"/>
      </a:defRPr>
    </a:lvl7pPr>
    <a:lvl8pPr marL="3297562" algn="l" defTabSz="942162" rtl="0" eaLnBrk="1" latinLnBrk="0" hangingPunct="1">
      <a:defRPr sz="1900" kern="1200">
        <a:solidFill>
          <a:schemeClr val="tx1"/>
        </a:solidFill>
        <a:latin typeface="+mn-lt"/>
        <a:ea typeface="+mn-ea"/>
        <a:cs typeface="+mn-cs"/>
      </a:defRPr>
    </a:lvl8pPr>
    <a:lvl9pPr marL="3768644" algn="l" defTabSz="942162"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8195EC-3F20-4255-B04F-76C71FC2D34F}" v="16" dt="2022-03-25T09:49:33.407"/>
  </p1510:revLst>
</p1510:revInfo>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puru, Srinivasulu" userId="781fe2a7-e123-456d-a9db-7fcbde9ff524" providerId="ADAL" clId="{AA8195EC-3F20-4255-B04F-76C71FC2D34F}"/>
    <pc:docChg chg="undo custSel addSld delSld modSld">
      <pc:chgData name="Yepuru, Srinivasulu" userId="781fe2a7-e123-456d-a9db-7fcbde9ff524" providerId="ADAL" clId="{AA8195EC-3F20-4255-B04F-76C71FC2D34F}" dt="2022-03-25T11:24:18.500" v="216" actId="20577"/>
      <pc:docMkLst>
        <pc:docMk/>
      </pc:docMkLst>
      <pc:sldChg chg="addSp">
        <pc:chgData name="Yepuru, Srinivasulu" userId="781fe2a7-e123-456d-a9db-7fcbde9ff524" providerId="ADAL" clId="{AA8195EC-3F20-4255-B04F-76C71FC2D34F}" dt="2022-03-25T09:04:54.137" v="212"/>
        <pc:sldMkLst>
          <pc:docMk/>
          <pc:sldMk cId="354426050" sldId="257"/>
        </pc:sldMkLst>
        <pc:inkChg chg="add">
          <ac:chgData name="Yepuru, Srinivasulu" userId="781fe2a7-e123-456d-a9db-7fcbde9ff524" providerId="ADAL" clId="{AA8195EC-3F20-4255-B04F-76C71FC2D34F}" dt="2022-03-25T09:04:54.137" v="212"/>
          <ac:inkMkLst>
            <pc:docMk/>
            <pc:sldMk cId="354426050" sldId="257"/>
            <ac:inkMk id="3" creationId="{3C77C9F2-23C6-4313-B347-C3D503875133}"/>
          </ac:inkMkLst>
        </pc:inkChg>
      </pc:sldChg>
      <pc:sldChg chg="addSp">
        <pc:chgData name="Yepuru, Srinivasulu" userId="781fe2a7-e123-456d-a9db-7fcbde9ff524" providerId="ADAL" clId="{AA8195EC-3F20-4255-B04F-76C71FC2D34F}" dt="2022-03-25T09:49:33.406" v="215"/>
        <pc:sldMkLst>
          <pc:docMk/>
          <pc:sldMk cId="4281287500" sldId="258"/>
        </pc:sldMkLst>
        <pc:inkChg chg="add">
          <ac:chgData name="Yepuru, Srinivasulu" userId="781fe2a7-e123-456d-a9db-7fcbde9ff524" providerId="ADAL" clId="{AA8195EC-3F20-4255-B04F-76C71FC2D34F}" dt="2022-03-25T09:18:51.668" v="214"/>
          <ac:inkMkLst>
            <pc:docMk/>
            <pc:sldMk cId="4281287500" sldId="258"/>
            <ac:inkMk id="3" creationId="{CD7ABDAB-3105-4EE2-A28A-485087F45D70}"/>
          </ac:inkMkLst>
        </pc:inkChg>
        <pc:inkChg chg="add">
          <ac:chgData name="Yepuru, Srinivasulu" userId="781fe2a7-e123-456d-a9db-7fcbde9ff524" providerId="ADAL" clId="{AA8195EC-3F20-4255-B04F-76C71FC2D34F}" dt="2022-03-25T09:49:33.406" v="215"/>
          <ac:inkMkLst>
            <pc:docMk/>
            <pc:sldMk cId="4281287500" sldId="258"/>
            <ac:inkMk id="5" creationId="{1E9AC0A2-943B-4C99-8EEF-E51B4340274D}"/>
          </ac:inkMkLst>
        </pc:inkChg>
      </pc:sldChg>
      <pc:sldChg chg="addSp">
        <pc:chgData name="Yepuru, Srinivasulu" userId="781fe2a7-e123-456d-a9db-7fcbde9ff524" providerId="ADAL" clId="{AA8195EC-3F20-4255-B04F-76C71FC2D34F}" dt="2022-03-25T09:49:33.406" v="215"/>
        <pc:sldMkLst>
          <pc:docMk/>
          <pc:sldMk cId="760462558" sldId="260"/>
        </pc:sldMkLst>
        <pc:inkChg chg="add">
          <ac:chgData name="Yepuru, Srinivasulu" userId="781fe2a7-e123-456d-a9db-7fcbde9ff524" providerId="ADAL" clId="{AA8195EC-3F20-4255-B04F-76C71FC2D34F}" dt="2022-03-25T09:49:33.406" v="215"/>
          <ac:inkMkLst>
            <pc:docMk/>
            <pc:sldMk cId="760462558" sldId="260"/>
            <ac:inkMk id="3" creationId="{30BD6797-B93F-42EB-9657-1FCAC7399F51}"/>
          </ac:inkMkLst>
        </pc:inkChg>
      </pc:sldChg>
      <pc:sldChg chg="modSp mod">
        <pc:chgData name="Yepuru, Srinivasulu" userId="781fe2a7-e123-456d-a9db-7fcbde9ff524" providerId="ADAL" clId="{AA8195EC-3F20-4255-B04F-76C71FC2D34F}" dt="2022-03-25T06:41:50.896" v="199" actId="1076"/>
        <pc:sldMkLst>
          <pc:docMk/>
          <pc:sldMk cId="1747942557" sldId="267"/>
        </pc:sldMkLst>
        <pc:graphicFrameChg chg="mod">
          <ac:chgData name="Yepuru, Srinivasulu" userId="781fe2a7-e123-456d-a9db-7fcbde9ff524" providerId="ADAL" clId="{AA8195EC-3F20-4255-B04F-76C71FC2D34F}" dt="2022-03-25T06:41:50.896" v="199" actId="1076"/>
          <ac:graphicFrameMkLst>
            <pc:docMk/>
            <pc:sldMk cId="1747942557" sldId="267"/>
            <ac:graphicFrameMk id="16" creationId="{B30DE80F-8B5C-477B-A980-F2C336E24862}"/>
          </ac:graphicFrameMkLst>
        </pc:graphicFrameChg>
      </pc:sldChg>
      <pc:sldChg chg="addSp">
        <pc:chgData name="Yepuru, Srinivasulu" userId="781fe2a7-e123-456d-a9db-7fcbde9ff524" providerId="ADAL" clId="{AA8195EC-3F20-4255-B04F-76C71FC2D34F}" dt="2022-03-25T08:53:15.412" v="210"/>
        <pc:sldMkLst>
          <pc:docMk/>
          <pc:sldMk cId="245342883" sldId="271"/>
        </pc:sldMkLst>
        <pc:inkChg chg="add">
          <ac:chgData name="Yepuru, Srinivasulu" userId="781fe2a7-e123-456d-a9db-7fcbde9ff524" providerId="ADAL" clId="{AA8195EC-3F20-4255-B04F-76C71FC2D34F}" dt="2022-03-25T08:53:15.412" v="210"/>
          <ac:inkMkLst>
            <pc:docMk/>
            <pc:sldMk cId="245342883" sldId="271"/>
            <ac:inkMk id="5" creationId="{D95063B5-6514-4429-A8ED-FC17261D22BA}"/>
          </ac:inkMkLst>
        </pc:inkChg>
      </pc:sldChg>
      <pc:sldChg chg="addSp">
        <pc:chgData name="Yepuru, Srinivasulu" userId="781fe2a7-e123-456d-a9db-7fcbde9ff524" providerId="ADAL" clId="{AA8195EC-3F20-4255-B04F-76C71FC2D34F}" dt="2022-03-25T08:56:58.568" v="211"/>
        <pc:sldMkLst>
          <pc:docMk/>
          <pc:sldMk cId="3167117445" sldId="273"/>
        </pc:sldMkLst>
        <pc:inkChg chg="add">
          <ac:chgData name="Yepuru, Srinivasulu" userId="781fe2a7-e123-456d-a9db-7fcbde9ff524" providerId="ADAL" clId="{AA8195EC-3F20-4255-B04F-76C71FC2D34F}" dt="2022-03-25T08:56:58.568" v="211"/>
          <ac:inkMkLst>
            <pc:docMk/>
            <pc:sldMk cId="3167117445" sldId="273"/>
            <ac:inkMk id="5" creationId="{325E7173-E94A-4FB1-AEB7-7639C83D34C3}"/>
          </ac:inkMkLst>
        </pc:inkChg>
      </pc:sldChg>
      <pc:sldChg chg="addSp modSp mod">
        <pc:chgData name="Yepuru, Srinivasulu" userId="781fe2a7-e123-456d-a9db-7fcbde9ff524" providerId="ADAL" clId="{AA8195EC-3F20-4255-B04F-76C71FC2D34F}" dt="2022-03-25T09:49:33.406" v="215"/>
        <pc:sldMkLst>
          <pc:docMk/>
          <pc:sldMk cId="440187721" sldId="274"/>
        </pc:sldMkLst>
        <pc:spChg chg="mod">
          <ac:chgData name="Yepuru, Srinivasulu" userId="781fe2a7-e123-456d-a9db-7fcbde9ff524" providerId="ADAL" clId="{AA8195EC-3F20-4255-B04F-76C71FC2D34F}" dt="2022-03-25T06:47:32.521" v="201" actId="2710"/>
          <ac:spMkLst>
            <pc:docMk/>
            <pc:sldMk cId="440187721" sldId="274"/>
            <ac:spMk id="3" creationId="{7FE45CCA-D4D4-46C0-A8E7-39A7C5721B15}"/>
          </ac:spMkLst>
        </pc:spChg>
        <pc:inkChg chg="add">
          <ac:chgData name="Yepuru, Srinivasulu" userId="781fe2a7-e123-456d-a9db-7fcbde9ff524" providerId="ADAL" clId="{AA8195EC-3F20-4255-B04F-76C71FC2D34F}" dt="2022-03-25T09:49:33.406" v="215"/>
          <ac:inkMkLst>
            <pc:docMk/>
            <pc:sldMk cId="440187721" sldId="274"/>
            <ac:inkMk id="5" creationId="{080AA7C0-31FF-4100-9228-22383B33CBD6}"/>
          </ac:inkMkLst>
        </pc:inkChg>
      </pc:sldChg>
      <pc:sldChg chg="addSp">
        <pc:chgData name="Yepuru, Srinivasulu" userId="781fe2a7-e123-456d-a9db-7fcbde9ff524" providerId="ADAL" clId="{AA8195EC-3F20-4255-B04F-76C71FC2D34F}" dt="2022-03-25T09:49:33.406" v="215"/>
        <pc:sldMkLst>
          <pc:docMk/>
          <pc:sldMk cId="4000935166" sldId="275"/>
        </pc:sldMkLst>
        <pc:inkChg chg="add">
          <ac:chgData name="Yepuru, Srinivasulu" userId="781fe2a7-e123-456d-a9db-7fcbde9ff524" providerId="ADAL" clId="{AA8195EC-3F20-4255-B04F-76C71FC2D34F}" dt="2022-03-25T09:49:33.406" v="215"/>
          <ac:inkMkLst>
            <pc:docMk/>
            <pc:sldMk cId="4000935166" sldId="275"/>
            <ac:inkMk id="5" creationId="{146C4822-37AF-45E8-8AF1-F3D18092BD34}"/>
          </ac:inkMkLst>
        </pc:inkChg>
      </pc:sldChg>
      <pc:sldChg chg="addSp">
        <pc:chgData name="Yepuru, Srinivasulu" userId="781fe2a7-e123-456d-a9db-7fcbde9ff524" providerId="ADAL" clId="{AA8195EC-3F20-4255-B04F-76C71FC2D34F}" dt="2022-03-25T09:04:54.137" v="212"/>
        <pc:sldMkLst>
          <pc:docMk/>
          <pc:sldMk cId="4260806026" sldId="276"/>
        </pc:sldMkLst>
        <pc:inkChg chg="add">
          <ac:chgData name="Yepuru, Srinivasulu" userId="781fe2a7-e123-456d-a9db-7fcbde9ff524" providerId="ADAL" clId="{AA8195EC-3F20-4255-B04F-76C71FC2D34F}" dt="2022-03-25T09:04:54.137" v="212"/>
          <ac:inkMkLst>
            <pc:docMk/>
            <pc:sldMk cId="4260806026" sldId="276"/>
            <ac:inkMk id="5" creationId="{0B4A26FB-0C7B-4E60-B1FF-93796D8548E6}"/>
          </ac:inkMkLst>
        </pc:inkChg>
      </pc:sldChg>
      <pc:sldChg chg="addSp">
        <pc:chgData name="Yepuru, Srinivasulu" userId="781fe2a7-e123-456d-a9db-7fcbde9ff524" providerId="ADAL" clId="{AA8195EC-3F20-4255-B04F-76C71FC2D34F}" dt="2022-03-25T09:04:54.137" v="212"/>
        <pc:sldMkLst>
          <pc:docMk/>
          <pc:sldMk cId="3570492056" sldId="277"/>
        </pc:sldMkLst>
        <pc:inkChg chg="add">
          <ac:chgData name="Yepuru, Srinivasulu" userId="781fe2a7-e123-456d-a9db-7fcbde9ff524" providerId="ADAL" clId="{AA8195EC-3F20-4255-B04F-76C71FC2D34F}" dt="2022-03-25T09:04:54.137" v="212"/>
          <ac:inkMkLst>
            <pc:docMk/>
            <pc:sldMk cId="3570492056" sldId="277"/>
            <ac:inkMk id="2" creationId="{687A55A5-FA8D-4243-B195-9720989E3F22}"/>
          </ac:inkMkLst>
        </pc:inkChg>
      </pc:sldChg>
      <pc:sldChg chg="addSp">
        <pc:chgData name="Yepuru, Srinivasulu" userId="781fe2a7-e123-456d-a9db-7fcbde9ff524" providerId="ADAL" clId="{AA8195EC-3F20-4255-B04F-76C71FC2D34F}" dt="2022-03-25T09:04:54.137" v="212"/>
        <pc:sldMkLst>
          <pc:docMk/>
          <pc:sldMk cId="2809548098" sldId="284"/>
        </pc:sldMkLst>
        <pc:inkChg chg="add">
          <ac:chgData name="Yepuru, Srinivasulu" userId="781fe2a7-e123-456d-a9db-7fcbde9ff524" providerId="ADAL" clId="{AA8195EC-3F20-4255-B04F-76C71FC2D34F}" dt="2022-03-25T09:04:54.137" v="212"/>
          <ac:inkMkLst>
            <pc:docMk/>
            <pc:sldMk cId="2809548098" sldId="284"/>
            <ac:inkMk id="5" creationId="{934BD4B3-79EF-4267-948D-715AF57F78CA}"/>
          </ac:inkMkLst>
        </pc:inkChg>
      </pc:sldChg>
      <pc:sldChg chg="addSp">
        <pc:chgData name="Yepuru, Srinivasulu" userId="781fe2a7-e123-456d-a9db-7fcbde9ff524" providerId="ADAL" clId="{AA8195EC-3F20-4255-B04F-76C71FC2D34F}" dt="2022-03-25T09:04:54.137" v="212"/>
        <pc:sldMkLst>
          <pc:docMk/>
          <pc:sldMk cId="1914041426" sldId="285"/>
        </pc:sldMkLst>
        <pc:inkChg chg="add">
          <ac:chgData name="Yepuru, Srinivasulu" userId="781fe2a7-e123-456d-a9db-7fcbde9ff524" providerId="ADAL" clId="{AA8195EC-3F20-4255-B04F-76C71FC2D34F}" dt="2022-03-25T09:04:54.137" v="212"/>
          <ac:inkMkLst>
            <pc:docMk/>
            <pc:sldMk cId="1914041426" sldId="285"/>
            <ac:inkMk id="5" creationId="{A93322BE-8EA0-46B3-8D6B-9A137439CA6C}"/>
          </ac:inkMkLst>
        </pc:inkChg>
      </pc:sldChg>
      <pc:sldChg chg="addSp">
        <pc:chgData name="Yepuru, Srinivasulu" userId="781fe2a7-e123-456d-a9db-7fcbde9ff524" providerId="ADAL" clId="{AA8195EC-3F20-4255-B04F-76C71FC2D34F}" dt="2022-03-25T09:04:54.137" v="212"/>
        <pc:sldMkLst>
          <pc:docMk/>
          <pc:sldMk cId="4158594671" sldId="286"/>
        </pc:sldMkLst>
        <pc:inkChg chg="add">
          <ac:chgData name="Yepuru, Srinivasulu" userId="781fe2a7-e123-456d-a9db-7fcbde9ff524" providerId="ADAL" clId="{AA8195EC-3F20-4255-B04F-76C71FC2D34F}" dt="2022-03-25T09:04:54.137" v="212"/>
          <ac:inkMkLst>
            <pc:docMk/>
            <pc:sldMk cId="4158594671" sldId="286"/>
            <ac:inkMk id="5" creationId="{7C5C93CC-15E9-45CB-A9D3-17288D8C0B77}"/>
          </ac:inkMkLst>
        </pc:inkChg>
      </pc:sldChg>
      <pc:sldChg chg="addSp">
        <pc:chgData name="Yepuru, Srinivasulu" userId="781fe2a7-e123-456d-a9db-7fcbde9ff524" providerId="ADAL" clId="{AA8195EC-3F20-4255-B04F-76C71FC2D34F}" dt="2022-03-25T09:12:32.863" v="213"/>
        <pc:sldMkLst>
          <pc:docMk/>
          <pc:sldMk cId="3455671107" sldId="287"/>
        </pc:sldMkLst>
        <pc:inkChg chg="add">
          <ac:chgData name="Yepuru, Srinivasulu" userId="781fe2a7-e123-456d-a9db-7fcbde9ff524" providerId="ADAL" clId="{AA8195EC-3F20-4255-B04F-76C71FC2D34F}" dt="2022-03-25T09:04:54.137" v="212"/>
          <ac:inkMkLst>
            <pc:docMk/>
            <pc:sldMk cId="3455671107" sldId="287"/>
            <ac:inkMk id="9" creationId="{B340D986-7E3A-4AF4-88D1-F07960AEE93A}"/>
          </ac:inkMkLst>
        </pc:inkChg>
        <pc:inkChg chg="add">
          <ac:chgData name="Yepuru, Srinivasulu" userId="781fe2a7-e123-456d-a9db-7fcbde9ff524" providerId="ADAL" clId="{AA8195EC-3F20-4255-B04F-76C71FC2D34F}" dt="2022-03-25T09:12:32.863" v="213"/>
          <ac:inkMkLst>
            <pc:docMk/>
            <pc:sldMk cId="3455671107" sldId="287"/>
            <ac:inkMk id="10" creationId="{27337E3B-0BCA-4C32-B033-507A672D4CAF}"/>
          </ac:inkMkLst>
        </pc:inkChg>
      </pc:sldChg>
      <pc:sldChg chg="addSp">
        <pc:chgData name="Yepuru, Srinivasulu" userId="781fe2a7-e123-456d-a9db-7fcbde9ff524" providerId="ADAL" clId="{AA8195EC-3F20-4255-B04F-76C71FC2D34F}" dt="2022-03-25T09:12:32.863" v="213"/>
        <pc:sldMkLst>
          <pc:docMk/>
          <pc:sldMk cId="2361151695" sldId="288"/>
        </pc:sldMkLst>
        <pc:inkChg chg="add">
          <ac:chgData name="Yepuru, Srinivasulu" userId="781fe2a7-e123-456d-a9db-7fcbde9ff524" providerId="ADAL" clId="{AA8195EC-3F20-4255-B04F-76C71FC2D34F}" dt="2022-03-25T09:12:32.863" v="213"/>
          <ac:inkMkLst>
            <pc:docMk/>
            <pc:sldMk cId="2361151695" sldId="288"/>
            <ac:inkMk id="5" creationId="{CE2FED4A-2B26-4AE7-BB17-F351E9CAA70E}"/>
          </ac:inkMkLst>
        </pc:inkChg>
      </pc:sldChg>
      <pc:sldChg chg="addSp">
        <pc:chgData name="Yepuru, Srinivasulu" userId="781fe2a7-e123-456d-a9db-7fcbde9ff524" providerId="ADAL" clId="{AA8195EC-3F20-4255-B04F-76C71FC2D34F}" dt="2022-03-25T09:12:32.863" v="213"/>
        <pc:sldMkLst>
          <pc:docMk/>
          <pc:sldMk cId="2547421471" sldId="289"/>
        </pc:sldMkLst>
        <pc:inkChg chg="add">
          <ac:chgData name="Yepuru, Srinivasulu" userId="781fe2a7-e123-456d-a9db-7fcbde9ff524" providerId="ADAL" clId="{AA8195EC-3F20-4255-B04F-76C71FC2D34F}" dt="2022-03-25T09:12:32.863" v="213"/>
          <ac:inkMkLst>
            <pc:docMk/>
            <pc:sldMk cId="2547421471" sldId="289"/>
            <ac:inkMk id="8" creationId="{91857480-1350-46E0-92FF-C33945D85DAE}"/>
          </ac:inkMkLst>
        </pc:inkChg>
      </pc:sldChg>
      <pc:sldChg chg="addSp">
        <pc:chgData name="Yepuru, Srinivasulu" userId="781fe2a7-e123-456d-a9db-7fcbde9ff524" providerId="ADAL" clId="{AA8195EC-3F20-4255-B04F-76C71FC2D34F}" dt="2022-03-25T09:12:32.863" v="213"/>
        <pc:sldMkLst>
          <pc:docMk/>
          <pc:sldMk cId="1137421167" sldId="290"/>
        </pc:sldMkLst>
        <pc:inkChg chg="add">
          <ac:chgData name="Yepuru, Srinivasulu" userId="781fe2a7-e123-456d-a9db-7fcbde9ff524" providerId="ADAL" clId="{AA8195EC-3F20-4255-B04F-76C71FC2D34F}" dt="2022-03-25T09:12:32.863" v="213"/>
          <ac:inkMkLst>
            <pc:docMk/>
            <pc:sldMk cId="1137421167" sldId="290"/>
            <ac:inkMk id="5" creationId="{45BE3859-4803-4652-8C72-EEE829302A54}"/>
          </ac:inkMkLst>
        </pc:inkChg>
      </pc:sldChg>
      <pc:sldChg chg="addSp">
        <pc:chgData name="Yepuru, Srinivasulu" userId="781fe2a7-e123-456d-a9db-7fcbde9ff524" providerId="ADAL" clId="{AA8195EC-3F20-4255-B04F-76C71FC2D34F}" dt="2022-03-25T09:12:32.863" v="213"/>
        <pc:sldMkLst>
          <pc:docMk/>
          <pc:sldMk cId="650426341" sldId="291"/>
        </pc:sldMkLst>
        <pc:inkChg chg="add">
          <ac:chgData name="Yepuru, Srinivasulu" userId="781fe2a7-e123-456d-a9db-7fcbde9ff524" providerId="ADAL" clId="{AA8195EC-3F20-4255-B04F-76C71FC2D34F}" dt="2022-03-25T09:12:32.863" v="213"/>
          <ac:inkMkLst>
            <pc:docMk/>
            <pc:sldMk cId="650426341" sldId="291"/>
            <ac:inkMk id="5" creationId="{75EFE6DD-D241-4245-9D33-8A25A2253FBD}"/>
          </ac:inkMkLst>
        </pc:inkChg>
      </pc:sldChg>
      <pc:sldChg chg="addSp">
        <pc:chgData name="Yepuru, Srinivasulu" userId="781fe2a7-e123-456d-a9db-7fcbde9ff524" providerId="ADAL" clId="{AA8195EC-3F20-4255-B04F-76C71FC2D34F}" dt="2022-03-25T09:12:32.863" v="213"/>
        <pc:sldMkLst>
          <pc:docMk/>
          <pc:sldMk cId="2098561935" sldId="292"/>
        </pc:sldMkLst>
        <pc:inkChg chg="add">
          <ac:chgData name="Yepuru, Srinivasulu" userId="781fe2a7-e123-456d-a9db-7fcbde9ff524" providerId="ADAL" clId="{AA8195EC-3F20-4255-B04F-76C71FC2D34F}" dt="2022-03-25T09:12:32.863" v="213"/>
          <ac:inkMkLst>
            <pc:docMk/>
            <pc:sldMk cId="2098561935" sldId="292"/>
            <ac:inkMk id="5" creationId="{6287AF39-0234-4ED8-9C62-7E50E6990788}"/>
          </ac:inkMkLst>
        </pc:inkChg>
      </pc:sldChg>
      <pc:sldChg chg="addSp">
        <pc:chgData name="Yepuru, Srinivasulu" userId="781fe2a7-e123-456d-a9db-7fcbde9ff524" providerId="ADAL" clId="{AA8195EC-3F20-4255-B04F-76C71FC2D34F}" dt="2022-03-25T09:12:32.863" v="213"/>
        <pc:sldMkLst>
          <pc:docMk/>
          <pc:sldMk cId="3382652204" sldId="293"/>
        </pc:sldMkLst>
        <pc:inkChg chg="add">
          <ac:chgData name="Yepuru, Srinivasulu" userId="781fe2a7-e123-456d-a9db-7fcbde9ff524" providerId="ADAL" clId="{AA8195EC-3F20-4255-B04F-76C71FC2D34F}" dt="2022-03-25T09:12:32.863" v="213"/>
          <ac:inkMkLst>
            <pc:docMk/>
            <pc:sldMk cId="3382652204" sldId="293"/>
            <ac:inkMk id="5" creationId="{615B8E94-4986-4C74-8AE6-377C544FE3B8}"/>
          </ac:inkMkLst>
        </pc:inkChg>
      </pc:sldChg>
      <pc:sldChg chg="addSp">
        <pc:chgData name="Yepuru, Srinivasulu" userId="781fe2a7-e123-456d-a9db-7fcbde9ff524" providerId="ADAL" clId="{AA8195EC-3F20-4255-B04F-76C71FC2D34F}" dt="2022-03-25T09:12:32.863" v="213"/>
        <pc:sldMkLst>
          <pc:docMk/>
          <pc:sldMk cId="4129724861" sldId="294"/>
        </pc:sldMkLst>
        <pc:inkChg chg="add">
          <ac:chgData name="Yepuru, Srinivasulu" userId="781fe2a7-e123-456d-a9db-7fcbde9ff524" providerId="ADAL" clId="{AA8195EC-3F20-4255-B04F-76C71FC2D34F}" dt="2022-03-25T09:12:32.863" v="213"/>
          <ac:inkMkLst>
            <pc:docMk/>
            <pc:sldMk cId="4129724861" sldId="294"/>
            <ac:inkMk id="5" creationId="{FCFB8362-979A-4FC6-A648-35806C905478}"/>
          </ac:inkMkLst>
        </pc:inkChg>
      </pc:sldChg>
      <pc:sldChg chg="addSp">
        <pc:chgData name="Yepuru, Srinivasulu" userId="781fe2a7-e123-456d-a9db-7fcbde9ff524" providerId="ADAL" clId="{AA8195EC-3F20-4255-B04F-76C71FC2D34F}" dt="2022-03-25T09:18:51.668" v="214"/>
        <pc:sldMkLst>
          <pc:docMk/>
          <pc:sldMk cId="299656476" sldId="295"/>
        </pc:sldMkLst>
        <pc:inkChg chg="add">
          <ac:chgData name="Yepuru, Srinivasulu" userId="781fe2a7-e123-456d-a9db-7fcbde9ff524" providerId="ADAL" clId="{AA8195EC-3F20-4255-B04F-76C71FC2D34F}" dt="2022-03-25T09:18:51.668" v="214"/>
          <ac:inkMkLst>
            <pc:docMk/>
            <pc:sldMk cId="299656476" sldId="295"/>
            <ac:inkMk id="2" creationId="{6E90AC1C-049B-430D-BDE3-9819987FD99F}"/>
          </ac:inkMkLst>
        </pc:inkChg>
      </pc:sldChg>
      <pc:sldChg chg="addSp modSp mod">
        <pc:chgData name="Yepuru, Srinivasulu" userId="781fe2a7-e123-456d-a9db-7fcbde9ff524" providerId="ADAL" clId="{AA8195EC-3F20-4255-B04F-76C71FC2D34F}" dt="2022-03-25T09:18:51.668" v="214"/>
        <pc:sldMkLst>
          <pc:docMk/>
          <pc:sldMk cId="351199581" sldId="339"/>
        </pc:sldMkLst>
        <pc:spChg chg="mod">
          <ac:chgData name="Yepuru, Srinivasulu" userId="781fe2a7-e123-456d-a9db-7fcbde9ff524" providerId="ADAL" clId="{AA8195EC-3F20-4255-B04F-76C71FC2D34F}" dt="2022-03-25T06:41:05.218" v="198" actId="14100"/>
          <ac:spMkLst>
            <pc:docMk/>
            <pc:sldMk cId="351199581" sldId="339"/>
            <ac:spMk id="7" creationId="{0DABE8FC-342A-458E-A12C-1C84F4A1A0C5}"/>
          </ac:spMkLst>
        </pc:spChg>
        <pc:inkChg chg="add">
          <ac:chgData name="Yepuru, Srinivasulu" userId="781fe2a7-e123-456d-a9db-7fcbde9ff524" providerId="ADAL" clId="{AA8195EC-3F20-4255-B04F-76C71FC2D34F}" dt="2022-03-25T09:12:32.863" v="213"/>
          <ac:inkMkLst>
            <pc:docMk/>
            <pc:sldMk cId="351199581" sldId="339"/>
            <ac:inkMk id="3" creationId="{73ACD850-31B9-489C-81D4-FB621F5FAC16}"/>
          </ac:inkMkLst>
        </pc:inkChg>
        <pc:inkChg chg="add">
          <ac:chgData name="Yepuru, Srinivasulu" userId="781fe2a7-e123-456d-a9db-7fcbde9ff524" providerId="ADAL" clId="{AA8195EC-3F20-4255-B04F-76C71FC2D34F}" dt="2022-03-25T09:18:51.668" v="214"/>
          <ac:inkMkLst>
            <pc:docMk/>
            <pc:sldMk cId="351199581" sldId="339"/>
            <ac:inkMk id="5" creationId="{47A6F7C9-DA1F-48C3-BEE9-4CA3084499D6}"/>
          </ac:inkMkLst>
        </pc:inkChg>
      </pc:sldChg>
      <pc:sldChg chg="addSp">
        <pc:chgData name="Yepuru, Srinivasulu" userId="781fe2a7-e123-456d-a9db-7fcbde9ff524" providerId="ADAL" clId="{AA8195EC-3F20-4255-B04F-76C71FC2D34F}" dt="2022-03-25T09:18:51.668" v="214"/>
        <pc:sldMkLst>
          <pc:docMk/>
          <pc:sldMk cId="3570919590" sldId="340"/>
        </pc:sldMkLst>
        <pc:inkChg chg="add">
          <ac:chgData name="Yepuru, Srinivasulu" userId="781fe2a7-e123-456d-a9db-7fcbde9ff524" providerId="ADAL" clId="{AA8195EC-3F20-4255-B04F-76C71FC2D34F}" dt="2022-03-25T09:18:51.668" v="214"/>
          <ac:inkMkLst>
            <pc:docMk/>
            <pc:sldMk cId="3570919590" sldId="340"/>
            <ac:inkMk id="2" creationId="{7E99CD9C-0BEC-4C70-88B7-1BAC4D4DEDBD}"/>
          </ac:inkMkLst>
        </pc:inkChg>
      </pc:sldChg>
      <pc:sldChg chg="delSp modSp add mod">
        <pc:chgData name="Yepuru, Srinivasulu" userId="781fe2a7-e123-456d-a9db-7fcbde9ff524" providerId="ADAL" clId="{AA8195EC-3F20-4255-B04F-76C71FC2D34F}" dt="2022-03-25T05:40:55.074" v="62" actId="255"/>
        <pc:sldMkLst>
          <pc:docMk/>
          <pc:sldMk cId="4038057989" sldId="341"/>
        </pc:sldMkLst>
        <pc:spChg chg="del mod">
          <ac:chgData name="Yepuru, Srinivasulu" userId="781fe2a7-e123-456d-a9db-7fcbde9ff524" providerId="ADAL" clId="{AA8195EC-3F20-4255-B04F-76C71FC2D34F}" dt="2022-03-25T05:40:24.910" v="29" actId="478"/>
          <ac:spMkLst>
            <pc:docMk/>
            <pc:sldMk cId="4038057989" sldId="341"/>
            <ac:spMk id="2" creationId="{D1EE998E-A587-4A0C-B5A6-AA6E574EB3DB}"/>
          </ac:spMkLst>
        </pc:spChg>
        <pc:spChg chg="mod">
          <ac:chgData name="Yepuru, Srinivasulu" userId="781fe2a7-e123-456d-a9db-7fcbde9ff524" providerId="ADAL" clId="{AA8195EC-3F20-4255-B04F-76C71FC2D34F}" dt="2022-03-25T05:40:55.074" v="62" actId="255"/>
          <ac:spMkLst>
            <pc:docMk/>
            <pc:sldMk cId="4038057989" sldId="341"/>
            <ac:spMk id="3" creationId="{4A5AFA50-7370-4C6B-925E-D0394BA9DC31}"/>
          </ac:spMkLst>
        </pc:spChg>
      </pc:sldChg>
      <pc:sldChg chg="addSp delSp modSp new mod">
        <pc:chgData name="Yepuru, Srinivasulu" userId="781fe2a7-e123-456d-a9db-7fcbde9ff524" providerId="ADAL" clId="{AA8195EC-3F20-4255-B04F-76C71FC2D34F}" dt="2022-03-25T05:42:57.239" v="89" actId="255"/>
        <pc:sldMkLst>
          <pc:docMk/>
          <pc:sldMk cId="152782587" sldId="342"/>
        </pc:sldMkLst>
        <pc:spChg chg="del mod">
          <ac:chgData name="Yepuru, Srinivasulu" userId="781fe2a7-e123-456d-a9db-7fcbde9ff524" providerId="ADAL" clId="{AA8195EC-3F20-4255-B04F-76C71FC2D34F}" dt="2022-03-25T05:41:35.205" v="68" actId="478"/>
          <ac:spMkLst>
            <pc:docMk/>
            <pc:sldMk cId="152782587" sldId="342"/>
            <ac:spMk id="2" creationId="{433C2BEB-3313-4756-8E3C-93C3FACF7212}"/>
          </ac:spMkLst>
        </pc:spChg>
        <pc:spChg chg="mod">
          <ac:chgData name="Yepuru, Srinivasulu" userId="781fe2a7-e123-456d-a9db-7fcbde9ff524" providerId="ADAL" clId="{AA8195EC-3F20-4255-B04F-76C71FC2D34F}" dt="2022-03-25T05:42:57.239" v="89" actId="255"/>
          <ac:spMkLst>
            <pc:docMk/>
            <pc:sldMk cId="152782587" sldId="342"/>
            <ac:spMk id="3" creationId="{CDE33D62-D8AF-4136-8936-F50AA98592BE}"/>
          </ac:spMkLst>
        </pc:spChg>
        <pc:spChg chg="mod">
          <ac:chgData name="Yepuru, Srinivasulu" userId="781fe2a7-e123-456d-a9db-7fcbde9ff524" providerId="ADAL" clId="{AA8195EC-3F20-4255-B04F-76C71FC2D34F}" dt="2022-03-25T05:41:05.334" v="65" actId="1076"/>
          <ac:spMkLst>
            <pc:docMk/>
            <pc:sldMk cId="152782587" sldId="342"/>
            <ac:spMk id="4" creationId="{CB145C68-A822-46F7-B3AA-738B4241D1A0}"/>
          </ac:spMkLst>
        </pc:spChg>
        <pc:spChg chg="add del mod">
          <ac:chgData name="Yepuru, Srinivasulu" userId="781fe2a7-e123-456d-a9db-7fcbde9ff524" providerId="ADAL" clId="{AA8195EC-3F20-4255-B04F-76C71FC2D34F}" dt="2022-03-25T05:41:40.765" v="69" actId="478"/>
          <ac:spMkLst>
            <pc:docMk/>
            <pc:sldMk cId="152782587" sldId="342"/>
            <ac:spMk id="5" creationId="{AFB43B63-569C-4AAF-866B-6C000E64977B}"/>
          </ac:spMkLst>
        </pc:spChg>
      </pc:sldChg>
      <pc:sldChg chg="add del">
        <pc:chgData name="Yepuru, Srinivasulu" userId="781fe2a7-e123-456d-a9db-7fcbde9ff524" providerId="ADAL" clId="{AA8195EC-3F20-4255-B04F-76C71FC2D34F}" dt="2022-03-25T05:43:00.446" v="90" actId="2696"/>
        <pc:sldMkLst>
          <pc:docMk/>
          <pc:sldMk cId="2245682708" sldId="343"/>
        </pc:sldMkLst>
      </pc:sldChg>
      <pc:sldChg chg="modSp add mod">
        <pc:chgData name="Yepuru, Srinivasulu" userId="781fe2a7-e123-456d-a9db-7fcbde9ff524" providerId="ADAL" clId="{AA8195EC-3F20-4255-B04F-76C71FC2D34F}" dt="2022-03-25T06:50:05.714" v="209" actId="20577"/>
        <pc:sldMkLst>
          <pc:docMk/>
          <pc:sldMk cId="3027617309" sldId="343"/>
        </pc:sldMkLst>
        <pc:spChg chg="mod">
          <ac:chgData name="Yepuru, Srinivasulu" userId="781fe2a7-e123-456d-a9db-7fcbde9ff524" providerId="ADAL" clId="{AA8195EC-3F20-4255-B04F-76C71FC2D34F}" dt="2022-03-25T06:50:05.714" v="209" actId="20577"/>
          <ac:spMkLst>
            <pc:docMk/>
            <pc:sldMk cId="3027617309" sldId="343"/>
            <ac:spMk id="3" creationId="{CDE33D62-D8AF-4136-8936-F50AA98592BE}"/>
          </ac:spMkLst>
        </pc:spChg>
      </pc:sldChg>
      <pc:sldChg chg="modSp add mod">
        <pc:chgData name="Yepuru, Srinivasulu" userId="781fe2a7-e123-456d-a9db-7fcbde9ff524" providerId="ADAL" clId="{AA8195EC-3F20-4255-B04F-76C71FC2D34F}" dt="2022-03-25T11:24:18.500" v="216" actId="20577"/>
        <pc:sldMkLst>
          <pc:docMk/>
          <pc:sldMk cId="3291154760" sldId="344"/>
        </pc:sldMkLst>
        <pc:spChg chg="mod">
          <ac:chgData name="Yepuru, Srinivasulu" userId="781fe2a7-e123-456d-a9db-7fcbde9ff524" providerId="ADAL" clId="{AA8195EC-3F20-4255-B04F-76C71FC2D34F}" dt="2022-03-25T11:24:18.500" v="216" actId="20577"/>
          <ac:spMkLst>
            <pc:docMk/>
            <pc:sldMk cId="3291154760" sldId="344"/>
            <ac:spMk id="3" creationId="{CDE33D62-D8AF-4136-8936-F50AA98592BE}"/>
          </ac:spMkLst>
        </pc:spChg>
      </pc:sldChg>
      <pc:sldChg chg="modSp add mod">
        <pc:chgData name="Yepuru, Srinivasulu" userId="781fe2a7-e123-456d-a9db-7fcbde9ff524" providerId="ADAL" clId="{AA8195EC-3F20-4255-B04F-76C71FC2D34F}" dt="2022-03-25T05:50:50.538" v="163"/>
        <pc:sldMkLst>
          <pc:docMk/>
          <pc:sldMk cId="4181210813" sldId="345"/>
        </pc:sldMkLst>
        <pc:spChg chg="mod">
          <ac:chgData name="Yepuru, Srinivasulu" userId="781fe2a7-e123-456d-a9db-7fcbde9ff524" providerId="ADAL" clId="{AA8195EC-3F20-4255-B04F-76C71FC2D34F}" dt="2022-03-25T05:50:50.538" v="163"/>
          <ac:spMkLst>
            <pc:docMk/>
            <pc:sldMk cId="4181210813" sldId="345"/>
            <ac:spMk id="3" creationId="{CDE33D62-D8AF-4136-8936-F50AA98592BE}"/>
          </ac:spMkLst>
        </pc:spChg>
      </pc:sldChg>
      <pc:sldChg chg="modSp add mod">
        <pc:chgData name="Yepuru, Srinivasulu" userId="781fe2a7-e123-456d-a9db-7fcbde9ff524" providerId="ADAL" clId="{AA8195EC-3F20-4255-B04F-76C71FC2D34F}" dt="2022-03-25T06:43:09.479" v="200" actId="20577"/>
        <pc:sldMkLst>
          <pc:docMk/>
          <pc:sldMk cId="351230860" sldId="346"/>
        </pc:sldMkLst>
        <pc:spChg chg="mod">
          <ac:chgData name="Yepuru, Srinivasulu" userId="781fe2a7-e123-456d-a9db-7fcbde9ff524" providerId="ADAL" clId="{AA8195EC-3F20-4255-B04F-76C71FC2D34F}" dt="2022-03-25T06:43:09.479" v="200" actId="20577"/>
          <ac:spMkLst>
            <pc:docMk/>
            <pc:sldMk cId="351230860" sldId="346"/>
            <ac:spMk id="3" creationId="{CDE33D62-D8AF-4136-8936-F50AA98592BE}"/>
          </ac:spMkLst>
        </pc:spChg>
      </pc:sldChg>
      <pc:sldChg chg="modSp add mod">
        <pc:chgData name="Yepuru, Srinivasulu" userId="781fe2a7-e123-456d-a9db-7fcbde9ff524" providerId="ADAL" clId="{AA8195EC-3F20-4255-B04F-76C71FC2D34F}" dt="2022-03-25T05:53:44.927" v="197"/>
        <pc:sldMkLst>
          <pc:docMk/>
          <pc:sldMk cId="2473711965" sldId="347"/>
        </pc:sldMkLst>
        <pc:spChg chg="mod">
          <ac:chgData name="Yepuru, Srinivasulu" userId="781fe2a7-e123-456d-a9db-7fcbde9ff524" providerId="ADAL" clId="{AA8195EC-3F20-4255-B04F-76C71FC2D34F}" dt="2022-03-25T05:53:44.927" v="197"/>
          <ac:spMkLst>
            <pc:docMk/>
            <pc:sldMk cId="2473711965" sldId="347"/>
            <ac:spMk id="3" creationId="{CDE33D62-D8AF-4136-8936-F50AA98592BE}"/>
          </ac:spMkLst>
        </pc:spChg>
      </pc:sldChg>
    </pc:docChg>
  </pc:docChgLst>
  <pc:docChgLst>
    <pc:chgData name="Yepuru, Srinivasulu" userId="781fe2a7-e123-456d-a9db-7fcbde9ff524" providerId="ADAL" clId="{4172B883-1166-4308-BDBE-9B99831D1C8E}"/>
    <pc:docChg chg="custSel modSld">
      <pc:chgData name="Yepuru, Srinivasulu" userId="781fe2a7-e123-456d-a9db-7fcbde9ff524" providerId="ADAL" clId="{4172B883-1166-4308-BDBE-9B99831D1C8E}" dt="2022-03-03T11:44:34.040" v="22" actId="478"/>
      <pc:docMkLst>
        <pc:docMk/>
      </pc:docMkLst>
      <pc:sldChg chg="addSp delSp mod">
        <pc:chgData name="Yepuru, Srinivasulu" userId="781fe2a7-e123-456d-a9db-7fcbde9ff524" providerId="ADAL" clId="{4172B883-1166-4308-BDBE-9B99831D1C8E}" dt="2022-03-03T11:43:09.956" v="8" actId="478"/>
        <pc:sldMkLst>
          <pc:docMk/>
          <pc:sldMk cId="354426050" sldId="257"/>
        </pc:sldMkLst>
        <pc:inkChg chg="add del">
          <ac:chgData name="Yepuru, Srinivasulu" userId="781fe2a7-e123-456d-a9db-7fcbde9ff524" providerId="ADAL" clId="{4172B883-1166-4308-BDBE-9B99831D1C8E}" dt="2022-03-03T11:43:09.956" v="8" actId="478"/>
          <ac:inkMkLst>
            <pc:docMk/>
            <pc:sldMk cId="354426050" sldId="257"/>
            <ac:inkMk id="3" creationId="{2DBE0585-2E5C-4DA3-B3D1-956AFD4BA85C}"/>
          </ac:inkMkLst>
        </pc:inkChg>
      </pc:sldChg>
      <pc:sldChg chg="addSp delSp mod">
        <pc:chgData name="Yepuru, Srinivasulu" userId="781fe2a7-e123-456d-a9db-7fcbde9ff524" providerId="ADAL" clId="{4172B883-1166-4308-BDBE-9B99831D1C8E}" dt="2022-03-03T11:42:56.962" v="4" actId="478"/>
        <pc:sldMkLst>
          <pc:docMk/>
          <pc:sldMk cId="245342883" sldId="271"/>
        </pc:sldMkLst>
        <pc:inkChg chg="add del">
          <ac:chgData name="Yepuru, Srinivasulu" userId="781fe2a7-e123-456d-a9db-7fcbde9ff524" providerId="ADAL" clId="{4172B883-1166-4308-BDBE-9B99831D1C8E}" dt="2022-03-03T11:42:56.962" v="4" actId="478"/>
          <ac:inkMkLst>
            <pc:docMk/>
            <pc:sldMk cId="245342883" sldId="271"/>
            <ac:inkMk id="5" creationId="{A50FAD8A-0B85-4306-B40F-7D68D4EAE0F4}"/>
          </ac:inkMkLst>
        </pc:inkChg>
      </pc:sldChg>
      <pc:sldChg chg="addSp delSp mod">
        <pc:chgData name="Yepuru, Srinivasulu" userId="781fe2a7-e123-456d-a9db-7fcbde9ff524" providerId="ADAL" clId="{4172B883-1166-4308-BDBE-9B99831D1C8E}" dt="2022-03-03T11:43:02.385" v="5" actId="478"/>
        <pc:sldMkLst>
          <pc:docMk/>
          <pc:sldMk cId="3167117445" sldId="273"/>
        </pc:sldMkLst>
        <pc:inkChg chg="add del">
          <ac:chgData name="Yepuru, Srinivasulu" userId="781fe2a7-e123-456d-a9db-7fcbde9ff524" providerId="ADAL" clId="{4172B883-1166-4308-BDBE-9B99831D1C8E}" dt="2022-03-03T11:43:02.385" v="5" actId="478"/>
          <ac:inkMkLst>
            <pc:docMk/>
            <pc:sldMk cId="3167117445" sldId="273"/>
            <ac:inkMk id="5" creationId="{C4BBD1CD-3776-48A3-9A5B-2AA79943BFEA}"/>
          </ac:inkMkLst>
        </pc:inkChg>
      </pc:sldChg>
      <pc:sldChg chg="addSp delSp mod">
        <pc:chgData name="Yepuru, Srinivasulu" userId="781fe2a7-e123-456d-a9db-7fcbde9ff524" providerId="ADAL" clId="{4172B883-1166-4308-BDBE-9B99831D1C8E}" dt="2022-03-03T11:43:04.623" v="6" actId="478"/>
        <pc:sldMkLst>
          <pc:docMk/>
          <pc:sldMk cId="4260806026" sldId="276"/>
        </pc:sldMkLst>
        <pc:inkChg chg="add del">
          <ac:chgData name="Yepuru, Srinivasulu" userId="781fe2a7-e123-456d-a9db-7fcbde9ff524" providerId="ADAL" clId="{4172B883-1166-4308-BDBE-9B99831D1C8E}" dt="2022-03-03T11:43:04.623" v="6" actId="478"/>
          <ac:inkMkLst>
            <pc:docMk/>
            <pc:sldMk cId="4260806026" sldId="276"/>
            <ac:inkMk id="5" creationId="{52DD756F-2E01-4E41-A7DD-6413271BED69}"/>
          </ac:inkMkLst>
        </pc:inkChg>
      </pc:sldChg>
      <pc:sldChg chg="addSp delSp mod">
        <pc:chgData name="Yepuru, Srinivasulu" userId="781fe2a7-e123-456d-a9db-7fcbde9ff524" providerId="ADAL" clId="{4172B883-1166-4308-BDBE-9B99831D1C8E}" dt="2022-03-03T11:43:07.399" v="7" actId="478"/>
        <pc:sldMkLst>
          <pc:docMk/>
          <pc:sldMk cId="3570492056" sldId="277"/>
        </pc:sldMkLst>
        <pc:inkChg chg="add del">
          <ac:chgData name="Yepuru, Srinivasulu" userId="781fe2a7-e123-456d-a9db-7fcbde9ff524" providerId="ADAL" clId="{4172B883-1166-4308-BDBE-9B99831D1C8E}" dt="2022-03-03T11:43:07.399" v="7" actId="478"/>
          <ac:inkMkLst>
            <pc:docMk/>
            <pc:sldMk cId="3570492056" sldId="277"/>
            <ac:inkMk id="2" creationId="{E979C786-14A9-4A88-B803-1526889D5FF4}"/>
          </ac:inkMkLst>
        </pc:inkChg>
      </pc:sldChg>
      <pc:sldChg chg="addSp delSp mod">
        <pc:chgData name="Yepuru, Srinivasulu" userId="781fe2a7-e123-456d-a9db-7fcbde9ff524" providerId="ADAL" clId="{4172B883-1166-4308-BDBE-9B99831D1C8E}" dt="2022-03-03T11:43:12.726" v="9" actId="478"/>
        <pc:sldMkLst>
          <pc:docMk/>
          <pc:sldMk cId="2809548098" sldId="284"/>
        </pc:sldMkLst>
        <pc:inkChg chg="add del">
          <ac:chgData name="Yepuru, Srinivasulu" userId="781fe2a7-e123-456d-a9db-7fcbde9ff524" providerId="ADAL" clId="{4172B883-1166-4308-BDBE-9B99831D1C8E}" dt="2022-03-03T11:43:12.726" v="9" actId="478"/>
          <ac:inkMkLst>
            <pc:docMk/>
            <pc:sldMk cId="2809548098" sldId="284"/>
            <ac:inkMk id="5" creationId="{F1C93889-E9CF-41C5-A1BB-0E720B87E3A7}"/>
          </ac:inkMkLst>
        </pc:inkChg>
      </pc:sldChg>
      <pc:sldChg chg="addSp delSp mod">
        <pc:chgData name="Yepuru, Srinivasulu" userId="781fe2a7-e123-456d-a9db-7fcbde9ff524" providerId="ADAL" clId="{4172B883-1166-4308-BDBE-9B99831D1C8E}" dt="2022-03-03T11:43:14.886" v="10" actId="478"/>
        <pc:sldMkLst>
          <pc:docMk/>
          <pc:sldMk cId="1914041426" sldId="285"/>
        </pc:sldMkLst>
        <pc:inkChg chg="add del">
          <ac:chgData name="Yepuru, Srinivasulu" userId="781fe2a7-e123-456d-a9db-7fcbde9ff524" providerId="ADAL" clId="{4172B883-1166-4308-BDBE-9B99831D1C8E}" dt="2022-03-03T11:43:14.886" v="10" actId="478"/>
          <ac:inkMkLst>
            <pc:docMk/>
            <pc:sldMk cId="1914041426" sldId="285"/>
            <ac:inkMk id="5" creationId="{B8976824-0B5E-44D6-BF38-AB88522FBEE1}"/>
          </ac:inkMkLst>
        </pc:inkChg>
      </pc:sldChg>
      <pc:sldChg chg="addSp delSp mod">
        <pc:chgData name="Yepuru, Srinivasulu" userId="781fe2a7-e123-456d-a9db-7fcbde9ff524" providerId="ADAL" clId="{4172B883-1166-4308-BDBE-9B99831D1C8E}" dt="2022-03-03T11:43:18.629" v="11" actId="478"/>
        <pc:sldMkLst>
          <pc:docMk/>
          <pc:sldMk cId="4158594671" sldId="286"/>
        </pc:sldMkLst>
        <pc:inkChg chg="add del">
          <ac:chgData name="Yepuru, Srinivasulu" userId="781fe2a7-e123-456d-a9db-7fcbde9ff524" providerId="ADAL" clId="{4172B883-1166-4308-BDBE-9B99831D1C8E}" dt="2022-03-03T11:43:18.629" v="11" actId="478"/>
          <ac:inkMkLst>
            <pc:docMk/>
            <pc:sldMk cId="4158594671" sldId="286"/>
            <ac:inkMk id="5" creationId="{94AD1645-3F69-4568-8544-45AFEE2F9D8F}"/>
          </ac:inkMkLst>
        </pc:inkChg>
      </pc:sldChg>
      <pc:sldChg chg="addSp delSp mod">
        <pc:chgData name="Yepuru, Srinivasulu" userId="781fe2a7-e123-456d-a9db-7fcbde9ff524" providerId="ADAL" clId="{4172B883-1166-4308-BDBE-9B99831D1C8E}" dt="2022-03-03T11:43:23.160" v="12" actId="478"/>
        <pc:sldMkLst>
          <pc:docMk/>
          <pc:sldMk cId="3455671107" sldId="287"/>
        </pc:sldMkLst>
        <pc:inkChg chg="add del">
          <ac:chgData name="Yepuru, Srinivasulu" userId="781fe2a7-e123-456d-a9db-7fcbde9ff524" providerId="ADAL" clId="{4172B883-1166-4308-BDBE-9B99831D1C8E}" dt="2022-03-03T11:43:23.160" v="12" actId="478"/>
          <ac:inkMkLst>
            <pc:docMk/>
            <pc:sldMk cId="3455671107" sldId="287"/>
            <ac:inkMk id="9" creationId="{8F3D420B-82F2-4A15-A03E-981FFE28EEC3}"/>
          </ac:inkMkLst>
        </pc:inkChg>
      </pc:sldChg>
      <pc:sldChg chg="addSp delSp mod">
        <pc:chgData name="Yepuru, Srinivasulu" userId="781fe2a7-e123-456d-a9db-7fcbde9ff524" providerId="ADAL" clId="{4172B883-1166-4308-BDBE-9B99831D1C8E}" dt="2022-03-03T11:44:16.001" v="13" actId="478"/>
        <pc:sldMkLst>
          <pc:docMk/>
          <pc:sldMk cId="2361151695" sldId="288"/>
        </pc:sldMkLst>
        <pc:inkChg chg="add del">
          <ac:chgData name="Yepuru, Srinivasulu" userId="781fe2a7-e123-456d-a9db-7fcbde9ff524" providerId="ADAL" clId="{4172B883-1166-4308-BDBE-9B99831D1C8E}" dt="2022-03-03T11:44:16.001" v="13" actId="478"/>
          <ac:inkMkLst>
            <pc:docMk/>
            <pc:sldMk cId="2361151695" sldId="288"/>
            <ac:inkMk id="5" creationId="{7F5C0D92-9D11-4D8E-9581-2F4975661058}"/>
          </ac:inkMkLst>
        </pc:inkChg>
      </pc:sldChg>
      <pc:sldChg chg="addSp delSp mod">
        <pc:chgData name="Yepuru, Srinivasulu" userId="781fe2a7-e123-456d-a9db-7fcbde9ff524" providerId="ADAL" clId="{4172B883-1166-4308-BDBE-9B99831D1C8E}" dt="2022-03-03T11:44:18.707" v="14" actId="478"/>
        <pc:sldMkLst>
          <pc:docMk/>
          <pc:sldMk cId="2547421471" sldId="289"/>
        </pc:sldMkLst>
        <pc:inkChg chg="add del">
          <ac:chgData name="Yepuru, Srinivasulu" userId="781fe2a7-e123-456d-a9db-7fcbde9ff524" providerId="ADAL" clId="{4172B883-1166-4308-BDBE-9B99831D1C8E}" dt="2022-03-03T11:44:18.707" v="14" actId="478"/>
          <ac:inkMkLst>
            <pc:docMk/>
            <pc:sldMk cId="2547421471" sldId="289"/>
            <ac:inkMk id="8" creationId="{6371C4C7-901F-487D-A82E-77C5E8E40AC2}"/>
          </ac:inkMkLst>
        </pc:inkChg>
      </pc:sldChg>
      <pc:sldChg chg="addSp delSp mod">
        <pc:chgData name="Yepuru, Srinivasulu" userId="781fe2a7-e123-456d-a9db-7fcbde9ff524" providerId="ADAL" clId="{4172B883-1166-4308-BDBE-9B99831D1C8E}" dt="2022-03-03T11:44:21.510" v="15" actId="478"/>
        <pc:sldMkLst>
          <pc:docMk/>
          <pc:sldMk cId="1137421167" sldId="290"/>
        </pc:sldMkLst>
        <pc:inkChg chg="add del">
          <ac:chgData name="Yepuru, Srinivasulu" userId="781fe2a7-e123-456d-a9db-7fcbde9ff524" providerId="ADAL" clId="{4172B883-1166-4308-BDBE-9B99831D1C8E}" dt="2022-03-03T11:44:21.510" v="15" actId="478"/>
          <ac:inkMkLst>
            <pc:docMk/>
            <pc:sldMk cId="1137421167" sldId="290"/>
            <ac:inkMk id="5" creationId="{8F4BF433-2236-46E4-88D0-9A23A30B9A26}"/>
          </ac:inkMkLst>
        </pc:inkChg>
      </pc:sldChg>
      <pc:sldChg chg="addSp delSp mod">
        <pc:chgData name="Yepuru, Srinivasulu" userId="781fe2a7-e123-456d-a9db-7fcbde9ff524" providerId="ADAL" clId="{4172B883-1166-4308-BDBE-9B99831D1C8E}" dt="2022-03-03T11:44:23.402" v="16" actId="478"/>
        <pc:sldMkLst>
          <pc:docMk/>
          <pc:sldMk cId="650426341" sldId="291"/>
        </pc:sldMkLst>
        <pc:inkChg chg="add del">
          <ac:chgData name="Yepuru, Srinivasulu" userId="781fe2a7-e123-456d-a9db-7fcbde9ff524" providerId="ADAL" clId="{4172B883-1166-4308-BDBE-9B99831D1C8E}" dt="2022-03-03T11:44:23.402" v="16" actId="478"/>
          <ac:inkMkLst>
            <pc:docMk/>
            <pc:sldMk cId="650426341" sldId="291"/>
            <ac:inkMk id="5" creationId="{AC3A5524-B35E-4DD5-A7C5-3455B79F101B}"/>
          </ac:inkMkLst>
        </pc:inkChg>
      </pc:sldChg>
      <pc:sldChg chg="addSp delSp mod">
        <pc:chgData name="Yepuru, Srinivasulu" userId="781fe2a7-e123-456d-a9db-7fcbde9ff524" providerId="ADAL" clId="{4172B883-1166-4308-BDBE-9B99831D1C8E}" dt="2022-03-03T11:44:25.141" v="17" actId="478"/>
        <pc:sldMkLst>
          <pc:docMk/>
          <pc:sldMk cId="2098561935" sldId="292"/>
        </pc:sldMkLst>
        <pc:inkChg chg="add del">
          <ac:chgData name="Yepuru, Srinivasulu" userId="781fe2a7-e123-456d-a9db-7fcbde9ff524" providerId="ADAL" clId="{4172B883-1166-4308-BDBE-9B99831D1C8E}" dt="2022-03-03T11:44:25.141" v="17" actId="478"/>
          <ac:inkMkLst>
            <pc:docMk/>
            <pc:sldMk cId="2098561935" sldId="292"/>
            <ac:inkMk id="5" creationId="{4FB68918-96D4-4E81-B546-1138D30F5A12}"/>
          </ac:inkMkLst>
        </pc:inkChg>
      </pc:sldChg>
      <pc:sldChg chg="addSp delSp mod">
        <pc:chgData name="Yepuru, Srinivasulu" userId="781fe2a7-e123-456d-a9db-7fcbde9ff524" providerId="ADAL" clId="{4172B883-1166-4308-BDBE-9B99831D1C8E}" dt="2022-03-03T11:44:26.827" v="18" actId="478"/>
        <pc:sldMkLst>
          <pc:docMk/>
          <pc:sldMk cId="3382652204" sldId="293"/>
        </pc:sldMkLst>
        <pc:inkChg chg="add del">
          <ac:chgData name="Yepuru, Srinivasulu" userId="781fe2a7-e123-456d-a9db-7fcbde9ff524" providerId="ADAL" clId="{4172B883-1166-4308-BDBE-9B99831D1C8E}" dt="2022-03-03T11:44:26.827" v="18" actId="478"/>
          <ac:inkMkLst>
            <pc:docMk/>
            <pc:sldMk cId="3382652204" sldId="293"/>
            <ac:inkMk id="5" creationId="{562E749E-A3E1-45CA-9881-82B4D0537C9D}"/>
          </ac:inkMkLst>
        </pc:inkChg>
      </pc:sldChg>
      <pc:sldChg chg="addSp delSp mod">
        <pc:chgData name="Yepuru, Srinivasulu" userId="781fe2a7-e123-456d-a9db-7fcbde9ff524" providerId="ADAL" clId="{4172B883-1166-4308-BDBE-9B99831D1C8E}" dt="2022-03-03T11:44:28.593" v="19" actId="478"/>
        <pc:sldMkLst>
          <pc:docMk/>
          <pc:sldMk cId="4129724861" sldId="294"/>
        </pc:sldMkLst>
        <pc:inkChg chg="add del">
          <ac:chgData name="Yepuru, Srinivasulu" userId="781fe2a7-e123-456d-a9db-7fcbde9ff524" providerId="ADAL" clId="{4172B883-1166-4308-BDBE-9B99831D1C8E}" dt="2022-03-03T11:44:28.593" v="19" actId="478"/>
          <ac:inkMkLst>
            <pc:docMk/>
            <pc:sldMk cId="4129724861" sldId="294"/>
            <ac:inkMk id="5" creationId="{320B055B-5427-4AFC-B143-A5539AAC6123}"/>
          </ac:inkMkLst>
        </pc:inkChg>
      </pc:sldChg>
      <pc:sldChg chg="addSp delSp mod">
        <pc:chgData name="Yepuru, Srinivasulu" userId="781fe2a7-e123-456d-a9db-7fcbde9ff524" providerId="ADAL" clId="{4172B883-1166-4308-BDBE-9B99831D1C8E}" dt="2022-03-03T11:44:32.254" v="21" actId="478"/>
        <pc:sldMkLst>
          <pc:docMk/>
          <pc:sldMk cId="351199581" sldId="339"/>
        </pc:sldMkLst>
        <pc:inkChg chg="add del">
          <ac:chgData name="Yepuru, Srinivasulu" userId="781fe2a7-e123-456d-a9db-7fcbde9ff524" providerId="ADAL" clId="{4172B883-1166-4308-BDBE-9B99831D1C8E}" dt="2022-03-03T11:44:31.119" v="20" actId="478"/>
          <ac:inkMkLst>
            <pc:docMk/>
            <pc:sldMk cId="351199581" sldId="339"/>
            <ac:inkMk id="3" creationId="{03F836D1-93E5-4D71-88EC-6D53225C7D35}"/>
          </ac:inkMkLst>
        </pc:inkChg>
        <pc:inkChg chg="add del">
          <ac:chgData name="Yepuru, Srinivasulu" userId="781fe2a7-e123-456d-a9db-7fcbde9ff524" providerId="ADAL" clId="{4172B883-1166-4308-BDBE-9B99831D1C8E}" dt="2022-03-03T11:44:32.254" v="21" actId="478"/>
          <ac:inkMkLst>
            <pc:docMk/>
            <pc:sldMk cId="351199581" sldId="339"/>
            <ac:inkMk id="5" creationId="{715A4CC4-CB4F-4AD8-B651-46429639DF3E}"/>
          </ac:inkMkLst>
        </pc:inkChg>
      </pc:sldChg>
      <pc:sldChg chg="addSp delSp mod">
        <pc:chgData name="Yepuru, Srinivasulu" userId="781fe2a7-e123-456d-a9db-7fcbde9ff524" providerId="ADAL" clId="{4172B883-1166-4308-BDBE-9B99831D1C8E}" dt="2022-03-03T11:44:34.040" v="22" actId="478"/>
        <pc:sldMkLst>
          <pc:docMk/>
          <pc:sldMk cId="3570919590" sldId="340"/>
        </pc:sldMkLst>
        <pc:inkChg chg="add del">
          <ac:chgData name="Yepuru, Srinivasulu" userId="781fe2a7-e123-456d-a9db-7fcbde9ff524" providerId="ADAL" clId="{4172B883-1166-4308-BDBE-9B99831D1C8E}" dt="2022-03-03T11:44:34.040" v="22" actId="478"/>
          <ac:inkMkLst>
            <pc:docMk/>
            <pc:sldMk cId="3570919590" sldId="340"/>
            <ac:inkMk id="2" creationId="{8A28FB06-9DE7-4A29-9F90-3BC531621DA7}"/>
          </ac:inkMkLst>
        </pc:ink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ata5.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69.sv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svg"/><Relationship Id="rId1" Type="http://schemas.openxmlformats.org/officeDocument/2006/relationships/image" Target="../media/image62.png"/><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78.sv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svg"/><Relationship Id="rId1" Type="http://schemas.openxmlformats.org/officeDocument/2006/relationships/image" Target="../media/image71.png"/><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6A2456-BE79-43D4-B62E-3540F8CC82A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73D8339-ACBF-4F30-801D-933F750BB3CE}">
      <dgm:prSet custT="1"/>
      <dgm:spPr/>
      <dgm:t>
        <a:bodyPr/>
        <a:lstStyle/>
        <a:p>
          <a:pPr algn="just"/>
          <a:r>
            <a:rPr lang="en-US" sz="1800" b="1" dirty="0"/>
            <a:t>REACT JS</a:t>
          </a:r>
          <a:r>
            <a:rPr lang="en-US" sz="1800" dirty="0"/>
            <a:t> is an open-source front-end JavaScript library for building user interfaces.</a:t>
          </a:r>
        </a:p>
      </dgm:t>
    </dgm:pt>
    <dgm:pt modelId="{D2A241DF-E19F-48C3-B8D4-58198B2E38EF}" type="parTrans" cxnId="{30BF81DD-018B-4AED-B059-862AEA788152}">
      <dgm:prSet/>
      <dgm:spPr/>
      <dgm:t>
        <a:bodyPr/>
        <a:lstStyle/>
        <a:p>
          <a:endParaRPr lang="en-US"/>
        </a:p>
      </dgm:t>
    </dgm:pt>
    <dgm:pt modelId="{97FC1296-121E-42E4-BEF2-364828E54725}" type="sibTrans" cxnId="{30BF81DD-018B-4AED-B059-862AEA788152}">
      <dgm:prSet/>
      <dgm:spPr/>
      <dgm:t>
        <a:bodyPr/>
        <a:lstStyle/>
        <a:p>
          <a:endParaRPr lang="en-US"/>
        </a:p>
      </dgm:t>
    </dgm:pt>
    <dgm:pt modelId="{557C4749-52DB-4C5A-BB8A-83853ED5865F}">
      <dgm:prSet custT="1"/>
      <dgm:spPr/>
      <dgm:t>
        <a:bodyPr/>
        <a:lstStyle/>
        <a:p>
          <a:pPr algn="just"/>
          <a:r>
            <a:rPr lang="en-US" sz="1800" b="1" dirty="0"/>
            <a:t>ReactJS</a:t>
          </a:r>
          <a:r>
            <a:rPr lang="en-US" sz="1800" dirty="0"/>
            <a:t> is maintained by Facebook and a community of individual developers and companies.</a:t>
          </a:r>
        </a:p>
      </dgm:t>
    </dgm:pt>
    <dgm:pt modelId="{6BBA0F01-9014-495C-B9DD-599EE433B504}" type="parTrans" cxnId="{795DD3FA-D252-4F4D-AC84-120D1D5E5C7C}">
      <dgm:prSet/>
      <dgm:spPr/>
      <dgm:t>
        <a:bodyPr/>
        <a:lstStyle/>
        <a:p>
          <a:endParaRPr lang="en-US"/>
        </a:p>
      </dgm:t>
    </dgm:pt>
    <dgm:pt modelId="{9A4381ED-A2C7-4103-BE20-2EA96FDA26BF}" type="sibTrans" cxnId="{795DD3FA-D252-4F4D-AC84-120D1D5E5C7C}">
      <dgm:prSet/>
      <dgm:spPr/>
      <dgm:t>
        <a:bodyPr/>
        <a:lstStyle/>
        <a:p>
          <a:endParaRPr lang="en-US"/>
        </a:p>
      </dgm:t>
    </dgm:pt>
    <dgm:pt modelId="{98171D89-2C62-4B53-A112-867955363FC5}" type="pres">
      <dgm:prSet presAssocID="{3F6A2456-BE79-43D4-B62E-3540F8CC82A7}" presName="hierChild1" presStyleCnt="0">
        <dgm:presLayoutVars>
          <dgm:chPref val="1"/>
          <dgm:dir/>
          <dgm:animOne val="branch"/>
          <dgm:animLvl val="lvl"/>
          <dgm:resizeHandles/>
        </dgm:presLayoutVars>
      </dgm:prSet>
      <dgm:spPr/>
    </dgm:pt>
    <dgm:pt modelId="{7E8C6F5A-8FC6-4C43-93F5-15D7D06F856E}" type="pres">
      <dgm:prSet presAssocID="{373D8339-ACBF-4F30-801D-933F750BB3CE}" presName="hierRoot1" presStyleCnt="0"/>
      <dgm:spPr/>
    </dgm:pt>
    <dgm:pt modelId="{24680100-727E-46D2-A8B2-9A24A3CC10BF}" type="pres">
      <dgm:prSet presAssocID="{373D8339-ACBF-4F30-801D-933F750BB3CE}" presName="composite" presStyleCnt="0"/>
      <dgm:spPr/>
    </dgm:pt>
    <dgm:pt modelId="{7BC76C78-23DB-4592-B815-2EF1AE219286}" type="pres">
      <dgm:prSet presAssocID="{373D8339-ACBF-4F30-801D-933F750BB3CE}" presName="background" presStyleLbl="node0" presStyleIdx="0" presStyleCnt="2"/>
      <dgm:spPr>
        <a:solidFill>
          <a:schemeClr val="tx1">
            <a:lumMod val="75000"/>
          </a:schemeClr>
        </a:solidFill>
      </dgm:spPr>
    </dgm:pt>
    <dgm:pt modelId="{EC7747FE-CB2D-4127-A4D7-D1A7F217BA03}" type="pres">
      <dgm:prSet presAssocID="{373D8339-ACBF-4F30-801D-933F750BB3CE}" presName="text" presStyleLbl="fgAcc0" presStyleIdx="0" presStyleCnt="2">
        <dgm:presLayoutVars>
          <dgm:chPref val="3"/>
        </dgm:presLayoutVars>
      </dgm:prSet>
      <dgm:spPr/>
    </dgm:pt>
    <dgm:pt modelId="{914BCE75-5A6D-4847-B24B-0CC347E260AC}" type="pres">
      <dgm:prSet presAssocID="{373D8339-ACBF-4F30-801D-933F750BB3CE}" presName="hierChild2" presStyleCnt="0"/>
      <dgm:spPr/>
    </dgm:pt>
    <dgm:pt modelId="{4040EA16-FA02-4C1C-8F58-B80BD6CB7F26}" type="pres">
      <dgm:prSet presAssocID="{557C4749-52DB-4C5A-BB8A-83853ED5865F}" presName="hierRoot1" presStyleCnt="0"/>
      <dgm:spPr/>
    </dgm:pt>
    <dgm:pt modelId="{92A6B426-71F7-43F0-90AC-40721311D5AD}" type="pres">
      <dgm:prSet presAssocID="{557C4749-52DB-4C5A-BB8A-83853ED5865F}" presName="composite" presStyleCnt="0"/>
      <dgm:spPr/>
    </dgm:pt>
    <dgm:pt modelId="{C45044EF-0CDA-4C2A-88F7-56BBB64CB704}" type="pres">
      <dgm:prSet presAssocID="{557C4749-52DB-4C5A-BB8A-83853ED5865F}" presName="background" presStyleLbl="node0" presStyleIdx="1" presStyleCnt="2"/>
      <dgm:spPr>
        <a:solidFill>
          <a:schemeClr val="tx1">
            <a:lumMod val="75000"/>
          </a:schemeClr>
        </a:solidFill>
      </dgm:spPr>
    </dgm:pt>
    <dgm:pt modelId="{5CF18359-1FFC-48E4-8B46-621291F24803}" type="pres">
      <dgm:prSet presAssocID="{557C4749-52DB-4C5A-BB8A-83853ED5865F}" presName="text" presStyleLbl="fgAcc0" presStyleIdx="1" presStyleCnt="2">
        <dgm:presLayoutVars>
          <dgm:chPref val="3"/>
        </dgm:presLayoutVars>
      </dgm:prSet>
      <dgm:spPr/>
    </dgm:pt>
    <dgm:pt modelId="{80B89AD1-D2DF-4D27-AEEB-7E8D5E8D3DB4}" type="pres">
      <dgm:prSet presAssocID="{557C4749-52DB-4C5A-BB8A-83853ED5865F}" presName="hierChild2" presStyleCnt="0"/>
      <dgm:spPr/>
    </dgm:pt>
  </dgm:ptLst>
  <dgm:cxnLst>
    <dgm:cxn modelId="{24B3A894-80D1-4DBD-96F0-DEC776AC6AC0}" type="presOf" srcId="{3F6A2456-BE79-43D4-B62E-3540F8CC82A7}" destId="{98171D89-2C62-4B53-A112-867955363FC5}" srcOrd="0" destOrd="0" presId="urn:microsoft.com/office/officeart/2005/8/layout/hierarchy1"/>
    <dgm:cxn modelId="{30BF81DD-018B-4AED-B059-862AEA788152}" srcId="{3F6A2456-BE79-43D4-B62E-3540F8CC82A7}" destId="{373D8339-ACBF-4F30-801D-933F750BB3CE}" srcOrd="0" destOrd="0" parTransId="{D2A241DF-E19F-48C3-B8D4-58198B2E38EF}" sibTransId="{97FC1296-121E-42E4-BEF2-364828E54725}"/>
    <dgm:cxn modelId="{A0C896EE-B59C-43E1-8657-C3D54C8BEBD5}" type="presOf" srcId="{557C4749-52DB-4C5A-BB8A-83853ED5865F}" destId="{5CF18359-1FFC-48E4-8B46-621291F24803}" srcOrd="0" destOrd="0" presId="urn:microsoft.com/office/officeart/2005/8/layout/hierarchy1"/>
    <dgm:cxn modelId="{C61838F8-0B1C-409E-B904-79B8EC5FB998}" type="presOf" srcId="{373D8339-ACBF-4F30-801D-933F750BB3CE}" destId="{EC7747FE-CB2D-4127-A4D7-D1A7F217BA03}" srcOrd="0" destOrd="0" presId="urn:microsoft.com/office/officeart/2005/8/layout/hierarchy1"/>
    <dgm:cxn modelId="{795DD3FA-D252-4F4D-AC84-120D1D5E5C7C}" srcId="{3F6A2456-BE79-43D4-B62E-3540F8CC82A7}" destId="{557C4749-52DB-4C5A-BB8A-83853ED5865F}" srcOrd="1" destOrd="0" parTransId="{6BBA0F01-9014-495C-B9DD-599EE433B504}" sibTransId="{9A4381ED-A2C7-4103-BE20-2EA96FDA26BF}"/>
    <dgm:cxn modelId="{ED4AF208-F418-43D5-90C8-A7477D5BE3D6}" type="presParOf" srcId="{98171D89-2C62-4B53-A112-867955363FC5}" destId="{7E8C6F5A-8FC6-4C43-93F5-15D7D06F856E}" srcOrd="0" destOrd="0" presId="urn:microsoft.com/office/officeart/2005/8/layout/hierarchy1"/>
    <dgm:cxn modelId="{D7CEB789-E224-413D-A480-E9EFCEFC0134}" type="presParOf" srcId="{7E8C6F5A-8FC6-4C43-93F5-15D7D06F856E}" destId="{24680100-727E-46D2-A8B2-9A24A3CC10BF}" srcOrd="0" destOrd="0" presId="urn:microsoft.com/office/officeart/2005/8/layout/hierarchy1"/>
    <dgm:cxn modelId="{CB35AA53-00C2-4856-BA04-8F33EE20F18B}" type="presParOf" srcId="{24680100-727E-46D2-A8B2-9A24A3CC10BF}" destId="{7BC76C78-23DB-4592-B815-2EF1AE219286}" srcOrd="0" destOrd="0" presId="urn:microsoft.com/office/officeart/2005/8/layout/hierarchy1"/>
    <dgm:cxn modelId="{81C52E61-982A-4B67-9A47-D059B7306991}" type="presParOf" srcId="{24680100-727E-46D2-A8B2-9A24A3CC10BF}" destId="{EC7747FE-CB2D-4127-A4D7-D1A7F217BA03}" srcOrd="1" destOrd="0" presId="urn:microsoft.com/office/officeart/2005/8/layout/hierarchy1"/>
    <dgm:cxn modelId="{0D232CD7-45B5-4EC7-BC13-DE266F3B3FCF}" type="presParOf" srcId="{7E8C6F5A-8FC6-4C43-93F5-15D7D06F856E}" destId="{914BCE75-5A6D-4847-B24B-0CC347E260AC}" srcOrd="1" destOrd="0" presId="urn:microsoft.com/office/officeart/2005/8/layout/hierarchy1"/>
    <dgm:cxn modelId="{790A9963-ED29-4A26-A1A1-03C58168006F}" type="presParOf" srcId="{98171D89-2C62-4B53-A112-867955363FC5}" destId="{4040EA16-FA02-4C1C-8F58-B80BD6CB7F26}" srcOrd="1" destOrd="0" presId="urn:microsoft.com/office/officeart/2005/8/layout/hierarchy1"/>
    <dgm:cxn modelId="{5290FCD1-8252-4824-97B2-B2B354C824C3}" type="presParOf" srcId="{4040EA16-FA02-4C1C-8F58-B80BD6CB7F26}" destId="{92A6B426-71F7-43F0-90AC-40721311D5AD}" srcOrd="0" destOrd="0" presId="urn:microsoft.com/office/officeart/2005/8/layout/hierarchy1"/>
    <dgm:cxn modelId="{0352BCD5-2187-4ABF-AC03-956E5B58C3DF}" type="presParOf" srcId="{92A6B426-71F7-43F0-90AC-40721311D5AD}" destId="{C45044EF-0CDA-4C2A-88F7-56BBB64CB704}" srcOrd="0" destOrd="0" presId="urn:microsoft.com/office/officeart/2005/8/layout/hierarchy1"/>
    <dgm:cxn modelId="{AEEB8946-13AD-4161-BCE9-A4D0C1F5F65C}" type="presParOf" srcId="{92A6B426-71F7-43F0-90AC-40721311D5AD}" destId="{5CF18359-1FFC-48E4-8B46-621291F24803}" srcOrd="1" destOrd="0" presId="urn:microsoft.com/office/officeart/2005/8/layout/hierarchy1"/>
    <dgm:cxn modelId="{96331C1E-A2D1-4253-AA1A-C986A694F148}" type="presParOf" srcId="{4040EA16-FA02-4C1C-8F58-B80BD6CB7F26}" destId="{80B89AD1-D2DF-4D27-AEEB-7E8D5E8D3DB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74CFE2-B9A5-4F84-9A79-3F215A569CA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0B2B1DF-CE4B-4F45-BA60-067EF373CD34}">
      <dgm:prSet custT="1"/>
      <dgm:spPr/>
      <dgm:t>
        <a:bodyPr/>
        <a:lstStyle/>
        <a:p>
          <a:r>
            <a:rPr lang="en-US" sz="1800" b="1" dirty="0"/>
            <a:t>JSX : </a:t>
          </a:r>
          <a:r>
            <a:rPr lang="en-US" sz="1800" dirty="0"/>
            <a:t>JSX is an extension to JavaScript. </a:t>
          </a:r>
        </a:p>
      </dgm:t>
    </dgm:pt>
    <dgm:pt modelId="{343D12BB-243C-469B-9818-34CEA0871271}" type="parTrans" cxnId="{F1204B6D-DEDF-46EF-BB9B-7DE068F4440C}">
      <dgm:prSet/>
      <dgm:spPr/>
      <dgm:t>
        <a:bodyPr/>
        <a:lstStyle/>
        <a:p>
          <a:endParaRPr lang="en-US"/>
        </a:p>
      </dgm:t>
    </dgm:pt>
    <dgm:pt modelId="{F1AF8379-8FA6-4A49-9AE3-84EE3C329A87}" type="sibTrans" cxnId="{F1204B6D-DEDF-46EF-BB9B-7DE068F4440C}">
      <dgm:prSet/>
      <dgm:spPr/>
      <dgm:t>
        <a:bodyPr/>
        <a:lstStyle/>
        <a:p>
          <a:endParaRPr lang="en-US"/>
        </a:p>
      </dgm:t>
    </dgm:pt>
    <dgm:pt modelId="{1B8CAD05-D469-42F4-8D91-1EB4BAD9CD7F}">
      <dgm:prSet custT="1"/>
      <dgm:spPr/>
      <dgm:t>
        <a:bodyPr/>
        <a:lstStyle/>
        <a:p>
          <a:r>
            <a:rPr lang="en-US" sz="1800" b="1" dirty="0"/>
            <a:t>Components</a:t>
          </a:r>
          <a:r>
            <a:rPr lang="en-US" sz="1800" dirty="0"/>
            <a:t>: Components are like pure JavaScript functions that help make the code easy by splitting the logic into reusable independent code.</a:t>
          </a:r>
        </a:p>
      </dgm:t>
    </dgm:pt>
    <dgm:pt modelId="{1E0CB46B-8BCE-4AF5-857C-70AFC698D481}" type="parTrans" cxnId="{E73BBDF1-7796-4786-B5CB-58150A5CE919}">
      <dgm:prSet/>
      <dgm:spPr/>
      <dgm:t>
        <a:bodyPr/>
        <a:lstStyle/>
        <a:p>
          <a:endParaRPr lang="en-US"/>
        </a:p>
      </dgm:t>
    </dgm:pt>
    <dgm:pt modelId="{9EB4D93A-0977-446D-94B2-6AA19E602FAB}" type="sibTrans" cxnId="{E73BBDF1-7796-4786-B5CB-58150A5CE919}">
      <dgm:prSet/>
      <dgm:spPr/>
      <dgm:t>
        <a:bodyPr/>
        <a:lstStyle/>
        <a:p>
          <a:endParaRPr lang="en-US"/>
        </a:p>
      </dgm:t>
    </dgm:pt>
    <dgm:pt modelId="{DFDFC938-5399-46B8-B46C-A47442F417E6}">
      <dgm:prSet custT="1"/>
      <dgm:spPr/>
      <dgm:t>
        <a:bodyPr/>
        <a:lstStyle/>
        <a:p>
          <a:pPr algn="just"/>
          <a:r>
            <a:rPr lang="en-US" sz="1800" b="1" dirty="0"/>
            <a:t>Virtual DOM: </a:t>
          </a:r>
          <a:r>
            <a:rPr lang="en-US" sz="1800" dirty="0"/>
            <a:t>React creates a virtual dom, i.e., in-memory data -structure cache. </a:t>
          </a:r>
        </a:p>
      </dgm:t>
    </dgm:pt>
    <dgm:pt modelId="{8436BA7F-0C5E-4994-8030-4A201165AE43}" type="parTrans" cxnId="{70B096F0-E06F-47B6-BF71-81805A491866}">
      <dgm:prSet/>
      <dgm:spPr/>
      <dgm:t>
        <a:bodyPr/>
        <a:lstStyle/>
        <a:p>
          <a:endParaRPr lang="en-US"/>
        </a:p>
      </dgm:t>
    </dgm:pt>
    <dgm:pt modelId="{F1B934F2-A3C2-4A42-9049-600564DEEAED}" type="sibTrans" cxnId="{70B096F0-E06F-47B6-BF71-81805A491866}">
      <dgm:prSet/>
      <dgm:spPr/>
      <dgm:t>
        <a:bodyPr/>
        <a:lstStyle/>
        <a:p>
          <a:endParaRPr lang="en-US"/>
        </a:p>
      </dgm:t>
    </dgm:pt>
    <dgm:pt modelId="{61686D20-1C48-4309-9A6A-1BF165D07551}">
      <dgm:prSet custT="1"/>
      <dgm:spPr/>
      <dgm:t>
        <a:bodyPr/>
        <a:lstStyle/>
        <a:p>
          <a:r>
            <a:rPr lang="en-US" sz="1800" b="1" dirty="0"/>
            <a:t>JavaScript Expressions: </a:t>
          </a:r>
          <a:r>
            <a:rPr lang="en-US" sz="1800" dirty="0"/>
            <a:t>JS expressions can be used in the jsx files using curly brackets, for example {}.</a:t>
          </a:r>
        </a:p>
      </dgm:t>
    </dgm:pt>
    <dgm:pt modelId="{9EEABD01-3D73-4EC3-9A63-F25A53FC4FD5}" type="parTrans" cxnId="{5B59EB7D-76A9-4DBF-BDF1-9DBCD378E0D0}">
      <dgm:prSet/>
      <dgm:spPr/>
      <dgm:t>
        <a:bodyPr/>
        <a:lstStyle/>
        <a:p>
          <a:endParaRPr lang="en-US"/>
        </a:p>
      </dgm:t>
    </dgm:pt>
    <dgm:pt modelId="{F607F79A-23AD-465C-AF2F-961A2FA04ED6}" type="sibTrans" cxnId="{5B59EB7D-76A9-4DBF-BDF1-9DBCD378E0D0}">
      <dgm:prSet/>
      <dgm:spPr/>
      <dgm:t>
        <a:bodyPr/>
        <a:lstStyle/>
        <a:p>
          <a:endParaRPr lang="en-US"/>
        </a:p>
      </dgm:t>
    </dgm:pt>
    <dgm:pt modelId="{FD58FE41-4B25-4058-AA32-FE5E09A7AD74}" type="pres">
      <dgm:prSet presAssocID="{9574CFE2-B9A5-4F84-9A79-3F215A569CA6}" presName="vert0" presStyleCnt="0">
        <dgm:presLayoutVars>
          <dgm:dir/>
          <dgm:animOne val="branch"/>
          <dgm:animLvl val="lvl"/>
        </dgm:presLayoutVars>
      </dgm:prSet>
      <dgm:spPr/>
    </dgm:pt>
    <dgm:pt modelId="{DC0A94AA-CCB7-49F3-A64F-55A373CF2223}" type="pres">
      <dgm:prSet presAssocID="{A0B2B1DF-CE4B-4F45-BA60-067EF373CD34}" presName="thickLine" presStyleLbl="alignNode1" presStyleIdx="0" presStyleCnt="4"/>
      <dgm:spPr/>
    </dgm:pt>
    <dgm:pt modelId="{2C590353-8E41-4E94-BCF9-5B61A950DD7A}" type="pres">
      <dgm:prSet presAssocID="{A0B2B1DF-CE4B-4F45-BA60-067EF373CD34}" presName="horz1" presStyleCnt="0"/>
      <dgm:spPr/>
    </dgm:pt>
    <dgm:pt modelId="{46BA8B79-6F36-495B-86C0-9710383C43AE}" type="pres">
      <dgm:prSet presAssocID="{A0B2B1DF-CE4B-4F45-BA60-067EF373CD34}" presName="tx1" presStyleLbl="revTx" presStyleIdx="0" presStyleCnt="4"/>
      <dgm:spPr/>
    </dgm:pt>
    <dgm:pt modelId="{A2E3B0EC-C8B4-4507-A11B-F2EBCA5909D4}" type="pres">
      <dgm:prSet presAssocID="{A0B2B1DF-CE4B-4F45-BA60-067EF373CD34}" presName="vert1" presStyleCnt="0"/>
      <dgm:spPr/>
    </dgm:pt>
    <dgm:pt modelId="{61E502A4-5D6C-440A-BED3-749E91F858C2}" type="pres">
      <dgm:prSet presAssocID="{1B8CAD05-D469-42F4-8D91-1EB4BAD9CD7F}" presName="thickLine" presStyleLbl="alignNode1" presStyleIdx="1" presStyleCnt="4"/>
      <dgm:spPr/>
    </dgm:pt>
    <dgm:pt modelId="{3BB41539-DD4E-43FC-AD43-FAEC0C4BE7B3}" type="pres">
      <dgm:prSet presAssocID="{1B8CAD05-D469-42F4-8D91-1EB4BAD9CD7F}" presName="horz1" presStyleCnt="0"/>
      <dgm:spPr/>
    </dgm:pt>
    <dgm:pt modelId="{DA3BC9A6-B227-46B4-8B96-93F1D5CDBBBB}" type="pres">
      <dgm:prSet presAssocID="{1B8CAD05-D469-42F4-8D91-1EB4BAD9CD7F}" presName="tx1" presStyleLbl="revTx" presStyleIdx="1" presStyleCnt="4"/>
      <dgm:spPr/>
    </dgm:pt>
    <dgm:pt modelId="{96EF35E4-D64D-421E-A955-E33F4351A224}" type="pres">
      <dgm:prSet presAssocID="{1B8CAD05-D469-42F4-8D91-1EB4BAD9CD7F}" presName="vert1" presStyleCnt="0"/>
      <dgm:spPr/>
    </dgm:pt>
    <dgm:pt modelId="{B1D1FAD1-4A39-4D20-9EC8-5F2290310196}" type="pres">
      <dgm:prSet presAssocID="{DFDFC938-5399-46B8-B46C-A47442F417E6}" presName="thickLine" presStyleLbl="alignNode1" presStyleIdx="2" presStyleCnt="4"/>
      <dgm:spPr/>
    </dgm:pt>
    <dgm:pt modelId="{ECF24BB2-ED0F-4534-B1E2-C8483E7C0C79}" type="pres">
      <dgm:prSet presAssocID="{DFDFC938-5399-46B8-B46C-A47442F417E6}" presName="horz1" presStyleCnt="0"/>
      <dgm:spPr/>
    </dgm:pt>
    <dgm:pt modelId="{46656E3E-3B9D-404A-8252-8014F6958077}" type="pres">
      <dgm:prSet presAssocID="{DFDFC938-5399-46B8-B46C-A47442F417E6}" presName="tx1" presStyleLbl="revTx" presStyleIdx="2" presStyleCnt="4"/>
      <dgm:spPr/>
    </dgm:pt>
    <dgm:pt modelId="{A97744AC-2A60-4094-9DD0-1348A63C1956}" type="pres">
      <dgm:prSet presAssocID="{DFDFC938-5399-46B8-B46C-A47442F417E6}" presName="vert1" presStyleCnt="0"/>
      <dgm:spPr/>
    </dgm:pt>
    <dgm:pt modelId="{145FF620-4B45-4B6B-921F-26D43E59EE56}" type="pres">
      <dgm:prSet presAssocID="{61686D20-1C48-4309-9A6A-1BF165D07551}" presName="thickLine" presStyleLbl="alignNode1" presStyleIdx="3" presStyleCnt="4"/>
      <dgm:spPr/>
    </dgm:pt>
    <dgm:pt modelId="{63575E22-651B-45C0-877B-330A799959FC}" type="pres">
      <dgm:prSet presAssocID="{61686D20-1C48-4309-9A6A-1BF165D07551}" presName="horz1" presStyleCnt="0"/>
      <dgm:spPr/>
    </dgm:pt>
    <dgm:pt modelId="{25992E59-BD1C-4A9C-A784-A692A6EDA7E2}" type="pres">
      <dgm:prSet presAssocID="{61686D20-1C48-4309-9A6A-1BF165D07551}" presName="tx1" presStyleLbl="revTx" presStyleIdx="3" presStyleCnt="4"/>
      <dgm:spPr/>
    </dgm:pt>
    <dgm:pt modelId="{A339D097-9D20-40EA-944A-66CEDBFFD472}" type="pres">
      <dgm:prSet presAssocID="{61686D20-1C48-4309-9A6A-1BF165D07551}" presName="vert1" presStyleCnt="0"/>
      <dgm:spPr/>
    </dgm:pt>
  </dgm:ptLst>
  <dgm:cxnLst>
    <dgm:cxn modelId="{DB6C2E3D-6381-4CE3-9E96-D20F8EC96131}" type="presOf" srcId="{1B8CAD05-D469-42F4-8D91-1EB4BAD9CD7F}" destId="{DA3BC9A6-B227-46B4-8B96-93F1D5CDBBBB}" srcOrd="0" destOrd="0" presId="urn:microsoft.com/office/officeart/2008/layout/LinedList"/>
    <dgm:cxn modelId="{F1204B6D-DEDF-46EF-BB9B-7DE068F4440C}" srcId="{9574CFE2-B9A5-4F84-9A79-3F215A569CA6}" destId="{A0B2B1DF-CE4B-4F45-BA60-067EF373CD34}" srcOrd="0" destOrd="0" parTransId="{343D12BB-243C-469B-9818-34CEA0871271}" sibTransId="{F1AF8379-8FA6-4A49-9AE3-84EE3C329A87}"/>
    <dgm:cxn modelId="{B398EE59-99F9-4F69-8F4C-5837CD71B43C}" type="presOf" srcId="{DFDFC938-5399-46B8-B46C-A47442F417E6}" destId="{46656E3E-3B9D-404A-8252-8014F6958077}" srcOrd="0" destOrd="0" presId="urn:microsoft.com/office/officeart/2008/layout/LinedList"/>
    <dgm:cxn modelId="{5B59EB7D-76A9-4DBF-BDF1-9DBCD378E0D0}" srcId="{9574CFE2-B9A5-4F84-9A79-3F215A569CA6}" destId="{61686D20-1C48-4309-9A6A-1BF165D07551}" srcOrd="3" destOrd="0" parTransId="{9EEABD01-3D73-4EC3-9A63-F25A53FC4FD5}" sibTransId="{F607F79A-23AD-465C-AF2F-961A2FA04ED6}"/>
    <dgm:cxn modelId="{EE322E9E-2CC8-43D1-A100-0788E12CEB8D}" type="presOf" srcId="{9574CFE2-B9A5-4F84-9A79-3F215A569CA6}" destId="{FD58FE41-4B25-4058-AA32-FE5E09A7AD74}" srcOrd="0" destOrd="0" presId="urn:microsoft.com/office/officeart/2008/layout/LinedList"/>
    <dgm:cxn modelId="{DEDCCDC3-DB6B-4465-AC18-3B49F85F7C75}" type="presOf" srcId="{A0B2B1DF-CE4B-4F45-BA60-067EF373CD34}" destId="{46BA8B79-6F36-495B-86C0-9710383C43AE}" srcOrd="0" destOrd="0" presId="urn:microsoft.com/office/officeart/2008/layout/LinedList"/>
    <dgm:cxn modelId="{056082C7-4653-48FA-91B0-C28E7DB432FD}" type="presOf" srcId="{61686D20-1C48-4309-9A6A-1BF165D07551}" destId="{25992E59-BD1C-4A9C-A784-A692A6EDA7E2}" srcOrd="0" destOrd="0" presId="urn:microsoft.com/office/officeart/2008/layout/LinedList"/>
    <dgm:cxn modelId="{70B096F0-E06F-47B6-BF71-81805A491866}" srcId="{9574CFE2-B9A5-4F84-9A79-3F215A569CA6}" destId="{DFDFC938-5399-46B8-B46C-A47442F417E6}" srcOrd="2" destOrd="0" parTransId="{8436BA7F-0C5E-4994-8030-4A201165AE43}" sibTransId="{F1B934F2-A3C2-4A42-9049-600564DEEAED}"/>
    <dgm:cxn modelId="{E73BBDF1-7796-4786-B5CB-58150A5CE919}" srcId="{9574CFE2-B9A5-4F84-9A79-3F215A569CA6}" destId="{1B8CAD05-D469-42F4-8D91-1EB4BAD9CD7F}" srcOrd="1" destOrd="0" parTransId="{1E0CB46B-8BCE-4AF5-857C-70AFC698D481}" sibTransId="{9EB4D93A-0977-446D-94B2-6AA19E602FAB}"/>
    <dgm:cxn modelId="{8208F1B4-2112-4CF2-B142-AB1A2BB2596B}" type="presParOf" srcId="{FD58FE41-4B25-4058-AA32-FE5E09A7AD74}" destId="{DC0A94AA-CCB7-49F3-A64F-55A373CF2223}" srcOrd="0" destOrd="0" presId="urn:microsoft.com/office/officeart/2008/layout/LinedList"/>
    <dgm:cxn modelId="{CBB980DE-3973-42B4-BEC3-A49193813228}" type="presParOf" srcId="{FD58FE41-4B25-4058-AA32-FE5E09A7AD74}" destId="{2C590353-8E41-4E94-BCF9-5B61A950DD7A}" srcOrd="1" destOrd="0" presId="urn:microsoft.com/office/officeart/2008/layout/LinedList"/>
    <dgm:cxn modelId="{EBCA1171-FC51-4F47-9B29-BFC8F25D9955}" type="presParOf" srcId="{2C590353-8E41-4E94-BCF9-5B61A950DD7A}" destId="{46BA8B79-6F36-495B-86C0-9710383C43AE}" srcOrd="0" destOrd="0" presId="urn:microsoft.com/office/officeart/2008/layout/LinedList"/>
    <dgm:cxn modelId="{B92D5F98-9F25-46D2-A02C-53724769D5AF}" type="presParOf" srcId="{2C590353-8E41-4E94-BCF9-5B61A950DD7A}" destId="{A2E3B0EC-C8B4-4507-A11B-F2EBCA5909D4}" srcOrd="1" destOrd="0" presId="urn:microsoft.com/office/officeart/2008/layout/LinedList"/>
    <dgm:cxn modelId="{5583938B-0292-44D3-877B-F1C76806DDFA}" type="presParOf" srcId="{FD58FE41-4B25-4058-AA32-FE5E09A7AD74}" destId="{61E502A4-5D6C-440A-BED3-749E91F858C2}" srcOrd="2" destOrd="0" presId="urn:microsoft.com/office/officeart/2008/layout/LinedList"/>
    <dgm:cxn modelId="{3E7E40F5-5BF6-406C-AC1E-3F61DC7D2166}" type="presParOf" srcId="{FD58FE41-4B25-4058-AA32-FE5E09A7AD74}" destId="{3BB41539-DD4E-43FC-AD43-FAEC0C4BE7B3}" srcOrd="3" destOrd="0" presId="urn:microsoft.com/office/officeart/2008/layout/LinedList"/>
    <dgm:cxn modelId="{6FD30A61-D55B-47A7-8FD6-374D69D38562}" type="presParOf" srcId="{3BB41539-DD4E-43FC-AD43-FAEC0C4BE7B3}" destId="{DA3BC9A6-B227-46B4-8B96-93F1D5CDBBBB}" srcOrd="0" destOrd="0" presId="urn:microsoft.com/office/officeart/2008/layout/LinedList"/>
    <dgm:cxn modelId="{E65FB036-95F2-406A-81E5-2071DF2586C6}" type="presParOf" srcId="{3BB41539-DD4E-43FC-AD43-FAEC0C4BE7B3}" destId="{96EF35E4-D64D-421E-A955-E33F4351A224}" srcOrd="1" destOrd="0" presId="urn:microsoft.com/office/officeart/2008/layout/LinedList"/>
    <dgm:cxn modelId="{B7746B90-6A8F-4AD4-B5FD-9F8E91135EC9}" type="presParOf" srcId="{FD58FE41-4B25-4058-AA32-FE5E09A7AD74}" destId="{B1D1FAD1-4A39-4D20-9EC8-5F2290310196}" srcOrd="4" destOrd="0" presId="urn:microsoft.com/office/officeart/2008/layout/LinedList"/>
    <dgm:cxn modelId="{A38649E6-D06D-4251-979D-C2647BF35327}" type="presParOf" srcId="{FD58FE41-4B25-4058-AA32-FE5E09A7AD74}" destId="{ECF24BB2-ED0F-4534-B1E2-C8483E7C0C79}" srcOrd="5" destOrd="0" presId="urn:microsoft.com/office/officeart/2008/layout/LinedList"/>
    <dgm:cxn modelId="{7919EF09-691B-47C3-BA5E-600555AF7C31}" type="presParOf" srcId="{ECF24BB2-ED0F-4534-B1E2-C8483E7C0C79}" destId="{46656E3E-3B9D-404A-8252-8014F6958077}" srcOrd="0" destOrd="0" presId="urn:microsoft.com/office/officeart/2008/layout/LinedList"/>
    <dgm:cxn modelId="{97B6A149-6B56-4157-8B2A-7176F4D403AD}" type="presParOf" srcId="{ECF24BB2-ED0F-4534-B1E2-C8483E7C0C79}" destId="{A97744AC-2A60-4094-9DD0-1348A63C1956}" srcOrd="1" destOrd="0" presId="urn:microsoft.com/office/officeart/2008/layout/LinedList"/>
    <dgm:cxn modelId="{022A1D44-21DE-4EE4-BA42-F504CD6CF977}" type="presParOf" srcId="{FD58FE41-4B25-4058-AA32-FE5E09A7AD74}" destId="{145FF620-4B45-4B6B-921F-26D43E59EE56}" srcOrd="6" destOrd="0" presId="urn:microsoft.com/office/officeart/2008/layout/LinedList"/>
    <dgm:cxn modelId="{181D4EC3-C63B-4B66-ABF7-8E7FBA44342C}" type="presParOf" srcId="{FD58FE41-4B25-4058-AA32-FE5E09A7AD74}" destId="{63575E22-651B-45C0-877B-330A799959FC}" srcOrd="7" destOrd="0" presId="urn:microsoft.com/office/officeart/2008/layout/LinedList"/>
    <dgm:cxn modelId="{87515504-C518-421B-833B-5EB1F654AB3A}" type="presParOf" srcId="{63575E22-651B-45C0-877B-330A799959FC}" destId="{25992E59-BD1C-4A9C-A784-A692A6EDA7E2}" srcOrd="0" destOrd="0" presId="urn:microsoft.com/office/officeart/2008/layout/LinedList"/>
    <dgm:cxn modelId="{B2E51B85-A96D-4E6F-AFC7-0A55B7FEBCB1}" type="presParOf" srcId="{63575E22-651B-45C0-877B-330A799959FC}" destId="{A339D097-9D20-40EA-944A-66CEDBFFD4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D3DDFF-37B2-4E36-B5AF-3B3BBB44B1B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E9992F5-7C14-4896-BE4A-E6079C04E93D}">
      <dgm:prSet custT="1"/>
      <dgm:spPr/>
      <dgm:t>
        <a:bodyPr/>
        <a:lstStyle/>
        <a:p>
          <a:pPr algn="just">
            <a:lnSpc>
              <a:spcPct val="100000"/>
            </a:lnSpc>
          </a:pPr>
          <a:r>
            <a:rPr lang="en-US" sz="1800" b="0" i="0" dirty="0"/>
            <a:t>A component is a small reusable chunk of code. Components are the core building block of React apps.</a:t>
          </a:r>
          <a:r>
            <a:rPr lang="en-US" sz="1800" dirty="0"/>
            <a:t>. </a:t>
          </a:r>
        </a:p>
      </dgm:t>
    </dgm:pt>
    <dgm:pt modelId="{F1EBE0B5-2ABE-4474-8540-00D65221D4F4}" type="parTrans" cxnId="{6E6483C2-2BC0-4D03-80E0-D9FB5E172FFC}">
      <dgm:prSet/>
      <dgm:spPr/>
      <dgm:t>
        <a:bodyPr/>
        <a:lstStyle/>
        <a:p>
          <a:endParaRPr lang="en-US"/>
        </a:p>
      </dgm:t>
    </dgm:pt>
    <dgm:pt modelId="{6A4B878F-9042-4E8B-A5FE-582E78E909E6}" type="sibTrans" cxnId="{6E6483C2-2BC0-4D03-80E0-D9FB5E172FFC}">
      <dgm:prSet/>
      <dgm:spPr/>
      <dgm:t>
        <a:bodyPr/>
        <a:lstStyle/>
        <a:p>
          <a:endParaRPr lang="en-US"/>
        </a:p>
      </dgm:t>
    </dgm:pt>
    <dgm:pt modelId="{424B3E95-CB8E-4AC6-BBD9-FEFF63A22146}">
      <dgm:prSet custT="1"/>
      <dgm:spPr/>
      <dgm:t>
        <a:bodyPr/>
        <a:lstStyle/>
        <a:p>
          <a:pPr algn="just">
            <a:lnSpc>
              <a:spcPct val="100000"/>
            </a:lnSpc>
          </a:pPr>
          <a:r>
            <a:rPr lang="en-US" sz="1800" b="0" i="0" dirty="0"/>
            <a:t>A React app can be seen as a component tree — having one root component (“App”) and then many nested child components.</a:t>
          </a:r>
          <a:endParaRPr lang="en-US" sz="1800" dirty="0"/>
        </a:p>
      </dgm:t>
    </dgm:pt>
    <dgm:pt modelId="{E288F564-1435-4FB9-9CEA-A4A9F14637F6}" type="parTrans" cxnId="{2CF92FC1-B85E-4233-B6AD-A2035AF6C634}">
      <dgm:prSet/>
      <dgm:spPr/>
      <dgm:t>
        <a:bodyPr/>
        <a:lstStyle/>
        <a:p>
          <a:endParaRPr lang="en-US"/>
        </a:p>
      </dgm:t>
    </dgm:pt>
    <dgm:pt modelId="{3E96AB56-6C73-4BC3-96FB-8E680DFC4A2D}" type="sibTrans" cxnId="{2CF92FC1-B85E-4233-B6AD-A2035AF6C634}">
      <dgm:prSet/>
      <dgm:spPr/>
      <dgm:t>
        <a:bodyPr/>
        <a:lstStyle/>
        <a:p>
          <a:endParaRPr lang="en-US"/>
        </a:p>
      </dgm:t>
    </dgm:pt>
    <dgm:pt modelId="{722E2713-56C0-4072-9E98-3F36ED0A486C}">
      <dgm:prSet custT="1"/>
      <dgm:spPr/>
      <dgm:t>
        <a:bodyPr/>
        <a:lstStyle/>
        <a:p>
          <a:pPr algn="just">
            <a:lnSpc>
              <a:spcPct val="100000"/>
            </a:lnSpc>
          </a:pPr>
          <a:r>
            <a:rPr lang="en-US" sz="1800" b="0" i="0" dirty="0"/>
            <a:t>These are like javascript functions. They accept arbitrary inputs (called “props”) and need to return/ render some JSX code (React elements) which describes what should appear on the screen.</a:t>
          </a:r>
          <a:endParaRPr lang="en-US" sz="1800" dirty="0"/>
        </a:p>
      </dgm:t>
    </dgm:pt>
    <dgm:pt modelId="{BF58EA88-F42E-4EEA-AADF-36A128D173FA}" type="parTrans" cxnId="{308096E5-DD25-4AD7-948E-64180F5444F5}">
      <dgm:prSet/>
      <dgm:spPr/>
      <dgm:t>
        <a:bodyPr/>
        <a:lstStyle/>
        <a:p>
          <a:endParaRPr lang="en-US"/>
        </a:p>
      </dgm:t>
    </dgm:pt>
    <dgm:pt modelId="{84E55302-7C1C-4528-A8C8-D1A583B0ED8F}" type="sibTrans" cxnId="{308096E5-DD25-4AD7-948E-64180F5444F5}">
      <dgm:prSet/>
      <dgm:spPr/>
      <dgm:t>
        <a:bodyPr/>
        <a:lstStyle/>
        <a:p>
          <a:endParaRPr lang="en-US"/>
        </a:p>
      </dgm:t>
    </dgm:pt>
    <dgm:pt modelId="{DFE732EF-093A-455A-A4F3-F5A90B9E958C}">
      <dgm:prSet custT="1"/>
      <dgm:spPr/>
      <dgm:t>
        <a:bodyPr/>
        <a:lstStyle/>
        <a:p>
          <a:pPr algn="just">
            <a:lnSpc>
              <a:spcPct val="100000"/>
            </a:lnSpc>
          </a:pPr>
          <a:r>
            <a:rPr lang="en-US" sz="1800" b="0" i="0" dirty="0"/>
            <a:t>We can also use multiple JSX in a component. Variables and conditions should be inside render method.</a:t>
          </a:r>
          <a:endParaRPr lang="en-US" sz="1800" dirty="0"/>
        </a:p>
      </dgm:t>
    </dgm:pt>
    <dgm:pt modelId="{BC2DF42F-5C4D-464B-B89A-0D0CA251C4FF}" type="parTrans" cxnId="{0F66C75C-1746-4C5E-B760-F52216DFAA04}">
      <dgm:prSet/>
      <dgm:spPr/>
      <dgm:t>
        <a:bodyPr/>
        <a:lstStyle/>
        <a:p>
          <a:endParaRPr lang="en-US"/>
        </a:p>
      </dgm:t>
    </dgm:pt>
    <dgm:pt modelId="{E7CF3447-397F-4635-9CD3-59B9965E2858}" type="sibTrans" cxnId="{0F66C75C-1746-4C5E-B760-F52216DFAA04}">
      <dgm:prSet/>
      <dgm:spPr/>
      <dgm:t>
        <a:bodyPr/>
        <a:lstStyle/>
        <a:p>
          <a:endParaRPr lang="en-US"/>
        </a:p>
      </dgm:t>
    </dgm:pt>
    <dgm:pt modelId="{2B44FD68-F83F-41FB-B15C-060C850621AB}" type="pres">
      <dgm:prSet presAssocID="{D6D3DDFF-37B2-4E36-B5AF-3B3BBB44B1BF}" presName="root" presStyleCnt="0">
        <dgm:presLayoutVars>
          <dgm:dir/>
          <dgm:resizeHandles val="exact"/>
        </dgm:presLayoutVars>
      </dgm:prSet>
      <dgm:spPr/>
    </dgm:pt>
    <dgm:pt modelId="{01BE6FF2-1820-45B4-B71F-20D817DAE645}" type="pres">
      <dgm:prSet presAssocID="{CE9992F5-7C14-4896-BE4A-E6079C04E93D}" presName="compNode" presStyleCnt="0"/>
      <dgm:spPr/>
    </dgm:pt>
    <dgm:pt modelId="{D8639A88-205F-4223-AE13-BD817A52E539}" type="pres">
      <dgm:prSet presAssocID="{CE9992F5-7C14-4896-BE4A-E6079C04E93D}" presName="bgRect" presStyleLbl="bgShp" presStyleIdx="0" presStyleCnt="4"/>
      <dgm:spPr/>
    </dgm:pt>
    <dgm:pt modelId="{C1991C12-213E-4BF1-A059-1A84A2CC079B}" type="pres">
      <dgm:prSet presAssocID="{CE9992F5-7C14-4896-BE4A-E6079C04E93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A435F1C-0531-4739-83BB-687EA0452807}" type="pres">
      <dgm:prSet presAssocID="{CE9992F5-7C14-4896-BE4A-E6079C04E93D}" presName="spaceRect" presStyleCnt="0"/>
      <dgm:spPr/>
    </dgm:pt>
    <dgm:pt modelId="{F816DD15-43F5-4E36-9F7E-F2365C160D44}" type="pres">
      <dgm:prSet presAssocID="{CE9992F5-7C14-4896-BE4A-E6079C04E93D}" presName="parTx" presStyleLbl="revTx" presStyleIdx="0" presStyleCnt="4">
        <dgm:presLayoutVars>
          <dgm:chMax val="0"/>
          <dgm:chPref val="0"/>
        </dgm:presLayoutVars>
      </dgm:prSet>
      <dgm:spPr/>
    </dgm:pt>
    <dgm:pt modelId="{6DB58C4C-0B1D-4F3A-B197-0362BBD6C8B0}" type="pres">
      <dgm:prSet presAssocID="{6A4B878F-9042-4E8B-A5FE-582E78E909E6}" presName="sibTrans" presStyleCnt="0"/>
      <dgm:spPr/>
    </dgm:pt>
    <dgm:pt modelId="{EC368119-8C9D-47E0-B6F3-20D73BDCCD80}" type="pres">
      <dgm:prSet presAssocID="{424B3E95-CB8E-4AC6-BBD9-FEFF63A22146}" presName="compNode" presStyleCnt="0"/>
      <dgm:spPr/>
    </dgm:pt>
    <dgm:pt modelId="{12D78617-0C67-42EB-8E15-917988673A3D}" type="pres">
      <dgm:prSet presAssocID="{424B3E95-CB8E-4AC6-BBD9-FEFF63A22146}" presName="bgRect" presStyleLbl="bgShp" presStyleIdx="1" presStyleCnt="4"/>
      <dgm:spPr/>
    </dgm:pt>
    <dgm:pt modelId="{EBE7EE7D-A637-410E-8C1A-DE7ED72B8756}" type="pres">
      <dgm:prSet presAssocID="{424B3E95-CB8E-4AC6-BBD9-FEFF63A221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08885447-D86B-439D-9BC4-B74AFDE53973}" type="pres">
      <dgm:prSet presAssocID="{424B3E95-CB8E-4AC6-BBD9-FEFF63A22146}" presName="spaceRect" presStyleCnt="0"/>
      <dgm:spPr/>
    </dgm:pt>
    <dgm:pt modelId="{AAF0EE31-2450-4490-8A0A-A3D2FF88A20A}" type="pres">
      <dgm:prSet presAssocID="{424B3E95-CB8E-4AC6-BBD9-FEFF63A22146}" presName="parTx" presStyleLbl="revTx" presStyleIdx="1" presStyleCnt="4">
        <dgm:presLayoutVars>
          <dgm:chMax val="0"/>
          <dgm:chPref val="0"/>
        </dgm:presLayoutVars>
      </dgm:prSet>
      <dgm:spPr/>
    </dgm:pt>
    <dgm:pt modelId="{991021EB-2976-4FC1-BC07-56D9ECD7B1CF}" type="pres">
      <dgm:prSet presAssocID="{3E96AB56-6C73-4BC3-96FB-8E680DFC4A2D}" presName="sibTrans" presStyleCnt="0"/>
      <dgm:spPr/>
    </dgm:pt>
    <dgm:pt modelId="{1142A84E-C9C8-42E0-A476-BF0F04C0010F}" type="pres">
      <dgm:prSet presAssocID="{722E2713-56C0-4072-9E98-3F36ED0A486C}" presName="compNode" presStyleCnt="0"/>
      <dgm:spPr/>
    </dgm:pt>
    <dgm:pt modelId="{01B9B144-CFC0-4F27-A4B7-06D57B294726}" type="pres">
      <dgm:prSet presAssocID="{722E2713-56C0-4072-9E98-3F36ED0A486C}" presName="bgRect" presStyleLbl="bgShp" presStyleIdx="2" presStyleCnt="4"/>
      <dgm:spPr/>
    </dgm:pt>
    <dgm:pt modelId="{17611CB9-5C0D-4849-AA4E-DB1655A24DEE}" type="pres">
      <dgm:prSet presAssocID="{722E2713-56C0-4072-9E98-3F36ED0A48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A6F36A3-CCA1-401B-9488-FC5BB1F2448C}" type="pres">
      <dgm:prSet presAssocID="{722E2713-56C0-4072-9E98-3F36ED0A486C}" presName="spaceRect" presStyleCnt="0"/>
      <dgm:spPr/>
    </dgm:pt>
    <dgm:pt modelId="{035FC684-65A3-4539-BCC6-1C77442FD922}" type="pres">
      <dgm:prSet presAssocID="{722E2713-56C0-4072-9E98-3F36ED0A486C}" presName="parTx" presStyleLbl="revTx" presStyleIdx="2" presStyleCnt="4">
        <dgm:presLayoutVars>
          <dgm:chMax val="0"/>
          <dgm:chPref val="0"/>
        </dgm:presLayoutVars>
      </dgm:prSet>
      <dgm:spPr/>
    </dgm:pt>
    <dgm:pt modelId="{FC2D55C5-68D7-4755-BB63-B4E240115F25}" type="pres">
      <dgm:prSet presAssocID="{84E55302-7C1C-4528-A8C8-D1A583B0ED8F}" presName="sibTrans" presStyleCnt="0"/>
      <dgm:spPr/>
    </dgm:pt>
    <dgm:pt modelId="{871D809B-63A7-46F7-8907-88CCA9112329}" type="pres">
      <dgm:prSet presAssocID="{DFE732EF-093A-455A-A4F3-F5A90B9E958C}" presName="compNode" presStyleCnt="0"/>
      <dgm:spPr/>
    </dgm:pt>
    <dgm:pt modelId="{5ACF3129-B730-4B2D-AD1C-B9E4B2CC0C8D}" type="pres">
      <dgm:prSet presAssocID="{DFE732EF-093A-455A-A4F3-F5A90B9E958C}" presName="bgRect" presStyleLbl="bgShp" presStyleIdx="3" presStyleCnt="4"/>
      <dgm:spPr/>
    </dgm:pt>
    <dgm:pt modelId="{C2B6153C-2182-4E34-A3AF-D2B50DA601E7}" type="pres">
      <dgm:prSet presAssocID="{DFE732EF-093A-455A-A4F3-F5A90B9E958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les with Lines"/>
        </a:ext>
      </dgm:extLst>
    </dgm:pt>
    <dgm:pt modelId="{67A54BCB-030F-4A9F-B930-EE9926B0914C}" type="pres">
      <dgm:prSet presAssocID="{DFE732EF-093A-455A-A4F3-F5A90B9E958C}" presName="spaceRect" presStyleCnt="0"/>
      <dgm:spPr/>
    </dgm:pt>
    <dgm:pt modelId="{6E685365-F682-4870-8772-BBA757A5A086}" type="pres">
      <dgm:prSet presAssocID="{DFE732EF-093A-455A-A4F3-F5A90B9E958C}" presName="parTx" presStyleLbl="revTx" presStyleIdx="3" presStyleCnt="4">
        <dgm:presLayoutVars>
          <dgm:chMax val="0"/>
          <dgm:chPref val="0"/>
        </dgm:presLayoutVars>
      </dgm:prSet>
      <dgm:spPr/>
    </dgm:pt>
  </dgm:ptLst>
  <dgm:cxnLst>
    <dgm:cxn modelId="{85231A15-327B-49E1-B400-7C03EAD3F6B5}" type="presOf" srcId="{424B3E95-CB8E-4AC6-BBD9-FEFF63A22146}" destId="{AAF0EE31-2450-4490-8A0A-A3D2FF88A20A}" srcOrd="0" destOrd="0" presId="urn:microsoft.com/office/officeart/2018/2/layout/IconVerticalSolidList"/>
    <dgm:cxn modelId="{CA1DB61C-0002-4A05-9583-F63A2DAD9555}" type="presOf" srcId="{722E2713-56C0-4072-9E98-3F36ED0A486C}" destId="{035FC684-65A3-4539-BCC6-1C77442FD922}" srcOrd="0" destOrd="0" presId="urn:microsoft.com/office/officeart/2018/2/layout/IconVerticalSolidList"/>
    <dgm:cxn modelId="{0F66C75C-1746-4C5E-B760-F52216DFAA04}" srcId="{D6D3DDFF-37B2-4E36-B5AF-3B3BBB44B1BF}" destId="{DFE732EF-093A-455A-A4F3-F5A90B9E958C}" srcOrd="3" destOrd="0" parTransId="{BC2DF42F-5C4D-464B-B89A-0D0CA251C4FF}" sibTransId="{E7CF3447-397F-4635-9CD3-59B9965E2858}"/>
    <dgm:cxn modelId="{6A234B54-EDFA-4A30-9AC1-B929B850F69B}" type="presOf" srcId="{DFE732EF-093A-455A-A4F3-F5A90B9E958C}" destId="{6E685365-F682-4870-8772-BBA757A5A086}" srcOrd="0" destOrd="0" presId="urn:microsoft.com/office/officeart/2018/2/layout/IconVerticalSolidList"/>
    <dgm:cxn modelId="{D79BCC54-5F01-4ABA-91E2-344C07A91325}" type="presOf" srcId="{D6D3DDFF-37B2-4E36-B5AF-3B3BBB44B1BF}" destId="{2B44FD68-F83F-41FB-B15C-060C850621AB}" srcOrd="0" destOrd="0" presId="urn:microsoft.com/office/officeart/2018/2/layout/IconVerticalSolidList"/>
    <dgm:cxn modelId="{2CF92FC1-B85E-4233-B6AD-A2035AF6C634}" srcId="{D6D3DDFF-37B2-4E36-B5AF-3B3BBB44B1BF}" destId="{424B3E95-CB8E-4AC6-BBD9-FEFF63A22146}" srcOrd="1" destOrd="0" parTransId="{E288F564-1435-4FB9-9CEA-A4A9F14637F6}" sibTransId="{3E96AB56-6C73-4BC3-96FB-8E680DFC4A2D}"/>
    <dgm:cxn modelId="{6E6483C2-2BC0-4D03-80E0-D9FB5E172FFC}" srcId="{D6D3DDFF-37B2-4E36-B5AF-3B3BBB44B1BF}" destId="{CE9992F5-7C14-4896-BE4A-E6079C04E93D}" srcOrd="0" destOrd="0" parTransId="{F1EBE0B5-2ABE-4474-8540-00D65221D4F4}" sibTransId="{6A4B878F-9042-4E8B-A5FE-582E78E909E6}"/>
    <dgm:cxn modelId="{1A467DD0-86C9-4345-873F-469C45D14ED3}" type="presOf" srcId="{CE9992F5-7C14-4896-BE4A-E6079C04E93D}" destId="{F816DD15-43F5-4E36-9F7E-F2365C160D44}" srcOrd="0" destOrd="0" presId="urn:microsoft.com/office/officeart/2018/2/layout/IconVerticalSolidList"/>
    <dgm:cxn modelId="{308096E5-DD25-4AD7-948E-64180F5444F5}" srcId="{D6D3DDFF-37B2-4E36-B5AF-3B3BBB44B1BF}" destId="{722E2713-56C0-4072-9E98-3F36ED0A486C}" srcOrd="2" destOrd="0" parTransId="{BF58EA88-F42E-4EEA-AADF-36A128D173FA}" sibTransId="{84E55302-7C1C-4528-A8C8-D1A583B0ED8F}"/>
    <dgm:cxn modelId="{F0E070B8-AC02-401B-8C06-7DAC0347973D}" type="presParOf" srcId="{2B44FD68-F83F-41FB-B15C-060C850621AB}" destId="{01BE6FF2-1820-45B4-B71F-20D817DAE645}" srcOrd="0" destOrd="0" presId="urn:microsoft.com/office/officeart/2018/2/layout/IconVerticalSolidList"/>
    <dgm:cxn modelId="{FA84863C-F956-48E0-9A62-057A46B01375}" type="presParOf" srcId="{01BE6FF2-1820-45B4-B71F-20D817DAE645}" destId="{D8639A88-205F-4223-AE13-BD817A52E539}" srcOrd="0" destOrd="0" presId="urn:microsoft.com/office/officeart/2018/2/layout/IconVerticalSolidList"/>
    <dgm:cxn modelId="{A447BD10-9484-45D2-A21B-6DBCCCA3A471}" type="presParOf" srcId="{01BE6FF2-1820-45B4-B71F-20D817DAE645}" destId="{C1991C12-213E-4BF1-A059-1A84A2CC079B}" srcOrd="1" destOrd="0" presId="urn:microsoft.com/office/officeart/2018/2/layout/IconVerticalSolidList"/>
    <dgm:cxn modelId="{90404B55-D973-4FDA-982F-323FF177A3D7}" type="presParOf" srcId="{01BE6FF2-1820-45B4-B71F-20D817DAE645}" destId="{2A435F1C-0531-4739-83BB-687EA0452807}" srcOrd="2" destOrd="0" presId="urn:microsoft.com/office/officeart/2018/2/layout/IconVerticalSolidList"/>
    <dgm:cxn modelId="{99D46A24-A11D-4311-B67F-D3B0C26C1BF5}" type="presParOf" srcId="{01BE6FF2-1820-45B4-B71F-20D817DAE645}" destId="{F816DD15-43F5-4E36-9F7E-F2365C160D44}" srcOrd="3" destOrd="0" presId="urn:microsoft.com/office/officeart/2018/2/layout/IconVerticalSolidList"/>
    <dgm:cxn modelId="{1F012259-C749-44F1-83C4-5E51F5BCEA87}" type="presParOf" srcId="{2B44FD68-F83F-41FB-B15C-060C850621AB}" destId="{6DB58C4C-0B1D-4F3A-B197-0362BBD6C8B0}" srcOrd="1" destOrd="0" presId="urn:microsoft.com/office/officeart/2018/2/layout/IconVerticalSolidList"/>
    <dgm:cxn modelId="{9BCDE591-1BF2-48A8-A39C-785C12314D3D}" type="presParOf" srcId="{2B44FD68-F83F-41FB-B15C-060C850621AB}" destId="{EC368119-8C9D-47E0-B6F3-20D73BDCCD80}" srcOrd="2" destOrd="0" presId="urn:microsoft.com/office/officeart/2018/2/layout/IconVerticalSolidList"/>
    <dgm:cxn modelId="{5EBF734A-45A1-4C9C-98AF-A1D2F04E43E4}" type="presParOf" srcId="{EC368119-8C9D-47E0-B6F3-20D73BDCCD80}" destId="{12D78617-0C67-42EB-8E15-917988673A3D}" srcOrd="0" destOrd="0" presId="urn:microsoft.com/office/officeart/2018/2/layout/IconVerticalSolidList"/>
    <dgm:cxn modelId="{A5B73729-18C7-4022-90CB-0B5EFD92C99A}" type="presParOf" srcId="{EC368119-8C9D-47E0-B6F3-20D73BDCCD80}" destId="{EBE7EE7D-A637-410E-8C1A-DE7ED72B8756}" srcOrd="1" destOrd="0" presId="urn:microsoft.com/office/officeart/2018/2/layout/IconVerticalSolidList"/>
    <dgm:cxn modelId="{9954E42A-F73E-4E4D-A5F5-E5E4B3409966}" type="presParOf" srcId="{EC368119-8C9D-47E0-B6F3-20D73BDCCD80}" destId="{08885447-D86B-439D-9BC4-B74AFDE53973}" srcOrd="2" destOrd="0" presId="urn:microsoft.com/office/officeart/2018/2/layout/IconVerticalSolidList"/>
    <dgm:cxn modelId="{BFC69FC6-5922-4E49-A6C2-9733438F276E}" type="presParOf" srcId="{EC368119-8C9D-47E0-B6F3-20D73BDCCD80}" destId="{AAF0EE31-2450-4490-8A0A-A3D2FF88A20A}" srcOrd="3" destOrd="0" presId="urn:microsoft.com/office/officeart/2018/2/layout/IconVerticalSolidList"/>
    <dgm:cxn modelId="{FC33E2B1-2D0D-491C-91F3-30CD67E05BB5}" type="presParOf" srcId="{2B44FD68-F83F-41FB-B15C-060C850621AB}" destId="{991021EB-2976-4FC1-BC07-56D9ECD7B1CF}" srcOrd="3" destOrd="0" presId="urn:microsoft.com/office/officeart/2018/2/layout/IconVerticalSolidList"/>
    <dgm:cxn modelId="{3F2E881F-7792-4CC7-97DB-A23AB54A85D8}" type="presParOf" srcId="{2B44FD68-F83F-41FB-B15C-060C850621AB}" destId="{1142A84E-C9C8-42E0-A476-BF0F04C0010F}" srcOrd="4" destOrd="0" presId="urn:microsoft.com/office/officeart/2018/2/layout/IconVerticalSolidList"/>
    <dgm:cxn modelId="{C2CFF65B-69B6-4489-A067-EC19F069380E}" type="presParOf" srcId="{1142A84E-C9C8-42E0-A476-BF0F04C0010F}" destId="{01B9B144-CFC0-4F27-A4B7-06D57B294726}" srcOrd="0" destOrd="0" presId="urn:microsoft.com/office/officeart/2018/2/layout/IconVerticalSolidList"/>
    <dgm:cxn modelId="{DE18178C-C274-4B50-85A1-51C1BAD10910}" type="presParOf" srcId="{1142A84E-C9C8-42E0-A476-BF0F04C0010F}" destId="{17611CB9-5C0D-4849-AA4E-DB1655A24DEE}" srcOrd="1" destOrd="0" presId="urn:microsoft.com/office/officeart/2018/2/layout/IconVerticalSolidList"/>
    <dgm:cxn modelId="{CB4DD13C-DA45-4BC5-B892-8703F910699C}" type="presParOf" srcId="{1142A84E-C9C8-42E0-A476-BF0F04C0010F}" destId="{3A6F36A3-CCA1-401B-9488-FC5BB1F2448C}" srcOrd="2" destOrd="0" presId="urn:microsoft.com/office/officeart/2018/2/layout/IconVerticalSolidList"/>
    <dgm:cxn modelId="{F980D5D1-5B8B-49DD-A311-B8271EE4547E}" type="presParOf" srcId="{1142A84E-C9C8-42E0-A476-BF0F04C0010F}" destId="{035FC684-65A3-4539-BCC6-1C77442FD922}" srcOrd="3" destOrd="0" presId="urn:microsoft.com/office/officeart/2018/2/layout/IconVerticalSolidList"/>
    <dgm:cxn modelId="{A6554156-E6EC-4C85-8C83-4E56AE4957F2}" type="presParOf" srcId="{2B44FD68-F83F-41FB-B15C-060C850621AB}" destId="{FC2D55C5-68D7-4755-BB63-B4E240115F25}" srcOrd="5" destOrd="0" presId="urn:microsoft.com/office/officeart/2018/2/layout/IconVerticalSolidList"/>
    <dgm:cxn modelId="{06FA9597-C79C-4C92-803E-292668A45DA5}" type="presParOf" srcId="{2B44FD68-F83F-41FB-B15C-060C850621AB}" destId="{871D809B-63A7-46F7-8907-88CCA9112329}" srcOrd="6" destOrd="0" presId="urn:microsoft.com/office/officeart/2018/2/layout/IconVerticalSolidList"/>
    <dgm:cxn modelId="{04A8D8BF-821E-4787-A2EA-A0DC918DC47D}" type="presParOf" srcId="{871D809B-63A7-46F7-8907-88CCA9112329}" destId="{5ACF3129-B730-4B2D-AD1C-B9E4B2CC0C8D}" srcOrd="0" destOrd="0" presId="urn:microsoft.com/office/officeart/2018/2/layout/IconVerticalSolidList"/>
    <dgm:cxn modelId="{E70E41C2-763A-4DE0-88C4-B2D29CDE02B0}" type="presParOf" srcId="{871D809B-63A7-46F7-8907-88CCA9112329}" destId="{C2B6153C-2182-4E34-A3AF-D2B50DA601E7}" srcOrd="1" destOrd="0" presId="urn:microsoft.com/office/officeart/2018/2/layout/IconVerticalSolidList"/>
    <dgm:cxn modelId="{850C727E-A5B3-4DB9-9C83-62357B7237E1}" type="presParOf" srcId="{871D809B-63A7-46F7-8907-88CCA9112329}" destId="{67A54BCB-030F-4A9F-B930-EE9926B0914C}" srcOrd="2" destOrd="0" presId="urn:microsoft.com/office/officeart/2018/2/layout/IconVerticalSolidList"/>
    <dgm:cxn modelId="{BA3329CC-777B-4138-B969-C49AC6824898}" type="presParOf" srcId="{871D809B-63A7-46F7-8907-88CCA9112329}" destId="{6E685365-F682-4870-8772-BBA757A5A0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74CFE2-B9A5-4F84-9A79-3F215A569CA6}"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A0B2B1DF-CE4B-4F45-BA60-067EF373CD34}">
      <dgm:prSet custT="1"/>
      <dgm:spPr/>
      <dgm:t>
        <a:bodyPr/>
        <a:lstStyle/>
        <a:p>
          <a:r>
            <a:rPr lang="en-US" sz="1800" b="0" i="0" dirty="0"/>
            <a:t>Class Components</a:t>
          </a:r>
          <a:endParaRPr lang="en-US" sz="1800" dirty="0"/>
        </a:p>
      </dgm:t>
    </dgm:pt>
    <dgm:pt modelId="{343D12BB-243C-469B-9818-34CEA0871271}" type="parTrans" cxnId="{F1204B6D-DEDF-46EF-BB9B-7DE068F4440C}">
      <dgm:prSet/>
      <dgm:spPr/>
      <dgm:t>
        <a:bodyPr/>
        <a:lstStyle/>
        <a:p>
          <a:endParaRPr lang="en-US"/>
        </a:p>
      </dgm:t>
    </dgm:pt>
    <dgm:pt modelId="{F1AF8379-8FA6-4A49-9AE3-84EE3C329A87}" type="sibTrans" cxnId="{F1204B6D-DEDF-46EF-BB9B-7DE068F4440C}">
      <dgm:prSet/>
      <dgm:spPr/>
      <dgm:t>
        <a:bodyPr/>
        <a:lstStyle/>
        <a:p>
          <a:endParaRPr lang="en-US"/>
        </a:p>
      </dgm:t>
    </dgm:pt>
    <dgm:pt modelId="{1B8CAD05-D469-42F4-8D91-1EB4BAD9CD7F}">
      <dgm:prSet custT="1"/>
      <dgm:spPr/>
      <dgm:t>
        <a:bodyPr/>
        <a:lstStyle/>
        <a:p>
          <a:r>
            <a:rPr lang="en-US" sz="1800" b="0" i="0" dirty="0"/>
            <a:t>Functional Components</a:t>
          </a:r>
          <a:endParaRPr lang="en-US" sz="1800" dirty="0"/>
        </a:p>
      </dgm:t>
    </dgm:pt>
    <dgm:pt modelId="{1E0CB46B-8BCE-4AF5-857C-70AFC698D481}" type="parTrans" cxnId="{E73BBDF1-7796-4786-B5CB-58150A5CE919}">
      <dgm:prSet/>
      <dgm:spPr/>
      <dgm:t>
        <a:bodyPr/>
        <a:lstStyle/>
        <a:p>
          <a:endParaRPr lang="en-US"/>
        </a:p>
      </dgm:t>
    </dgm:pt>
    <dgm:pt modelId="{9EB4D93A-0977-446D-94B2-6AA19E602FAB}" type="sibTrans" cxnId="{E73BBDF1-7796-4786-B5CB-58150A5CE919}">
      <dgm:prSet/>
      <dgm:spPr/>
      <dgm:t>
        <a:bodyPr/>
        <a:lstStyle/>
        <a:p>
          <a:endParaRPr lang="en-US"/>
        </a:p>
      </dgm:t>
    </dgm:pt>
    <dgm:pt modelId="{DFDFC938-5399-46B8-B46C-A47442F417E6}">
      <dgm:prSet custT="1"/>
      <dgm:spPr/>
      <dgm:t>
        <a:bodyPr/>
        <a:lstStyle/>
        <a:p>
          <a:r>
            <a:rPr lang="en-US" sz="1800" b="1" i="0" dirty="0"/>
            <a:t>Class components</a:t>
          </a:r>
          <a:r>
            <a:rPr lang="en-US" sz="1800" b="0" i="0" dirty="0"/>
            <a:t> make use of ES6 </a:t>
          </a:r>
          <a:r>
            <a:rPr lang="en-US" sz="1800" b="1" i="0" dirty="0"/>
            <a:t>class</a:t>
          </a:r>
          <a:r>
            <a:rPr lang="en-US" sz="1800" b="0" i="0" dirty="0"/>
            <a:t> and extend the </a:t>
          </a:r>
          <a:r>
            <a:rPr lang="en-US" sz="1800" b="1" i="0" dirty="0"/>
            <a:t>Component class</a:t>
          </a:r>
          <a:r>
            <a:rPr lang="en-US" sz="1800" b="0" i="0" dirty="0"/>
            <a:t> in React.</a:t>
          </a:r>
          <a:endParaRPr lang="en-US" sz="1800" dirty="0"/>
        </a:p>
      </dgm:t>
    </dgm:pt>
    <dgm:pt modelId="{8436BA7F-0C5E-4994-8030-4A201165AE43}" type="parTrans" cxnId="{70B096F0-E06F-47B6-BF71-81805A491866}">
      <dgm:prSet/>
      <dgm:spPr/>
      <dgm:t>
        <a:bodyPr/>
        <a:lstStyle/>
        <a:p>
          <a:endParaRPr lang="en-US"/>
        </a:p>
      </dgm:t>
    </dgm:pt>
    <dgm:pt modelId="{F1B934F2-A3C2-4A42-9049-600564DEEAED}" type="sibTrans" cxnId="{70B096F0-E06F-47B6-BF71-81805A491866}">
      <dgm:prSet/>
      <dgm:spPr/>
      <dgm:t>
        <a:bodyPr/>
        <a:lstStyle/>
        <a:p>
          <a:endParaRPr lang="en-US"/>
        </a:p>
      </dgm:t>
    </dgm:pt>
    <dgm:pt modelId="{61686D20-1C48-4309-9A6A-1BF165D07551}">
      <dgm:prSet custT="1"/>
      <dgm:spPr/>
      <dgm:t>
        <a:bodyPr/>
        <a:lstStyle/>
        <a:p>
          <a:r>
            <a:rPr lang="en-US" sz="1800" b="1" dirty="0"/>
            <a:t>A Functional component </a:t>
          </a:r>
          <a:r>
            <a:rPr lang="en-US" sz="1800" b="0" dirty="0"/>
            <a:t>is a function that takes props and returns JSX.</a:t>
          </a:r>
        </a:p>
      </dgm:t>
    </dgm:pt>
    <dgm:pt modelId="{9EEABD01-3D73-4EC3-9A63-F25A53FC4FD5}" type="parTrans" cxnId="{5B59EB7D-76A9-4DBF-BDF1-9DBCD378E0D0}">
      <dgm:prSet/>
      <dgm:spPr/>
      <dgm:t>
        <a:bodyPr/>
        <a:lstStyle/>
        <a:p>
          <a:endParaRPr lang="en-US"/>
        </a:p>
      </dgm:t>
    </dgm:pt>
    <dgm:pt modelId="{F607F79A-23AD-465C-AF2F-961A2FA04ED6}" type="sibTrans" cxnId="{5B59EB7D-76A9-4DBF-BDF1-9DBCD378E0D0}">
      <dgm:prSet/>
      <dgm:spPr/>
      <dgm:t>
        <a:bodyPr/>
        <a:lstStyle/>
        <a:p>
          <a:endParaRPr lang="en-US"/>
        </a:p>
      </dgm:t>
    </dgm:pt>
    <dgm:pt modelId="{8BB62E23-CCBB-4A1F-A583-EC4410506F0E}" type="pres">
      <dgm:prSet presAssocID="{9574CFE2-B9A5-4F84-9A79-3F215A569CA6}" presName="vert0" presStyleCnt="0">
        <dgm:presLayoutVars>
          <dgm:dir/>
          <dgm:animOne val="branch"/>
          <dgm:animLvl val="lvl"/>
        </dgm:presLayoutVars>
      </dgm:prSet>
      <dgm:spPr/>
    </dgm:pt>
    <dgm:pt modelId="{21EE7932-A891-4158-96D1-35C8F5AE48E4}" type="pres">
      <dgm:prSet presAssocID="{A0B2B1DF-CE4B-4F45-BA60-067EF373CD34}" presName="thickLine" presStyleLbl="alignNode1" presStyleIdx="0" presStyleCnt="4"/>
      <dgm:spPr/>
    </dgm:pt>
    <dgm:pt modelId="{7B4F2F32-BBC5-418B-86AB-7E3A6AE25B8D}" type="pres">
      <dgm:prSet presAssocID="{A0B2B1DF-CE4B-4F45-BA60-067EF373CD34}" presName="horz1" presStyleCnt="0"/>
      <dgm:spPr/>
    </dgm:pt>
    <dgm:pt modelId="{A530FABF-2E64-41A7-BA5A-369DA2FDE030}" type="pres">
      <dgm:prSet presAssocID="{A0B2B1DF-CE4B-4F45-BA60-067EF373CD34}" presName="tx1" presStyleLbl="revTx" presStyleIdx="0" presStyleCnt="4"/>
      <dgm:spPr/>
    </dgm:pt>
    <dgm:pt modelId="{AD408B53-FB41-47EA-ADC3-F6BA5D84A95C}" type="pres">
      <dgm:prSet presAssocID="{A0B2B1DF-CE4B-4F45-BA60-067EF373CD34}" presName="vert1" presStyleCnt="0"/>
      <dgm:spPr/>
    </dgm:pt>
    <dgm:pt modelId="{87B74913-C75C-425D-9BD4-1B36EAD36AA4}" type="pres">
      <dgm:prSet presAssocID="{1B8CAD05-D469-42F4-8D91-1EB4BAD9CD7F}" presName="thickLine" presStyleLbl="alignNode1" presStyleIdx="1" presStyleCnt="4"/>
      <dgm:spPr/>
    </dgm:pt>
    <dgm:pt modelId="{4A1FE2AA-E6AE-4EAF-8A09-575A1D86C5D3}" type="pres">
      <dgm:prSet presAssocID="{1B8CAD05-D469-42F4-8D91-1EB4BAD9CD7F}" presName="horz1" presStyleCnt="0"/>
      <dgm:spPr/>
    </dgm:pt>
    <dgm:pt modelId="{1D80D5E2-97C5-4E04-A58C-0708BB2D68E4}" type="pres">
      <dgm:prSet presAssocID="{1B8CAD05-D469-42F4-8D91-1EB4BAD9CD7F}" presName="tx1" presStyleLbl="revTx" presStyleIdx="1" presStyleCnt="4"/>
      <dgm:spPr/>
    </dgm:pt>
    <dgm:pt modelId="{BB21CC4E-BD67-4F47-AE1F-81AC48757DDF}" type="pres">
      <dgm:prSet presAssocID="{1B8CAD05-D469-42F4-8D91-1EB4BAD9CD7F}" presName="vert1" presStyleCnt="0"/>
      <dgm:spPr/>
    </dgm:pt>
    <dgm:pt modelId="{A59C2DC8-63B1-4331-9BE1-65751C28F0F6}" type="pres">
      <dgm:prSet presAssocID="{DFDFC938-5399-46B8-B46C-A47442F417E6}" presName="thickLine" presStyleLbl="alignNode1" presStyleIdx="2" presStyleCnt="4"/>
      <dgm:spPr/>
    </dgm:pt>
    <dgm:pt modelId="{3E7EB06E-49B7-4B4C-B0E6-C2D5BE6BC361}" type="pres">
      <dgm:prSet presAssocID="{DFDFC938-5399-46B8-B46C-A47442F417E6}" presName="horz1" presStyleCnt="0"/>
      <dgm:spPr/>
    </dgm:pt>
    <dgm:pt modelId="{A446795B-32F9-4580-A5D3-6A2034FC9C15}" type="pres">
      <dgm:prSet presAssocID="{DFDFC938-5399-46B8-B46C-A47442F417E6}" presName="tx1" presStyleLbl="revTx" presStyleIdx="2" presStyleCnt="4"/>
      <dgm:spPr/>
    </dgm:pt>
    <dgm:pt modelId="{38FA7079-EC40-4AA3-A70D-3218604D0C7A}" type="pres">
      <dgm:prSet presAssocID="{DFDFC938-5399-46B8-B46C-A47442F417E6}" presName="vert1" presStyleCnt="0"/>
      <dgm:spPr/>
    </dgm:pt>
    <dgm:pt modelId="{4591C16E-169F-40EC-ABCC-19B7847C9B10}" type="pres">
      <dgm:prSet presAssocID="{61686D20-1C48-4309-9A6A-1BF165D07551}" presName="thickLine" presStyleLbl="alignNode1" presStyleIdx="3" presStyleCnt="4"/>
      <dgm:spPr/>
    </dgm:pt>
    <dgm:pt modelId="{311BBCB9-721F-4CC0-87DB-BFDC13C70F74}" type="pres">
      <dgm:prSet presAssocID="{61686D20-1C48-4309-9A6A-1BF165D07551}" presName="horz1" presStyleCnt="0"/>
      <dgm:spPr/>
    </dgm:pt>
    <dgm:pt modelId="{D138F9FF-E9B5-4B8C-AD5B-4C5D496306E0}" type="pres">
      <dgm:prSet presAssocID="{61686D20-1C48-4309-9A6A-1BF165D07551}" presName="tx1" presStyleLbl="revTx" presStyleIdx="3" presStyleCnt="4"/>
      <dgm:spPr/>
    </dgm:pt>
    <dgm:pt modelId="{86427759-D5E4-41F6-BAB5-947B4A5072CF}" type="pres">
      <dgm:prSet presAssocID="{61686D20-1C48-4309-9A6A-1BF165D07551}" presName="vert1" presStyleCnt="0"/>
      <dgm:spPr/>
    </dgm:pt>
  </dgm:ptLst>
  <dgm:cxnLst>
    <dgm:cxn modelId="{F3EB530E-BE1E-49E0-8C0A-08728B28E75D}" type="presOf" srcId="{DFDFC938-5399-46B8-B46C-A47442F417E6}" destId="{A446795B-32F9-4580-A5D3-6A2034FC9C15}" srcOrd="0" destOrd="0" presId="urn:microsoft.com/office/officeart/2008/layout/LinedList"/>
    <dgm:cxn modelId="{F1204B6D-DEDF-46EF-BB9B-7DE068F4440C}" srcId="{9574CFE2-B9A5-4F84-9A79-3F215A569CA6}" destId="{A0B2B1DF-CE4B-4F45-BA60-067EF373CD34}" srcOrd="0" destOrd="0" parTransId="{343D12BB-243C-469B-9818-34CEA0871271}" sibTransId="{F1AF8379-8FA6-4A49-9AE3-84EE3C329A87}"/>
    <dgm:cxn modelId="{78F01576-DB52-4054-B834-DBB3E6D68EBD}" type="presOf" srcId="{1B8CAD05-D469-42F4-8D91-1EB4BAD9CD7F}" destId="{1D80D5E2-97C5-4E04-A58C-0708BB2D68E4}" srcOrd="0" destOrd="0" presId="urn:microsoft.com/office/officeart/2008/layout/LinedList"/>
    <dgm:cxn modelId="{5B59EB7D-76A9-4DBF-BDF1-9DBCD378E0D0}" srcId="{9574CFE2-B9A5-4F84-9A79-3F215A569CA6}" destId="{61686D20-1C48-4309-9A6A-1BF165D07551}" srcOrd="3" destOrd="0" parTransId="{9EEABD01-3D73-4EC3-9A63-F25A53FC4FD5}" sibTransId="{F607F79A-23AD-465C-AF2F-961A2FA04ED6}"/>
    <dgm:cxn modelId="{A489ACD3-AF9B-49C9-AD8A-A6937AE527AA}" type="presOf" srcId="{61686D20-1C48-4309-9A6A-1BF165D07551}" destId="{D138F9FF-E9B5-4B8C-AD5B-4C5D496306E0}" srcOrd="0" destOrd="0" presId="urn:microsoft.com/office/officeart/2008/layout/LinedList"/>
    <dgm:cxn modelId="{70B096F0-E06F-47B6-BF71-81805A491866}" srcId="{9574CFE2-B9A5-4F84-9A79-3F215A569CA6}" destId="{DFDFC938-5399-46B8-B46C-A47442F417E6}" srcOrd="2" destOrd="0" parTransId="{8436BA7F-0C5E-4994-8030-4A201165AE43}" sibTransId="{F1B934F2-A3C2-4A42-9049-600564DEEAED}"/>
    <dgm:cxn modelId="{E73BBDF1-7796-4786-B5CB-58150A5CE919}" srcId="{9574CFE2-B9A5-4F84-9A79-3F215A569CA6}" destId="{1B8CAD05-D469-42F4-8D91-1EB4BAD9CD7F}" srcOrd="1" destOrd="0" parTransId="{1E0CB46B-8BCE-4AF5-857C-70AFC698D481}" sibTransId="{9EB4D93A-0977-446D-94B2-6AA19E602FAB}"/>
    <dgm:cxn modelId="{22DEA8F6-F8DA-4653-BD8C-2CB7183906C7}" type="presOf" srcId="{A0B2B1DF-CE4B-4F45-BA60-067EF373CD34}" destId="{A530FABF-2E64-41A7-BA5A-369DA2FDE030}" srcOrd="0" destOrd="0" presId="urn:microsoft.com/office/officeart/2008/layout/LinedList"/>
    <dgm:cxn modelId="{B2F185FB-027C-4A64-A612-A7C9C29CE8B2}" type="presOf" srcId="{9574CFE2-B9A5-4F84-9A79-3F215A569CA6}" destId="{8BB62E23-CCBB-4A1F-A583-EC4410506F0E}" srcOrd="0" destOrd="0" presId="urn:microsoft.com/office/officeart/2008/layout/LinedList"/>
    <dgm:cxn modelId="{148D4935-7B18-4A39-AD2D-0CDD09A2BE8B}" type="presParOf" srcId="{8BB62E23-CCBB-4A1F-A583-EC4410506F0E}" destId="{21EE7932-A891-4158-96D1-35C8F5AE48E4}" srcOrd="0" destOrd="0" presId="urn:microsoft.com/office/officeart/2008/layout/LinedList"/>
    <dgm:cxn modelId="{B4108C9C-0B9C-4EDC-9B1A-A876C1CA6ABB}" type="presParOf" srcId="{8BB62E23-CCBB-4A1F-A583-EC4410506F0E}" destId="{7B4F2F32-BBC5-418B-86AB-7E3A6AE25B8D}" srcOrd="1" destOrd="0" presId="urn:microsoft.com/office/officeart/2008/layout/LinedList"/>
    <dgm:cxn modelId="{FD44E3A7-A682-4446-88DB-3E63CFF88781}" type="presParOf" srcId="{7B4F2F32-BBC5-418B-86AB-7E3A6AE25B8D}" destId="{A530FABF-2E64-41A7-BA5A-369DA2FDE030}" srcOrd="0" destOrd="0" presId="urn:microsoft.com/office/officeart/2008/layout/LinedList"/>
    <dgm:cxn modelId="{519C2E4E-FBED-4ABD-B726-E66156F23853}" type="presParOf" srcId="{7B4F2F32-BBC5-418B-86AB-7E3A6AE25B8D}" destId="{AD408B53-FB41-47EA-ADC3-F6BA5D84A95C}" srcOrd="1" destOrd="0" presId="urn:microsoft.com/office/officeart/2008/layout/LinedList"/>
    <dgm:cxn modelId="{A97AE938-A678-42E4-A902-973CBFF59F43}" type="presParOf" srcId="{8BB62E23-CCBB-4A1F-A583-EC4410506F0E}" destId="{87B74913-C75C-425D-9BD4-1B36EAD36AA4}" srcOrd="2" destOrd="0" presId="urn:microsoft.com/office/officeart/2008/layout/LinedList"/>
    <dgm:cxn modelId="{1E75A7EC-2D16-4386-9D09-9DBA2645E7BB}" type="presParOf" srcId="{8BB62E23-CCBB-4A1F-A583-EC4410506F0E}" destId="{4A1FE2AA-E6AE-4EAF-8A09-575A1D86C5D3}" srcOrd="3" destOrd="0" presId="urn:microsoft.com/office/officeart/2008/layout/LinedList"/>
    <dgm:cxn modelId="{12AD6D0B-9D7A-4B30-8056-AB323BE76335}" type="presParOf" srcId="{4A1FE2AA-E6AE-4EAF-8A09-575A1D86C5D3}" destId="{1D80D5E2-97C5-4E04-A58C-0708BB2D68E4}" srcOrd="0" destOrd="0" presId="urn:microsoft.com/office/officeart/2008/layout/LinedList"/>
    <dgm:cxn modelId="{411F2E26-0BD6-499C-98E8-33790AB85DB7}" type="presParOf" srcId="{4A1FE2AA-E6AE-4EAF-8A09-575A1D86C5D3}" destId="{BB21CC4E-BD67-4F47-AE1F-81AC48757DDF}" srcOrd="1" destOrd="0" presId="urn:microsoft.com/office/officeart/2008/layout/LinedList"/>
    <dgm:cxn modelId="{805EC07A-AB2A-4235-B8E4-1458CA24AC55}" type="presParOf" srcId="{8BB62E23-CCBB-4A1F-A583-EC4410506F0E}" destId="{A59C2DC8-63B1-4331-9BE1-65751C28F0F6}" srcOrd="4" destOrd="0" presId="urn:microsoft.com/office/officeart/2008/layout/LinedList"/>
    <dgm:cxn modelId="{AEF8F340-9629-4732-A49E-E38D8DB6B1FB}" type="presParOf" srcId="{8BB62E23-CCBB-4A1F-A583-EC4410506F0E}" destId="{3E7EB06E-49B7-4B4C-B0E6-C2D5BE6BC361}" srcOrd="5" destOrd="0" presId="urn:microsoft.com/office/officeart/2008/layout/LinedList"/>
    <dgm:cxn modelId="{781A6F9A-CC09-4697-A7BC-9163FBA45F72}" type="presParOf" srcId="{3E7EB06E-49B7-4B4C-B0E6-C2D5BE6BC361}" destId="{A446795B-32F9-4580-A5D3-6A2034FC9C15}" srcOrd="0" destOrd="0" presId="urn:microsoft.com/office/officeart/2008/layout/LinedList"/>
    <dgm:cxn modelId="{95FC05E0-A3AD-4768-91DA-FE80D7006247}" type="presParOf" srcId="{3E7EB06E-49B7-4B4C-B0E6-C2D5BE6BC361}" destId="{38FA7079-EC40-4AA3-A70D-3218604D0C7A}" srcOrd="1" destOrd="0" presId="urn:microsoft.com/office/officeart/2008/layout/LinedList"/>
    <dgm:cxn modelId="{BBB517AD-FA6C-4260-8089-32FB3D4E0E64}" type="presParOf" srcId="{8BB62E23-CCBB-4A1F-A583-EC4410506F0E}" destId="{4591C16E-169F-40EC-ABCC-19B7847C9B10}" srcOrd="6" destOrd="0" presId="urn:microsoft.com/office/officeart/2008/layout/LinedList"/>
    <dgm:cxn modelId="{AD3E9E71-AC68-4904-9842-63C9514D233E}" type="presParOf" srcId="{8BB62E23-CCBB-4A1F-A583-EC4410506F0E}" destId="{311BBCB9-721F-4CC0-87DB-BFDC13C70F74}" srcOrd="7" destOrd="0" presId="urn:microsoft.com/office/officeart/2008/layout/LinedList"/>
    <dgm:cxn modelId="{18458768-7918-40AA-A315-65BBC07054E3}" type="presParOf" srcId="{311BBCB9-721F-4CC0-87DB-BFDC13C70F74}" destId="{D138F9FF-E9B5-4B8C-AD5B-4C5D496306E0}" srcOrd="0" destOrd="0" presId="urn:microsoft.com/office/officeart/2008/layout/LinedList"/>
    <dgm:cxn modelId="{EEB374EF-8E20-43AE-ABAB-A58882AEA027}" type="presParOf" srcId="{311BBCB9-721F-4CC0-87DB-BFDC13C70F74}" destId="{86427759-D5E4-41F6-BAB5-947B4A5072C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EFB5DA6-A3A8-41E0-9199-08E8D09943B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43C22D4-CCE1-48E9-93E6-6C179A4CF639}">
      <dgm:prSet custT="1"/>
      <dgm:spPr/>
      <dgm:t>
        <a:bodyPr/>
        <a:lstStyle/>
        <a:p>
          <a:r>
            <a:rPr lang="en-US" sz="1800" dirty="0"/>
            <a:t>We will  cover the following topics for communication:</a:t>
          </a:r>
        </a:p>
      </dgm:t>
    </dgm:pt>
    <dgm:pt modelId="{8B2499C8-4730-4FD1-A01D-F43CA2B97171}" type="parTrans" cxnId="{0721A2C1-81C4-42D1-BC99-D3B589103FBC}">
      <dgm:prSet/>
      <dgm:spPr/>
      <dgm:t>
        <a:bodyPr/>
        <a:lstStyle/>
        <a:p>
          <a:endParaRPr lang="en-US"/>
        </a:p>
      </dgm:t>
    </dgm:pt>
    <dgm:pt modelId="{EA783035-95D8-4CED-8260-F366F2334C77}" type="sibTrans" cxnId="{0721A2C1-81C4-42D1-BC99-D3B589103FBC}">
      <dgm:prSet/>
      <dgm:spPr/>
      <dgm:t>
        <a:bodyPr/>
        <a:lstStyle/>
        <a:p>
          <a:endParaRPr lang="en-US"/>
        </a:p>
      </dgm:t>
    </dgm:pt>
    <dgm:pt modelId="{0329BEAD-59DA-4617-8C7A-2D0987DC0165}">
      <dgm:prSet custT="1"/>
      <dgm:spPr/>
      <dgm:t>
        <a:bodyPr/>
        <a:lstStyle/>
        <a:p>
          <a:r>
            <a:rPr lang="en-US" sz="1800" dirty="0"/>
            <a:t>What is Props?</a:t>
          </a:r>
        </a:p>
      </dgm:t>
    </dgm:pt>
    <dgm:pt modelId="{B29EAAB5-399E-45AB-A855-C6AC99AFB00F}" type="parTrans" cxnId="{2CE5F547-685A-441F-AF46-578691592082}">
      <dgm:prSet/>
      <dgm:spPr/>
      <dgm:t>
        <a:bodyPr/>
        <a:lstStyle/>
        <a:p>
          <a:endParaRPr lang="en-US"/>
        </a:p>
      </dgm:t>
    </dgm:pt>
    <dgm:pt modelId="{A1C920A7-0509-4FCA-89EA-970AF33FD334}" type="sibTrans" cxnId="{2CE5F547-685A-441F-AF46-578691592082}">
      <dgm:prSet/>
      <dgm:spPr/>
      <dgm:t>
        <a:bodyPr/>
        <a:lstStyle/>
        <a:p>
          <a:endParaRPr lang="en-US"/>
        </a:p>
      </dgm:t>
    </dgm:pt>
    <dgm:pt modelId="{5889683B-F7B1-4711-BDA1-E91BB5BD51DD}">
      <dgm:prSet custT="1"/>
      <dgm:spPr/>
      <dgm:t>
        <a:bodyPr/>
        <a:lstStyle/>
        <a:p>
          <a:r>
            <a:rPr lang="en-US" sz="1800" dirty="0"/>
            <a:t>What is State?</a:t>
          </a:r>
        </a:p>
      </dgm:t>
    </dgm:pt>
    <dgm:pt modelId="{937B2D0C-8A0F-4091-BAEA-A327F8C785F8}" type="parTrans" cxnId="{95CEE7B6-78C9-45B9-801E-F2FA9E55D3FD}">
      <dgm:prSet/>
      <dgm:spPr/>
      <dgm:t>
        <a:bodyPr/>
        <a:lstStyle/>
        <a:p>
          <a:endParaRPr lang="en-US"/>
        </a:p>
      </dgm:t>
    </dgm:pt>
    <dgm:pt modelId="{CAE45B91-DD99-42D9-A7E2-6C37205AAF53}" type="sibTrans" cxnId="{95CEE7B6-78C9-45B9-801E-F2FA9E55D3FD}">
      <dgm:prSet/>
      <dgm:spPr/>
      <dgm:t>
        <a:bodyPr/>
        <a:lstStyle/>
        <a:p>
          <a:endParaRPr lang="en-US"/>
        </a:p>
      </dgm:t>
    </dgm:pt>
    <dgm:pt modelId="{6E60FDC1-E6F2-4CA9-8245-D6A3ADF4954A}">
      <dgm:prSet custT="1"/>
      <dgm:spPr/>
      <dgm:t>
        <a:bodyPr/>
        <a:lstStyle/>
        <a:p>
          <a:r>
            <a:rPr lang="en-US" sz="1800" dirty="0"/>
            <a:t>State Vs Props</a:t>
          </a:r>
        </a:p>
      </dgm:t>
    </dgm:pt>
    <dgm:pt modelId="{0A4ED899-D411-4485-B4AF-C7668C367275}" type="parTrans" cxnId="{8D30C028-1D18-4B4A-9A39-3D0235DAF15C}">
      <dgm:prSet/>
      <dgm:spPr/>
      <dgm:t>
        <a:bodyPr/>
        <a:lstStyle/>
        <a:p>
          <a:endParaRPr lang="en-US"/>
        </a:p>
      </dgm:t>
    </dgm:pt>
    <dgm:pt modelId="{45ADC772-114C-416A-AB14-B1DD11492C5A}" type="sibTrans" cxnId="{8D30C028-1D18-4B4A-9A39-3D0235DAF15C}">
      <dgm:prSet/>
      <dgm:spPr/>
      <dgm:t>
        <a:bodyPr/>
        <a:lstStyle/>
        <a:p>
          <a:endParaRPr lang="en-US"/>
        </a:p>
      </dgm:t>
    </dgm:pt>
    <dgm:pt modelId="{6A2D4074-B901-447A-946C-B7EB1E4DC8BE}" type="pres">
      <dgm:prSet presAssocID="{1EFB5DA6-A3A8-41E0-9199-08E8D09943B5}" presName="root" presStyleCnt="0">
        <dgm:presLayoutVars>
          <dgm:dir/>
          <dgm:resizeHandles val="exact"/>
        </dgm:presLayoutVars>
      </dgm:prSet>
      <dgm:spPr/>
    </dgm:pt>
    <dgm:pt modelId="{A7208F76-CEBE-4635-977F-DEBE04F5EF39}" type="pres">
      <dgm:prSet presAssocID="{943C22D4-CCE1-48E9-93E6-6C179A4CF639}" presName="compNode" presStyleCnt="0"/>
      <dgm:spPr/>
    </dgm:pt>
    <dgm:pt modelId="{4FFC8608-8DE5-47C7-9FC0-A3FD1875E5B0}" type="pres">
      <dgm:prSet presAssocID="{943C22D4-CCE1-48E9-93E6-6C179A4CF639}" presName="bgRect" presStyleLbl="bgShp" presStyleIdx="0" presStyleCnt="4" custLinFactNeighborX="-843" custLinFactNeighborY="4841"/>
      <dgm:spPr/>
    </dgm:pt>
    <dgm:pt modelId="{738571E3-FDA5-47DB-AED2-0C7FDDAA86EE}" type="pres">
      <dgm:prSet presAssocID="{943C22D4-CCE1-48E9-93E6-6C179A4CF6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9DA4FB06-CC7A-4270-873A-CCC67B017FEF}" type="pres">
      <dgm:prSet presAssocID="{943C22D4-CCE1-48E9-93E6-6C179A4CF639}" presName="spaceRect" presStyleCnt="0"/>
      <dgm:spPr/>
    </dgm:pt>
    <dgm:pt modelId="{EDCD89EE-E348-4A6A-A297-0814C7CEEA01}" type="pres">
      <dgm:prSet presAssocID="{943C22D4-CCE1-48E9-93E6-6C179A4CF639}" presName="parTx" presStyleLbl="revTx" presStyleIdx="0" presStyleCnt="4">
        <dgm:presLayoutVars>
          <dgm:chMax val="0"/>
          <dgm:chPref val="0"/>
        </dgm:presLayoutVars>
      </dgm:prSet>
      <dgm:spPr/>
    </dgm:pt>
    <dgm:pt modelId="{C59843B2-7820-4231-820E-0E0B0FFA0300}" type="pres">
      <dgm:prSet presAssocID="{EA783035-95D8-4CED-8260-F366F2334C77}" presName="sibTrans" presStyleCnt="0"/>
      <dgm:spPr/>
    </dgm:pt>
    <dgm:pt modelId="{E6BBE5B0-1704-408A-9303-9D6F6EA6F730}" type="pres">
      <dgm:prSet presAssocID="{0329BEAD-59DA-4617-8C7A-2D0987DC0165}" presName="compNode" presStyleCnt="0"/>
      <dgm:spPr/>
    </dgm:pt>
    <dgm:pt modelId="{F6F08F71-0E20-4C9C-93B7-9C866CA169AF}" type="pres">
      <dgm:prSet presAssocID="{0329BEAD-59DA-4617-8C7A-2D0987DC0165}" presName="bgRect" presStyleLbl="bgShp" presStyleIdx="1" presStyleCnt="4"/>
      <dgm:spPr/>
    </dgm:pt>
    <dgm:pt modelId="{2849840C-0BA1-45F6-8ABA-DA3098EDC4F4}" type="pres">
      <dgm:prSet presAssocID="{0329BEAD-59DA-4617-8C7A-2D0987DC016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ED65FFED-981C-4A57-B9A9-56672DB5F8FA}" type="pres">
      <dgm:prSet presAssocID="{0329BEAD-59DA-4617-8C7A-2D0987DC0165}" presName="spaceRect" presStyleCnt="0"/>
      <dgm:spPr/>
    </dgm:pt>
    <dgm:pt modelId="{39B161D9-8C8A-40C8-8165-FF55B7F2D3C0}" type="pres">
      <dgm:prSet presAssocID="{0329BEAD-59DA-4617-8C7A-2D0987DC0165}" presName="parTx" presStyleLbl="revTx" presStyleIdx="1" presStyleCnt="4">
        <dgm:presLayoutVars>
          <dgm:chMax val="0"/>
          <dgm:chPref val="0"/>
        </dgm:presLayoutVars>
      </dgm:prSet>
      <dgm:spPr/>
    </dgm:pt>
    <dgm:pt modelId="{65E00E39-0BCE-4AEB-86A9-00D960B3F7FB}" type="pres">
      <dgm:prSet presAssocID="{A1C920A7-0509-4FCA-89EA-970AF33FD334}" presName="sibTrans" presStyleCnt="0"/>
      <dgm:spPr/>
    </dgm:pt>
    <dgm:pt modelId="{74AE6A87-C0F2-44EC-A7B2-D31C854972ED}" type="pres">
      <dgm:prSet presAssocID="{5889683B-F7B1-4711-BDA1-E91BB5BD51DD}" presName="compNode" presStyleCnt="0"/>
      <dgm:spPr/>
    </dgm:pt>
    <dgm:pt modelId="{CCD002AC-F642-4576-A2E1-92C2FBBF17B5}" type="pres">
      <dgm:prSet presAssocID="{5889683B-F7B1-4711-BDA1-E91BB5BD51DD}" presName="bgRect" presStyleLbl="bgShp" presStyleIdx="2" presStyleCnt="4"/>
      <dgm:spPr/>
    </dgm:pt>
    <dgm:pt modelId="{BA80185A-DCCF-4DF0-AE65-DEBA3B4038C4}" type="pres">
      <dgm:prSet presAssocID="{5889683B-F7B1-4711-BDA1-E91BB5BD51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A361B520-8AEF-4BD2-AE9C-131CCAAEF030}" type="pres">
      <dgm:prSet presAssocID="{5889683B-F7B1-4711-BDA1-E91BB5BD51DD}" presName="spaceRect" presStyleCnt="0"/>
      <dgm:spPr/>
    </dgm:pt>
    <dgm:pt modelId="{E4C31D73-5251-4B60-A43A-2F00AFD4C73B}" type="pres">
      <dgm:prSet presAssocID="{5889683B-F7B1-4711-BDA1-E91BB5BD51DD}" presName="parTx" presStyleLbl="revTx" presStyleIdx="2" presStyleCnt="4">
        <dgm:presLayoutVars>
          <dgm:chMax val="0"/>
          <dgm:chPref val="0"/>
        </dgm:presLayoutVars>
      </dgm:prSet>
      <dgm:spPr/>
    </dgm:pt>
    <dgm:pt modelId="{B94E5E07-A4DE-42FD-84F2-8FD33D74FDBE}" type="pres">
      <dgm:prSet presAssocID="{CAE45B91-DD99-42D9-A7E2-6C37205AAF53}" presName="sibTrans" presStyleCnt="0"/>
      <dgm:spPr/>
    </dgm:pt>
    <dgm:pt modelId="{4762C75E-4362-4F96-887D-731B145DD215}" type="pres">
      <dgm:prSet presAssocID="{6E60FDC1-E6F2-4CA9-8245-D6A3ADF4954A}" presName="compNode" presStyleCnt="0"/>
      <dgm:spPr/>
    </dgm:pt>
    <dgm:pt modelId="{DE66B893-0BB4-44DC-AAEA-B4D0C8EFE9A4}" type="pres">
      <dgm:prSet presAssocID="{6E60FDC1-E6F2-4CA9-8245-D6A3ADF4954A}" presName="bgRect" presStyleLbl="bgShp" presStyleIdx="3" presStyleCnt="4"/>
      <dgm:spPr/>
    </dgm:pt>
    <dgm:pt modelId="{4AC6C447-8635-460D-A006-EE42B78D212D}" type="pres">
      <dgm:prSet presAssocID="{6E60FDC1-E6F2-4CA9-8245-D6A3ADF495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9C1E994-0B9C-4933-B92C-214004534A95}" type="pres">
      <dgm:prSet presAssocID="{6E60FDC1-E6F2-4CA9-8245-D6A3ADF4954A}" presName="spaceRect" presStyleCnt="0"/>
      <dgm:spPr/>
    </dgm:pt>
    <dgm:pt modelId="{9E55B83E-761F-4FB4-BDA5-4423C8E6071B}" type="pres">
      <dgm:prSet presAssocID="{6E60FDC1-E6F2-4CA9-8245-D6A3ADF4954A}" presName="parTx" presStyleLbl="revTx" presStyleIdx="3" presStyleCnt="4">
        <dgm:presLayoutVars>
          <dgm:chMax val="0"/>
          <dgm:chPref val="0"/>
        </dgm:presLayoutVars>
      </dgm:prSet>
      <dgm:spPr/>
    </dgm:pt>
  </dgm:ptLst>
  <dgm:cxnLst>
    <dgm:cxn modelId="{8D30C028-1D18-4B4A-9A39-3D0235DAF15C}" srcId="{1EFB5DA6-A3A8-41E0-9199-08E8D09943B5}" destId="{6E60FDC1-E6F2-4CA9-8245-D6A3ADF4954A}" srcOrd="3" destOrd="0" parTransId="{0A4ED899-D411-4485-B4AF-C7668C367275}" sibTransId="{45ADC772-114C-416A-AB14-B1DD11492C5A}"/>
    <dgm:cxn modelId="{B474BD62-6E56-4D53-BA59-527111EEC602}" type="presOf" srcId="{1EFB5DA6-A3A8-41E0-9199-08E8D09943B5}" destId="{6A2D4074-B901-447A-946C-B7EB1E4DC8BE}" srcOrd="0" destOrd="0" presId="urn:microsoft.com/office/officeart/2018/2/layout/IconVerticalSolidList"/>
    <dgm:cxn modelId="{67259D63-2624-4A0E-B225-58B3076D7239}" type="presOf" srcId="{0329BEAD-59DA-4617-8C7A-2D0987DC0165}" destId="{39B161D9-8C8A-40C8-8165-FF55B7F2D3C0}" srcOrd="0" destOrd="0" presId="urn:microsoft.com/office/officeart/2018/2/layout/IconVerticalSolidList"/>
    <dgm:cxn modelId="{2CE5F547-685A-441F-AF46-578691592082}" srcId="{1EFB5DA6-A3A8-41E0-9199-08E8D09943B5}" destId="{0329BEAD-59DA-4617-8C7A-2D0987DC0165}" srcOrd="1" destOrd="0" parTransId="{B29EAAB5-399E-45AB-A855-C6AC99AFB00F}" sibTransId="{A1C920A7-0509-4FCA-89EA-970AF33FD334}"/>
    <dgm:cxn modelId="{E6653E92-6823-459D-AA4A-2B0DFCBE71E5}" type="presOf" srcId="{943C22D4-CCE1-48E9-93E6-6C179A4CF639}" destId="{EDCD89EE-E348-4A6A-A297-0814C7CEEA01}" srcOrd="0" destOrd="0" presId="urn:microsoft.com/office/officeart/2018/2/layout/IconVerticalSolidList"/>
    <dgm:cxn modelId="{92C8999F-A44E-46CD-B737-DE55C38B2B7F}" type="presOf" srcId="{5889683B-F7B1-4711-BDA1-E91BB5BD51DD}" destId="{E4C31D73-5251-4B60-A43A-2F00AFD4C73B}" srcOrd="0" destOrd="0" presId="urn:microsoft.com/office/officeart/2018/2/layout/IconVerticalSolidList"/>
    <dgm:cxn modelId="{88D07CA2-4467-4AD0-903B-26F38E0C7BE3}" type="presOf" srcId="{6E60FDC1-E6F2-4CA9-8245-D6A3ADF4954A}" destId="{9E55B83E-761F-4FB4-BDA5-4423C8E6071B}" srcOrd="0" destOrd="0" presId="urn:microsoft.com/office/officeart/2018/2/layout/IconVerticalSolidList"/>
    <dgm:cxn modelId="{95CEE7B6-78C9-45B9-801E-F2FA9E55D3FD}" srcId="{1EFB5DA6-A3A8-41E0-9199-08E8D09943B5}" destId="{5889683B-F7B1-4711-BDA1-E91BB5BD51DD}" srcOrd="2" destOrd="0" parTransId="{937B2D0C-8A0F-4091-BAEA-A327F8C785F8}" sibTransId="{CAE45B91-DD99-42D9-A7E2-6C37205AAF53}"/>
    <dgm:cxn modelId="{0721A2C1-81C4-42D1-BC99-D3B589103FBC}" srcId="{1EFB5DA6-A3A8-41E0-9199-08E8D09943B5}" destId="{943C22D4-CCE1-48E9-93E6-6C179A4CF639}" srcOrd="0" destOrd="0" parTransId="{8B2499C8-4730-4FD1-A01D-F43CA2B97171}" sibTransId="{EA783035-95D8-4CED-8260-F366F2334C77}"/>
    <dgm:cxn modelId="{43FE06E4-7102-4F18-85FE-5E207F5BC57F}" type="presParOf" srcId="{6A2D4074-B901-447A-946C-B7EB1E4DC8BE}" destId="{A7208F76-CEBE-4635-977F-DEBE04F5EF39}" srcOrd="0" destOrd="0" presId="urn:microsoft.com/office/officeart/2018/2/layout/IconVerticalSolidList"/>
    <dgm:cxn modelId="{C080842D-F616-4E57-B1B2-B014C49148F7}" type="presParOf" srcId="{A7208F76-CEBE-4635-977F-DEBE04F5EF39}" destId="{4FFC8608-8DE5-47C7-9FC0-A3FD1875E5B0}" srcOrd="0" destOrd="0" presId="urn:microsoft.com/office/officeart/2018/2/layout/IconVerticalSolidList"/>
    <dgm:cxn modelId="{2924ED91-DBA0-4EC9-B16D-C1ADFC706FA5}" type="presParOf" srcId="{A7208F76-CEBE-4635-977F-DEBE04F5EF39}" destId="{738571E3-FDA5-47DB-AED2-0C7FDDAA86EE}" srcOrd="1" destOrd="0" presId="urn:microsoft.com/office/officeart/2018/2/layout/IconVerticalSolidList"/>
    <dgm:cxn modelId="{359B9113-28CD-4D86-8487-DD8AA20B2151}" type="presParOf" srcId="{A7208F76-CEBE-4635-977F-DEBE04F5EF39}" destId="{9DA4FB06-CC7A-4270-873A-CCC67B017FEF}" srcOrd="2" destOrd="0" presId="urn:microsoft.com/office/officeart/2018/2/layout/IconVerticalSolidList"/>
    <dgm:cxn modelId="{2ACFF7B1-5340-4A8C-AF8D-8D6F1BD67827}" type="presParOf" srcId="{A7208F76-CEBE-4635-977F-DEBE04F5EF39}" destId="{EDCD89EE-E348-4A6A-A297-0814C7CEEA01}" srcOrd="3" destOrd="0" presId="urn:microsoft.com/office/officeart/2018/2/layout/IconVerticalSolidList"/>
    <dgm:cxn modelId="{45D2E0DC-E2B3-4134-A243-6DB2B7384E1A}" type="presParOf" srcId="{6A2D4074-B901-447A-946C-B7EB1E4DC8BE}" destId="{C59843B2-7820-4231-820E-0E0B0FFA0300}" srcOrd="1" destOrd="0" presId="urn:microsoft.com/office/officeart/2018/2/layout/IconVerticalSolidList"/>
    <dgm:cxn modelId="{F43B1419-9DE9-4453-B4C6-EC6B17FFCC25}" type="presParOf" srcId="{6A2D4074-B901-447A-946C-B7EB1E4DC8BE}" destId="{E6BBE5B0-1704-408A-9303-9D6F6EA6F730}" srcOrd="2" destOrd="0" presId="urn:microsoft.com/office/officeart/2018/2/layout/IconVerticalSolidList"/>
    <dgm:cxn modelId="{9352BFEC-C045-48D7-A22B-446C9E6B8F0A}" type="presParOf" srcId="{E6BBE5B0-1704-408A-9303-9D6F6EA6F730}" destId="{F6F08F71-0E20-4C9C-93B7-9C866CA169AF}" srcOrd="0" destOrd="0" presId="urn:microsoft.com/office/officeart/2018/2/layout/IconVerticalSolidList"/>
    <dgm:cxn modelId="{7D79AAEF-57D1-4BC5-ABB8-F30A20C4A083}" type="presParOf" srcId="{E6BBE5B0-1704-408A-9303-9D6F6EA6F730}" destId="{2849840C-0BA1-45F6-8ABA-DA3098EDC4F4}" srcOrd="1" destOrd="0" presId="urn:microsoft.com/office/officeart/2018/2/layout/IconVerticalSolidList"/>
    <dgm:cxn modelId="{C2BDF4D4-4D33-4F43-8E47-E0C72AFEF8BC}" type="presParOf" srcId="{E6BBE5B0-1704-408A-9303-9D6F6EA6F730}" destId="{ED65FFED-981C-4A57-B9A9-56672DB5F8FA}" srcOrd="2" destOrd="0" presId="urn:microsoft.com/office/officeart/2018/2/layout/IconVerticalSolidList"/>
    <dgm:cxn modelId="{EDB440A8-773C-4FF9-80BC-5B90397A5956}" type="presParOf" srcId="{E6BBE5B0-1704-408A-9303-9D6F6EA6F730}" destId="{39B161D9-8C8A-40C8-8165-FF55B7F2D3C0}" srcOrd="3" destOrd="0" presId="urn:microsoft.com/office/officeart/2018/2/layout/IconVerticalSolidList"/>
    <dgm:cxn modelId="{7191256C-9EF8-48B8-B898-3D5DCFC9C39B}" type="presParOf" srcId="{6A2D4074-B901-447A-946C-B7EB1E4DC8BE}" destId="{65E00E39-0BCE-4AEB-86A9-00D960B3F7FB}" srcOrd="3" destOrd="0" presId="urn:microsoft.com/office/officeart/2018/2/layout/IconVerticalSolidList"/>
    <dgm:cxn modelId="{868EB196-6DC2-4181-9FCA-870760F14F99}" type="presParOf" srcId="{6A2D4074-B901-447A-946C-B7EB1E4DC8BE}" destId="{74AE6A87-C0F2-44EC-A7B2-D31C854972ED}" srcOrd="4" destOrd="0" presId="urn:microsoft.com/office/officeart/2018/2/layout/IconVerticalSolidList"/>
    <dgm:cxn modelId="{1DEA29DF-E00B-4C0E-BEB5-986C83C6B8D7}" type="presParOf" srcId="{74AE6A87-C0F2-44EC-A7B2-D31C854972ED}" destId="{CCD002AC-F642-4576-A2E1-92C2FBBF17B5}" srcOrd="0" destOrd="0" presId="urn:microsoft.com/office/officeart/2018/2/layout/IconVerticalSolidList"/>
    <dgm:cxn modelId="{029509DC-257C-4E2E-B0AF-C90593668A4B}" type="presParOf" srcId="{74AE6A87-C0F2-44EC-A7B2-D31C854972ED}" destId="{BA80185A-DCCF-4DF0-AE65-DEBA3B4038C4}" srcOrd="1" destOrd="0" presId="urn:microsoft.com/office/officeart/2018/2/layout/IconVerticalSolidList"/>
    <dgm:cxn modelId="{574A8F94-5720-4321-B647-DFB55A279275}" type="presParOf" srcId="{74AE6A87-C0F2-44EC-A7B2-D31C854972ED}" destId="{A361B520-8AEF-4BD2-AE9C-131CCAAEF030}" srcOrd="2" destOrd="0" presId="urn:microsoft.com/office/officeart/2018/2/layout/IconVerticalSolidList"/>
    <dgm:cxn modelId="{8466F885-5A72-44AD-8022-8B81A0B3A5E8}" type="presParOf" srcId="{74AE6A87-C0F2-44EC-A7B2-D31C854972ED}" destId="{E4C31D73-5251-4B60-A43A-2F00AFD4C73B}" srcOrd="3" destOrd="0" presId="urn:microsoft.com/office/officeart/2018/2/layout/IconVerticalSolidList"/>
    <dgm:cxn modelId="{DFEC0FD8-3F66-4FDA-9FC6-2F9113FBAEF6}" type="presParOf" srcId="{6A2D4074-B901-447A-946C-B7EB1E4DC8BE}" destId="{B94E5E07-A4DE-42FD-84F2-8FD33D74FDBE}" srcOrd="5" destOrd="0" presId="urn:microsoft.com/office/officeart/2018/2/layout/IconVerticalSolidList"/>
    <dgm:cxn modelId="{F79E3B12-49D3-4B43-A07A-3B4C5BE61CB7}" type="presParOf" srcId="{6A2D4074-B901-447A-946C-B7EB1E4DC8BE}" destId="{4762C75E-4362-4F96-887D-731B145DD215}" srcOrd="6" destOrd="0" presId="urn:microsoft.com/office/officeart/2018/2/layout/IconVerticalSolidList"/>
    <dgm:cxn modelId="{B177E201-73A9-42AA-B6C1-1FE232066743}" type="presParOf" srcId="{4762C75E-4362-4F96-887D-731B145DD215}" destId="{DE66B893-0BB4-44DC-AAEA-B4D0C8EFE9A4}" srcOrd="0" destOrd="0" presId="urn:microsoft.com/office/officeart/2018/2/layout/IconVerticalSolidList"/>
    <dgm:cxn modelId="{0C5B6E4E-E936-4362-AE48-C8EB4B4ABEA9}" type="presParOf" srcId="{4762C75E-4362-4F96-887D-731B145DD215}" destId="{4AC6C447-8635-460D-A006-EE42B78D212D}" srcOrd="1" destOrd="0" presId="urn:microsoft.com/office/officeart/2018/2/layout/IconVerticalSolidList"/>
    <dgm:cxn modelId="{5A3CDF91-47CF-4E42-BDDC-D5905208DE82}" type="presParOf" srcId="{4762C75E-4362-4F96-887D-731B145DD215}" destId="{09C1E994-0B9C-4933-B92C-214004534A95}" srcOrd="2" destOrd="0" presId="urn:microsoft.com/office/officeart/2018/2/layout/IconVerticalSolidList"/>
    <dgm:cxn modelId="{8F940887-DED2-4F88-BCF8-DBC57C250EBB}" type="presParOf" srcId="{4762C75E-4362-4F96-887D-731B145DD215}" destId="{9E55B83E-761F-4FB4-BDA5-4423C8E6071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76C78-23DB-4592-B815-2EF1AE219286}">
      <dsp:nvSpPr>
        <dsp:cNvPr id="0" name=""/>
        <dsp:cNvSpPr/>
      </dsp:nvSpPr>
      <dsp:spPr>
        <a:xfrm>
          <a:off x="1339" y="781935"/>
          <a:ext cx="4700800" cy="2985008"/>
        </a:xfrm>
        <a:prstGeom prst="roundRect">
          <a:avLst>
            <a:gd name="adj" fmla="val 10000"/>
          </a:avLst>
        </a:prstGeom>
        <a:solidFill>
          <a:schemeClr val="tx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7747FE-CB2D-4127-A4D7-D1A7F217BA03}">
      <dsp:nvSpPr>
        <dsp:cNvPr id="0" name=""/>
        <dsp:cNvSpPr/>
      </dsp:nvSpPr>
      <dsp:spPr>
        <a:xfrm>
          <a:off x="523650" y="1278131"/>
          <a:ext cx="4700800" cy="29850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t>REACT JS</a:t>
          </a:r>
          <a:r>
            <a:rPr lang="en-US" sz="1800" kern="1200" dirty="0"/>
            <a:t> is an open-source front-end JavaScript library for building user interfaces.</a:t>
          </a:r>
        </a:p>
      </dsp:txBody>
      <dsp:txXfrm>
        <a:off x="611078" y="1365559"/>
        <a:ext cx="4525944" cy="2810152"/>
      </dsp:txXfrm>
    </dsp:sp>
    <dsp:sp modelId="{C45044EF-0CDA-4C2A-88F7-56BBB64CB704}">
      <dsp:nvSpPr>
        <dsp:cNvPr id="0" name=""/>
        <dsp:cNvSpPr/>
      </dsp:nvSpPr>
      <dsp:spPr>
        <a:xfrm>
          <a:off x="5746762" y="781935"/>
          <a:ext cx="4700800" cy="2985008"/>
        </a:xfrm>
        <a:prstGeom prst="roundRect">
          <a:avLst>
            <a:gd name="adj" fmla="val 10000"/>
          </a:avLst>
        </a:prstGeom>
        <a:solidFill>
          <a:schemeClr val="tx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F18359-1FFC-48E4-8B46-621291F24803}">
      <dsp:nvSpPr>
        <dsp:cNvPr id="0" name=""/>
        <dsp:cNvSpPr/>
      </dsp:nvSpPr>
      <dsp:spPr>
        <a:xfrm>
          <a:off x="6269073" y="1278131"/>
          <a:ext cx="4700800" cy="298500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b="1" kern="1200" dirty="0"/>
            <a:t>ReactJS</a:t>
          </a:r>
          <a:r>
            <a:rPr lang="en-US" sz="1800" kern="1200" dirty="0"/>
            <a:t> is maintained by Facebook and a community of individual developers and companies.</a:t>
          </a:r>
        </a:p>
      </dsp:txBody>
      <dsp:txXfrm>
        <a:off x="6356501" y="1365559"/>
        <a:ext cx="4525944" cy="28101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0A94AA-CCB7-49F3-A64F-55A373CF2223}">
      <dsp:nvSpPr>
        <dsp:cNvPr id="0" name=""/>
        <dsp:cNvSpPr/>
      </dsp:nvSpPr>
      <dsp:spPr>
        <a:xfrm>
          <a:off x="0" y="0"/>
          <a:ext cx="109706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BA8B79-6F36-495B-86C0-9710383C43AE}">
      <dsp:nvSpPr>
        <dsp:cNvPr id="0" name=""/>
        <dsp:cNvSpPr/>
      </dsp:nvSpPr>
      <dsp:spPr>
        <a:xfrm>
          <a:off x="0" y="0"/>
          <a:ext cx="10970684" cy="126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JSX : </a:t>
          </a:r>
          <a:r>
            <a:rPr lang="en-US" sz="1800" kern="1200" dirty="0"/>
            <a:t>JSX is an extension to JavaScript. </a:t>
          </a:r>
        </a:p>
      </dsp:txBody>
      <dsp:txXfrm>
        <a:off x="0" y="0"/>
        <a:ext cx="10970684" cy="1261268"/>
      </dsp:txXfrm>
    </dsp:sp>
    <dsp:sp modelId="{61E502A4-5D6C-440A-BED3-749E91F858C2}">
      <dsp:nvSpPr>
        <dsp:cNvPr id="0" name=""/>
        <dsp:cNvSpPr/>
      </dsp:nvSpPr>
      <dsp:spPr>
        <a:xfrm>
          <a:off x="0" y="1261268"/>
          <a:ext cx="109706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BC9A6-B227-46B4-8B96-93F1D5CDBBBB}">
      <dsp:nvSpPr>
        <dsp:cNvPr id="0" name=""/>
        <dsp:cNvSpPr/>
      </dsp:nvSpPr>
      <dsp:spPr>
        <a:xfrm>
          <a:off x="0" y="1261268"/>
          <a:ext cx="10970684" cy="126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Components</a:t>
          </a:r>
          <a:r>
            <a:rPr lang="en-US" sz="1800" kern="1200" dirty="0"/>
            <a:t>: Components are like pure JavaScript functions that help make the code easy by splitting the logic into reusable independent code.</a:t>
          </a:r>
        </a:p>
      </dsp:txBody>
      <dsp:txXfrm>
        <a:off x="0" y="1261268"/>
        <a:ext cx="10970684" cy="1261268"/>
      </dsp:txXfrm>
    </dsp:sp>
    <dsp:sp modelId="{B1D1FAD1-4A39-4D20-9EC8-5F2290310196}">
      <dsp:nvSpPr>
        <dsp:cNvPr id="0" name=""/>
        <dsp:cNvSpPr/>
      </dsp:nvSpPr>
      <dsp:spPr>
        <a:xfrm>
          <a:off x="0" y="2522537"/>
          <a:ext cx="109706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656E3E-3B9D-404A-8252-8014F6958077}">
      <dsp:nvSpPr>
        <dsp:cNvPr id="0" name=""/>
        <dsp:cNvSpPr/>
      </dsp:nvSpPr>
      <dsp:spPr>
        <a:xfrm>
          <a:off x="0" y="2522537"/>
          <a:ext cx="10970684" cy="126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t>Virtual DOM: </a:t>
          </a:r>
          <a:r>
            <a:rPr lang="en-US" sz="1800" kern="1200" dirty="0"/>
            <a:t>React creates a virtual dom, i.e., in-memory data -structure cache. </a:t>
          </a:r>
        </a:p>
      </dsp:txBody>
      <dsp:txXfrm>
        <a:off x="0" y="2522537"/>
        <a:ext cx="10970684" cy="1261268"/>
      </dsp:txXfrm>
    </dsp:sp>
    <dsp:sp modelId="{145FF620-4B45-4B6B-921F-26D43E59EE56}">
      <dsp:nvSpPr>
        <dsp:cNvPr id="0" name=""/>
        <dsp:cNvSpPr/>
      </dsp:nvSpPr>
      <dsp:spPr>
        <a:xfrm>
          <a:off x="0" y="3783806"/>
          <a:ext cx="109706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992E59-BD1C-4A9C-A784-A692A6EDA7E2}">
      <dsp:nvSpPr>
        <dsp:cNvPr id="0" name=""/>
        <dsp:cNvSpPr/>
      </dsp:nvSpPr>
      <dsp:spPr>
        <a:xfrm>
          <a:off x="0" y="3783806"/>
          <a:ext cx="10970684" cy="12612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JavaScript Expressions: </a:t>
          </a:r>
          <a:r>
            <a:rPr lang="en-US" sz="1800" kern="1200" dirty="0"/>
            <a:t>JS expressions can be used in the jsx files using curly brackets, for example {}.</a:t>
          </a:r>
        </a:p>
      </dsp:txBody>
      <dsp:txXfrm>
        <a:off x="0" y="3783806"/>
        <a:ext cx="10970684" cy="12612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39A88-205F-4223-AE13-BD817A52E539}">
      <dsp:nvSpPr>
        <dsp:cNvPr id="0" name=""/>
        <dsp:cNvSpPr/>
      </dsp:nvSpPr>
      <dsp:spPr>
        <a:xfrm>
          <a:off x="0" y="2093"/>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91C12-213E-4BF1-A059-1A84A2CC079B}">
      <dsp:nvSpPr>
        <dsp:cNvPr id="0" name=""/>
        <dsp:cNvSpPr/>
      </dsp:nvSpPr>
      <dsp:spPr>
        <a:xfrm>
          <a:off x="321024" y="240872"/>
          <a:ext cx="583681" cy="583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16DD15-43F5-4E36-9F7E-F2365C160D44}">
      <dsp:nvSpPr>
        <dsp:cNvPr id="0" name=""/>
        <dsp:cNvSpPr/>
      </dsp:nvSpPr>
      <dsp:spPr>
        <a:xfrm>
          <a:off x="1225731" y="2093"/>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just" defTabSz="800100">
            <a:lnSpc>
              <a:spcPct val="100000"/>
            </a:lnSpc>
            <a:spcBef>
              <a:spcPct val="0"/>
            </a:spcBef>
            <a:spcAft>
              <a:spcPct val="35000"/>
            </a:spcAft>
            <a:buNone/>
          </a:pPr>
          <a:r>
            <a:rPr lang="en-US" sz="1800" b="0" i="0" kern="1200" dirty="0"/>
            <a:t>A component is a small reusable chunk of code. Components are the core building block of React apps.</a:t>
          </a:r>
          <a:r>
            <a:rPr lang="en-US" sz="1800" kern="1200" dirty="0"/>
            <a:t>. </a:t>
          </a:r>
        </a:p>
      </dsp:txBody>
      <dsp:txXfrm>
        <a:off x="1225731" y="2093"/>
        <a:ext cx="9744952" cy="1061239"/>
      </dsp:txXfrm>
    </dsp:sp>
    <dsp:sp modelId="{12D78617-0C67-42EB-8E15-917988673A3D}">
      <dsp:nvSpPr>
        <dsp:cNvPr id="0" name=""/>
        <dsp:cNvSpPr/>
      </dsp:nvSpPr>
      <dsp:spPr>
        <a:xfrm>
          <a:off x="0" y="1328643"/>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7EE7D-A637-410E-8C1A-DE7ED72B8756}">
      <dsp:nvSpPr>
        <dsp:cNvPr id="0" name=""/>
        <dsp:cNvSpPr/>
      </dsp:nvSpPr>
      <dsp:spPr>
        <a:xfrm>
          <a:off x="321024" y="1567422"/>
          <a:ext cx="583681" cy="583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F0EE31-2450-4490-8A0A-A3D2FF88A20A}">
      <dsp:nvSpPr>
        <dsp:cNvPr id="0" name=""/>
        <dsp:cNvSpPr/>
      </dsp:nvSpPr>
      <dsp:spPr>
        <a:xfrm>
          <a:off x="1225731" y="1328643"/>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just" defTabSz="800100">
            <a:lnSpc>
              <a:spcPct val="100000"/>
            </a:lnSpc>
            <a:spcBef>
              <a:spcPct val="0"/>
            </a:spcBef>
            <a:spcAft>
              <a:spcPct val="35000"/>
            </a:spcAft>
            <a:buNone/>
          </a:pPr>
          <a:r>
            <a:rPr lang="en-US" sz="1800" b="0" i="0" kern="1200" dirty="0"/>
            <a:t>A React app can be seen as a component tree — having one root component (“App”) and then many nested child components.</a:t>
          </a:r>
          <a:endParaRPr lang="en-US" sz="1800" kern="1200" dirty="0"/>
        </a:p>
      </dsp:txBody>
      <dsp:txXfrm>
        <a:off x="1225731" y="1328643"/>
        <a:ext cx="9744952" cy="1061239"/>
      </dsp:txXfrm>
    </dsp:sp>
    <dsp:sp modelId="{01B9B144-CFC0-4F27-A4B7-06D57B294726}">
      <dsp:nvSpPr>
        <dsp:cNvPr id="0" name=""/>
        <dsp:cNvSpPr/>
      </dsp:nvSpPr>
      <dsp:spPr>
        <a:xfrm>
          <a:off x="0" y="2655192"/>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11CB9-5C0D-4849-AA4E-DB1655A24DEE}">
      <dsp:nvSpPr>
        <dsp:cNvPr id="0" name=""/>
        <dsp:cNvSpPr/>
      </dsp:nvSpPr>
      <dsp:spPr>
        <a:xfrm>
          <a:off x="321024" y="2893971"/>
          <a:ext cx="583681" cy="583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5FC684-65A3-4539-BCC6-1C77442FD922}">
      <dsp:nvSpPr>
        <dsp:cNvPr id="0" name=""/>
        <dsp:cNvSpPr/>
      </dsp:nvSpPr>
      <dsp:spPr>
        <a:xfrm>
          <a:off x="1225731" y="2655192"/>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just" defTabSz="800100">
            <a:lnSpc>
              <a:spcPct val="100000"/>
            </a:lnSpc>
            <a:spcBef>
              <a:spcPct val="0"/>
            </a:spcBef>
            <a:spcAft>
              <a:spcPct val="35000"/>
            </a:spcAft>
            <a:buNone/>
          </a:pPr>
          <a:r>
            <a:rPr lang="en-US" sz="1800" b="0" i="0" kern="1200" dirty="0"/>
            <a:t>These are like javascript functions. They accept arbitrary inputs (called “props”) and need to return/ render some JSX code (React elements) which describes what should appear on the screen.</a:t>
          </a:r>
          <a:endParaRPr lang="en-US" sz="1800" kern="1200" dirty="0"/>
        </a:p>
      </dsp:txBody>
      <dsp:txXfrm>
        <a:off x="1225731" y="2655192"/>
        <a:ext cx="9744952" cy="1061239"/>
      </dsp:txXfrm>
    </dsp:sp>
    <dsp:sp modelId="{5ACF3129-B730-4B2D-AD1C-B9E4B2CC0C8D}">
      <dsp:nvSpPr>
        <dsp:cNvPr id="0" name=""/>
        <dsp:cNvSpPr/>
      </dsp:nvSpPr>
      <dsp:spPr>
        <a:xfrm>
          <a:off x="0" y="3981741"/>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6153C-2182-4E34-A3AF-D2B50DA601E7}">
      <dsp:nvSpPr>
        <dsp:cNvPr id="0" name=""/>
        <dsp:cNvSpPr/>
      </dsp:nvSpPr>
      <dsp:spPr>
        <a:xfrm>
          <a:off x="321024" y="4220520"/>
          <a:ext cx="583681" cy="583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685365-F682-4870-8772-BBA757A5A086}">
      <dsp:nvSpPr>
        <dsp:cNvPr id="0" name=""/>
        <dsp:cNvSpPr/>
      </dsp:nvSpPr>
      <dsp:spPr>
        <a:xfrm>
          <a:off x="1225731" y="3981741"/>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just" defTabSz="800100">
            <a:lnSpc>
              <a:spcPct val="100000"/>
            </a:lnSpc>
            <a:spcBef>
              <a:spcPct val="0"/>
            </a:spcBef>
            <a:spcAft>
              <a:spcPct val="35000"/>
            </a:spcAft>
            <a:buNone/>
          </a:pPr>
          <a:r>
            <a:rPr lang="en-US" sz="1800" b="0" i="0" kern="1200" dirty="0"/>
            <a:t>We can also use multiple JSX in a component. Variables and conditions should be inside render method.</a:t>
          </a:r>
          <a:endParaRPr lang="en-US" sz="1800" kern="1200" dirty="0"/>
        </a:p>
      </dsp:txBody>
      <dsp:txXfrm>
        <a:off x="1225731" y="3981741"/>
        <a:ext cx="9744952" cy="10612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E7932-A891-4158-96D1-35C8F5AE48E4}">
      <dsp:nvSpPr>
        <dsp:cNvPr id="0" name=""/>
        <dsp:cNvSpPr/>
      </dsp:nvSpPr>
      <dsp:spPr>
        <a:xfrm>
          <a:off x="0" y="0"/>
          <a:ext cx="109706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30FABF-2E64-41A7-BA5A-369DA2FDE030}">
      <dsp:nvSpPr>
        <dsp:cNvPr id="0" name=""/>
        <dsp:cNvSpPr/>
      </dsp:nvSpPr>
      <dsp:spPr>
        <a:xfrm>
          <a:off x="0" y="0"/>
          <a:ext cx="10970684" cy="87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Class Components</a:t>
          </a:r>
          <a:endParaRPr lang="en-US" sz="1800" kern="1200" dirty="0"/>
        </a:p>
      </dsp:txBody>
      <dsp:txXfrm>
        <a:off x="0" y="0"/>
        <a:ext cx="10970684" cy="875871"/>
      </dsp:txXfrm>
    </dsp:sp>
    <dsp:sp modelId="{87B74913-C75C-425D-9BD4-1B36EAD36AA4}">
      <dsp:nvSpPr>
        <dsp:cNvPr id="0" name=""/>
        <dsp:cNvSpPr/>
      </dsp:nvSpPr>
      <dsp:spPr>
        <a:xfrm>
          <a:off x="0" y="875872"/>
          <a:ext cx="109706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80D5E2-97C5-4E04-A58C-0708BB2D68E4}">
      <dsp:nvSpPr>
        <dsp:cNvPr id="0" name=""/>
        <dsp:cNvSpPr/>
      </dsp:nvSpPr>
      <dsp:spPr>
        <a:xfrm>
          <a:off x="0" y="875871"/>
          <a:ext cx="10970684" cy="87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Functional Components</a:t>
          </a:r>
          <a:endParaRPr lang="en-US" sz="1800" kern="1200" dirty="0"/>
        </a:p>
      </dsp:txBody>
      <dsp:txXfrm>
        <a:off x="0" y="875871"/>
        <a:ext cx="10970684" cy="875871"/>
      </dsp:txXfrm>
    </dsp:sp>
    <dsp:sp modelId="{A59C2DC8-63B1-4331-9BE1-65751C28F0F6}">
      <dsp:nvSpPr>
        <dsp:cNvPr id="0" name=""/>
        <dsp:cNvSpPr/>
      </dsp:nvSpPr>
      <dsp:spPr>
        <a:xfrm>
          <a:off x="0" y="1751744"/>
          <a:ext cx="109706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46795B-32F9-4580-A5D3-6A2034FC9C15}">
      <dsp:nvSpPr>
        <dsp:cNvPr id="0" name=""/>
        <dsp:cNvSpPr/>
      </dsp:nvSpPr>
      <dsp:spPr>
        <a:xfrm>
          <a:off x="0" y="1751743"/>
          <a:ext cx="10970684" cy="87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Class components</a:t>
          </a:r>
          <a:r>
            <a:rPr lang="en-US" sz="1800" b="0" i="0" kern="1200" dirty="0"/>
            <a:t> make use of ES6 </a:t>
          </a:r>
          <a:r>
            <a:rPr lang="en-US" sz="1800" b="1" i="0" kern="1200" dirty="0"/>
            <a:t>class</a:t>
          </a:r>
          <a:r>
            <a:rPr lang="en-US" sz="1800" b="0" i="0" kern="1200" dirty="0"/>
            <a:t> and extend the </a:t>
          </a:r>
          <a:r>
            <a:rPr lang="en-US" sz="1800" b="1" i="0" kern="1200" dirty="0"/>
            <a:t>Component class</a:t>
          </a:r>
          <a:r>
            <a:rPr lang="en-US" sz="1800" b="0" i="0" kern="1200" dirty="0"/>
            <a:t> in React.</a:t>
          </a:r>
          <a:endParaRPr lang="en-US" sz="1800" kern="1200" dirty="0"/>
        </a:p>
      </dsp:txBody>
      <dsp:txXfrm>
        <a:off x="0" y="1751743"/>
        <a:ext cx="10970684" cy="875871"/>
      </dsp:txXfrm>
    </dsp:sp>
    <dsp:sp modelId="{4591C16E-169F-40EC-ABCC-19B7847C9B10}">
      <dsp:nvSpPr>
        <dsp:cNvPr id="0" name=""/>
        <dsp:cNvSpPr/>
      </dsp:nvSpPr>
      <dsp:spPr>
        <a:xfrm>
          <a:off x="0" y="2627615"/>
          <a:ext cx="109706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38F9FF-E9B5-4B8C-AD5B-4C5D496306E0}">
      <dsp:nvSpPr>
        <dsp:cNvPr id="0" name=""/>
        <dsp:cNvSpPr/>
      </dsp:nvSpPr>
      <dsp:spPr>
        <a:xfrm>
          <a:off x="0" y="2627615"/>
          <a:ext cx="10970684" cy="875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A Functional component </a:t>
          </a:r>
          <a:r>
            <a:rPr lang="en-US" sz="1800" b="0" kern="1200" dirty="0"/>
            <a:t>is a function that takes props and returns JSX.</a:t>
          </a:r>
        </a:p>
      </dsp:txBody>
      <dsp:txXfrm>
        <a:off x="0" y="2627615"/>
        <a:ext cx="10970684" cy="8758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FC8608-8DE5-47C7-9FC0-A3FD1875E5B0}">
      <dsp:nvSpPr>
        <dsp:cNvPr id="0" name=""/>
        <dsp:cNvSpPr/>
      </dsp:nvSpPr>
      <dsp:spPr>
        <a:xfrm>
          <a:off x="0" y="53468"/>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571E3-FDA5-47DB-AED2-0C7FDDAA86EE}">
      <dsp:nvSpPr>
        <dsp:cNvPr id="0" name=""/>
        <dsp:cNvSpPr/>
      </dsp:nvSpPr>
      <dsp:spPr>
        <a:xfrm>
          <a:off x="321024" y="240872"/>
          <a:ext cx="583681" cy="5836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CD89EE-E348-4A6A-A297-0814C7CEEA01}">
      <dsp:nvSpPr>
        <dsp:cNvPr id="0" name=""/>
        <dsp:cNvSpPr/>
      </dsp:nvSpPr>
      <dsp:spPr>
        <a:xfrm>
          <a:off x="1225731" y="2093"/>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l" defTabSz="800100">
            <a:lnSpc>
              <a:spcPct val="90000"/>
            </a:lnSpc>
            <a:spcBef>
              <a:spcPct val="0"/>
            </a:spcBef>
            <a:spcAft>
              <a:spcPct val="35000"/>
            </a:spcAft>
            <a:buNone/>
          </a:pPr>
          <a:r>
            <a:rPr lang="en-US" sz="1800" kern="1200" dirty="0"/>
            <a:t>We will  cover the following topics for communication:</a:t>
          </a:r>
        </a:p>
      </dsp:txBody>
      <dsp:txXfrm>
        <a:off x="1225731" y="2093"/>
        <a:ext cx="9744952" cy="1061239"/>
      </dsp:txXfrm>
    </dsp:sp>
    <dsp:sp modelId="{F6F08F71-0E20-4C9C-93B7-9C866CA169AF}">
      <dsp:nvSpPr>
        <dsp:cNvPr id="0" name=""/>
        <dsp:cNvSpPr/>
      </dsp:nvSpPr>
      <dsp:spPr>
        <a:xfrm>
          <a:off x="0" y="1328643"/>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9840C-0BA1-45F6-8ABA-DA3098EDC4F4}">
      <dsp:nvSpPr>
        <dsp:cNvPr id="0" name=""/>
        <dsp:cNvSpPr/>
      </dsp:nvSpPr>
      <dsp:spPr>
        <a:xfrm>
          <a:off x="321024" y="1567422"/>
          <a:ext cx="583681" cy="5836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B161D9-8C8A-40C8-8165-FF55B7F2D3C0}">
      <dsp:nvSpPr>
        <dsp:cNvPr id="0" name=""/>
        <dsp:cNvSpPr/>
      </dsp:nvSpPr>
      <dsp:spPr>
        <a:xfrm>
          <a:off x="1225731" y="1328643"/>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l" defTabSz="800100">
            <a:lnSpc>
              <a:spcPct val="90000"/>
            </a:lnSpc>
            <a:spcBef>
              <a:spcPct val="0"/>
            </a:spcBef>
            <a:spcAft>
              <a:spcPct val="35000"/>
            </a:spcAft>
            <a:buNone/>
          </a:pPr>
          <a:r>
            <a:rPr lang="en-US" sz="1800" kern="1200" dirty="0"/>
            <a:t>What is Props?</a:t>
          </a:r>
        </a:p>
      </dsp:txBody>
      <dsp:txXfrm>
        <a:off x="1225731" y="1328643"/>
        <a:ext cx="9744952" cy="1061239"/>
      </dsp:txXfrm>
    </dsp:sp>
    <dsp:sp modelId="{CCD002AC-F642-4576-A2E1-92C2FBBF17B5}">
      <dsp:nvSpPr>
        <dsp:cNvPr id="0" name=""/>
        <dsp:cNvSpPr/>
      </dsp:nvSpPr>
      <dsp:spPr>
        <a:xfrm>
          <a:off x="0" y="2655192"/>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0185A-DCCF-4DF0-AE65-DEBA3B4038C4}">
      <dsp:nvSpPr>
        <dsp:cNvPr id="0" name=""/>
        <dsp:cNvSpPr/>
      </dsp:nvSpPr>
      <dsp:spPr>
        <a:xfrm>
          <a:off x="321024" y="2893971"/>
          <a:ext cx="583681" cy="5836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C31D73-5251-4B60-A43A-2F00AFD4C73B}">
      <dsp:nvSpPr>
        <dsp:cNvPr id="0" name=""/>
        <dsp:cNvSpPr/>
      </dsp:nvSpPr>
      <dsp:spPr>
        <a:xfrm>
          <a:off x="1225731" y="2655192"/>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l" defTabSz="800100">
            <a:lnSpc>
              <a:spcPct val="90000"/>
            </a:lnSpc>
            <a:spcBef>
              <a:spcPct val="0"/>
            </a:spcBef>
            <a:spcAft>
              <a:spcPct val="35000"/>
            </a:spcAft>
            <a:buNone/>
          </a:pPr>
          <a:r>
            <a:rPr lang="en-US" sz="1800" kern="1200" dirty="0"/>
            <a:t>What is State?</a:t>
          </a:r>
        </a:p>
      </dsp:txBody>
      <dsp:txXfrm>
        <a:off x="1225731" y="2655192"/>
        <a:ext cx="9744952" cy="1061239"/>
      </dsp:txXfrm>
    </dsp:sp>
    <dsp:sp modelId="{DE66B893-0BB4-44DC-AAEA-B4D0C8EFE9A4}">
      <dsp:nvSpPr>
        <dsp:cNvPr id="0" name=""/>
        <dsp:cNvSpPr/>
      </dsp:nvSpPr>
      <dsp:spPr>
        <a:xfrm>
          <a:off x="0" y="3981741"/>
          <a:ext cx="10970684" cy="106123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6C447-8635-460D-A006-EE42B78D212D}">
      <dsp:nvSpPr>
        <dsp:cNvPr id="0" name=""/>
        <dsp:cNvSpPr/>
      </dsp:nvSpPr>
      <dsp:spPr>
        <a:xfrm>
          <a:off x="321024" y="4220520"/>
          <a:ext cx="583681" cy="5836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55B83E-761F-4FB4-BDA5-4423C8E6071B}">
      <dsp:nvSpPr>
        <dsp:cNvPr id="0" name=""/>
        <dsp:cNvSpPr/>
      </dsp:nvSpPr>
      <dsp:spPr>
        <a:xfrm>
          <a:off x="1225731" y="3981741"/>
          <a:ext cx="9744952" cy="1061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315" tIns="112315" rIns="112315" bIns="112315" numCol="1" spcCol="1270" anchor="ctr" anchorCtr="0">
          <a:noAutofit/>
        </a:bodyPr>
        <a:lstStyle/>
        <a:p>
          <a:pPr marL="0" lvl="0" indent="0" algn="l" defTabSz="800100">
            <a:lnSpc>
              <a:spcPct val="90000"/>
            </a:lnSpc>
            <a:spcBef>
              <a:spcPct val="0"/>
            </a:spcBef>
            <a:spcAft>
              <a:spcPct val="35000"/>
            </a:spcAft>
            <a:buNone/>
          </a:pPr>
          <a:r>
            <a:rPr lang="en-US" sz="1800" kern="1200" dirty="0"/>
            <a:t>State Vs Props</a:t>
          </a:r>
        </a:p>
      </dsp:txBody>
      <dsp:txXfrm>
        <a:off x="1225731" y="3981741"/>
        <a:ext cx="9744952" cy="106123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8:50:52.446"/>
    </inkml:context>
    <inkml:brush xml:id="br0">
      <inkml:brushProperty name="width" value="0.05292" units="cm"/>
      <inkml:brushProperty name="height" value="0.05292" units="cm"/>
      <inkml:brushProperty name="color" value="#FF0000"/>
    </inkml:brush>
  </inkml:definitions>
  <inkml:trace contextRef="#ctx0" brushRef="#br0">1976 5380 0,'17'0'78,"18"0"-62,1 0-16,17 0 15,0 0 1,229-18 15,-53 18 1,-70 0-17,70 0 1,-17 0-1,70 0 1,159 0 0,0-35-1,-71 0 1,-105-18 0,17 35 15,53-52-16,-70 70 1,-177 0-16,53 0 16,89 0-1,16 0 1,54 0 0,0 0-1,-70 0 1,34 0-1,-70-18 1,18 0 0,-36 18-1,18-35 17,-88 17-17,18 18 1,-89 0-1,35 0 1,1 0 0,35 0-1,-18 0 1,-70 0 0,17 0-1,-18 0 1,1 0-1</inkml:trace>
  <inkml:trace contextRef="#ctx0" brushRef="#br0" timeOffset="10463.45">2081 6809 0,'53'0'78,"35"0"-63,1 0-15,122 35 16,1 0-16,53-17 16,652 105 15,-194-35 0,-370-88-15,-124 0-16,159 0 15,-53 18 1,-17 0 0,-1 52 15,-52-17-16,17-18 1,-17-17 0,70-18-1,-18 35 1,71-35 0,-35 0-1,70 0 1,-193 0-1,52-35 1,-35 0 0,18 17-1,34 18 1,-52-53 15,53 36-15,0-1-1,-106-17 1,0-1 0,0 1-1,-17 18 1,-107-19 0,36 1-1,-88 35 1</inkml:trace>
  <inkml:trace contextRef="#ctx0" brushRef="#br0" timeOffset="14069.49">5733 8026 0,'17'0'16,"1"0"-1,52 0 1,19 0-16,69 0 15,-105 0-15,88 0 16,477 0 15,-265 0 1,-248-18-1,37 18-16,-37 0 1,1 0 0,-53 0-1,18 0 1,-18 0 0</inkml:trace>
  <inkml:trace contextRef="#ctx0" brushRef="#br0" timeOffset="15567.5">9948 8308 0,'89'0'15,"122"0"-15,18-35 16,36 35-16,0 0 15,35-18-15,-71 18 16,0 0 0,18-71-16,-123 71 15,52 0 17,-123 0 14</inkml:trace>
  <inkml:trace contextRef="#ctx0" brushRef="#br0" timeOffset="36167.85">2222 9560 0,'18'18'47,"0"-18"-47,-1 0 16,36 0-16,18 0 16,-1 0-16,36 0 15,-35 0-15,35 0 16,35 0-1,353 0 17,-124 18-1,18-18-15,-211 0-1,-54 0 1,124 0-1,0 0 1,123 0 0,18 0-1,-123 0 1,-18 0 0,-35 0-1,52 0 16,-17 0-15,-106-53-16,247 35 16,0 0-1,-35 18 1,-88 0 0,17 0-1,-70 0 1,105 0-1,-52 0 1,-18 0 0,-71 0-1,36 0 1,35 0 0,52 0 15,-16 0-16,52 0 1,-106 0 0,-17 0-1,70 0 1,-141 0 0,-17 0-1,52 0 1,106 0-1,-53 0 1,36 0 0,35 0-1,-141 18 1,-71-18 0,-70 0 15,-1 0-16,18 0 17,-17 0-17,0 0 17,-1 0-1,1 0-16,0 0 1</inkml:trace>
  <inkml:trace contextRef="#ctx0" brushRef="#br0" timeOffset="54774.57">2275 10830 0,'-17'0'94,"34"0"-79,160 0 1,-1 0-16,212 0 31,212-53 0,-265 53 1,-88-17-1,18-1-16,-18-35 1,-124 53-16,124-53 16,-141 53-1,53 0 1,-36-17 0,36-36-1,-71 53 16,35-18-15,-34 18 0,34 0-1,54 0 1,-19 0 0,19 0-1,-1 0 1,0 0-1,-34 0 1,-37-18 0,36 18-1,36 0 1,-71 0 0,-36 0-1,-17 0 16,106 53-15,53-35 0,-36-18-1,-35 18 1,0-18 0,18 0-1,17 0 1,-87 0-1,-1 35 1,-18-17 0,1-18-1,-1 17 1,-17-17 78</inkml:trace>
  <inkml:trace contextRef="#ctx0" brushRef="#br0" timeOffset="58807.61">12629 10513 0,'0'35'16,"0"0"-16,-35 18 15,18 18 1,17 17 15</inkml:trace>
  <inkml:trace contextRef="#ctx0" brushRef="#br0" timeOffset="59630.64">12594 10283 0,'0'-35'94,"35"0"-78,-17-18-16,17 35 15,-17-35 1,-18-88 15,-18 141-31,-17-70 31,17 70 1,-34 0-1,16 0-31,-123 35 16,89 36-1,52-54 16,36-17-15,35 0 0,-36 18-1,36 17-15,-17-17 16,17 17 0,-36-35 30</inkml:trace>
  <inkml:trace contextRef="#ctx0" brushRef="#br0" timeOffset="60734.64">13300 10989 0,'0'0'16,"-18"0"77,-17-35-77,35-71-16,-35-106 16,-160-352 15,143 370 16,69 141-16,1 53-15,17-35-1,18 17 1,-18 18-1,-17 0 48,0 18-47,-18 34-16,0-34 31,0 17-31</inkml:trace>
  <inkml:trace contextRef="#ctx0" brushRef="#br0" timeOffset="61150.64">12788 10442 0,'18'0'47,"17"0"-31,89 0-16,-72 0 16,72 0-16,-53 0 15,17 0-15,0 0 16,-35 0-16,-36 0 15</inkml:trace>
  <inkml:trace contextRef="#ctx0" brushRef="#br0" timeOffset="62217.64">13917 9772 0,'18'18'0,"-18"-1"16,0 18-16,-71 18 15,-17 36-15,0 16 16,17 1-16,18 18 15,0-18-15,0-1 16,53 1-16,0 88 31,106 88 1,18-105-1,-71-177 0,-36 0 0,36 0-15,-35 0 0,70-88-1</inkml:trace>
  <inkml:trace contextRef="#ctx0" brushRef="#br0" timeOffset="62935.64">14517 9878 0,'0'17'15,"0"107"1,0-36-16,0 53 15,0-17-15,0-1 16,0 18-16,0-53 16,0 18-16,0-18 15,0-17 1,0-53 15,35-18 0,106-177 1,-123 142-17,-1 17-15,-17-17 16</inkml:trace>
  <inkml:trace contextRef="#ctx0" brushRef="#br0" timeOffset="63302.64">14217 10583 0,'0'-17'47,"0"-1"-32,88-17-15,18 17 16,-53 0-16,53 1 31,-53-1-15,0 18 15</inkml:trace>
  <inkml:trace contextRef="#ctx0" brushRef="#br0" timeOffset="63784.65">15222 10672 0,'0'0'0,"36"105"31,-19-52-31,-17-17 16,0-19 0,-53-17 30,18-35-46,0-36 16,35 1 0,-35 17-1,17 18 1,18 17 0,35-53-1,0 71 1</inkml:trace>
  <inkml:trace contextRef="#ctx0" brushRef="#br0" timeOffset="64558.65">15522 10548 0,'35'71'31,"-35"-18"-31,18-1 16,0 1-16,17 0 15,-17-53 1,-18 18-1,35-18 1,0 0 0,-17-71-1,35-17 1,-53 35 0,0 36-1,0-36 16,-18 35 1,18 36 61,18-1-93,-18 19 16,0-19 0,17 1-1,-17 0-15,18 17 16,0-18 0,17 19-1,-17-36 63,-1 0-62,1-53-16</inkml:trace>
  <inkml:trace contextRef="#ctx0" brushRef="#br0" timeOffset="65118.66">16228 10513 0,'35'0'15,"-17"0"1,-1 0 0,19 0-1,34-18 1,-35-35 0,18-17-1,-35 34 1,-18 1-1,0 17 1,-18 18 15,-17 0-31,-53 0 16,70 0-16,-17 53 16,35 106 15,0-88-16,0-1 1,53-70 0,-18 0-1,18 0 1,-35 0 0,88-35-1,-18-89 1,-35 36-16</inkml:trace>
  <inkml:trace contextRef="#ctx0" brushRef="#br0" timeOffset="65501.66">17692 9737 0,'0'0'0,"123"158"0,-87-16 16,69 87-1,-52-88 1,-53-18 0,-106-17-1,-35 0 1,71-71 0,17-17-1,18-18 1,-1 0-1</inkml:trace>
  <inkml:trace contextRef="#ctx0" brushRef="#br0" timeOffset="66983.66">17022 11677 0,'35'18'47,"-35"105"-47,17 1 16,19-19-16,-36-16 15,0-1-15,0-35 16,0-36-16</inkml:trace>
  <inkml:trace contextRef="#ctx0" brushRef="#br0" timeOffset="67790.66">17110 11836 0,'35'-36'62,"18"19"-46,0-19-16,0 19 15,17-1-15,-52 1 16,88-36 0,53-36-1,-89 19 1,-52 35-1,-18-1 1,0 1 0,0 17-1,-18-52 1,-52 17 0,34 35-1,19 18 1,-1 0 15,0 0-15,1 0-1,-1 0 1,0 89 0,18 34-1,36 71 1,17-88-1,52 123 1,-87-176 0,-18 0-1,0-35 1,35-18 93</inkml:trace>
  <inkml:trace contextRef="#ctx0" brushRef="#br0" timeOffset="69151.67">18433 11236 0,'-36'18'47,"1"52"-31,17-35-16,1 36 16,-36 35-1,53-18 1,0-17-1,0-54 1,18 1 0,70-89-1,-35-105 1,-18-18 0,-35 17-1,0 54 16,0 105-15,-88-17 0,-18 35-1,124-35 95,87 0-95,36-18-15,18 35 16,-35 18-16,17 0 31,-124 0-31,36 0 16,-17 176 15,-19-17-15,-17-124-1,0-17 1,18-18 0,0-18-1,-18-70 1,0-141-1,17 35 1,1 106 0,35 17-1,17 18 1,-52 53 0,123 71 15,-106 17-31,18 18 15,53 158 1,-53-140 0,-53-71-1,0-36 1,-18-52 31,1-88-47,-1-1 15,18-87 1,0 69 0,0 89-1,35 36 1,1-1-16,-19 18 16,19 0-1,-1 0 16,71 159-15,-106-36 0,53-17-1,-53-18 1,35-123 62,0-18-78,-17 0 16</inkml:trace>
  <inkml:trace contextRef="#ctx0" brushRef="#br0" timeOffset="69584.67">20408 10425 0,'-53'-18'32,"18"18"-32,-18 35 15,0 18-15,36 18 16,17 17 0,0 0-1,17-53 1,54 18 15,35-53-15,-71 0-16,0 0 15,71-17 1,53-124 0,17 52-1</inkml:trace>
  <inkml:trace contextRef="#ctx0" brushRef="#br0" timeOffset="70830.84">20320 10336 0,'0'36'94,"18"17"-78,-18-1-1,0-16-15,0 34 16,-212 177 15,-17-35 16</inkml:trace>
  <inkml:trace contextRef="#ctx0" brushRef="#br0" timeOffset="72801.32">18450 12912 0,'53'0'31,"-35"0"-15,52-18-16,-17-17 16,-17-1-1,16-16-15,-34 16 16,0 36-16,-1-35 16,-17-53 15,0 70 31,-53 18-46,1 35 0,-54 18-1,70 0 1,36 35-1,0 1 1,53 34 0,53 1-1,18-19 1,-89-87 0,106 0 15,-106-18-16,54-18 1,-37-141 0,-34 1-1,-18 34 1</inkml:trace>
  <inkml:trace contextRef="#ctx0" brushRef="#br0" timeOffset="73301.32">19050 11924 0,'35'0'63,"-17"53"-63,70 88 15,-53-71-15,106 213 16,36 52 15,-159-300 1,-1-17-1,1-18 0,-1-18-15,1-35-1,0-53-15</inkml:trace>
  <inkml:trace contextRef="#ctx0" brushRef="#br0" timeOffset="73950.31">20126 12171 0,'-18'0'47,"-35"0"-47,36 0 16,-54 0-1,36 17 1,0 36-1,35-17 1,0-1 0,0 0-1,17-35 1,36 0 0,0 0-1,-18 0 1,1 18-1,-19-18 1,1 35 15,-18-17-15,-18 70 0,-17-17-1,-53-1 1,53-52-1,17-18 32,-17 0-31</inkml:trace>
  <inkml:trace contextRef="#ctx0" brushRef="#br0" timeOffset="74585.32">20249 12277 0,'18'0'16,"0"0"-1,17 0 1,0-18-16,18 0 16,-18-17-1,89-71 1,-1-17 15,-87-1-15,-36 71-1,0 18 1,-36 0 0,19 35-1,-19 0-15,-52 0 16,0 17-1,-18 54 1,53 0 0,53-1-1,0 18 1,0-17 0,18-18-1,0-36 16,-1 1-15,71-18 15,-52-53-31,70 18 16,17-36 0,-70 71-16</inkml:trace>
  <inkml:trace contextRef="#ctx0" brushRef="#br0" timeOffset="75267.32">21678 12823 0,'0'0'0,"88"159"0,-35-53 16,35 35-16,18 18 16,-17 0-16,16 35 15,-16-36 17,-107-210 30,-17-19-62</inkml:trace>
  <inkml:trace contextRef="#ctx0" brushRef="#br0" timeOffset="76150.62">21625 13000 0,'0'0'0,"0"-35"0,0-1 16,0-34 0,71-1-1,35-17 1,35-35-1,-35 52 1,-53 53 0,-36 18-1,1 0 17,-18 36-17,-35 263 16,17-140-15,-17 0 0,-71-18-1,35-53 1,36-35 0,53-70 46,17-19-62,18-17 16,-18 36-16,0 17 15,36 0-15,17-36 16,0 36-16,18 0 16,-35 0-1,-18 0 16,-1 18-15,1 35 0,-17-35-1,-19-1 1,1-17 62,-18-35-62,35-36-16</inkml:trace>
  <inkml:trace contextRef="#ctx0" brushRef="#br0" timeOffset="76734.64">22737 13070 0,'0'-35'109,"70"-18"-93,1 36-16,17-36 15,-71 17-15,72-69 16,-72 69 0,-17-34-1,-17 17 1,-72 35 15,37 18-15,16 0-1,19 0-15,-54 53 16,53 53 0,18 0-1,71 52 1,17-69-1,-17-36 1,70-18 0,-53-35-1,36 0 1,70-194 0,-36-35-1,19-18 1</inkml:trace>
  <inkml:trace contextRef="#ctx0" brushRef="#br0" timeOffset="77517.63">23777 12047 0,'0'0'0,"-17"0"0,-36 0 16,35 0-16,-17 0 15,-1 18 1,-16 17 0,34 36-1,18-1 1,18-17 15,34-53-15,-34 0-1,35 0 1,18-35 0,-1-71-1,-52 36 1,-18 52-1,0 0 1,0 1 0,0 70 15,0 35-15,70 88-16,89 159 15,0 18 1,-53-53 15,-89-159-15,-17-123-1,-17-1 1,-72-17 0,-122-123-1,52-71 1,88 0-1,19-35 1,87 35 0,53 35-1,-35 71 1,-35 35 0,-1 53-1,-17-18 1,0-17 15,0 17-31</inkml:trace>
  <inkml:trace contextRef="#ctx0" brushRef="#br0" timeOffset="77862.62">24112 11730 0,'36'-18'16,"17"18"-16,-1 71 15,1 35-15,0-18 16,53 53 0,-35-18-1,-71-105 48,-18-18-63,-17-35 15</inkml:trace>
  <inkml:trace contextRef="#ctx0" brushRef="#br0" timeOffset="78367.63">24148 11553 0,'0'-17'16,"0"-18"-16,0 17 15,0 0-15,-18-105 16,-53 17 0,1 53-1,35 18 1,-18 35 0,35 0-1,-17 0 16,17 0-15,18 17 0,0 54-1,53-18 1,0 0 0,88-18-1,-53-35-15,159 18 16,-70-36-16</inkml:trace>
  <inkml:trace contextRef="#ctx0" brushRef="#br0" timeOffset="78900.63">25065 11024 0,'-18'-17'16,"1"17"-1,-1 0 1,-35 0-1,35 35 1,18 0 0,0 0-1,0 1 1,106-1 0,141 36-1,-35-18 1,-71 17 15,-141-35-15,0 36-1,0-36 1,-18 36 0,-70-54-1,53 19 1,-18-36-1,-18-18 1,-34-158 0</inkml:trace>
  <inkml:trace contextRef="#ctx0" brushRef="#br0" timeOffset="79254.62">25277 10971 0,'-18'0'16,"0"0"-1,-17 18-15,17 88 16,-35 70-16,36-35 16,-1 18-1,18-106 1,18-159 46,35-35-62,17-53 16</inkml:trace>
  <inkml:trace contextRef="#ctx0" brushRef="#br0" timeOffset="79666.62">25171 9931 0,'35'17'16,"106"177"-1,-53-88-15,18 35 16,18 18 0,70 53-1,-177-159-15,71 70 16,-70-105 15,17-36 32</inkml:trace>
  <inkml:trace contextRef="#ctx0" brushRef="#br0" timeOffset="80017.63">25700 10566 0,'0'0'0,"35"-89"31,-17 54-31,-1 18 0,-17-1 16,18 18-1,0 0 1,17 0-16,18 0 16,53 0-1,-71 0 16,0 0-15</inkml:trace>
  <inkml:trace contextRef="#ctx0" brushRef="#br0" timeOffset="80401.63">26229 10407 0,'18'0'16,"35"70"-1,-18-17-15,0 53 16,-17-106-16,-1 71 31,-17-54-15,-35-52 15,-18-53-15,0-71-1,18 18 1,35 18-1,0 34 1,18 72 0</inkml:trace>
  <inkml:trace contextRef="#ctx0" brushRef="#br0" timeOffset="81251.63">26564 10072 0,'-35'0'0,"0"0"16,-1 0-16,1 0 16,17 0-16,-17 17 31,35 19-31,0 175 31,194 1 0,-17-124 1,-19-88-1,-122-88-16,-125-106 1,36 0 0,18 88-1,0 53 1,0 36-16,35-1 16,-18 18-1,0 0 32,18 18 16,18 17-48,17 35-15,18 1 16,0-18-16,-18-18 15,54 89 1,-37-89-16,-34-17 16,0-18 62,17-36-78,-35-17 15,0 18-15</inkml:trace>
  <inkml:trace contextRef="#ctx0" brushRef="#br0" timeOffset="81717.63">26864 9507 0,'0'0'0,"0"-17"78,18 34-78,35 72 15,17 16-15,-17-16 16,71 105 0,-19-18-1,-52-88 1,-35-70-1,17-18 32,-35-35-31,0-18-16,0-18 16,0 36-16</inkml:trace>
  <inkml:trace contextRef="#ctx0" brushRef="#br0" timeOffset="82049.63">27111 9948 0,'-18'0'0,"18"-17"16,0-19-16,18 1 16,0-35-16,-1 70 15,1-36 1,17 19-16,0-1 16,54 0-1,-72 1 32</inkml:trace>
  <inkml:trace contextRef="#ctx0" brushRef="#br0" timeOffset="82423.63">27622 9454 0,'53'18'15,"-35"35"1,0-18-16,-18-17 16,17 35-1,1 17 1,17-17 0,-17-17-1</inkml:trace>
  <inkml:trace contextRef="#ctx0" brushRef="#br0" timeOffset="82726.62">27358 9031 0</inkml:trace>
  <inkml:trace contextRef="#ctx0" brushRef="#br0" timeOffset="84166.64">28081 8978 0,'-35'35'16,"17"18"-1,-52 18-15,52-36 16,18 36-16,-35 17 15,35 0-15,0-17 16,17-36-16,-17 0 16,36 1-16,-1-1 15,106 0 17,-35-35-1,-53-35 0,-53-18-15,0-35-1,-18 0 1,-17 35 0,-36-36-1,-35 19 1,54 70-1,-1 0 17,70 0 93,36-18-110,18-17-15,35-36 16,-89 71-16,54-17 16,-54 17-1,1 0 32,17 0-47,-17 0 16,53 35-1,-36 106 1,18-35 0,-36-35-1,-17-142 79,-35-53-94,0 19 16,17 34-16,18 1 15,-35-36 1,35 0-1,0 53 1,0 35 0,35-17-1,0 17 1,18 18 0,71 0-1,35 18 1,-71 35 15,0 35-15,-17 0-1,-36 1 1,-18-37 0,-17-34-1,0 0 1</inkml:trace>
  <inkml:trace contextRef="#ctx0" brushRef="#br0" timeOffset="85150.64">27481 9084 0,'0'-53'0,"0"35"15,0-17 1,18 0-16,0 0 16,-1-18-16,-17 35 15,0-17 1,0 17 15,-17 18-15,-1-17-1,-17 17 1,17 0 0,0 0-1,-52 0 1,52 0-16,-88 70 16,71 18-1,35 18 16,0-18-15,0-52 0,0-19 15,53-17-15,53-35-1,-53 0 1,-18 17-1,53-17 1,-35-1-16</inkml:trace>
  <inkml:trace contextRef="#ctx0" brushRef="#br0" timeOffset="90983.68">2293 12330 0,'35'0'188,"1"0"-172,52 0-16,0 0 15,35 0-15,54 0 16,-1 0-16,36 17 15,0-17-15,-89 0 16,53 18-16,-34-18 16,34 0-1,565 0 17,-142 53-1,-475-53-31,141 0 15,-19 0 1,-51 0 0,-37 0-1,19 0 1,-1 0 0,18 0-1,-106 0 1,36 0 15,-18 0-15,-18 0-1,53 0 1,88 0 0,-123 0-1,0 0 1,53 0-1,-1 0 1,-52 0 0,141 0-1,0 0 1,-18 0 0,-70 0-1,-35-18 1,70 18 15,-141 0-15,35 0-1,-35 0 1,-36 0 0,19 0-1,-19 0 1,18 0-1,1 18 1,-19-18 0,1 0-1,0 17 32</inkml:trace>
  <inkml:trace contextRef="#ctx0" brushRef="#br0" timeOffset="102046.67">2293 13847 0,'35'0'141,"71"0"-141,18 0 16,-36 0-16,35 0 15,1 0 1,564 0 15,-265-36 0,-264 36-15,123 0 0,53 0-1,-17 0 1,17 0 0,-106 0-1,-17 0 1,-1 0 15,1 0-15,-159 53-16,141-35 15,124-18 1,105 0 0,35 0-1,36 0 1,18 0-1,-106 0 1,-177 0 0,-88 0-1,-53 0 1</inkml:trace>
  <inkml:trace contextRef="#ctx0" brushRef="#br0" timeOffset="107015.64">16175 4992 0,'176'0'47,"89"0"-32,105-35-15,-17 35 16,1376 0 15,423 17 0,-830-17 1,-722 0-32,600 0 15,-424 0 1,-229-17 0,-89-36-1,-105 0 1,-53 0-1,-141 17 1,-89 36 0,-17 0-1,0 0 1,-35 0 0</inkml:trace>
  <inkml:trace contextRef="#ctx0" brushRef="#br0" timeOffset="109282.64">16140 5133 0,'0'0'0,"35"229"31,-18-141-31,-17 36 0,0-1 16,18 18-16,-18-17 15,0-1-15,0 1 16,0-36-16,0 36 31,0 105 1,0-176-1,18-36 0,17-17 0,36 0-31,352 0 16,194 0 0,283 0-1,776 0 1,176 0 15,-177 0-15,-175 0-1,-707 0 1,-211 0 0,-264 0-1,-230 18 1,0-18-16,53 0 15,1 0 1,69 0 0,19 0-1,69 0 1,-87 0 0,88 0-1,-141 0 1,-124 0 15,0 0-15,-17 0 46,17-18-46,-35 1-16,18-36 15,17-88 1,36-53 0,-54 53-1,-17-1 1,-35-34 0,-36-53-1,36 123 1,18 53 15,17 35-31,0-17 16,0-18-1,0 36 1,0-1 0,-18 0-1,18-17 1,-18 35-1,1-35 1,17-1 0,-53-16-1,35-37 1,-35 19 0,53 52-1,-17 18 1,-1-17 15,0 17-15,-52-36-1,-1 19 1,-17-36 0,-18 0-1,-70-18 1,17 54-1,35 17 1,72 0 0,34 0-1,-35 0 1,-106 0 0,89 0-1,17 0 1,35 0 31,-35 0-47</inkml:trace>
  <inkml:trace contextRef="#ctx0" brushRef="#br0" timeOffset="110406.62">18944 4957 0,'0'70'32,"0"18"-32,0 36 15,0-36-15,0 53 16,0-17-16,0-1 16,0 0-16,0 142 15,0 123 16,0-159 16,0-211-31</inkml:trace>
  <inkml:trace contextRef="#ctx0" brushRef="#br0" timeOffset="111446.62">22296 4904 0,'0'53'62,"0"35"-46,0 53-16,0-18 15,0 18-15,0 159 32,70 512-1,89-460 0,-142-352 0,19 0-31,-19 0 63,-17-35-47</inkml:trace>
  <inkml:trace contextRef="#ctx0" brushRef="#br0" timeOffset="112366.6">24941 5045 0,'0'35'62,"18"71"-62,35 70 16,-53-17-16,18 106 31,17 246 0,0-299 0,-35-177 1</inkml:trace>
  <inkml:trace contextRef="#ctx0" brushRef="#br0" timeOffset="113614.59">16633 5133 0,'0'18'31,"0"87"-15,0-16-16,18 52 15,-18-53-15,0 0 16,0 36-16,0 17 15,0-53-15,0-18 16,0 19 0,18 34 15</inkml:trace>
  <inkml:trace contextRef="#ctx0" brushRef="#br0" timeOffset="114462.58">16616 5662 0,'-18'-18'16,"71"18"15,35 18-15,0-18-16,18 18 15,-17-18-15,-19 0 16,-35 0 0,-17 0-16,0 0 46,-18-36-46,-36-69 32,1-1-17,35 35 1,0 18 0,-18 53 30,-17 0-14,18 36 93,52 69-125,0-34 15,18 0-15,35 70 16,-70-18 0,88 89-1,-36-1 1,-35-140-1,-35-18 1,36-71 62</inkml:trace>
  <inkml:trace contextRef="#ctx0" brushRef="#br0" timeOffset="115399.17">19950 5644 0,'35'53'15,"-18"18"1,1 52-16,17-52 16,-35-18-16,18 17 15,-36-87 63,1-71-78,-1-18 16,18 18 0,0-283 15,35 248-15,-35 105-1,18 0 32,17 18-31,-17 0-16,53 124 15,87 88 1,1-36 0,-106-35-1,-18-18 1,-17-34-1,-18-36 17,17-36 15</inkml:trace>
  <inkml:trace contextRef="#ctx0" brushRef="#br0" timeOffset="115749.17">20161 5874 0,'-17'-18'78,"52"-17"-63,53 17 1,71-52-16,-89 52 16,266-88-1,-72 36 1,-17-1-1</inkml:trace>
  <inkml:trace contextRef="#ctx0" brushRef="#br0" timeOffset="116799.15">23389 5380 0,'-17'0'94,"-1"0"-79,0 0-15,-17 0 16,0 0-16,-18 35 16,0 18 15,88-35 31,-17-1-46,88 36 0,-71-35-16,124 52 15,-36 1 1,-70-36-1,-53-17 1,0 0 15,0-1-15,-88 54 0,-124-36-1,53-35 1,106 18-1,36-1 32</inkml:trace>
  <inkml:trace contextRef="#ctx0" brushRef="#br0" timeOffset="117549.14">26211 5397 0,'0'-17'15,"-53"17"-15,-17 17 16,-1 54-16,-17 0 16,-18 17-16,36 18 15,17-1-15,35-52 16,18-17-1,0 87 17,124-52-1,-54-71-15,71 0-1,-52 0 1,-1 0-1,-35 0 17,-53-18-17,0-17-15</inkml:trace>
  <inkml:trace contextRef="#ctx0" brushRef="#br0" timeOffset="118549.12">17092 7056 0,'0'70'15,"0"36"-15,0 53 16,0-18 0,0 18-16,0 17 15,-53-53-15,53-34 16,0-19-16,0-17 16,18-53 15,105 0 16,-17-88-32</inkml:trace>
  <inkml:trace contextRef="#ctx0" brushRef="#br0" timeOffset="118982.11">17445 7761 0,'0'0'0,"106"0"16,70 106-1,89 70 1,-142-52 0,-52-18-1,-71-89 1,17 19-1,-158-19 1,-53 1 0,159-1-1,17-17 1,1 18 15</inkml:trace>
  <inkml:trace contextRef="#ctx0" brushRef="#br0" timeOffset="119532.1">19526 7691 0,'159'0'31,"106"0"-15,34-106-16,-87 106 15,53-36-15,70-16 16,-212-19-16,89 18 16,-89 35-16,71 1 15,-176 17 16</inkml:trace>
  <inkml:trace contextRef="#ctx0" brushRef="#br0" timeOffset="121047.08">19420 8008 0,'-17'53'16,"17"53"-16,35 35 16,-35 35-16,71-17 15,-18 53-15,17-36 16,-35-52-16,18 105 16,-53 18 15,0-141 16,0-89-32,18 1 32,194-36-47,35-70 16,564-124-1,335 89 1,-317 17 0,-246 36-1,-213 17 1,-123-18 0,-177 71-1,-34 0 1,-19 0 62,-17-53-78,0-35 16,-105-35-16,-37-72 15,-246-193 1,71-17-1,211 211 1,53 88 0,35 53-1,1 35 48,-1 18-1,1 0-46,-1 0 0,0 0-16,1 0 15,-36-17-15,-18 17 16,-211 0-1,-194 0 1,-18 0 0,0 0-1,-123 0 1,-1 0 0,442-18-1</inkml:trace>
  <inkml:trace contextRef="#ctx0" brushRef="#br0" timeOffset="126898.02">1605 4269 0,'-53'0'31,"0"0"-15,-70 35-16,-18 35 15,0-17-15,-53 71 16,0-1-16,35 18 15,-18 53-15,-87 159 32,158 282-1,106-529 0,194 70 0,-141-123-15,-35-35-16,-1-18 16,18 0-1,-17 0 1,0 106 15,-18 282-15,-53 106-1,-247 247 17,300-36-17,0-70 1,0-264 0,0-248-1,0-141 1,35-70-1,53 0 1,-52 70 0,122 71-1,37 441 1,-37 423 0,-34 159-1,-89 194 1,18-511-1,123-159 17,-123-406-32,53 35 15,-71-176 1,-17-53 0,17 0-1,-17 0 1,0 0-1,-18 17 1,52 19 0</inkml:trace>
  <inkml:trace contextRef="#ctx0" brushRef="#br0" timeOffset="140429.65">13652 4269 0,'177'-53'47,"52"53"-31,-17 0-16,17 0 15,-123 53-15,35 70 16,0 71-16,-17 53 16,105 1640 15,-405 424 0,176-2099 0,17-159-15,89-53 0,176-141-1,-88-124 1,-141 124-1,18 35 1,-71 71 0,-124 176-1,89 18 1,-88-1-16,-54 865 16,177 177-1,282 211 1,106-476-1,-158-335 17,-177-371-17,-53-141 1,-71 18 0,-70-53-1,123-53 1,1 0 62</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5:08.045"/>
    </inkml:context>
    <inkml:brush xml:id="br0">
      <inkml:brushProperty name="width" value="0.05292" units="cm"/>
      <inkml:brushProperty name="height" value="0.05292" units="cm"/>
      <inkml:brushProperty name="color" value="#FF0000"/>
    </inkml:brush>
  </inkml:definitions>
  <inkml:trace contextRef="#ctx0" brushRef="#br0">26935 6315 0,'0'17'125,"0"19"-110,-18-19 1,18 1-16,0 17 16,0 53 15,0-35-15,0-35-16,0 0 15,0 17 1</inkml:trace>
  <inkml:trace contextRef="#ctx0" brushRef="#br0" timeOffset="1104.45">26899 6068 0,'0'-18'78,"0"0"-62,18 18-16,0-17 15,17-18 1,35-107 15,-70 54 1,0 71-17,0-19 16,-17 36 16,-36 0-47,-53 0 16,-88 36 0,53 17-1,106-36 1,17-17 15,18 18-15,0-1-1,0 36 1,0-17 0,0-19-16,0 36 15,53-18 1,0 1-1,-36-36 1,19 0 0,-1 17-1,18-17 1,-18 0 0,-17 0-1,-1 0 16,19 0-15,-19 0 62</inkml:trace>
  <inkml:trace contextRef="#ctx0" brushRef="#br0" timeOffset="2464.44">27305 6138 0,'18'0'31,"17"0"-16,-17 0-15,-1 0 16,1 0-16,-1 0 16,1 0-16,17 53 31,1-53-31,-36 53 31,17-53-31,19 106 31,-36-71 1,0-70 61,0 17-93,0-35 16,0 18-16,0 0 16,0-53-1,0 70 1,0-35 0,17 53 30,18 0 33,-17 0-64,0 18-15,17 17 16,-17-17-1,52 52 1,-52 1 0,0-18-1,17-18 1,-35 0 0</inkml:trace>
  <inkml:trace contextRef="#ctx0" brushRef="#br0" timeOffset="3540.43">28099 5433 0,'35'17'47,"-35"19"-47,35 52 15,-17-35-15,17 17 16,18 71 0,35 53 15,-35-88 0,-35-88 0,-36-53 63,1-1-94,-1 19 16,-53-54-16,36 71 15,-35-70 1,-19 17 0,89 35-1,-17 18 1,-1 0 15,18 18-31,-53 17 16,36 0 15,-19 89-15,36-89-1,0 36 1,18 17 0,0-88-1,17 17 1,35 19-1,19-36 1,-19 17 0,-35 1-1,-17-18 48,35 0-48,-18-18-15,-35-17 16,36 0-16</inkml:trace>
  <inkml:trace contextRef="#ctx0" brushRef="#br0" timeOffset="4536.43">28734 6015 0,'17'-18'62,"1"18"-46,0 0 0,-1 0-1,1-17-15,0 17 16,52-18-16,-35 0 16,-17-35-1,-18 18 1,0 0 15,0 0-15,0-1-16,0 19 31,-35 17-15,17-18-1,-17 18 1,-18 0-1,35 0 1,1 0 0,-1 0 15,-17 0-15,35 35-1,0 36 1,17 17 15,36 18-15,-17-53-1,-19 0 1,1-53 0,35 0-1,-18 17 1,0-17-1,1 18 1,-19 0 0,19-1-1,-19-17 63,1-17-78,35-19 16,-18-52-16</inkml:trace>
  <inkml:trace contextRef="#ctx0" brushRef="#br0" timeOffset="5464.43">29545 5486 0,'0'-18'156,"0"0"-125,0 71 63,-18-17-94,-17 52 16,18-18-16,-36 36 15,35-35-15,-35-18 16,18 0-1,17-18 1,18-53 156,-35-35-156</inkml:trace>
  <inkml:trace contextRef="#ctx0" brushRef="#br0" timeOffset="6064.43">29069 5680 0,'35'0'63,"18"0"-63,18 0 15,-1 35-15,-52-35 16,52 18 0,-17-1-1,-17 19 1,-1-36 15,-18 0-31,19 0 16,-1 0-1,-17 0 1</inkml:trace>
  <inkml:trace contextRef="#ctx0" brushRef="#br0" timeOffset="6592.43">29951 5574 0,'0'-18'0,"-35"18"157</inkml:trace>
  <inkml:trace contextRef="#ctx0" brushRef="#br0" timeOffset="8144.43">30110 4710 0,'-18'-18'32,"0"36"-32,18 52 15,36 1-15,-19-18 16,18 0-16,-17-1 16,0 19-16,52 70 15,1 18 32,-71-142-16,0-34 79,0-1-110,0-35 15,0 0-15,0 36 16,0-36-16,0-35 16,0 52-1,0 1 1,0 17 15,18-17-15,-1 18-1,1-1 1,-1 18 15,1 0-15,0 0-1,-1 0 1,19 18 0,34 34-1,-70 37 1,71-19 0,-71-35-1,17-35 1,1 53 15</inkml:trace>
  <inkml:trace contextRef="#ctx0" brushRef="#br0" timeOffset="8856.44">30833 4322 0,'0'35'47,"35"35"-31,-17-17-1,-1 35-15,19-17 16,17 0-16,17 70 15,36 123 17,-88-246-1,-1 0-15,1-18 77,-18-18-93,0-17 16,0-1-16,0-17 16,0 18-16</inkml:trace>
  <inkml:trace contextRef="#ctx0" brushRef="#br0" timeOffset="9272.43">30921 4727 0,'0'-17'188</inkml:trace>
  <inkml:trace contextRef="#ctx0" brushRef="#br0" timeOffset="10128.44">30886 4868 0,'70'0'94,"-17"-35"-78,-18-18-16,1 53 15,17-18 1,0-34 15</inkml:trace>
  <inkml:trace contextRef="#ctx0" brushRef="#br0" timeOffset="11424.44">31186 4710 0,'35'0'47,"18"0"-32,-18 17-15,18 18 16,17-17-16,36 123 31,-70-53 16,-36-70 31,-36-18-47,1-18-31,17-34 16,18-19-16,0 0 16,0 1-1,0 17 1,0 35 0,0 1 62,18 17-63,17 17-15,18 19 16,-17-19-16,-36 1 16,17 17-1,1 0 1,-18 1-1,17-36 64,-17-53-48,0 35-31,0-35 15,0 36-15,18-54 16,17 36 0,-35-1-1,18 19-15,0-1 16,-1 18 93,1 35-93,0-17 0,34 35-16,-34-18 15,17 18-15,-17-35 16,0 35-1,-18-36 1</inkml:trace>
  <inkml:trace contextRef="#ctx0" brushRef="#br0" timeOffset="11976.44">31768 4198 0,'0'-18'46,"35"18"-46,35 0 16,1 53-16,17 0 16,-35 0-16,18-18 15,-54 1 1,124 140 15,-123-123 0</inkml:trace>
  <inkml:trace contextRef="#ctx0" brushRef="#br0" timeOffset="13887.97">27905 7408 0,'35'0'16,"71"0"-16,105-53 15,54-17-15,88-18 16,-71 52-16,0-87 15,-17 35-15,88-18 16,35 53-16,70-53 31,54-106 1,-318 107-1,-35 34 0,-124 71-31,18-35 16,-36 35-1,19-18 1,70 1 0,158-72-1,-123 36 16,-88 36-15</inkml:trace>
  <inkml:trace contextRef="#ctx0" brushRef="#br0" timeOffset="27016.01">14605 11130 0,'35'0'32,"53"0"-17,1 0-15,-36 0 16,105 18-16,-69-18 16,69 0-16,354 0 31,-159 0 16,-195 0-32,54 0 1,0 0 0,229 0-1,141 0 1,0 0-1,-141 0 1,-177 0 0,-228 0-1,17 0 1,-36 0 0,36 0-1,18 0 1,70 0 15,-106 0-15,36 0-1,-36 0 1,-17 0 0,-1-18 140,-17-70-141,0 0-15,-17-36 16,-1 54-16,18-54 16,0 36-1,0-71-15,0-70 16,-18-36 0,-52 36-1,52 35 1,18 35-1,-35 71 1,35 18 0,0 34-1,0 1 1,0 0 0,0 17-1,0 0 16,-18 1 48,-88 17-64,-88 0-15,-35 0 16,-318 0-1,-70 0 1,70 0 0,-123 17-1,70 36 1,406-53-16,-370 71 16,123-18-1,123 0 16,159-53-15,106 0 0,18 0-1,-18 0 1,0 0 0,0 0-1,18 0 1,35 70 93,0 89-109,53-18 16,-18 0-16,-17-88 15,35 159 1,35 123 0,0 18-1,-35-36 1,-53-34 0,0-142-1,0-106-15,18 18 16</inkml:trace>
  <inkml:trace contextRef="#ctx0" brushRef="#br0" timeOffset="43976.32">20867 10654 0,'0'0'0,"264"-18"0,36-35 15,71 0-15,17 18 16,-53-18-16,-18 53 16,89-17-16,-18-19 15,-70 36-15,334 0 32,512 0-1,-599 18 0,-318 88 0,-159-18-15,35 35 0,-17 71-1,53 71 1,35 0 15,-35-18-15,-18 17-1,-53-17 1,0-71 0</inkml:trace>
  <inkml:trace contextRef="#ctx0" brushRef="#br0" timeOffset="44522.32">26652 12241 0,'71'0'15,"52"36"-15,18 87 16,1-17-16,52 35 16,-18 35-16,-88-70 15,53 0-15,-70-18 16,-36-88-16,0 36 15,1-54 17,34-176-17,177-423 17,-176 458-32,88-159 31,-142 301-16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6:42.845"/>
    </inkml:context>
    <inkml:brush xml:id="br0">
      <inkml:brushProperty name="width" value="0.05292" units="cm"/>
      <inkml:brushProperty name="height" value="0.05292" units="cm"/>
      <inkml:brushProperty name="color" value="#FF0000"/>
    </inkml:brush>
  </inkml:definitions>
  <inkml:trace contextRef="#ctx0" brushRef="#br0">2487 3757 0,'-18'18'15,"18"-1"1,18 1-16,35 0 16,18-18-16,17 0 15,35 0-15,-17 0 16,70 0-1,-17 0-15,-18 0 16,36 0-16,616 0 47,-546 0-47,741-36 31,-512-17-15,371-35-1,-124 88 1,124 0 0,-212 0-1,-318 0 1,-175 0 0,-72 0-1,71 0 1,-35 0-1,53 0 1,158-17 15,1-1-15,-107 18 0,-17 0-1,-123 0 1,-36 0 15,-17 0 0,17 0-15,-17 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7:00.341"/>
    </inkml:context>
    <inkml:brush xml:id="br0">
      <inkml:brushProperty name="width" value="0.05292" units="cm"/>
      <inkml:brushProperty name="height" value="0.05292" units="cm"/>
      <inkml:brushProperty name="color" value="#FF0000"/>
    </inkml:brush>
  </inkml:definitions>
  <inkml:trace contextRef="#ctx0" brushRef="#br0">4216 5715 0,'0'0'0,"35"0"15,36 0-15,17 0 16,0 0-16,35 0 15,18 0-15,71 0 16,-35 0-16,-1 0 16,89 0-16,34 0 15,195-71 1,353-70 15,-388 53 0,-336 88-15,-17-18 0,-18-17 15,-17 18-15,-1 17-1,-35-18-15,-17 18 31,0 0-15,-1 0 15,1-18 63,-18 1-78,0-54-16,0 1 15,0-1-15,0 18 16,-53-53 0,0-17-1,36 52 1,17 54-1,-18-1 1,18-17 0,-18-1-1,1 1 1,-1 17 0,18 1-1,0-1 1,-18 1-16,1-1 15,-19 0 1,-34 18 15,-89-70-15,-141 52 0,36-88-1,-36 36 1,-35 52-1,35 0 1,53 18 0,-35 0-1,-142 53 1,-87 36 0,317-72-1,35 1 1,0-1-1,18 19 1,18-19 15,17 1-15,35-18 0,36 0-1,17 18 1,1-18 15,-1 35 47,18 18-62,0 35-16,0 0 15,53 18-15,53 176 16,0-88 0,-53-53 15,-36-105-15</inkml:trace>
  <inkml:trace contextRef="#ctx0" brushRef="#br0" timeOffset="4272">4727 12347 0,'18'0'16,"52"0"-1,-17 0-15,0 0 16,35 0-16,1 0 15,-19 0 1,1 0-16,17 0 16,0 0-16,-17 0 15,-36 0 1,265 0 15,282-35 0,-212-18-15,-105 18 0,-124 35-1,-70 0 1,-54 0 0</inkml:trace>
  <inkml:trace contextRef="#ctx0" brushRef="#br0" timeOffset="5192.56">4410 13247 0,'0'-18'0,"17"-17"16,72 35-1,34-18-15,-17 18 16,70 0-16,1 0 15,-1 0-15,89 0 16,105 0-16,-105-17 16,140 17-1,230-71 17,-441 18-1,-176 53 78,0 0-93,35 0-16,52 0 15,-34 0-15,-1 0 16,-34 0 0,34 0-1</inkml:trace>
  <inkml:trace contextRef="#ctx0" brushRef="#br0" timeOffset="14328.34">8714 7073 0,'0'-53'31,"53"0"-15,-18 0-16,53-88 15,18 35-15,35-88 16,-53 89-16,53-36 16,106-124-1,265 0 17,-71 177-1,-335 88-16,52-17 1,-52 17 0,106-89 15,-124 89-31,71-17 16,-89 17-1,-34 17 1,16 19-1,-16 105 1,17-53 0,52 71-1,-16-36 1,-36-35 0,-18-17-1,0-36 1,0 0-1,-17 1 17</inkml:trace>
  <inkml:trace contextRef="#ctx0" brushRef="#br0" timeOffset="15173.93">11606 6615 0,'0'0'0,"106"17"0,35 89 16,-35-18-16,53 36 15,35-18-15,-71-36 16,-17 1 0,-35-36-16,-36 0 15,-17-35 17,-1 0-17,-17-282 16,0-18-15,18 88 0,35 36-1,-18 35 1,-17 35 0</inkml:trace>
  <inkml:trace contextRef="#ctx0" brushRef="#br0" timeOffset="26856.82">16316 6932 0,'18'-53'78,"87"-70"-78,19-18 16,17-1-16,71-16 15,1252-671 17,353 105-1,-1482 636-16,-18 53 1,-105 35 0,-1 0-1,72 88 17,-72 36-17,-17 34 1,-35 36-1,-53-17 1,-71-71 0,36 52-1,-71-105-15,70 53 16,-34-35 0,-19-1-1,1-17 1,0 18-1,34 35 1,-52-89 0,18 19 15</inkml:trace>
  <inkml:trace contextRef="#ctx0" brushRef="#br0" timeOffset="27389.82">21890 5980 0,'0'0'0,"141"105"0,18 37 16,17 34-16,-17-70 15,-89-18-15,19-18 16,-54-17-16,-35-35 15,18 0 17,123-89 15,-18-70-32,1-88 1,-36-89-1,-35 159 1,17 71 0</inkml:trace>
  <inkml:trace contextRef="#ctx0" brushRef="#br0" timeOffset="30464.09">26000 6526 0,'0'-17'78,"17"-54"-63,-17-17-15,36-71 16,17 36 0,405-689 15,89 336 0,-230 317-15,-158 106-1,-18 53 1,-35 0 0,0 0-1,53 36 1,88 70-1,-71-18 1,-105-53-16,34 53 16,-16 36 15,-36 70-15,52 53-1,-52-71 1,-35-70-1,-18-18 1,18-53 0</inkml:trace>
  <inkml:trace contextRef="#ctx0" brushRef="#br0" timeOffset="31039.08">28557 5838 0,'0'0'0,"36"53"0,34 18 15,54 88 1,-1 17 15,-105-158 16,123-36-16,18-529 1,-71 142-1</inkml:trace>
  <inkml:trace contextRef="#ctx0" brushRef="#br0" timeOffset="31808.08">30586 4304 0,'-18'0'0,"-52"88"15,17 53 1,-18-17-16,18 34 16,-53 19-16,18-36 15,35-35-15,0-36 16,18 1-16,17-54 15,1 19 17</inkml:trace>
  <inkml:trace contextRef="#ctx0" brushRef="#br0" timeOffset="32657.09">29792 4445 0,'35'0'47,"36"35"-31,17 36-16,36 17 15,52 35-15,53 54 16,265 211 15,-406-318 16,-105-70 0,-1 0-31,0-17-16,1-1 15,-1 1 1</inkml:trace>
  <inkml:trace contextRef="#ctx0" brushRef="#br0" timeOffset="33648.1">30815 4516 0,'71'52'63,"-18"1"-63,105 71 31,-122-89-16,-19-35 1,-17 18 0,18-18-1,0 0 1,70-36 0,-71-105-1,1 53 1,17 0-1,-35 53 1,0 17-16,0 36 141,0 70-141,0 0 15,0 0-15,0 18 16,0-71-16,0 54 16,0-19-1,18-17-15,0 71 16,-18-72-1,0 19 1,0-53 0</inkml:trace>
  <inkml:trace contextRef="#ctx0" brushRef="#br0" timeOffset="34912.08">31838 4692 0,'71'-18'125,"35"1"-110,17 17-15,-35-36 16,177-17 15,-230 18 0,-17 35-15,-18 18 78,-53 35-79,18-18-15,-18 36 16,-53 70 0,-71 70-1,54-70 1,70-70-1,-18 35 1,1-36 0,52-17-1,-17-17-15,176-54 94,71-53-78,-53 1-16,17 17 15,-53 18-15,-17 17 16,18 0 0,-1-35-1</inkml:trace>
  <inkml:trace contextRef="#ctx0" brushRef="#br0" timeOffset="60405.16">31150 9701 0,'18'53'94,"0"0"-94,17 35 16,-35 1-16,17 16 15,-17 37-15,0-90 16,0 37-16,0-36 15,0-1-15,0 1 16,0 18 15,0-53-31,-35 17 47,-18-17-31,18-18-1,0 0 1,-18 0 0,-35 0-1,35 0-15</inkml:trace>
  <inkml:trace contextRef="#ctx0" brushRef="#br0" timeOffset="61016.16">30533 9825 0,'35'-35'16,"-17"17"0,-1 0-16,19 18 15,-1-17-15,0 17 16,18-36-16,-35 36 15,-1-17-15,19 17 16,-19 0 0,89-36 15,53-69 0,-124 87-15,18 0-1,-18-17 1</inkml:trace>
  <inkml:trace contextRef="#ctx0" brushRef="#br0" timeOffset="61922.16">32385 9437 0,'-35'0'31,"-1"0"-31,1 0 16,0 0-16,-53 17 31,35 54-16,17-53-15,1 35 16,-35 35 0,52-35 15,18-18 47,18-35-78,17 18 16,-17-1-16,17 18 15,-18-35 1,36 18-16,0 35 16,0-18-1,0 18 1,-35-17-1,-18 34 1,0 18 0,0-17-1,-53-1 17,0-34-17,-18-1 1,18-35-1,18 0 1,18 0 0,17-53 15,-18 35-15</inkml:trace>
  <inkml:trace contextRef="#ctx0" brushRef="#br0" timeOffset="62536.16">31080 11342 0,'53'0'31,"70"-18"-31,-17-35 16,-18 18-16,18 17 16,-18-17-16,-53 17 15,36 18-15,-53-17 16</inkml:trace>
  <inkml:trace contextRef="#ctx0" brushRef="#br0" timeOffset="63096.16">31468 11712 0,'35'0'63,"0"-17"-48,1-1 1,52-17 15,-71 35-15,19 0 31,-19 0-32</inkml:trace>
  <inkml:trace contextRef="#ctx0" brushRef="#br0" timeOffset="64544.16">29951 9225 0,'35'-35'47,"177"-36"-47,70 18 15,53-52-15,-35 52 16,35 0-16,-70 35 16,317-52-1,-141 34 17,-230 36-1,-52 0 0,-141 0-15</inkml:trace>
  <inkml:trace contextRef="#ctx0" brushRef="#br0" timeOffset="66424.16">29739 9243 0,'0'0'0,"18"159"0,17 17 16,-17 0-16,-1 54 15,-17 17-15,0-18 16,0 35-16,0-34 16,0 70-16,53-124 15,-53 53-15,0-17 16,0 17-16,18-35 15,35 159 17,-36-318-1,1-17 31,35-36-46,106-17-16,0-35 16,87-54-1,178 71 1,193 0 0,-88 53-1,-176 0 1,-159 18-1,-141-1-15,53 36 16,-88-35 0,-1-18 31,1 0-16,35 0-16,-18 0 1,-17 0 0,70 0-1,-18-53 1,19-35 0,-54 35-16,0-35 15,18-18 1,18 0-1,-71-17 1,0-36 0,0-17-1,0-71 17,0-71-17,0 18 1,0 36-1,0 52 1,-36 18 0,-17 70-1,36 36 1,-19-18 0,19 36-1,-18-1 1,-18-17-1,35 53 1,0 0 0,-17-36-1,35 53 17,0-35-17,-18 53 1,1-52-1,17 16 1,-35-17 0,35 0-1,0 36 1,0-1 15,0-17-15,-18 17 15,18 1 0,0-1-15,0 0 0,0 1-1,0-19 1</inkml:trace>
  <inkml:trace contextRef="#ctx0" brushRef="#br0" timeOffset="98153.81">8855 4815 0,'17'18'62,"36"17"-62,-53-17 16,36 0-16,-1-1 16,-18-17-1,1 0-15,0 0 16,211-123 15,-70-195-15,52-35-1,19 54 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8:44.141"/>
    </inkml:context>
    <inkml:brush xml:id="br0">
      <inkml:brushProperty name="width" value="0.05292" units="cm"/>
      <inkml:brushProperty name="height" value="0.05292" units="cm"/>
      <inkml:brushProperty name="color" value="#FF0000"/>
    </inkml:brush>
  </inkml:definitions>
  <inkml:trace contextRef="#ctx0" brushRef="#br0">2628 4039 0,'53'0'47,"18"0"-47,-1-17 16,18-1-16,54 18 16,16-18-16,54 1 15,53-36 1,317-18-1,599 71 17,-193 0-1,-529 0-15,17 0-1,71 0 1,105-53-1,1 53 1,70 0 0,-423 0-16,194 0 15,-88 0 1,-18 0 0,18 0 15,-160 0-16,-52 0 1,-17 0 0,-36 0-1,0 0 1,-106 0 0,18 0-1</inkml:trace>
  <inkml:trace contextRef="#ctx0" brushRef="#br0" timeOffset="1817">3193 5415 0,'88'0'62,"35"0"-62,54 0 16,-36 0-16,106 0 15,917 0 17,-900 0-32,442 0 46,-547 0-30,-89 0 0,-34 0-1,-1 0 1,18 0 0,35 0-1,-17 0 1,-19 0-1,19 0 1,-53 0 0,17 0-1,-17 0 32,-1 0-31,1 0-1,35 0 1</inkml:trace>
  <inkml:trace contextRef="#ctx0" brushRef="#br0" timeOffset="2856">7920 5397 0,'88'0'15,"88"0"1,36-52-16,123-1 16,-53 53-16,71 0 15,71 0-15,-125 0 16,1-18-16,-17 18 15,-19 0-15,36 0 16,423 0 15,-211 0 1,-371 0-32,53 0 31,53 0-16,35-53 1,-123 35 0,-18-17-1,35 0 1,18 17 0,-70 1-1,-1 17 1,18 0-1,106 0 1,-159 0 0,18 0-1,-18 0 1,36 0 15,-36 0-15,0 0-1,1 0 1,-54 0 0,-18 0 15</inkml:trace>
  <inkml:trace contextRef="#ctx0" brushRef="#br0" timeOffset="5808">3175 6826 0,'0'0'0,"212"0"16,35 0-16,123 0 15,53 0-15,-70 0 16,70 0-16,1 0 16,-1 0-16,0 0 15,265 0 1,300 0 15,-106 0 0,-159 53 1,-582-35-32,71-18 31,-88 0-16,-19 0 1,-52 0 0,-35 0-1</inkml:trace>
  <inkml:trace contextRef="#ctx0" brushRef="#br0" timeOffset="7088">12347 6738 0,'106'0'63,"106"0"-63,-36 0 15,36 0 1,105 0-16,1 0 16,123 0-16,53 0 15,-212 0-15,512 0 31,-54 0 1,-651 0-17,-54 0 1,-17 0 31,-1 0 15</inkml:trace>
  <inkml:trace contextRef="#ctx0" brushRef="#br0" timeOffset="9952">17674 6844 0,'124'0'63,"34"0"-63,36 0 16,18-18-16,0 18 15,193 0 1,495 0 15,-177 0 0,-141 0 1,-423 0-32,194 0 31,0-53-16,35 53 1,-124 0 0,36 0-1,0 0 1,-88 0 0,52 0-1,-34-17 1,-36-1-1,-18-53 1,0 71 0,-52 0-1,-18 0 1,-89 0 0,19 0 15,-19 0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9:06.278"/>
    </inkml:context>
    <inkml:brush xml:id="br0">
      <inkml:brushProperty name="width" value="0.05292" units="cm"/>
      <inkml:brushProperty name="height" value="0.05292" units="cm"/>
      <inkml:brushProperty name="color" value="#FF0000"/>
    </inkml:brush>
  </inkml:definitions>
  <inkml:trace contextRef="#ctx0" brushRef="#br0">2328 4163 0,'18'0'47,"70"0"-31,36 0-16,17 0 15,53 0-15,176 0 16,477 0 15,176 0 16,-247 17-31,-212 19-1,36-36 1,-71 0 0,-194-18-1,-105-88 1,-177 89-16,0-19 15,-18 36 1,0 0 15,36 0-15,52 0 0,-35 0-1,-52 0 16,-19 0-15,1 0 0,0 0-1</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9:51.444"/>
    </inkml:context>
    <inkml:brush xml:id="br0">
      <inkml:brushProperty name="width" value="0.05292" units="cm"/>
      <inkml:brushProperty name="height" value="0.05292" units="cm"/>
      <inkml:brushProperty name="color" value="#FF0000"/>
    </inkml:brush>
  </inkml:definitions>
  <inkml:trace contextRef="#ctx0" brushRef="#br0">13635 10425 0,'17'35'47,"1"-35"-32,0 0-15,52 0 16,89 0 0,335-335 15,-212 0 0,-211 264-15</inkml:trace>
  <inkml:trace contextRef="#ctx0" brushRef="#br0" timeOffset="671.99">14640 9472 0,'0'-18'78,"71"1"-62,-18-1-16,53 1 15,-36-19-15,-35 19 16,36-1-16,-18 0 16,-35 89 62,-18 17-78,35 88 15,-35-87 1,0 34 0,0-17-1,0-88 1,0-36 62</inkml:trace>
  <inkml:trace contextRef="#ctx0" brushRef="#br0" timeOffset="1265.97">15946 8555 0,'35'70'15,"18"1"1,-18 52-16,0 1 15,1-18-15,-1 70 16,-35-141-16,0 36 16,0-53-16,0 35 15,0-36-15,17-17 47,-17-35 16</inkml:trace>
  <inkml:trace contextRef="#ctx0" brushRef="#br0" timeOffset="2199.98">16598 8378 0,'0'18'0,"0"70"16,0 0-16,-70 36 16,34-71-16,-34 70 15,-1-52-15,18 17 16,18-88-16,35 18 31,18-18 78,52-18-109,36-35 16,-35 18-16,17 35 16,106-18-1,-88 18 1,-36 0 0,-52 18 46,0 52-46,-1-70-1,1 71-15,-18 0 16,0-54 0,0-34 109</inkml:trace>
  <inkml:trace contextRef="#ctx0" brushRef="#br0" timeOffset="2697.96">17357 8502 0,'88'88'0,"-53"0"15,71 71-15,-35-71 16,-1 36 15,-52-71 16,-36-142-16,-17 54-15</inkml:trace>
  <inkml:trace contextRef="#ctx0" brushRef="#br0" timeOffset="3347.96">17022 7990 0,'0'-17'47,"17"-1"-32,18 18-15,18-35 16,-17 0-16,-1-1 16,-35 19-1,18-1-15,-18-17 16,0 17 0,0-35-1,-18 53 1,-70 0-1,0 0 1,-18 53 0,35 35-1,71 0 1,35 71 0,89-106-1,17 18 16,-88-54-15,-35-17 31,-1 0-31,89-53-1,0 18-15</inkml:trace>
  <inkml:trace contextRef="#ctx0" brushRef="#br0" timeOffset="4264.96">17727 7532 0,'18'-18'32,"52"71"-17,36 71-15,106 211 16,-36-53 0,-70-106-1,-88-70 1,-1-88 46,1-18-46,-18-53 0,0 18-1,-53-54 1,-18 1-1,1 0 1,17 35 0,18 35-1,-1 18 1,19 0 15,-19 0-15,19 0-16,-124 142 31,105-72-15,36 1-1,18-54 1,35-17 0,18 0-1,17 0 1,18 0-1,-1-17 1,-34-19 0,17-34-1,-17 35 1,-54 35 0,-17-18 46</inkml:trace>
  <inkml:trace contextRef="#ctx0" brushRef="#br0" timeOffset="5559.97">17498 10495 0,'0'0'16,"-53"-35"-16,-18-18 0,36 35 15,-18 18-15,18-17 16,0 17-16,-18 0 16,35 0-1,-35 17-15,18 1 16,0 17-16,-18 106 16,35 124 15,89-124 16,228-106-16,-87-123-15,-53-71-1,-71 54 1,-70 34-1,-18 18 1,0 35 62,-18 1-47,18-1-15,-18 0 0,18 107 77,53 52-77,0 18-16,18-18 16,17 0-16,-53-71 15,36 54 1,-54-89-16,1-35 16,-18-88 93,0 0-93</inkml:trace>
  <inkml:trace contextRef="#ctx0" brushRef="#br0" timeOffset="6498.12">18468 9984 0,'-18'0'16,"-17"0"-1,-53 0 1,35 0-16,0 0 16,18 0-16,-1 17 15,19-17-15,-19 53 16,36-18-16,0 54 15,0-19 1,18 54 15,35-89 1,35-35-17,53-35 1,-88-54-1,-17 37 1,-19 34 0,-17-17-1,18 35 1,-18-18 0,0 0-1,0-17 1,0 17-1,0-17 1,0 18 0,53 105 62,-36-35-78,36 88 15,-35-53-15,35 106 16,35 53 0,-17-53-1,-54-141-15,-17-36 16,18 1 0,-18-88 15,0-142-16</inkml:trace>
  <inkml:trace contextRef="#ctx0" brushRef="#br0" timeOffset="7147.87">19456 9366 0,'0'71'32,"0"105"-17,0-70-15,0 106 16,0-71-16,0-18 15,0 1-15,0-36 16,0-35 0,-36 70 15,19-123 31,-54-53-62,36-88 16,-18 71-16</inkml:trace>
  <inkml:trace contextRef="#ctx0" brushRef="#br0" timeOffset="7731.87">18803 9648 0,'18'0'47,"-1"0"-31,19 0-1,-19 0 1,36-17 0,-53-1-1,0-17-15,0-53 16,0 17 15,-17 54-15,-72 17-1,-17 0 1,18 17 0,71 18-1,-1 36 1,18-53-1,0 17 1,35 18 0,53-36-1,-17 36 1,-18-17 0,35-1-1,-17 0 1</inkml:trace>
  <inkml:trace contextRef="#ctx0" brushRef="#br0" timeOffset="8360.87">19879 9825 0,'35'17'63,"-35"72"-63,53 69 16,18-52-16,-1 18 15,36-1 1,-35-70 15,-1-71 0,-70-140-15,-17 17 0,-72 0-1,-16 35 1,69 70-1,-17 36 1,36 0 0,-36 0-1,35 0 32,1 0-31,-1 36-1</inkml:trace>
  <inkml:trace contextRef="#ctx0" brushRef="#br0" timeOffset="8855.87">18997 12241 0,'0'0'0,"53"-70"0,35-18 16,-53 35-16,301-141 15,69-71 1,-34 53 15,-195 107-15,-123 87-1</inkml:trace>
  <inkml:trace contextRef="#ctx0" brushRef="#br0" timeOffset="9230.86">19526 12435 0,'0'0'0,"36"-17"78,-1-19-78,106-16 15,-35-19-15,0 18 16,158-70 0,-70 17-1,-123 53 1,-71 35 0,17 1-1</inkml:trace>
  <inkml:trace contextRef="#ctx0" brushRef="#br0" timeOffset="17504.83">2346 3969 0,'18'-18'94,"17"18"-79,106 0-15,106 0 16,-35 0-16,87 0 16,-16 0-16,-19 0 15,54 0-15,35 0 16,176 0-1,229-53 17,-35 53-1,-246-53-15,-178 53-1,107 0 1,-229 0-1,211 0 1,-177 0 0,-52-17-1,-71 17 1,18-18 0,35 0-1,36-17 1,70-18-1,-18-17 1,-123 52 0,-53 0-1,-36 1 1,18 17 46,36 0-46</inkml:trace>
  <inkml:trace contextRef="#ctx0" brushRef="#br0" timeOffset="20176.22">24007 6103 0,'-36'0'0,"36"124"16,-17 52-16,17 0 16,0-17-16,0 35 15,0-70-15,0-1 16,35 36-16,18-53 16,0-36-1,229 54 16,0-177 1,-211-159-17,-54 36 1,-17 35 0,0-1-1,0 72 1,0 35-1,-17-1 17,-1 19-17,18-19-15,0-69 16,0-37 0,53 19-1,-35 52 1,-18 36-1,17 0 1,1 35 31</inkml:trace>
  <inkml:trace contextRef="#ctx0" brushRef="#br0" timeOffset="20720.22">26035 6121 0,'0'0'0,"0"123"0,0 1 15,53-1-15,-53 159 47,0-158 0,0-107-16,0 1 1</inkml:trace>
  <inkml:trace contextRef="#ctx0" brushRef="#br0" timeOffset="21184.38">25559 5803 0,'35'-35'47,"36"17"-32,158-70-15,-17 35 16,176-141-1,105-18 17</inkml:trace>
  <inkml:trace contextRef="#ctx0" brushRef="#br0" timeOffset="22056.38">26070 5962 0,'0'0'0,"0"159"16,0-18-16,-17 18 15,17-54-15,0 1 16,0 35-16,0-88 16,0 0-16,-36 0 15,36-18 1,0 71 15,0 0 16,-17-53 0</inkml:trace>
  <inkml:trace contextRef="#ctx0" brushRef="#br0" timeOffset="22680.37">25488 7620 0,'71'0'31,"17"0"-15,35-18-16,89 18 16,-124-17-16,106-54 15,-123 54 1,-1-1-16,-70 0 15,36 18 17</inkml:trace>
  <inkml:trace contextRef="#ctx0" brushRef="#br0" timeOffset="24648.37">22948 9155 0,'0'17'15,"141"-17"1,89 0-16,69 0 16,142 0-16,159 0 15,0 0-15,-53 0 16,705 0-1,759 71 17,-1641-54-1,-352-17 47,17-105-62,-35-19-16,35-105 15,1 17 1,-1-405 0,-35-36-1,0 36 1,0 35-1,-123-18 1,-54 141 0,142 248-16,-36-124 15,54 52 1,-1 54 0,-17 70-1,-18 36 1,35 52 15,1 36 0,-1 35-15,0 0 0,-35 0-1,-123-18 1,35 18-16,-247 0 15,-300 0 1,-564 0 0,-71 159-1,282-88 1,247-71 0,212 0-1,229 0 1,195 0 15,105 0-15,35 0 140,-17 70-140,-36 124-16,71 18 15,-53 0-15,53 105 16,0 212 15,0-88-31,0 353 16,265 335-1,-36-194 1,0-318 0,-176-317-1,0-177 1,-53-105-1,18 0 1,0-18 15,-1 0-15,1 0 187,0 0-187,-18-36-16</inkml:trace>
  <inkml:trace contextRef="#ctx0" brushRef="#br0" timeOffset="26514.42">23036 10936 0,'0'0'0,"106"176"0,-53 89 15,18 0-15,-54-54 16,54 1-16,-18-89 15,-36 1-15,19-71 16,-19 35-16,-17-53 16,0-17-1,0 17 17,0-70 14,-17 0-46,-1-106 16,18 17 0,53 1-1,123 17 1,18 88 0,-35 18-1,-71 0 1,-17 0 15,-36 35-31,18 71 16,-53 18-1,0-18 1,-35 35 0,-71-35-1,-141-71 1,-70 88-1,211-123 1,53 0 0,35 0-1,-35 0 1,18-35 0,17-18 15,1 18 0,34-18-31</inkml:trace>
  <inkml:trace contextRef="#ctx0" brushRef="#br0" timeOffset="27736.41">24289 11942 0,'17'70'47,"36"36"-47,0 0 16,-35-36-16,-1-52 15,19 35-15,-36-36 16,17 1 0,54-18 15,88 0 0,-142 0-15,-17-106 15,0 18-15,0 18-1,-17 17 1,17 17-16,-36 19 16,19-19-1,17 19 157,0-1-156,0 1-1,17-1-15,1 0 16,0 18 0,-1 0 187,-17 18-188,18 17 1,35 36-16,-53-18 16,53 35-1,-36-18 1,1-52 124</inkml:trace>
  <inkml:trace contextRef="#ctx0" brushRef="#br0" timeOffset="28184.41">25082 12065 0,'18'-18'16,"35"36"0,-35 35-16,-1-35 15,19 52 1,-19-52 15,-52-36 16</inkml:trace>
  <inkml:trace contextRef="#ctx0" brushRef="#br0" timeOffset="28744.41">25100 11553 0,'-18'-17'16,"18"-18"0,0 17-1,0 0-15,0-17 16,0 17 15,-17 18 47,-1 0-62,18 18-1,0 0-15</inkml:trace>
  <inkml:trace contextRef="#ctx0" brushRef="#br0" timeOffset="29216.41">25294 11095 0,'18'-18'15,"52"71"1,-17 18-16,0 70 16,0-53-1,35 141 1,-70-123-16,17 53 16,0-53-1,-35-53 1</inkml:trace>
  <inkml:trace contextRef="#ctx0" brushRef="#br0" timeOffset="30065.43">26158 10989 0,'18'0'31,"35"106"-31,-18 17 16,53 36-16,-17-53 16,-53-36-1,-18-17 1,17-17-1,-17-19 48,0-34-16,0-54-47,-17 18 15,-19 18-15,19-18 16,-19 35 0,-16 1-1,-37-1 1,1 18 0,35 18-1,36-1-15,-1 54 16,18-1-1,0 19 1,0-19 0,53-17-1,-35-53 1,-1 0 15,1 0-15,35 0 15,17 0-15,36-70-1,-18-1 1,-70 36-16,88-1 16</inkml:trace>
  <inkml:trace contextRef="#ctx0" brushRef="#br0" timeOffset="30681.41">27093 10936 0,'-70'-18'31,"17"-17"-31,18 35 16,-18 0-1,0 53 1,0 18 0,35-1-1,18-52 1,0 17 0,0-17-16,106 88 15,-35-89 1,70 54 15,-53-36-15,-53-35-1,-17 35 1,-18-17 0,0 53-1,0-19 1,-18-16-1,1-1 1,-213-141 15,36-105-15</inkml:trace>
  <inkml:trace contextRef="#ctx0" brushRef="#br0" timeOffset="30980.4">26688 10724 0,'0'89'47,"0"-19"-47,0 18 16,-18 18-16,0-35 15,18 35 1,-35 52 0,-35-17-1,-36 18 1</inkml:trace>
  <inkml:trace contextRef="#ctx0" brushRef="#br0" timeOffset="31416.4">24659 13176 0,'0'18'16,"124"-53"-16,123-89 15,0-52-15,17 52 16,195-70 0,-177 88-1,-106 53 1,-70 1-1</inkml:trace>
  <inkml:trace contextRef="#ctx0" brushRef="#br0" timeOffset="31767.42">24642 13776 0,'35'-53'0,"53"0"16,71-53-16,17 36 15,195-124-15,634-194 16,-299 88 0,-301 106-1,-299 176 1,-88 18 15</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0:31.158"/>
    </inkml:context>
    <inkml:brush xml:id="br0">
      <inkml:brushProperty name="width" value="0.05292" units="cm"/>
      <inkml:brushProperty name="height" value="0.05292" units="cm"/>
      <inkml:brushProperty name="color" value="#FF0000"/>
    </inkml:brush>
  </inkml:definitions>
  <inkml:trace contextRef="#ctx0" brushRef="#br0">6244 3933 0,'35'0'32,"124"0"-32,35 0 15,53-35-15,18 18 16,35-54-16,52 71 16,-34 0-16,-18-35 15,53 35-15,793-88 31,-511 88 16,-459-36-31,-87 36 0,69 0-1,-105 18 1,-35-18-1,0 0 1,17 0 47,-18 0-48,54 0-15</inkml:trace>
  <inkml:trace contextRef="#ctx0" brushRef="#br0" timeOffset="1733.99">14658 3916 0,'18'0'62,"17"0"-46,0 0 0,18 0-1,-35 0 1,52 0-1,142 0 1,70 0 0,18 0-1,123 0 1,-17 0 0,-53 0-1,-36 0 1,-17 0-1,-35 0 17,-89 0-17,106 0 1,-105 0-16,193 0 16,53 0-1,71 0 1,-88 0-1,-18 0 1,-123 0 0,-71 0-1,53 0 1,17 0 0,-140 0-1,52 0 1,-52 0 15,87 17-15,-34 36-1,-89-53 1,-18 0 0,-34 0-1,17 0 1,-18 0-1,18 0 64,-36 0-79</inkml:trace>
  <inkml:trace contextRef="#ctx0" brushRef="#br0" timeOffset="7589.47">2611 5592 0,'52'0'32,"125"0"-17,140 0-15,89 0 16,70 0-16,124 0 15,-230 0-15,-193 0 16,687-53 0,494 229 15,-1058-123 0</inkml:trace>
  <inkml:trace contextRef="#ctx0" brushRef="#br0" timeOffset="8469.46">8855 5362 0,'35'0'46,"106"0"-46,53 0 16,18 0-16,52 0 16,54 0-1,1746 0 17,-883-17-1,-669 17-16,-371 0-15,106 0 16,-124 0 0,1-53-1,-89 53 1,1 0 0,-1 0-1,88 0 1,36 0-1,70 0 17,-17 0-17,-71 0 1,124 0 0,-107 0-1,-87 0 1,-53 0-1</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0:44.092"/>
    </inkml:context>
    <inkml:brush xml:id="br0">
      <inkml:brushProperty name="width" value="0.05292" units="cm"/>
      <inkml:brushProperty name="height" value="0.05292" units="cm"/>
      <inkml:brushProperty name="color" value="#FF0000"/>
    </inkml:brush>
  </inkml:definitions>
  <inkml:trace contextRef="#ctx0" brushRef="#br0">2822 4075 0,'35'-18'16,"1"18"-16,52 0 16,35 0-16,-52 0 15,35 0-15,194 0 16,52 0-16,125 0 15,158-71-15,229 36 16,71 35 31,-706 0-16,-211 0-15,17-35 31</inkml:trace>
  <inkml:trace contextRef="#ctx0" brushRef="#br0" timeOffset="964.99">9084 3828 0,'88'0'94,"0"0"-94,1 0 15,16 17-15,72-17 16,669 0 15,-140 0 16,-600 0-31,-36 0-1,1 0 1,52 0-1,-52 0 1,17 0 0,0 0-1,54 0 1,-37 0 0,1-17-1,-35 17-15,52 0 16,-52 0-1,-36 0 17,-17 0-17,-1 0 1,1 0 0,0 0-1,35 0 1,17 0-16</inkml:trace>
  <inkml:trace contextRef="#ctx0" brushRef="#br0" timeOffset="1719.99">13794 3828 0,'0'0'0,"17"0"0,36 0 16,18 0-1,70 0-15,-88 0 16,88 0-16,71 0 16,-71 0-16,35 0 15,-17 0-15,211 0 16,336 0 15,-336 0 16,142-18-16,-283 18-31,106 0 16,18 0-1,-89 0 1,-17 0 0,53 0-1,-70 0 1,-107 0 0,-17 0-1,-36 0 1,36 0-1,35-18 17,-35-17-17,-88 35 1,17 0 0</inkml:trace>
  <inkml:trace contextRef="#ctx0" brushRef="#br0" timeOffset="4960.35">20020 8026 0,'0'0'0,"35"106"0,-17 17 16,53 71-16,34 18 15,-34-18-15,-36-53 16,-17 18-16,35 17 15,-18-17-15,-35 17 16,0-52 31</inkml:trace>
  <inkml:trace contextRef="#ctx0" brushRef="#br0" timeOffset="5936.35">20073 8361 0,'0'0'0,"0"-35"16,0-18-1,0 35-15,0-35 16,0 35-16,0-34 16,18 16-1,35-34-15,123 34 31,53 36 1,-193 0-17,-1 0 1,-18 0 0,54 53-1,-71 18 1,88 123-1,-282 106 17,35-159-17,54-71 1,87-70 0,36 0 93,52 18-109,54 17 16,-54-17-16,54 53 15,34-1-15,1 71 16,-88-88-1,-71-35 17</inkml:trace>
  <inkml:trace contextRef="#ctx0" brushRef="#br0" timeOffset="6615.35">21414 8925 0,'0'-17'32,"17"17"-17,19 0 1,16 0-1,-34 0-15,53 0 16,34 0 0,-87-53-1,-18 0 1,0 0 0,0 18-1,-18-1 1,-52 36-1,-18 0 17,-53 0-17,52 0 1,-16 106 0,87-35-1,-35 105 1,53-158-1,0 17 1,0 0 0,53-35 46,-18 0-62,89-17 16,52-36-1,71-18 1</inkml:trace>
  <inkml:trace contextRef="#ctx0" brushRef="#br0" timeOffset="7282.37">22119 8537 0,'-17'0'46,"-54"71"-46,53 35 16,18-18 0,0 35-1,0-17 1,0-88 0,18-1-1,-18-34 32,0-54-31,0 18-16,0 0 15,-18 0-15,1 1 16,-1-1 0,0 53-1,18 17 63,71 54-78,35 35 16,35 17 0,71 36-1,-107-89 1,-69-70-1,-19-17 17,1-124-17,70-53 1</inkml:trace>
  <inkml:trace contextRef="#ctx0" brushRef="#br0" timeOffset="7665.35">22701 8414 0,'0'0'0,"-70"0"16,70 106-16,35 35 16,-17 0-1,70-53 1,-53-53 0,71-35-1,123-70 1,-141-107-1,-35-105 17,-53 194-32,0-124 15,-17 89 1,-1 87-16</inkml:trace>
  <inkml:trace contextRef="#ctx0" brushRef="#br0" timeOffset="7948.34">23019 7673 0,'0'35'16,"35"89"-16,18 17 16,53 0-16,-18-18 15,-53-17-15,53 35 16,-17-53-16,-53-17 15,-1-18 17,-17-35-1,-53-36 0,18-35-15</inkml:trace>
  <inkml:trace contextRef="#ctx0" brushRef="#br0" timeOffset="8198.34">23248 8343 0,'0'-70'15,"0"17"1,88-88-16,-52 123 16,-36 0-1,105-70 1,-87 35 0,17 53-1</inkml:trace>
  <inkml:trace contextRef="#ctx0" brushRef="#br0" timeOffset="9547.34">24642 7832 0,'0'-18'31,"158"-35"-31,89-17 16,-53-19-16,-141 72 15,35-19-15,-17 1 16,52 18-16,-70 17 16,53-18-1</inkml:trace>
  <inkml:trace contextRef="#ctx0" brushRef="#br0" timeOffset="10031.33">25453 7003 0,'-18'-18'16,"36"-17"0,70 35-16,0 0 15,89 0-15,-54 0 16,18 70-16,89 36 15,-36 35 17,-177-53-17,-17 1 1,0 69 0,-53-34-1,-141 17 1,106-88-1,53-36 1,17 1 15</inkml:trace>
  <inkml:trace contextRef="#ctx0" brushRef="#br0" timeOffset="15071.53">2628 5292 0,'18'0'78,"52"0"-62,36 0-16,-18 0 15,1 0-15,87 0 16,-17 0-16,458 0 47,-370 0-16,-176 0-31,17 0 16,71 0-1,52 35 1,230-35 0,-17 18-1,-54-18 1,-123 0 0,-177 0-1,36 0 1,35 0-1,159 0 17,-53 0-17,-35 0 1,-106 0 0,17 0-1,-17 0 1,-53 0-1,-35 0 1,34 0 0,37 0-1,69 0 1,1 0 0,-53 0-1,35 0 1,-53 0-1,-35 0 17,-35 0-17,35 0 1,-36 0 15,1 0-15,0 0-1</inkml:trace>
  <inkml:trace contextRef="#ctx0" brushRef="#br0" timeOffset="16255.51">10283 5309 0,'18'0'46,"176"0"-30,35 0-16,124 0 16,2222 0 15,-1728 0-31,1093 194 31,-1657-158-15,-142-36-1,-124 0 17,54-18-17,-53 0 1,17-88 0,0 71-1,-17-18 1</inkml:trace>
  <inkml:trace contextRef="#ctx0" brushRef="#br0" timeOffset="20147.49">2487 6950 0,'18'0'31,"88"0"-15,35 0-16,106 0 16,35 0-16,-18 0 15,-34 0-15,34 0 16,883 0 15,-318 53 16,-177-36-31,-105-17-1,-35 0 1,-159 0-1,-89 0 1,-87 0 0,-54 0-1,-52 0-15,87 53 16,19-53 0,34 0-1,-105 0 1,-70 0-1,-19 0 17</inkml:trace>
  <inkml:trace contextRef="#ctx0" brushRef="#br0" timeOffset="21064.49">9719 7020 0,'106'0'31,"106"0"-31,-36 0 16,0 0-16,54 0 15,-54 0-15,36 0 16,17 0-16,159 0 31,141 0 0,-282 0 1,-229 0-1</inkml:trace>
  <inkml:trace contextRef="#ctx0" brushRef="#br0" timeOffset="35103.65">5186 10213 0,'35'0'15,"18"106"-15,-18-18 16,53 53-16,-88 35 16,53-52-1,36 193 1,69 107 15,-158-283 0</inkml:trace>
  <inkml:trace contextRef="#ctx0" brushRef="#br0" timeOffset="35960.65">5397 10372 0,'0'-18'0,"0"0"16,0-17 0,36 0-1,34 0-15,1-1 16,17 19-16,53-54 15,-17 36 1,-19-36-16,-16 54 16,-19-1-1,18-17 17,-35 176-1,-53-18-16,0 1 1,0 34 0,-211-52-1,52-53 1,-35 18 0,106-71-1,70 0-15,71-18 156</inkml:trace>
  <inkml:trace contextRef="#ctx0" brushRef="#br0" timeOffset="36714.65">6667 10425 0,'36'-18'31,"-1"18"-15,0 0-1,18 0-15,-35-18 16,70 1-16,18-54 16,35 18-1,-88-17 1,-35 34-1,-18 19 1,0-1 15,0 0-15,0-17 0,-71 35-1,36 0-15,-53 0 16,35 0-1,-18 88 1,18 18 0,18 18-1,35-19 1,70 19 0,1-36-1,-18-53 1,35-17-1,88-18 1,1-70 15,-124 34-31,35 1 16,-17-18 0,-36 53-1,-18-18 1,-17-17-1</inkml:trace>
  <inkml:trace contextRef="#ctx0" brushRef="#br0" timeOffset="37207.64">7867 10089 0,'0'0'16,"35"0"-16,18 0 16,71 0-1,-1 71 1,89 105-1,-142-35 1,-52-52 0,-18-54-1,-71-88 48,1-106-63,52 36 15,1-1-15,-19-52 16,36 70 15,0 18-15,0 53 0,0 17-1,36 18 1</inkml:trace>
  <inkml:trace contextRef="#ctx0" brushRef="#br0" timeOffset="38082.64">9190 9472 0,'0'-18'78,"-18"1"-62,-88 34-16,-17 54 15,-89 70 1,142-106 0,52-17-1,53 17 48,71 1-63,71-1 15,-19 0-15,125 0 16,-125 36 15,-105-36-15,-53-17 0,0 35-1,-17 0 1,-89 17-1,-35-17 1,52-18 0,54-17-1,17 0-15,1-18 16,-1 0 0,-35-71-1,36-88 1</inkml:trace>
  <inkml:trace contextRef="#ctx0" brushRef="#br0" timeOffset="39311.62">10160 9313 0,'0'-17'16,"-18"52"-1,1 18-15,17 0 16,0 35 0,0-17-1,17-1 1,19-52-16,69-1 15,-87-17 1,70 0 0,36-105-1,-89 16 1,-17 1 0,-54 35-1,-69-53 1,16 53-1,19 18 1,-36 35 15,18 0-15,70 0 46,18 18-46,159-18-16,-53-53 16,123 18-1,-70-18 1,-106 53 0,-36 0 15,1 0-16,17 17-15,1 72 16,-19 16 15,-17-69-15,0 17 0,-17-36 30,-54-70-30,-35-105 0,89 69-1,-1 1 1,18 71 0,0-19-16,35 1 15,106 35 1,-70 0-1,-1 0 1,107 212 15,-1 52-15,-88-140 0,-70-71-1,-36-124 110,1-17-125</inkml:trace>
  <inkml:trace contextRef="#ctx0" brushRef="#br0" timeOffset="39703.68">11324 8043 0</inkml:trace>
  <inkml:trace contextRef="#ctx0" brushRef="#br0" timeOffset="40831.23">12030 8784 0,'-71'0'16,"54"0"-1,-19 0-15,-17 0 16,36 18 0,-36 17-16,53 53 15,-53 0-15,53-35 16,0 18-16,0-1 15,70 89 32,1-159-15,0-70-1,-36-1-31,-35-70 15,0 18 1,0 17 0,-18 70-1,1 19 1,-19 17 15,19-18 0,-1 1 32,71 69-32,17 19-15,-34 0-16,34 17 15,-34-18 1,16 1 0,-34-71-1,0 0 32,-1-18-47,-17-105 16</inkml:trace>
  <inkml:trace contextRef="#ctx0" brushRef="#br0" timeOffset="41272.23">11924 7902 0,'0'-17'16,"88"34"-16,0 71 15,-35 36-15,35-1 16,18 36-16,88 123 16,-88-88 15,0-35-15,-88-124-1,-18 1 1,17-36-1</inkml:trace>
  <inkml:trace contextRef="#ctx0" brushRef="#br0" timeOffset="41648.22">12823 8714 0,'36'0'31,"17"0"-31,-18 53 16,18 35-16,-36-18 16,36-17-1,-35 0 1,-18-71 46,-53-52-46</inkml:trace>
  <inkml:trace contextRef="#ctx0" brushRef="#br0" timeOffset="42230.22">12682 8114 0,'0'0'0,"-17"0"0,-19 0 15,19 0-15,-18 0 16,17 35-16,18-17 15,0 35-15,0 0 16,0-36-16,35 107 16,142-1 31,-125-123-16,72-88-16</inkml:trace>
  <inkml:trace contextRef="#ctx0" brushRef="#br0" timeOffset="42912.22">13317 7920 0,'0'0'0,"18"0"31,0 0 0,17 0 1,-17 35-32,-1 0 15,36 159 1,-53-52 0,0-19-1,-18-52 1,18-54 46,18-17-46,53 0-16,34-35 16,19-36-1,-36 36 1,-70 35-16,-1 0 15,-17-35 48</inkml:trace>
  <inkml:trace contextRef="#ctx0" brushRef="#br0" timeOffset="43497.22">13988 8273 0,'0'-18'16,"17"0"-16,1 18 15,0-17 1,-1-1-16,142-35 16,-71-17 15,0-19-15,-88 36-1,0-17 1,0-1-1,0 36 1,0 17 0,-17 1-16,-54 17 15,-17 0 1,-18 35 0,-35 53-1,70 18 1,36-53-1,35-18 1,35 71 15,71-71-15,-18-35 0,-17 0-1,-18 0 1,70-17-1,1-54 1,-18-70 0</inkml:trace>
  <inkml:trace contextRef="#ctx0" brushRef="#br0" timeOffset="44330.21">14711 6932 0,'17'-18'62,"72"89"-46,87 141-1,-88-107-15,159 336 32,-212-388-1,-35-17 0,0-54 0,0-123-15,-17 0 0,-36 35-1,-18 0 1,36 71 0,17 17-16,18 1 15,-35 17 1,18 0-1,-54 35 1,0 53 15,-34 124-15,87-124 0,18-53-1,35 18 1,36-53-1,-36 0 1,106 0 0,-53-35-1,1-18 1,-54 18 0,0-106-1,-17 70 1</inkml:trace>
  <inkml:trace contextRef="#ctx0" brushRef="#br0" timeOffset="45111.78">16669 6897 0,'0'35'31,"70"36"-31,36 70 16,0-35-16,17-1 16,-52-34-16,17 17 15,-70-70-15,52-1 32,36-17-1,-18-282 0,-52 53-15,-19-36-1,-17 124 1,0 88-16,0 36 16</inkml:trace>
  <inkml:trace contextRef="#ctx0" brushRef="#br0" timeOffset="45519.77">18309 6368 0,'18'-18'15,"35"89"-15,-36 17 16,54 18-16,-1-1 16,1-34-16,-71-18 15,35-18-15,-35-17 16,0-1 15</inkml:trace>
  <inkml:trace contextRef="#ctx0" brushRef="#br0" timeOffset="45963.77">18080 6385 0,'0'-17'62,"0"-19"-46,0-17-16,123-52 31,160-107 0,-266 194-15</inkml:trace>
  <inkml:trace contextRef="#ctx0" brushRef="#br0" timeOffset="46379.77">18644 7214 0,'36'-35'47,"34"0"-31,36-36-16,-18 18 15,18-35-15,-18 35 16,-17 0-16,35-17 16</inkml:trace>
  <inkml:trace contextRef="#ctx0" brushRef="#br0" timeOffset="46979.77">12612 10601 0,'176'0'31,"142"-106"-31,-1 0 16,406-176-16,-141 0 16,124 88-16,-89-18 15,89 36-15,246-177 32,-634 177-1</inkml:trace>
  <inkml:trace contextRef="#ctx0" brushRef="#br0" timeOffset="47503.77">14764 10460 0,'35'-53'62,"300"0"-62,106-88 16,-70 17-16,334-52 16,-229 70-16,618-105 47,-1059 211-16</inkml:trace>
  <inkml:trace contextRef="#ctx0" brushRef="#br0" timeOffset="54963.48">14587 12912 0,'0'0'0,"36"123"15,-1 18-15,18-35 16,-18 0-16,106-18 15,0 18-15,-17-36 16,52-17-16,-17-53 16,17 0-16,142 0 31,211-158 0,-441 122-15</inkml:trace>
  <inkml:trace contextRef="#ctx0" brushRef="#br0" timeOffset="55363.48">16404 12965 0,'0'0'16,"159"105"-16,0 19 0,-18-18 15,-88-53 1,17 35 0,-70-71-16,0 36 15,0 0 1,-88 18 0,-35-18-1,87-53 16,19 0-15</inkml:trace>
  <inkml:trace contextRef="#ctx0" brushRef="#br0" timeOffset="55752">18327 11889 0,'0'123'16,"0"18"0,0 18-16,35-18 15,-17 71-15,17-54 16,-35 19 0,18-89-1,-18-70 1,0-54 31</inkml:trace>
  <inkml:trace contextRef="#ctx0" brushRef="#br0" timeOffset="56616">18662 11853 0,'0'0'0,"123"-35"0,54 35 15,-54 0-15,54 0 16,-107 0 31,36 0-16,-71 35-15,-17 36-1,-18-1 1,0 19 0,-71-36-16,-17-1 15,-71 19 1,-35 17 0,-70-35-1,229-53 1,17 0-1,106 0 48,0 0-47,36 0-1,140 71 1,-193-54-16,194 89 15,-142-18 1,-70-35 0,-35-35-1,-18 0 1,70-18 78</inkml:trace>
  <inkml:trace contextRef="#ctx0" brushRef="#br0" timeOffset="57264">20338 12382 0,'17'-17'46,"1"17"-30,0 0-16,87-35 16,-16 35-16,34-36 15,-17-17 17,-53 18-17,17-18 1,-70 36 15,-17-1-15,-54-17-16,18 17 15,-35 0 1,35 18 0,18 0-16,-18 0 15,18 89 1,35 87-1,0-70 1,35 35 0,53 0 15,-17-88-15,-54-53-1,36 18 1,0-18-1,88-53 1,53-18 0,71 36-16</inkml:trace>
  <inkml:trace contextRef="#ctx0" brushRef="#br0" timeOffset="57730">22260 11677 0,'0'0'16,"-53"0"-16,-17 0 0,-18 0 15,-106 53 1,35 70 0,71 1-1,70 17 1,18 18-1,0-89 1,35-35 0,89 18 15,-36-17-31,71-36 16,17 0-1,0-71 1,36-88-1,-53 18 1</inkml:trace>
  <inkml:trace contextRef="#ctx0" brushRef="#br0" timeOffset="58975.99">22825 11889 0,'-18'0'47,"-17"0"-47,0 0 16,-18 17-16,17 1 15,36 17 1,0 36-1,53-1 1,18-34 0,-1-19-1,71 1 1,-70-18 0,-36 0-16,-17-88 15,-18 17 1,-53-35-1,0 18 1,35 88 0,1 0 46,70-35 16,17-1-62,-34 36 0,52-17-16,35 17 15,-35 0-15,106 17 16,-52 178-1,-90-72 1,-34-70 0,-18 53 15,0-53-15,-53-53-1,0 0 1,-17-106-1,17-35-15,-53-212 16,106 124 0,0 123-1,35 71 1,89 35 0,229 123-1,-71 71 1,0 35-1,-194-123 1,-88-53 15,-53-159 32,-35-53-63,53-17 15,17-18 1,18 106 0,18 0-1,88 70 1,17 18 0,18 0-1,71 159 1,-89 52-1,-87-140-15,17 52 32,-53-70-17</inkml:trace>
  <inkml:trace contextRef="#ctx0" brushRef="#br0" timeOffset="59927.99">25135 11342 0,'18'-35'31,"0"35"-31,35 0 15,-36 0-15,71 17 16,18 36 0,-53-18-16,71 106 15,-1-17 1,-70-36 0,-53-53-1,-35-88 63,-1-52-78,1-1 16,0-18 0,35-17-1,0 53 1,18 70-16,17-35 15,0 53 1,53 0 0,18 53-1,18 53 1,-1 106 0,-35 17-1,-70-105 1,-18-89-1,-106-70 32,88-124-31,-105-17 0,88-36-16,-18-70 15,53 158 1,35 54-1,-17 52 1,-18 0 0,123 71-1,36 88 1,70 142 0,-70-72-1,-106-123 1,-35-35-1,-18-35 32,17-53-15</inkml:trace>
  <inkml:trace contextRef="#ctx0" brushRef="#br0" timeOffset="60446.99">26899 11448 0,'36'0'16,"16"0"-16,-34 0 15,0 0-15,17 0 16,0 0-1,106-89 1,-70-16 0,-53-1 15,-18-35-15,0 35-1,0 71 1,0 17-1,-89-17 1,-69 52 0,52 71-16,-88 106 15,106 36 1,88-19 0,141 1-1,-35-141 1,-18-54-1,-18-17 1,19-17 15,69-142-15,213-88 0,-19-35-1,-122 52-15</inkml:trace>
  <inkml:trace contextRef="#ctx0" brushRef="#br0" timeOffset="61087.98">28152 9631 0,'0'0'16,"70"88"46,54 53-46,17 71-16,0 35 16,0-89-16,-70 1 15,87 88 1,-105-159-1,-35-35 1,0-35 0,-18-106 31,0 0-47,0 17 15,-36-70 1,-17 106-1,0-1-15,-35 36 16,-106 36 0,71 87 15,35 124-15,88-71-1,52-70 1,37-53-1,-1-18 1,-53-35 0,36-17-1,-1-36 1,-17 0 15,-53 35 0</inkml:trace>
  <inkml:trace contextRef="#ctx0" brushRef="#br0" timeOffset="61496.98">27129 12929 0,'0'0'0,"546"-158"31,-387 87-31,123-52 16,-105 17 15,-142 88-15,-35 53 30,0 18-46,-35 18 16,-53 70-16</inkml:trace>
  <inkml:trace contextRef="#ctx0" brushRef="#br0" timeOffset="61759.98">26793 13811 0,'177'-35'31,"87"-53"-15,-34-36-16,-1 54 15,-17 17-15,35-18 16,0 36-1,-194 17 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2:23.323"/>
    </inkml:context>
    <inkml:brush xml:id="br0">
      <inkml:brushProperty name="width" value="0.05292" units="cm"/>
      <inkml:brushProperty name="height" value="0.05292" units="cm"/>
      <inkml:brushProperty name="color" value="#FF0000"/>
    </inkml:brush>
  </inkml:definitions>
  <inkml:trace contextRef="#ctx0" brushRef="#br0">12224 5927 0,'0'-18'16,"106"0"0,52 18-1,-17 0-15,89 0 16,17 0-16,-18 0 15,300-53 1,635 53 15,-776 0 1</inkml:trace>
  <inkml:trace contextRef="#ctx0" brushRef="#br0" timeOffset="1297.55">5239 6773 0,'35'0'32,"18"0"-17,35 0-15,0 0 16,124 0-16,-53 0 16,35 0-16,211 0 31,142 0 0,-317 0 0,-107-17 1,-70 17-32,35-18 15,-53 0 1,-17 18 15,0 0 0,-1 0 1,1 0-17,53-17 1,105 17-1,212 0 1,-159 0-16,248 0 16,-89 0-1,-247 0-15</inkml:trace>
  <inkml:trace contextRef="#ctx0" brushRef="#br0" timeOffset="3632.86">3246 8343 0,'88'0'63,"88"0"-63,18 0 15,35 0-15,-35 0 16,-70 0-16,52 0 16,36 0-1,846 0 16,-264 0 1,-582 0-17,-89-17 1,-35-19 62</inkml:trace>
  <inkml:trace contextRef="#ctx0" brushRef="#br0" timeOffset="6679.85">8572 8378 0,'89'0'62,"34"0"-62,71 0 16,53 0-16,300 0 15,476-17 17,-511 17-1,-318 0 0,-53 0-15,-53 0-1,35 0 1,-70 0-16,159 0 16,-53 0-1,-36 0 1,-17 0 0,0 0-1,35 0 1,18 0-1,-1 17 1,-69 1 0,16-18-1,37 0 17,-37 0-17,-34 0 1,52 0-1,-52 0 1,17 0 0,106 18-1,-17-18 1,-54 0 0,-70 35-1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3:48.378"/>
    </inkml:context>
    <inkml:brush xml:id="br0">
      <inkml:brushProperty name="width" value="0.05292" units="cm"/>
      <inkml:brushProperty name="height" value="0.05292" units="cm"/>
      <inkml:brushProperty name="color" value="#FF0000"/>
    </inkml:brush>
  </inkml:definitions>
  <inkml:trace contextRef="#ctx0" brushRef="#br0">3422 10619 0,'-18'0'31,"54"0"-31,16 0 16,37 0-16,52 0 15,18 0-15,-71 0 16,53 0-16,-18 0 16,36 0-16,-53 0 15,17 0-15,-52 0 16,-1 0-16,-52 0 15,0 0-15,17 0 16,-17 0 0,17 0-16,0 0 15,1 0-15,-1 0 16,18 0-16,0 0 16,0 0-16,-1 0 15,37 0-15,-54 0 16,18 0-16,-18 35 15,0-35 1,-17 0 0,35 0-1,-35 0 1,-1 0-16,1 0 16,0 0-16,-1 0 62,1 0-46,-1 0-1,19 0-15,17 18 16,52-18-16,-87 0 16,70 0-16,-17 0 15,-18 0 1,-18 0-16,36 0 15,-36 17-15,-17-17 16,17 0-16,18 0 16,17 35-16,-34-35 15,-19 0 1,1 0-16,-1 0 109,1 0-77</inkml:trace>
  <inkml:trace contextRef="#ctx0" brushRef="#br0" timeOffset="2032.34">7990 10654 0,'18'0'31,"17"-18"-31,18 18 16,18-17-16,52 17 15,-17-36-15,70 19 16,-87 17-16,69 0 16,-52 0-16,-18 0 15,-17 0-15,17 0 16,0 0-16,-35 0 15,-35 0-15,17 0 16,18-36-16,0 36 16,-35 0-1,35 0-15,17 0 16,18 0-16,1 0 16,-1 0-1,-18 0-15,-17 0 16,18 0-16,-1 0 15,-52 0-15,17 0 16,-17 0-16,0 0 16,17 0-16,-18 0 15,1 0-15,35 0 16,-35 0-16,35 0 16,17 0-16,-35 0 15,36 0-15,17 0 16,0 0-16,-17 0 15,-36 0-15,18 0 16,-35 0-16,17 0 16,-17-35 15,-1 17 156,1 1-187,0 17 32,-1 0 327</inkml:trace>
  <inkml:trace contextRef="#ctx0" brushRef="#br0" timeOffset="17608.63">3545 12030 0,'36'0'78,"70"0"-63,70 0-15,36 0 16,17 0-16,35 0 16,19 0-16,122 0 15,72 0-15,-142 0 16,-53 0-16,18 0 15,-18 0-15,-53 0 16,54-36-16,-107 36 16,-35 0-16,-70 0 15,-36 0-15,0 0 16,-17 0-16,-1 0 31,1 0-15,0 0-1,17 0 1,0 0-16,1 0 16,52 0-16,35 0 15,124-52-15</inkml:trace>
  <inkml:trace contextRef="#ctx0" brushRef="#br0" timeOffset="19183.64">9984 11871 0,'0'-18'0,"17"18"16,107-35 0,105 0-16,71 35 15,-71-18-15,124 18 16,17 0-16,-87 0 16,16 0-16,54 0 15,-53 0-15,-18 0 16,-17 0-16,-36 0 15,-17 0-15,-36 0 16,54 0-16,-19 0 16,-34 0-16,-1 0 15,0 0-15,-52-18 16,-1 18 0,-34 0-16,-19 0 15,-17 0-15,18 0 16,-54 0-16,1 0 31,17 0 0,-17 0-15,-1 0 15,36 0-15,18 0-1,-1 0-15</inkml:trace>
  <inkml:trace contextRef="#ctx0" brushRef="#br0" timeOffset="19855.64">16933 11747 0,'0'0'0,"18"0"15,35 0-15,70 0 16,-34 0-16,105 0 15,53 0-15,-53 0 16,-18 0-16,0 0 16,1 0-16,-19 0 15,-69 0-15,-1 0 16,-18 0-16,1 0 16,-36 0-16,18 0 15,-18 0-15,18 0 16,0-35-1,0 18-15,18 17 16,-18 0-16,-18 0 16,35 0-16,-34 0 15,-19 0 1,1 0 0,17 0-1,-17-18 1</inkml:trace>
  <inkml:trace contextRef="#ctx0" brushRef="#br0" timeOffset="23303.63">3545 12894 0,'18'0'94,"35"0"-94,35 0 15,36 0-15,-1 0 16,53 0-16,36 0 15,-35 0-15,52 0 16,0 0-16,18 0 16,0 0-16,18 0 15,-107 0-15,-34 53 16,52-53-16,-88 0 16,1 0-16,34 35 15,1-35-15,34 0 16,-17 0-16,71 0 15,-71 0-15,18 0 16,-53 0-16,53 18 16,-89-18-1,18 0-15,0 0 16,-35 17-16,-17-17 16,-19 0-1,19 0-15,52 0 16,-18 0-16,19 0 15,-37 0-15,37 0 16,-19 0-16,1 0 16,-1 0-16,-17 0 15,71 0-15,-1-35 16,89-18-16,-89 53 16,18 0-16,-52 0 15,34 0-15,1-35 16,-19 35-16,-16 0 15,-36 0-15,-18-53 16,18 53-16,0-35 16,-36 35-16,54 0 15,-18 0-15,0 0 16,35 0-16,18 0 16,-71 0-16,36 0 15,-19 0-15,-16 0 16,-1 0-1,-17-18-15,-1 18 16,1 0-16,0 0 16,17 0-1,-18 0 95,-17-35-110,0 0 15,0-18-15,0 17 16,0-34-16,-17-18 16,-54-53-16,54 88 15,-1-18-15,0 36 16,1-53-16,-19 35 15,36 35-15,-17-17 16,-18 0 0,17 17-1,-17 18 63,35-18-62,-36 1 156,-52 17-172,-35 0 16,-54 0-16,36 0 15,-71 0-15,1 0 16,-54 0-16,-17 35 15,17-17-15,18 34 16,106-52-16,-35 0 16,17 0-1,-17 0-15,88 0 16,-36 0-16,71 0 16,-35 0-16,-35 0 15,34 0-15,-34 0 16,-36 0-16,-17 0 15,-1 0-15,36 0 16,18 0-16,52-17 16,-17 17-16,-35 0 15,-19 0-15,19 0 16,35 0-16,-36 0 16,-17-18-16,18 18 15,35 0-15,-71-53 16,88 53-16,1-17 15,-18-1-15,35 18 16,-36 0-16,1 0 16,0 0-16,17 0 15,36 0-15,-18 0 16,0 0-16,18-18 16,-18-17-16,0 35 15,18 0-15,-36-18 16,54 18-1,-54 0-15,1 0 16,-54 0-16,54 0 16,52 0-16,-35 0 15,35 0-15,-34 0 16,-19 0-16,36 0 16,-1 0-16,19 0 15,-1 0-15,0 0 31,1 36 94,-1 34-109,18 1-16,0 17 16,0 0-16,0 0 15,0 36-15,0-36 16,0 36 0,0-36-16,0 0 15,0 53-15,0-106 16,0 18-16,0-35 15,0-1-15,0 1 16,0 0 0</inkml:trace>
  <inkml:trace contextRef="#ctx0" brushRef="#br0" timeOffset="36239.56">3069 14076 0,'35'17'46,"18"-17"-46,53 0 16,71 0-16,-1 0 16,-17 0-16,-18 0 15,-53 0-15,124 0 16,52 0 0,18 0-16,18 18 15,-35 0-15,176-18 16,159 0-16,-106 35 15,-36 18-15,-87-18 16,-195-35-16,-53 0 16,1 0-16,-36 0 15,-70 0-15,-1 0 16</inkml:trace>
  <inkml:trace contextRef="#ctx0" brushRef="#br0" timeOffset="37592.12">9437 14164 0,'70'0'31,"107"0"-15,70 0-16,105 0 15,-34 0-15,-142 0 16,124 0-16,-35 0 16,-71 0-16,-18 0 15,1 0-15,-1 0 16,-17 0 0,-18 0-16,18 0 15,-54 0-15,-16 0 16,16 0-16,-16 0 15,-19 0-15,-35 0 16,89 0-16,-18 0 16,-18 0-16,18 0 15,-71 0-15,53 0 16,-35 0-16,18 0 16,-54 0-16,36 0 15,0 0-15,0 0 16,71 0-16,17 0 15,-53 0-15,0 0 16,18 0-16,-71 0 16,53 0-16,-17 0 15,17 0-15,0 0 16,1 0-16,-19 0 16,18 0-16,-52 0 15,17 0-15,-1 0 16,1 0-16,0 0 15,0 0-15,-18 0 16,1 0-16,17-18 16,-18 1-1,-17 17-15,-1 0 16</inkml:trace>
  <inkml:trace contextRef="#ctx0" brushRef="#br0" timeOffset="39159.73">16034 14199 0,'88'0'32,"35"0"-17,-17 0-15,106 0 16,17 0-16,89 0 15,-71 0-15,53-35 16,-36 17-16,54 18 16,-124 0-16,53 0 15,-106 0-15,-53 0 16,-18 0 0,-52 0-16,17 0 15,-17 0 48,0 0-32</inkml:trace>
  <inkml:trace contextRef="#ctx0" brushRef="#br0" timeOffset="40919.75">5891 15752 0</inkml:trace>
  <inkml:trace contextRef="#ctx0" brushRef="#br0" timeOffset="41751.75">2928 15346 0,'18'-18'47,"140"18"-32,142 0-15,106 0 16,-71-53-16,159 18 16,-18 35-16,89-18 15,-18-17-15,-71 35 16,35-70-16,-123 52 16,-70-17-16,-265 35 15,17-18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8:56:43.081"/>
    </inkml:context>
    <inkml:brush xml:id="br0">
      <inkml:brushProperty name="width" value="0.05292" units="cm"/>
      <inkml:brushProperty name="height" value="0.05292" units="cm"/>
      <inkml:brushProperty name="color" value="#FF0000"/>
    </inkml:brush>
  </inkml:definitions>
  <inkml:trace contextRef="#ctx0" brushRef="#br0">2593 4533 0,'106'-53'141,"17"18"-141,18 35 15,36-18-15,-54 18 16,54-35-16,-54 35 16,406 0 15,-176 18 16,-282-18-32,-1 0 1,18 0 0,71 17-1,53 36 1,-71-53-1,-53 18 1,0-18 0,18 0-1,-53 0 1,-35 0-16,17 0 16,0 18-1,71 17 1,17-35 15,1 0-15,-36 17-1,0 1 1,1-18 0,-54 0-1,0 0 1,0 0-1,-17 0 1,0 0 0</inkml:trace>
  <inkml:trace contextRef="#ctx0" brushRef="#br0" timeOffset="982.98">7902 4498 0,'124'0'78,"87"0"-62,-52 18-16,388-18 31,-283 0-16,-87 0 1,-107 0 0,-52 0 62,0 0-78,17 0 15,0 0-15,1 0 16,34 0 0,106 0-1,-52 0 1,-53 0 0,-36 0-1,-18 0 1,1 0-1,70 0 1,-52 0-16,87 0 16,-70-18-1,-18 18 1</inkml:trace>
  <inkml:trace contextRef="#ctx0" brushRef="#br0" timeOffset="8958.66">2240 5838 0,'18'0'63,"70"0"-48,18 0-15,53-35 16,17 35-16,89-35 16,1481-177 15,-229 248 16,-988-19-32,-106 36 1,-123-35 0,-35-18-1,140 0 1,160 0-1,-177 0 1,-71 0 0,-52 0-1,-106 0 1,-18 0 0,-106 0-16,89 0 15,-1 0 1,-52 0 15,34 0-15,-16 0-1,-54 0 1</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5:44.082"/>
    </inkml:context>
    <inkml:brush xml:id="br0">
      <inkml:brushProperty name="width" value="0.05292" units="cm"/>
      <inkml:brushProperty name="height" value="0.05292" units="cm"/>
      <inkml:brushProperty name="color" value="#FF0000"/>
    </inkml:brush>
  </inkml:definitions>
  <inkml:trace contextRef="#ctx0" brushRef="#br0">3863 5009 0,'0'-17'31,"18"-1"-31,-1 18 16,1 0-16,52 0 15,19 0-15,34 0 16,-35 0-16,-17 0 16,35 0-16,-36 0 15,36 0-15,0-17 16,-71 17-16,0 0 16,1 0-16,-1 0 15,-17 0-15,-1 0 16,19-18-1,-36 0-15,70 1 16,-52 17-16,-1 0 16,72-18-16,-37 0 15,19 1-15,0 17 16,17 0-16,-71 0 16,54 0-16,0 0 15,-19 0-15,1 0 16,18 0-16,-1 0 15,-17 0 1,18 0-16,-1 0 16,-17 0-16,18 35 15,-53-35-15,35 0 16,-18 0-16,35 0 16,-17 18-16,-17-18 15,-1 0-15,0 0 16,-17 0-16,-1 0 15,1 0-15,-18 17 16,18-17-16,17 0 16,-17 0-16,34 0 15,-16 0-15,-1 0 16,-17 0 0,-1 0-16,36 0 15,0 0-15,35 0 16,-35 0-16,18 0 15,-54 0-15,1 0 16,17 0-16,1 0 16,17 0-16,-18 0 15,-18 0-15,19 36 16,-19-36-16,19 17 16,-1-17-1,-17 0-15,35 0 16,-18 0-16,0 0 15,-17 0-15,-1 0 16,36 0 0,-35 0-1,17 0 17,-17 0 14,-1 0-30,1 0 0,0 0-16,-1 0 15,1 0 17,0 0 14,-1 0-14,1 0-1,35 0-31,-36 0 16,19 0-16,-19 0 15,54 0-15,-36 18 16,53-18-16,-17 0 15,-18 0-15,17 0 16,19 0-16,-1 0 16,-18 0-16,-17 0 15,-17 0-15,-19 0 16,1 0-16,35 0 16,-18 0-16,-17 0 15,17 0-15,18 0 16,-18 0-1,18 0 1,-35 0-16,17 0 16,-17 0-1,-1 0-15</inkml:trace>
  <inkml:trace contextRef="#ctx0" brushRef="#br0" timeOffset="1424.12">12894 4868 0,'0'0'0,"335"-53"16,106 18-16,-176 35 15,17 0-15,18 0 16,17 0-16,-17 0 15,-71 0-15,-87 0 16,69 0-16,-140-18 16,17 18-16,-17 0 15,-36 0-15,18 0 16,-36 0-16</inkml:trace>
  <inkml:trace contextRef="#ctx0" brushRef="#br0" timeOffset="2416.12">5944 5592 0,'18'0'47,"123"35"-31,35-18-16,89-17 16,53 18-16,52-18 15,53 0-15,230 0 16,35 106-16,88-106 15,-317 70-15,387-70 16,-246 0-16,-177 0 16,-141 0-16,-70 0 15,-88 0-15,-36 0 16,-71 0-16,19 0 16,-19 0 62</inkml:trace>
  <inkml:trace contextRef="#ctx0" brushRef="#br0" timeOffset="5760.12">2558 7673 0,'0'-18'47,"88"18"-47,159 0 16,-53 0-16,-159 0 16,177 0-1,-18 0-15,-35 0 16,-18 0-16,-18 0 15,1 0-15,-72 0 16,19 0-16,-36 0 16,36 0-16,-18 0 15,35 0-15,35 0 16,89 0-16,-71 0 16,-17 53-16,34-53 15,-52 0-15,0 0 16,-88 0-16,35 0 15,-36 0-15,19 0 219,-19 0-203,1 0 31</inkml:trace>
  <inkml:trace contextRef="#ctx0" brushRef="#br0" timeOffset="6840.5">6297 7726 0,'-18'17'31,"71"-17"-31,53 0 16,-18 0-16,89 0 15,-1 0-15,1 0 16,52 0-16,-35 0 15,-18 0-15,1 0 16,-36 0-16,35 0 16,-35 0-16,-35 0 15,35 0-15,-88 0 16,35 0-16,1 18 16,34-18-16,-35 18 15,-17-1-15,87-17 16,-69 18-16,34-18 15,-70 0-15,0 0 16,18 0-16,-1 0 16,-35 0-16,36 0 15,-18 0-15,17 0 32,-52 0-17,35 0-15,-35 0 16,52 0-16,-17 0 15,-18 0-15,1-18 16,-19 18-16,1-17 16,17 17-16,-17 0 15,-1 0 48</inkml:trace>
  <inkml:trace contextRef="#ctx0" brushRef="#br0" timeOffset="8128.5">12435 7814 0,'0'0'0,"53"0"0,0 0 16,0 0-16,0 0 16,35 0-16,0-35 15,1 35-15,16-18 16,37-17-16,-89 35 15,35 0-15,0 0 16,0 0-16,71 0 16,-36 0-16,1-18 15,-36 18-15,0 0 16,-17 0 0,17 0-16,-35-17 15,-18 17-15,36 0 16,-54-18-16,19 18 15,-1 0-15,0 0 16,0 0-16,18 0 16,-35 0-16,35 0 15,-35 0-15,-1 0 16,18 0 0,-17 0-16,35 0 15,-35 0 1,-1 0-16,19 0 15,-1 0-15,0 0 16,36 0-16,-1 0 16,1 0-16,17 0 15,-35 0-15,0 0 16,0 0-16,-18 0 16,0 0-16,1 0 15,-19 0-15,1 0 16,-1 0-1,19 0-15,-19 0 16,36 0 0,-35 0-16,0 0 15,17-35-15,-17 35 16,-1 0 0,18 0-16,-17 0 15,0 0-15,-1 0 31,1-18 1</inkml:trace>
  <inkml:trace contextRef="#ctx0" brushRef="#br0" timeOffset="9936.5">1870 8361 0,'0'0'0,"35"0"47,36 0-47,17 0 16,88 0-16,-35 0 16,-53 0-16,36 0 15,88 0-15,-18 0 16,70 0-1,1 0-15,35 0 16,-212 0-16,35 53 16,-52-53-16,-1 17 15,-34-17-15,-19 0 16,19 0-16,-19 0 16,1 0-16,0 0 15,-1 0-15,1 0 16,35 0-16,-36 0 15,19 0-15,-1 0 16,35 0-16,-34-17 16,17 17-16,-36 0 15,19 0-15,-1 0 16,0 0-16,0 0 16,1 0-1,-19 0 1,1 0-16,17 0 15,36-18-15,-36 18 16,18 0-16,18 0 16,-19 0-16,19 0 15,17 0-15,-35-18 16,-35 18 0,35 0-16,-18 0 15,-17 0 1,-1 0 15,1 0-15,0-17-16,-1 17 31,1-18 31</inkml:trace>
  <inkml:trace contextRef="#ctx0" brushRef="#br0" timeOffset="55600.29">2663 9454 0,'18'0'125,"141"0"-125,-106 0 16,70 18-16,36-18 15,123 0-15,-70 0 16,17 0-16,18 0 16,-18 0-1,-17 0-15,-124 0 16,-35 0-16,35 0 16,-52 0-16,17 0 15,-36 0-15,36 0 16,-18 18-1,-17-18-15,88 35 16,0-35-16,52 18 16,-34-1-16,-1-17 15,54 0-15,-89 0 16,88 18-16,-17-18 16,18 0-16,-36 0 15,0 0-15,-18 0 16,-52 0-1,-54 0-15,1 0 16,35 0-16,0-18 16,-18 18-16,18 0 15,-18-17-15,1 17 16,-1 0-16,35 0 16,-52-18-16,35 18 15,18 0-15,-18 0 16,-36 0-1,18-18-15,1 18 16,-1-17-16,-17 17 16,-1 0 62,19 0-78,-1 0 15,-18 0-15,19 0 16,-1 0-16,0 0 16,1 0-16,-19 0 78,36 0-63</inkml:trace>
  <inkml:trace contextRef="#ctx0" brushRef="#br0" timeOffset="57128.27">8678 9560 0,'18'0'63,"105"0"-63,1 0 16,105 0-16,1 0 15,-19 0-15,18 0 16,-52 0-16,-1 0 15,124 0-15,-71 0 16,-87 0-16,-19 0 16,-35 0-16,-17 0 15,-18 0-15,-36 0 16,36 0 0,0 0-16,-18 0 15,1 0-15,-1 0 16,36 0-1,17 0-15,-35 0 16,17 0-16,-17 0 16,35-17-16,-70 17 15,35 0-15,-18 0 16,-17 0-16,17 0 16,-17 0-16,-1 0 15,1 0-15,0 0 16,17 0-16,0 0 15,53 0-15,1 0 16,16 0-16,72 0 16,-54 0-16,-35 0 15,36-18-15,35 18 16,-36-35-16,-35 35 16,18-18-16,-53 18 15,0 0-15,18 0 16,-36 0-16,0-18 15,-17 18-15,-1 0 16,36-17-16,-17 17 16,-19 0-1,1 0-15,17 0 16,-17 0-16,-1 0 16,19 0-16,-1 0 15,18 0-15,-35 0 31,17 0-15,0 0-16,18 0 16</inkml:trace>
  <inkml:trace contextRef="#ctx0" brushRef="#br0" timeOffset="57792.27">14905 9437 0,'0'0'0,"53"-18"15,-18 1-15,53 17 16,0 0-16,36 0 16,17-18-16,88 18 15,-17 0-15,17 0 16,-17 0-16,-53-18 16,35 18-16,17 0 15,-87 0-15,52 0 16,-52 0-16,-36 0 15,-53 0-15,0 0 16,-17 0-16,0 0 94</inkml:trace>
  <inkml:trace contextRef="#ctx0" brushRef="#br0" timeOffset="80008.58">2187 10195 0,'0'-17'47,"18"17"-47,70 0 15,71 0-15,-36 0 16,71-18-16,-17 18 16,-19 0-16,-16 0 15,69 0-15,-70 0 16,106 0-16,-70 0 16,17 0-16,-18 0 15,0 0-15,36 0 16,-35 0-16,34 0 15,-17 0-15,18 0 16,-36 0-16,36 0 16,-18 0-16,-35 0 15,52-35-15,-34 17 16,-36 18-16,-53 0 16,18 0-16,0 0 15,52 0-15,-16 0 16,-19 0-16,18 0 15,-17 0-15,-1 0 16,1 0-16,-71 0 16,35 0-16,18 0 15,-54 0-15,19 0 16,-18 0 0,0 0-16,17 0 15,-52 0-15,17 0 16,18 0-16,0 0 15,-35 0-15,35 0 16,-36 0-16,36 0 16,35 0-16,-17 0 15,0 0-15,-36 0 16,35 0-16,1 0 16,-18 0-16,-18 0 15,53 0-15,-17 0 16,-18 35-16,0-35 15,0 0-15,-36 18 16,1-18-16,17 0 16,0 18-16,-17-18 15,17 0-15,-17 0 16,0 0-16,-1 0 16,1 0-16,17 35 15,-17-35 1,0 18 15,52-18-15</inkml:trace>
  <inkml:trace contextRef="#ctx0" brushRef="#br0" timeOffset="81072.58">12365 10619 0,'0'0'0,"123"0"0,1 0 16,17 0-16,35 0 15,-17 0-15,-18 0 16,36 0-16,34 0 15,-70 0-15,18 0 16,-18 0-16,18 0 16,-53 0-16,17 0 15,-35 0-15,1 0 16,-19 0 0,18 0-16,-17 0 15,-18 0-15,0 0 16,35 0-16,-35 0 15,-18 0-15,0 0 16,18 0-16,18 0 16,-36 0-16,53 0 15,-35 0-15,-17 0 16,-1 0-16,0 0 16,-17 0-16,35 0 15,-36 0 1,19 0-16,-19 0 15,1 0 1,0 0 0,-1 0-1,1 0-15,17 0 16,-17 0-16,17 0 16,-17 0-16,-1-18 15,1 18 16,17-35 32,-17 35-63,-1 0 16,1-18-1,0 18-15</inkml:trace>
  <inkml:trace contextRef="#ctx0" brushRef="#br0" timeOffset="82599.62">2328 11324 0,'36'0'16,"87"-17"-1,53 17-15,1-18 16,-18 18-16,-142 0 16,142 0-16,-36 0 15,1 0-15,-54 0 16,-52 0-16</inkml:trace>
  <inkml:trace contextRef="#ctx0" brushRef="#br0" timeOffset="83919.63">16439 10495 0,'0'0'0,"18"0"0,0 0 15,-1 0 1,54 0-16,105 0 16,36-18-16,17 18 15,-17 0-15,-36 0 16,-52 0 0,-36 0-16,-17 0 15,-54 0-15,1 0 16,35 0 109,35 0-125,35 0 15,-52 0-15,-53 0 16,17 0-16,-17 0 16</inkml:trace>
  <inkml:trace contextRef="#ctx0" brushRef="#br0" timeOffset="87072.61">7320 11254 0,'0'0'0,"18"0"15,35 0 1,35 0-16,0 0 15,0 0-15,89 0 16,70-53-16,-106 53 16,35 0-16,36 0 15,-71 0-15,71 0 16,-71 0-16,17 0 16,-16 0-16,-19 0 15,18 0-15,18-36 16,-71 36-16,36 0 15,52 0-15,-53-17 16,-34 17-16,69 0 16,-69 0-16,34 0 15,-35 0-15,-53 0 16,89 0-16,-1 0 16,-34 0-16,-54 0 15,18 0-15,-18 0 16,0 0-16,1 0 15,17 0-15,-36-18 16,54 18-16,-1 0 16,-17 0-16,0-18 15,35 18-15,-35-35 16,-35 35 0,17 0-16,36-17 15,-1-1-15,18 18 16,1 0-16,-19 0 15,1 0-15,-18 0 16,0 0-16,35 0 16,-35 0-16,-36 0 15,1-18-15,0 18 16,-1 0 0,1 0-1,0 0-15,-1 0 31,36-17-31,-18 17 110,18 0-95,-17 0-15,-19 0 47,1 0-31,-1 17 15</inkml:trace>
  <inkml:trace contextRef="#ctx0" brushRef="#br0" timeOffset="114791.75">2522 12382 0,'0'-17'16,"18"17"-16,0-18 16,17 18-1,0 0-15,53 0 16,-17 0-16,-1 0 15,1 0-15,-36 0 16,18 0-16,18 0 16,-54 0-16,36 0 15,-35 0-15,53 0 16,34 18-16,-34-1 16,35-17-16,141 0 15,17 0-15,-17 0 16,88 0-16,-158 0 15,-1 0-15,-35 0 16,0 0-16,18 0 16,-18 0-16,-17 0 15,-89 0-15,-17 0 16,-1 0-16,1 0 16,35 0 15,-36 0-31,36 0 15,18 0-15,35 0 16,-18 0-16,0 0 16,-17 0-16,-18 0 15,35 0-15,0 0 16,0 0-16,-17 0 16,-54 0-16,19 0 15,-19 0 1,19 0-1,17 0-15,-1 0 16,37 0-16,34 0 16,-52 0-16,17-35 15,-18 35-15,1 0 16,-36 0-16,36-35 16,-54 35-1,1 0 1,0 0 15,-1 0-15,1 0-1,0 0 1,-1 0-16,1 0 16,17 0 93,0 0-109</inkml:trace>
  <inkml:trace contextRef="#ctx0" brushRef="#br0" timeOffset="118367.75">9560 12206 0,'124'0'62,"17"0"-46,71 0-16,17 0 16,-53 0-16,54 0 15,34 0-15,-52 0 16,-36 0-16,1 0 15,-54 0-15,0 0 16,-34 35-16,69-35 16,-52 0-16,53 0 15,17 0 1,-34 0-16,16 0 16,-17 0-16,71 0 0,-71 0 15,36 0 1,34 0-16,-34 0 15,-1 0-15,-88 0 16,0 0-16,-17 0 16,17 0-16,-35 0 15,-18 0-15,1 0 16,17 0-16,-36 0 16,36 0-1,18 0-15,52-17 16,-17 17-1,-36-18-15,19 18 16,-36 0-16,-36 0 16,19 0-16,16-35 15,-16 35-15,-1 0 16,-17 0-16,-1 0 31,1 0-31,17 0 16,-17 0-1,-1 0-15,36 0 47,0 0 63,-35 0-95,17-35-15,-35 17 16,0-17-16,53-18 16,-35 17-16,-1 1 15,1-35-15,-18 34 16,18 19-16,-18-36 15,0 35-15,0 0 16,0 1-16,0-1 16,0 1-16,0-19 31,0 19-15,0-1-16,0 0 15,0 1 1,0-1-16,0 0 15,0 1-15,0-1 16,0 1 109,0-19-125,0 19 31,0-1-15,0 0 0,0 1-16,0-1 31,-18 18 0,0-18-15,18-17-16,-35 18 15,17 17 1,1-53 0,-1 53-1,1 0 63,-54 0-62,18 0 0,-17 0-16,-19 0 15,-34 0-15,88 0 16,-89 0-16,1 0 15,34 0-15,-34 17 16,17-17-16,18 0 16,0 0-16,0 0 15,-1 0-15,1 0 16,0 0-16,-18 0 16,0 0-16,-52 0 15,34 0-15,36 0 16,-36 0-16,72 0 15,-72 0-15,71 0 16,-35 0 0,0 0-16,-18 0 15,18 0-15,17 0 16,36 0-16,-36 0 16,-17 0-16,18 0 15,-19 0-15,1 0 16,0 0-16,-35-17 15,52 17-15,0-18 16,36 18-16,-35-18 16,-36-35-16,35 53 15,-17 0-15,0 0 16,17 0-16,-17 0 16,53 0-16,-53 0 15,17 0-15,0 0 16,19 0-16,-1 0 15,-36 0-15,19 0 16,-18 0-16,17 0 16,53 0-16,-52 0 15,-1 0-15,18 0 16,-70-17-16,52 17 16,-17 0-16,35 0 15,-17 0 1,-1-18-16,1 18 0,-19 0 15,-16 0 1,16 0-16,-16 0 16,87 0-16,-17 0 15,17 0-15,-17 0 16,17 0 0,0 0-1,-17-18 1,35 89 203,0 17-219,0 0 15,0 1-15,0-1 16,-35 18-16,35-18 15,0-18-15,-18 1 16,18-53-16,0 35 16,0-18-1,0 35-15,0-17 16,0-17-16,0 34 16,0-17-16,0-35 15,0-1-15,0 19 16,0-1-1,0 0 17,18-35 108,88 0-140,17 0 16,36-18-16,-88-87 16,17 105-16,35-18 15,54-53-15,-89 71 16,18-35-16,35 35 15,-71 0-15,1 0 16,-18 0-16,-36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8:21.441"/>
    </inkml:context>
    <inkml:brush xml:id="br0">
      <inkml:brushProperty name="width" value="0.05292" units="cm"/>
      <inkml:brushProperty name="height" value="0.05292" units="cm"/>
      <inkml:brushProperty name="color" value="#FF0000"/>
    </inkml:brush>
  </inkml:definitions>
  <inkml:trace contextRef="#ctx0" brushRef="#br0">11589 9190 0,'88'0'78,"194"0"-78,71 0 16,370 35-16,-247-35 15,248 0-15,228 0 16,-158 0-16,-89 0 15,-34 0-15,-19 0 16,-105 0-16,106 0 16,70 0-16,-176 0 15,-71 0 1,-211 0-16,-18 53 16,17-53-16,-17 0 15,18 0-15,-18 0 16,70 0-16,-35 18 15,-70 17-15,53-35 16,-89 18-16,36-18 16,17 0-16,18 0 15,-53 0-15,-35 0 16,-54 0-16,1 0 16,-53 0-16,18 17 15,-36-17-15,18 18 16,-35-18-1</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18:30.673"/>
    </inkml:context>
    <inkml:brush xml:id="br0">
      <inkml:brushProperty name="width" value="0.05292" units="cm"/>
      <inkml:brushProperty name="height" value="0.05292" units="cm"/>
      <inkml:brushProperty name="color" value="#FF0000"/>
    </inkml:brush>
  </inkml:definitions>
  <inkml:trace contextRef="#ctx0" brushRef="#br0">1799 3828 0,'18'0'94,"70"0"-94,-17 0 16,34 0-16,107 0 15,17 0-15,18 0 16,-17 0-1,-54 0-15,-53 0 16,-70 0-16,-17 0 16,17 0-16</inkml:trace>
  <inkml:trace contextRef="#ctx0" brushRef="#br0" timeOffset="3464.06">3951 3704 0,'88'-17'94,"18"17"-79,18 0-15,52 0 16,-17 0 0,17 0-16,-35 0 15,-17 0-15,-54 0 16,36 0-16,-35 0 15,-36 0-15,0 0 16,-17 0-16,-1 0 16,1 0-16,0 0 15,35 0 1,-36 0 0,54 0-16,-18 0 15,-18 0-15,18 0 16,-18 0-16,18 0 15,0 0-15,-18 0 16,1-18 0,-19 18-16,1 0 15,17 0 1,-17 0 15,-1 0 79</inkml:trace>
  <inkml:trace contextRef="#ctx0" brushRef="#br0" timeOffset="5520.06">9225 3792 0,'71'0'31,"-1"0"-31,18 0 15,36 0-15,-18 0 16,52 0-16,-16 0 16,34 0-16,-17 0 15,17 36-15,-52-36 16,17 0 0,17 0-16,-16 0 15,-19 0-15,18 0 16,18 0-16,-71 0 15,36 0-15,-36 0 16,88 0-16,-52 0 16,17 0-16,-18 0 15,-35 0-15,-70 0 16,35 0-16,-35 0 16,-1 0 62,19 0-63,52 0-15,-35 0 16,35-18-16,0 18 16,71-35-16,-36 17 15,-70 18-15,18-18 16,-18 1-16,0-1 15,-36 18 1,1 0 31</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45:13.209"/>
    </inkml:context>
    <inkml:brush xml:id="br0">
      <inkml:brushProperty name="width" value="0.05292" units="cm"/>
      <inkml:brushProperty name="height" value="0.05292" units="cm"/>
      <inkml:brushProperty name="color" value="#FF0000"/>
    </inkml:brush>
  </inkml:definitions>
  <inkml:trace contextRef="#ctx0" brushRef="#br0">1905 7056 0,'71'0'63,"-19"0"-48,37 0-15,34 0 16,36 0-16,35 0 16,-35 0-16,105 0 15,-87 0-15,52 0 16,0 0-16,36 0 15,-89 0-15,36 0 16,-71 0-16,71 0 16,-89 0-16,36-71 15,-53 71-15,-36-18 16,18 18-16,-35-17 16,0-1-16,18-17 15,-54 35-15,36-18 16,0 1-1,-35 17 1,0 0 15,-1 0 1,1 0 30,17 0-46</inkml:trace>
  <inkml:trace contextRef="#ctx0" brushRef="#br0" timeOffset="1303.99">12171 7073 0,'0'0'0,"88"0"0,0 0 15,0 0-15,124 0 16,-36 0-16,89 71 16,53-71-16,52 0 15,71 17-15,-124-17 16,36 36-16,-18-36 15,-105 0-15,34 0 16,-70 0-16,18 0 16,-36 0-16,54 0 15,-19 0-15,-87 0 16,17 0-16,-53 0 16,-35 0-16,18 0 15,-19 0-15,19 0 16,-18 0-16,35 0 15,-17 0-15,-18 0 16,-18 0-16,35 0 16,-34 0-16,17 0 15,17 0-15,1 0 16,-18 0 0,-36 0 15</inkml:trace>
  <inkml:trace contextRef="#ctx0" brushRef="#br0" timeOffset="4247.97">5115 7779 0,'88'0'47,"142"0"-32,105 53-15,-35 0 16,105-36-16,-105 36 16,141-18-16,-17-35 15,175 0-15,-281 0 16,-54 0-16,-17 0 15,-70 0-15,-71 0 16,-36 0-16,1 0 16,-36 0-16</inkml:trace>
  <inkml:trace contextRef="#ctx0" brushRef="#br0" timeOffset="6783.53">1623 10672 0,'35'35'47,"106"-35"-47,-17 0 16,-36 0-16,141 53 15,36-53 1,35 0-16,-18 0 16,335 0-1,-352 70-15,-54-52 16,19 17-16,-72 36 16,36-36-16,-70 36 15,-53-71-15,-54 0 16,18 0-16,-17 0 15,0 0 17,17 0-1,-17 0-15,-1 0-1,1 0 1,0 0-1,-1 0-15</inkml:trace>
  <inkml:trace contextRef="#ctx0" brushRef="#br0" timeOffset="20096.29">10566 10954 0,'0'-18'16,"17"-17"-1,19 17-15,87 1 16,53 17-16,1-18 16,35-35-16,-1 53 15,18-18-15,36 1 16,-141 17-16,17 0 16,-18 0-16,1-36 15,-107 36-15,1 0 16,17 0-16</inkml:trace>
  <inkml:trace contextRef="#ctx0" brushRef="#br0" timeOffset="22495.28">15240 10707 0,'123'0'47,"-17"0"-31,53 0-16,17 0 16,36-35-16,-18 35 15,53 0-15,-53 0 16,-35 0-16,-36 0 15,-34 0-15,52 0 16,-18 0-16,106 0 16,-17 0-16,-88 0 15,105 0-15,-88 0 16,18 0-16,-36 0 16,-17 0-16,-35 0 15,-1 0 1,-52 0-16,35 0 15,-18 0-15,0 0 16,18-18-16,88 18 16,-53-35-16,36 17 15,-1 18-15,1 0 16,-1-35-16,1 35 16,-89 0-16,53 0 15,-17 0-15,35 0 16,0 0-16,-18 0 15,53 0-15,-88 0 16,35 0-16,88 0 16,-105-18-16,17 0 15,36 18-15,-36-17 16,35 17-16,-35 0 16,1 0-16,34 0 15,-52 0-15,17 0 16,-18 0-16,19 0 15,-1-36-15,35 36 16,1 0-16,-1-70 16,-17 35-16,-53 35 15,17 0 1,-17 0 0,0 0-16,18 0 15,17 35-15,-17-35 16,-18 0-16,-36 0 15,36 18-15,-18-1 16,54-17-16,-19 18 16,18-1-16,-35-17 15,88 53-15,-35-53 16,0 18-16,-18-18 16,36 18-16,-54-18 15,18 0-15,-17 0 16,-53 0-16,17 0 15,-17 0-15,-1 0 16,18 0 109</inkml:trace>
  <inkml:trace contextRef="#ctx0" brushRef="#br0" timeOffset="64415.2">1058 14446 0,'36'0'16,"34"0"-16,36 0 16,106 18-16,-71 0 15,35-18 1,-17 70-16,17-52 15,18 17-15,0-35 16,18 35-16,53-35 16,-18 36-16,-18-36 15,-17 0-15,-18 0 16,-36 0-16,19 0 16,-89 0-16,106 0 15,0 0-15,0 0 16,-35 0-16,-18 0 15,-18 0-15,-35 0 16,1 0-16,-1 0 16,0 0-16,-17 0 15,-1 0-15,-17 0 16,0 0-16,35 0 16,18-18-16,-18 18 15,-17 0-15,35 0 16,-36 0-16,18 0 15,18-35-15,18 17 16,-71 18-16,70-35 16,-35 35-16,36-18 15,-18 0 1,-18 18-16,53-17 16,-53 17-16,53-53 15,-70 35-15,-54 18 16,54 0-16,-1 0 15,-34 0-15,17 0 16,17 0-16,-34 0 16,-1 0-16,0 0 15,18 0 1,-18 0-16,18 0 16,18 0-16,-54 0 15,36 0-15,-17 0 16,-1 0-16,-18 0 15,1 0-15</inkml:trace>
  <inkml:trace contextRef="#ctx0" brushRef="#br0" timeOffset="68767">9684 14358 0,'70'0'62,"107"18"-46,-19-18 0,19 0-16,17 0 15,18 0-15,-1 0 16,-17 0-16,18 0 16,-89 0-16,1 0 15,-18 0-15,-1 0 16,-52 0-16,36 0 15,-36-18-15,17 18 16,-52 0-16,17 0 16,53 0-16,36 0 15,-36 0-15,35 0 16,-17 0-16,18 0 16,-36 0-16,18 0 15,-53 0-15,17 0 16,-17 0-16,-18 0 15,1 0-15,-19-18 16,19 18-16,-19 0 16,36-17-16,18-1 15</inkml:trace>
  <inkml:trace contextRef="#ctx0" brushRef="#br0" timeOffset="69495.02">16281 14182 0,'88'0'46,"53"0"-30,71 0-16,-1 0 16,-70 0-16,89 0 15,17 0-15,0 0 16,0 0-16,70 0 16,-88 0-16,1 0 15,17 0-15,-53 0 16,-36 0-16,-34 0 15,-71 0-15,35 0 16,-35 0-16,-35 0 16,-1-18 15</inkml:trace>
  <inkml:trace contextRef="#ctx0" brushRef="#br0" timeOffset="80703.46">23301 14199 0,'35'0'16,"124"0"-1,70 0-15,36 0 16,17 36-16,-123-36 15,70 0-15,71 35 16,-35-35-16,-1 0 16,-70 0-1,18 0-15,-89 0 16,1 0-16,-71 0 16,0-18-16,-36 18 15,1 0-15,0 0 47,17 0-31</inkml:trace>
  <inkml:trace contextRef="#ctx0" brushRef="#br0" timeOffset="81743.46">30603 14429 0,'0'0'0,"124"-36"0,17 36 16,71 0-16,-89 0 16,54 0-16,-36 0 15,17 0-15,-69 0 16,-36 0-16,-18 0 15,-18 0-15</inkml:trace>
  <inkml:trace contextRef="#ctx0" brushRef="#br0" timeOffset="84312.06">3404 12894 0,'36'35'62,"-19"-17"-46,-17 0-16,18-18 15,-1 0 1,1 0-16,35 0 16,-18 0-16,54-18 15,-1-88-15,-53 36 16,18-36-16,0-18 16,-18 54-16,0-36 15</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46:51.200"/>
    </inkml:context>
    <inkml:brush xml:id="br0">
      <inkml:brushProperty name="width" value="0.05292" units="cm"/>
      <inkml:brushProperty name="height" value="0.05292" units="cm"/>
      <inkml:brushProperty name="color" value="#FF0000"/>
    </inkml:brush>
  </inkml:definitions>
  <inkml:trace contextRef="#ctx0" brushRef="#br0">2487 4004 0,'88'0'47,"124"0"-47,-36 0 15,1 0-15,52 0 16,-17 0-16,17 0 15,0 0-15,71 0 16,106 0-16,-89 0 16,1 0-16,-1 0 15,-17 35-15,18-35 16,34 0-16,-52 0 16,18 0-16,-89 0 15,-88 0-15,36 0 16,-54 0-16,1 0 15,-36 0-15,0 0 16,-17 0 0,17 0-16,-18 0 15,18 0-15,1 0 16,52 0-16,35 0 16,1 0-16,-19 0 15,-34 0-15,-18 0 16,52 0-16,-52 0 15,18 0-15,-36 0 16,18 0-16,-53 0 16,35 0-16,-53 0 15,36 0-15,-36 0 16,0 0-16,18 0 16,-35 0-16,-1 0 15,1 0-15,0 0 16,-1 0-16,1 0 15,0 0-15,-1 0 16,1 0 0,17 0-16,-17 0 15,-1 0 1,1 0 0,0 0-1,-1 0 1,19 0 62</inkml:trace>
  <inkml:trace contextRef="#ctx0" brushRef="#br0" timeOffset="3639.85">22595 4075 0,'0'0'0,"36"0"16,-19 0-16,36 0 15,18 0-15,17 0 16,18 0-16,17 0 16,54 0-16,-19 0 15,36 0-15,36 0 16,17 0-16,-18 0 16,-17 0-16,-71 0 15,88 0-15,-35 17 16,-70 36-1,-1-53-15,-35 0 16,36 0-16,-18 0 16,-18 0-16,71 35 15,-71-35-15,35 18 16,-17-18-16,-18 0 16,0 0-16,1 0 15,34 0-15,1 0 16,-19 0-16,-34 0 15,35 0-15,-71 0 16,36 0-16,-1 0 16,-17 0-16,0 0 15,0 0-15,-35 0 16,52 0-16,-17 0 16,-18 0-16,36 0 15,17 0-15,-35 0 16,35 0-16,-53 0 15,36 0-15,17 0 16,-17 0-16,17 0 16,0 0-16,-17-35 15,-18 35-15,35-18 16,-18 18 0,1-18-16,-18 18 15,0 0-15,35-17 16,18-18-16,-36 35 15,-17 0-15,35 0 16,-17 0-16,17 0 16,-35 0-16,35 0 15,0 0-15,54 0 16,-89 0-16,88-18 16,-53-17-16,35 35 15,-105 0-15,105-36 16,-87 36-16,87 0 15,-17 0-15,-35 0 16,17 0-16,-18 0 16,-17 0-16,35 0 15,-35 0-15,18 0 16,-1 0-16,19 0 16,-36 0-16,17 0 15,-35 0-15,1 0 16,-1 0-16,18 0 15,-18 0-15,36 0 16,-18 0 0,-36 0-16,1 0 15,0 0 1,-1 0 62</inkml:trace>
  <inkml:trace contextRef="#ctx0" brushRef="#br0" timeOffset="6039.91">2540 5221 0,'88'0'47,"89"0"-47,-19 0 16,19 0-16,17 0 15,53-18-15,-36 1 16,-34 52-16,52-35 15,-123-18-15,70 18 16,1 0-16,34 0 16,19 0-16,-54 0 15,0 0-15,36 0 16,-106 0-16,53 0 16,-71 0-16,0 0 15,0 0-15,-35 0 16,-18 0-16,1 0 15,-19 0 1,19 0-16,17 0 16,-18 0-1,0 0-15,0 0 16,36 0-16,-18 0 16,-18 0-16,36 0 15,-18 0 1,-18 0-16,35 0 15,36 0-15,-35 0 16,17 0-16,0 0 16,-17 0-16,-1 0 15,-34 0-15,34 0 16,1 0-16,-54 0 16,36 0-16,-17 0 15,-1 0-15,-18 0 16,72-17-16,-36 17 15,-36 0 1,36 0 31</inkml:trace>
  <inkml:trace contextRef="#ctx0" brushRef="#br0" timeOffset="9272.86">2699 6421 0,'0'0'0,"123"0"16,54 0-16,-1 0 15,0 0-15,-35 0 16,-17 0-16,88 0 16,17 0-16,36 0 15,34 0-15,-52 0 16,0 0-16,-17 0 16,-54 0-16,0 0 15,-52 0-15,-54 0 16,-34 0-16,-1 0 15,-17 0-15,17 0 16,-18 0-16,19 0 16,-19 0-1,1 0 17,17 0-17,1 0 48,-1 0-63,35 0 15</inkml:trace>
  <inkml:trace contextRef="#ctx0" brushRef="#br0" timeOffset="10271.9">7920 6421 0,'35'0'0,"71"0"15,70 0-15,54 0 16,-1 0-16,0 0 16,18 0-16,-70 0 15,17 0-15,-18 0 16,36 0-16,-1 0 16,-70 0-16,36 0 15,-89 0-15,-17 0 16,17 0-16,-35 0 15,35 0-15,-35 0 16,-36 0-16,36 0 16,0 0-16,0 0 15,18 0-15,-36 0 16,0 0-16,-17 0 16,17 0-1,-17 0 1</inkml:trace>
  <inkml:trace contextRef="#ctx0" brushRef="#br0" timeOffset="12015.9">12188 6526 0,'0'0'0,"124"0"0,-1 0 16,89 0-16,-36 0 15,54 0-15,-19 0 16,19 0-16,-19 0 16,-69 0-16,-1 0 15,70 0-15,-70 0 16,71 0-16,0 0 15,-71 0-15,71 0 16,-89 0-16,18 0 16,-17 0-16,17 0 15,-18 0-15,54 0 16,-54 0-16,53 0 16,-34 0-16,-19 0 15,-35 0-15,71-35 16,-71 17-16,-35 18 15,18 0-15,-1-17 16,-52 17-16,52 0 16,1 0-16,-53 0 15,52 0-15,1-18 16,-1 18 0,-35 0-16,36-35 15,-18 35-15,-18-18 16,18 18-16,18 0 15,-18 0-15,17 0 16,-35 0-16,54 0 16,-1 0-16,71 0 15,35 0-15,-36 0 16,19 0-16,-36 0 16,35 0-16,-52 0 15,-1 0-15,18 0 16,18 0-16,70 0 15,1 0-15,-19 0 16,19 0-16,-72 0 16,36 0-16,-70 0 15,17 0-15,-18 0 16,1 0-16,-36 0 16,36 0-16,-1 0 15,-17 0-15,17 0 16,1 0-16,-1 0 15,18 0-15,-17 0 16,-36 0 0,36 0-16,-36 0 15,35 0-15,-52 0 16,17 0-16,-35 0 16,17 0-16,-17 0 15,0 0-15,0 0 16,-17 0-16,34 0 15,-52 0 17,17 0-32,-17 0 15,17 0-15,-17 0 16,17 0-16,-18 0 16,19 0-16,17 0 15,-36-17 1,1 17 15,0 0 16,17 0-47,35 0 16,-17 0-16,0 0 15,18 0 1,-36 0-16,0 0 15,-17 0-15,0 0 16,-1 0-16,1 0 31,-18-18-31,18 0 16,-1 18-16,1 0 31,-1 0-15,1 0-1,0 0 1,-1 0 0</inkml:trace>
  <inkml:trace contextRef="#ctx0" brushRef="#br0" timeOffset="15504.43">8996 7902 0,'17'0'78,"72"0"-78,105 0 16,-36 0-16,36 0 15,106-53-15,-35 36 16,-1 17-16,54 0 16,-53-36-16,-107 19 15,-17 17-15,-88 0 16,18 0-16,-36 0 15,18-53 1,-35 53 31,-1 0-31</inkml:trace>
  <inkml:trace contextRef="#ctx0" brushRef="#br0" timeOffset="18824.41">1041 10072 0,'88'-18'47,"0"18"-47,88 0 15,54 0-15,34 0 16,230 0-16,-141 0 16,70 0-16,124 0 15,-53 0-15,35 0 16,-88-35-16,35 35 16,-176 0-16,106 0 15,-53 0-15,-53 0 16,17 0-16,-35 0 15,-17 0-15,-89 0 16,1 0-16,34 0 16,-87 0-1,52 0-15,-35 0 16,-17 0-16,-36 0 16,0 0-16,18 0 15,-71 0-15,71 18 16,-18-18-16,53 0 15,-17 0-15,52 0 16,-35 0-16,71 0 16,-88 0-16,17 0 15,-53 0-15,35 0 16,1 0-16,-1 0 16,-70 0-16,35 0 15,18 0-15,-53 0 16,-18 0-16,36 0 15,-36 0-15,1 0 16,-19 0-16,1 0 16,-1 0-16</inkml:trace>
  <inkml:trace contextRef="#ctx0" brushRef="#br0" timeOffset="28008">1570 11889 0,'70'17'78,"89"-17"-78,-35 18 16,-1 0-16,1-1 15,17-17-15,-18 35 16,-17 1-16,-18-36 15,-17 0-15,-54 0 16,1 0-16,35 0 16,-35 0-1,17 0 1,0 0-16,18 0 16,0 0-16,-18 0 15,36 0-15,-1 0 16,-34-18-16,17 18 15,-36 0-15,-17-18 16,35 18 0</inkml:trace>
  <inkml:trace contextRef="#ctx0" brushRef="#br0" timeOffset="28752">3704 11889 0,'0'0'0,"35"0"0,18 0 15,36 0-15,-1 0 16,70 0 0,19 0-16,-36 0 15,71 0-15,-89 0 16,-35 0-16,-35 0 16,18 0-16,-36 0 15,0 0 1,-17 0 31,35 0 46,-35-18-77</inkml:trace>
  <inkml:trace contextRef="#ctx0" brushRef="#br0" timeOffset="32311.99">6174 10901 0,'0'70'63,"0"1"-47,0-1-16,17 1 15,-17-18 1,0 18-16,0-1 15,0-17-15,36 35 16,-36-17-16,0-54 16,0 54-16,0-1 15,0-52-15,0 35 16,0-35-16,0 17 16,0-17-16,0-1 15,0 19 1,0-19 93,70 18-109,18 1 16,18-19-16,53 36 15,-18-17-15,106 34 16,123-17 0,18-18-16,-123 18 15,141-53-15,-54 0 16,-87 0-16,35 35 16,-18-35-16,-17 0 15,-18 0-15,-18 36 16,0-19-16,-70-17 15,17 18-15,-35-18 16,18 0-16,-123 0 16,52 0-16,-35 0 15,-18 0-15,-17 0 16,-1 0-16,1 0 16,52 0-1,-17 0-15,18 0 16,17 0-16,-35 0 15,35 0-15,0 0 16,1 0-16,-1 0 16,-18 0-16,-17 0 15,-35 0-15,35 0 16,-36 0-16,1 0 16,17 0-16,-17 0 15,0 0-15,35 0 16,-36 0-16,54 0 15,-18 0-15,-36 0 16,1 0 0,17 0-16,-17 0 15,-1 0-15,19-18 16,-1-17-16,18 17 16,-35 1-16,17-18 15,-18 35-15,19-53 16,-19 53-16,54-36 15,-53 19-15,17-36 16,18 0-16,-36 53 16,1-18-16,17-52 15,-17 70-15,0-53 16,35 0-16,-53 35 16,0-17-16,17-18 15,1 35-15,-18-17 16,0-18-16,0 18 15,0-18-15,0 0 16,0 18-16,0 0 16,0-36-16,0 53 15,0-35-15,0 18 16,0-18-16,0 36 16,0-19-1,-18-17 1,18 36-16,-17-19 15,-1 1-15,18 0 16,-18 0-16,18-1 16,-35-17-16,35 18 15,0 18 1,-18-19-16,1 19 16,-1-19-16,18 19 15,-18-1-15,1 0 16,17 1-16,-18-1 15,1-17-15,-1 17 16,0 1-16,-17-19 31,0 1-15,-1 35-16,1-18 16,-35 1-16,17 17 15,-36-36-15,-34 19 16,0 17-16,-1-35 15,-88 35-15,18 0 16,-53 0 0,142 0-16,-107 0 15,36-53-15,-1 53 16,-70-18-16,36 18 16,-19-35-16,19 17 15,34 18-15,1 0 16,35 0-16,-18 0 15,53 0-15,-53 0 16,89 0-16,-18 0 16,-89 0-16,36 0 15,-71 53-15,124-53 16,-35 18-16,-36-1 16,18-17-16,17 36 15,-17-1-15,-35-18 16,88-17-16,0 0 15,17 18-15,18 0 16,0-18-16,0 0 16,0 0-16,36 0 15,-19 0-15,19 0 16,-1 0 0,0 0-16,1 0 15,-18 0-15,-1 0 16,-34 35-16,17-35 15,35 18 1,1-18 0,-36 0-16,35 0 15,-17 0 1,-1 17-16,-17-17 16,36 0-16,-54 18 15,1-18-15,17 0 16,18 35-16,-18-35 15,0 18-15,17-18 16,1 0-16,-35 18 16,52-18-16,0 35 15,1-35-15,-1 0 16,-17 17 0,17-17-16,0 18 15,-17-18 1,18 0-1,-1 0 1,0 18 172,18 17-188</inkml:trace>
  <inkml:trace contextRef="#ctx0" brushRef="#br0" timeOffset="34167.91">16228 10883 0,'53'35'47,"35"54"-32,-35-19-15,0-17 16,0-18-16,-36 1 16,19-19-16,-19 1 15,1 0 63,-18-36-46,35-70-32,18-36 15,-35 54-15,17-1 16,-17 54-16,-18-19 16,0-34-16,17 52 15,-17 0-15,18 1 31</inkml:trace>
  <inkml:trace contextRef="#ctx0" brushRef="#br0" timeOffset="35303.91">17268 10777 0,'-17'0'0,"-18"0"16,17 18-16,-53-18 15,18 35-15,18-17 16,35 0-16,-17-1 15,-19 1-15,1 17 16,35 18 0,0-35-16,0 35 15,0-36-15,0 1 16,0 17 0,0 0-16,0 1 15,0-19 16,18-17 16,52-17-31,-35-1-16,18-35 16,-17 18-16,17-18 15,-18 35 1,-18-35-16,1 53 15,-18-53 1,0 36 0,0-1-16,0 1 62,0-1-46,-18 0-16,1 1 15,17-1 1,0 0 0,0 1 46,0 34-15,17 19-47,36 34 16,-35-17-16,17-35 15,1 35-15,16 0 16,-52-36 0,0 1-16,18-1 15,-18 19 1</inkml:trace>
  <inkml:trace contextRef="#ctx0" brushRef="#br0" timeOffset="35903.91">17533 10866 0,'141'70'47,"-53"-17"-31,36 35-16,-71-35 15,53 18-15,-89-71 16,-17 17-16,18 1 16,-18-36 77,0-52-77,-35 17-16,35 0 16,0 0-16,17 0 15,18-70 1,1 70 0,-19 0-16,1 35 15,0 18 1,-18-17-16,17-1 15,-17 0 1,18 18 0,-18-17-1</inkml:trace>
  <inkml:trace contextRef="#ctx0" brushRef="#br0" timeOffset="39015.9">19685 10777 0,'71'0'93,"52"-17"-77,0-19-16,-70 1 16,0 18-16,36-36 15,-72 35-15,1 0 16,-18 1 15,0-1-31,0 0 31,0 1-15,-18 17-16,1-18 31,17 0-31,-18 18 31,-17 0-15,17 0-16,-35 18 16,-18 53-16,1 17 15,52-70-15,1 34 16,17-16-16,0-1 16,0 0-16,0 1 15,0-19 1,35 1-16,-17-18 15,-1 17-15,1-17 16,17 18 0,18-18-16,18 0 15,-18 0-15,35 0 16,-18 0-16,-17 0 16,0 0-16,-35 0 15,17 0 1,-17-18-1,-18-17 1,0-18-16,17-53 16,19 18-16</inkml:trace>
  <inkml:trace contextRef="#ctx0" brushRef="#br0" timeOffset="39455.91">20620 9860 0,'0'18'32,"0"123"-32,70-35 15,-52 17-15,70-17 16,-88-53-16,53 53 16,-35-89-16,-1 54 15,1-36 1</inkml:trace>
  <inkml:trace contextRef="#ctx0" brushRef="#br0" timeOffset="40104.55">21008 10654 0,'0'0'0,"53"0"16,0 0 0,0-18-16,0-17 15,-36 17-15,18 1 16,1 17-16,-19-36 15,1 19-15,0-19 16,-1 1 0,1-18-16,-18 36 15,0-19 1,-35 19 46,17 17-46,-35 0-16,0 0 16,36 0-16,-1 0 15,-35 17-15,18 19 16,-1-1 0,36 18-16,0 17 15,0-34-15,0 17 16,18 17-16,17-35 15,1 1-15,-19-1 16,19-17-16,-19-18 16,1 17-16,-1-17 15,1 0-15,35 0 32,-18 0-32,71-35 15,-71 0-15,1-18 16,-19 35-16,-17-17 15</inkml:trace>
  <inkml:trace contextRef="#ctx0" brushRef="#br0" timeOffset="41071.57">21608 10407 0,'0'-18'15,"53"54"1,-1-1-16,72 35 16,-71-17-16,0 0 15,-53-35-15,35 0 16,-17-1-16,-54-70 94,19 18-94,-1-36 15,18 54-15,0-54 16,0 1-16,0 52 15,0-17 1,0 17-16,18 0 16,-18 1-1,35-1-15,-17 1 16,-1 17 0,19 0-1,17 17-15,-1 36 16,1 35-16,-35-52 15,0-19-15,35 36 16,-1 18-16,-34-36 16,-18 0-16,18 1 15,-18-1-15,0-70 78,0-54-62,0 36-16,0-17 16,0 35-16,0 17 15,0 0 1,0 1-16,0-1 16,0 0-16,0 1 15,53 17 79,17 35-94,-17 18 16,0 0-16,0-36 15,-35 19-15,-1 17 16,19-18-16,-1 0 15,-35-17 1,17 0 0</inkml:trace>
  <inkml:trace contextRef="#ctx0" brushRef="#br0" timeOffset="42079.57">23054 10125 0,'0'-18'32,"-18"71"-32,18-18 15,0 1 1,0-19-16,0 36 16,36-18-16,17 18 15,-18 0-15,35-18 16,-17-35-16,-17 0 15,17 0-15,-18 0 16,18 0-16,-36 0 16,1 0-1,17-17-15,-17-54 16,0 1-16,-18 34 16,0-16-16,0 34 15,0 0-15,0 1 16,0-1-16,0 0 15,0 1 1,0-1-16,0 0 16,17 18-1,1 0 1,52 0-16,36 36 16,-35 52-16,-18-35 15,0 0-15,-18 17 16,-17-70-16,-18 53 15,17-35-15,1-1 16,-71-17 31,0-70-31,18-54-16,17 54 15,18-1-15,18 1 16,17 52-1,18-35-15,-18 36 16,-17-1-16,-1 18 16,19 0-16,-19 0 15,19 0-15,-1 0 16,18 0-16,17 18 16,1 35-16,-18 35 15,0-35-15,0 17 16,-36-17-16,1 0 15,-18-71 79,0-70-94</inkml:trace>
  <inkml:trace contextRef="#ctx0" brushRef="#br0" timeOffset="42552.55">24853 9331 0,'0'71'47,"35"87"-47,54 36 16,-54-70-16,71 35 15,-89-89-15,36 1 16,-35-36-16,-18 0 16,18 0-1,-1-35 1,19-35 62,-36-18-62</inkml:trace>
  <inkml:trace contextRef="#ctx0" brushRef="#br0" timeOffset="42863.57">24818 10001 0,'70'-17'78,"89"-54"-78,0 53 16,0-52-16,-71 35 16,18-1-16,-36 1 15,-52 17-15,0 18 16,-1-17-1</inkml:trace>
  <inkml:trace contextRef="#ctx0" brushRef="#br0" timeOffset="43656.53">23125 10054 0,'0'-17'16,"0"-1"-16,35 18 31,0 0-31,0 0 16,-17 0-1,35 0 1,-35 0 0,-18 18-1,0 52-15,0-52 16,0 35-16,0-36 16,-18 54-16,0-36 15,-35-17-15,36-18 16,-19 35-16,19-35 15,-1 0 17,1 0-17,-1 0-15</inkml:trace>
  <inkml:trace contextRef="#ctx0" brushRef="#br0" timeOffset="44327.55">25929 9472 0,'0'0'0,"18"0"15,-1 0 1,1 0-16,17-18 15,18-17-15,53 0 16,-35 0-16,-36-1 16,0 36-16,0-17 15,36-1-15,-36 18 16,18-18-16,-17 18 16</inkml:trace>
  <inkml:trace contextRef="#ctx0" brushRef="#br0" timeOffset="44688.53">26123 9666 0,'18'-18'31,"52"-17"-31,1 18 16,-18-36-16,-36 35 16,36 0-16,-35 18 15,0 0 1,-1 0-16,19 0 16,52-17-16</inkml:trace>
  <inkml:trace contextRef="#ctx0" brushRef="#br0" timeOffset="46543.55">26441 7955 0,'-18'0'47,"18"18"-47,35 35 16,-17-18-16,0 0 15,-1-35-15,1 36 16,17-36 31,-17 0-47</inkml:trace>
  <inkml:trace contextRef="#ctx0" brushRef="#br0" timeOffset="46904.52">26864 7461 0,'0'18'47,"35"70"-32,1-53-15,-19 18 16,-17-35-1,18-18-15,-18 18 16,0-1 0,53-17-1,53 0-15</inkml:trace>
  <inkml:trace contextRef="#ctx0" brushRef="#br0" timeOffset="49511.55">28028 8361 0,'0'-18'16,"-53"53"-1,36 54-15,-19 16 16,19 1-16,-1-17 16,18-19-16,0-35 31,18-35-15,-1 0-16,1 0 15,0 0-15,105 0 16,-52-53-16,34 1 15,1-1-15,-35 17 16,-36-17-16,-17-35 16,17 18-16,-35 34 15,0-34-15,-18-1 16,-34 36-16,-37-53 16,36 35-16,-17 18 15,-1-1-15,71 19 16,-17 17-16,-36 0 31,123-36 94,71-17-109,-88 53-16,18-17 15,17 17-15,-53 0 16,-17 0-16,0 0 16,17 0-1,-17 0-15,17 0 16,35 0-16,-34 17 15,87 89-15,-35-35 16,-17-1-16,-53 1 16,34 0-16,-34-54 15,0 18-15,-18-17 16,17-18-16,-17 18 62,-35-18-62,0-36 16,-36-87-16,36 17 16,0-17-16,17-107 31,36 213-31,52-89 16,-52 71-16,52-18 15,-17 35-15,-17 0 16,-19 18-16,1 0 15,17-17 1,-17 17 0,35 17-16,-18 54 15,36 0-15,-54 17 16,1 18-16,35-54 16,-53 1-16,17-35 46,1-18-30,17 0 0,36-18-16,-36-52 15,18-36-15,-35 53 16,-1-35 0,-17 35-16,18-53 15,-18 71-15,0-18 16,0 0-16,0 35 15,0-17-15,0 17 16,-18 18 0,1 0-1,-54 0 1,36 0-16,-36 18 16,36 0-16,0 17 15,17-17 1,18-1-16,0 54 15,0 17-15,71 18 16,-1 17-16,-34-34 16,-1-19-16,-18-35 15,36 1-15,-35-36 16,0 0-16,-18 17 16,70-34-1,-52-54 1,17 36-16,-17-36 15,-18-105-15,0 52 16,17 36-16,1-35 16</inkml:trace>
  <inkml:trace contextRef="#ctx0" brushRef="#br0" timeOffset="49864.55">29686 6174 0,'0'-18'47,"18"18"-47,0 0 16,-18 18-16,17-1 16,1-17-16,17 0 62</inkml:trace>
  <inkml:trace contextRef="#ctx0" brushRef="#br0" timeOffset="50112.55">30057 5768 0,'0'0'0,"53"0"15,-1 35-15,-52-17 16,36-1-16,-19 1 16,-17 17-16,36 1 15,-36-19 1,0 1-1,17 0-15</inkml:trace>
  <inkml:trace contextRef="#ctx0" brushRef="#br0" timeOffset="50511.57">31221 6368 0,'0'0'0,"0"17"0,17 19 15,1-36 79,17 0-78</inkml:trace>
  <inkml:trace contextRef="#ctx0" brushRef="#br0" timeOffset="50847.57">32279 8167 0,'0'0'0,"0"17"32,0 1-32,0 17 15,-17-17 1,-1 17-16,0 36 16,-17-18-16,17-53 15,-70 53-15,18-18 16,-36 35-1</inkml:trace>
  <inkml:trace contextRef="#ctx0" brushRef="#br0" timeOffset="51375.57">25982 10901 0,'0'-18'16,"159"-105"0,141-89-16,35 0 15,194-52-15,-282 87 16,194-34-16,53 52 16,-159 18-16,-70 70 15,-107 18-15,-34 18 16,-107 17-16</inkml:trace>
  <inkml:trace contextRef="#ctx0" brushRef="#br0" timeOffset="51720.57">26529 10830 0,'106'0'32,"141"-35"-32,-36-53 15,-52 17-15,17-35 16,1 1-16,-54 87 16,1-70-16,-54 70 15,36-35-15,-53 53 16,0 0-16</inkml:trace>
  <inkml:trace contextRef="#ctx0" brushRef="#br0" timeOffset="54647.56">11606 10019 0,'18'0'0,"35"53"16,35 35-16,-53-53 15,1 1-15,-19-19 16,54 18-16,-18-35 31,17 0-15,36 0-16,18-35 16,17-71-16,0 1 15,-18-37-15,36-52 16,-53 36-16,-53-1 15,-18 35-15,-17 1 16,-18-18-16,0 88 16,0-18-16,0 18 15</inkml:trace>
  <inkml:trace contextRef="#ctx0" brushRef="#br0" timeOffset="61687.92">11183 14376 0,'18'0'31,"193"35"-15,177-35-16,159 0 15,106 0-15,141 0 16,88 0-16,-106 0 15,194 0-15,-265 0 16,-211 0-16,-53 35 16,-159-17-16,106 70 15,-88-70 1,-17 17-16,-36 0 16,-124 1-16,18-19 15,-88-17-15,-18 0 94</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47:58.272"/>
    </inkml:context>
    <inkml:brush xml:id="br0">
      <inkml:brushProperty name="width" value="0.05292" units="cm"/>
      <inkml:brushProperty name="height" value="0.05292" units="cm"/>
      <inkml:brushProperty name="color" value="#FF0000"/>
    </inkml:brush>
  </inkml:definitions>
  <inkml:trace contextRef="#ctx0" brushRef="#br0">3792 2152 0,'212'0'47,"106"0"-32,-1 0-15,1 0 16,-195-18-16,89 18 16,-18 0-16,-159 0 15,0 0-15,-17-17 47</inkml:trace>
  <inkml:trace contextRef="#ctx0" brushRef="#br0" timeOffset="991.86">2081 5539 0,'0'0'0,"124"-18"16,-54 18-16,72 0 15,-54 0-15,-18 0 16,89 0-16,123 0 16,124 0-16,70 0 15,-158 0-15,52 0 16,106 0-16,-52 0 16,-54 0-16,-52 0 15,-36 0-15,-18 0 16,1 0-16,-36 0 15,-70 0-15,-18 0 16,-17 0 0,-36 0-16,-18 0 15,-17 0-15,0 0 16,18 0-16,17 0 16,-17 0-16,17 0 15,0 0-15,35 0 16,-17 0-16,0 0 15,0 0-15,17-18 16,-70 18-16,35-17 16,-35 17-1,-17-36-15</inkml:trace>
  <inkml:trace contextRef="#ctx0" brushRef="#br0" timeOffset="2303.86">3440 6597 0,'0'0'0,"158"35"15,72-35-15,34 0 16,54 0-16,-1 0 16,-17 0-16,317 0 15,-140 0-15,69 0 16,-69 0-16,-107 0 16,-88 0-16,-70 0 15,-36 18-15,36-18 16,0 0-16,-71 0 15,35 0-15,-52 0 16,-36 17-16,0-17 16,18 0-16,-18 0 15,18 0-15,0 0 16,17 0-16,-70 0 16,-18 0-16,-17 0 31,17-17-16,1-1-15,-19 18 16,72-17-16,-37 17 16,-16-18-16,34 18 15,-34 0-15,-1 0 16,0 0-16,18 0 16,18 0-16,17 0 15,0 0-15,0 0 16,36-18-16,-1-17 15,1 35-15,-72 0 16,90 0-16</inkml:trace>
  <inkml:trace contextRef="#ctx0" brushRef="#br0" timeOffset="3895.86">2734 8061 0,'18'0'94,"35"0"-94,35 0 16,0 0-16,71 0 15,105 0-15,1 0 16,17 0-16,-17 0 15,87 0-15,142 0 16,-229 0-16,88 0 16,70 0-16,-70 0 15,70 0-15,0 0 16,-52 0-16,-107 0 16,-34 0-16,-19 0 15,-34 0-15,-1 0 16,71 106-16,18-89 15,-54 36-15,-17-53 16,53 0-16,-105 18 16,69-18-16,-34 0 15,-19 0-15,-52 0 16,-53 0-16,0-18 16,106 1-16,17-19 15,18 1-15,-17 35 16,-1-17-16,-35 17 15,-17 0-15,-1 0 16,18 0 0,18 0-16,-53 0 15,52 0-15,-69 0 16,-72 0 0,19 0-16,-19 0 15</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48:13.327"/>
    </inkml:context>
    <inkml:brush xml:id="br0">
      <inkml:brushProperty name="width" value="0.05292" units="cm"/>
      <inkml:brushProperty name="height" value="0.05292" units="cm"/>
      <inkml:brushProperty name="color" value="#FF0000"/>
    </inkml:brush>
  </inkml:definitions>
  <inkml:trace contextRef="#ctx0" brushRef="#br0">24483 8255 0,'194'0'46,"229"-71"-30,-35 54-16,124-89 16,-212 88-16,229 18 15,-229 0-15,105-35 16,213 0-16,34 35 16,-105 0-16,-229 0 15,-89 0-15,-53-36 16,36 36-16,-36 0 15,-52 0 1,-71 0-16,-36 0 16</inkml:trace>
  <inkml:trace contextRef="#ctx0" brushRef="#br0" timeOffset="7111.73">6597 8837 0,'106'0'172,"70"0"-156,-17 0-16,17 0 15,-35 0-15,106 0 16,-53 0-16,18 0 15,0 0-15,17 0 16,0 0 0,1 0-16,34 0 15,36 0-15,-88 0 16,-18 0-16,70 0 16,1 0-16,35 0 15,-18 0-15,36 0 16,-54 0-16,-52 0 15,-124 0-15,0 0 16,71 0-16,-141 18 16,123-1-16,-18-17 15,36 36-15,-71-19 16,-17 1-16,17-18 16,-18 0-16,19 0 15,-19 18-15,18-18 16,1 0-16,34 17 15,-35 1 1,18-18-16,-18 0 16,36 0-16,-18 0 15,52 0-15,-17 35 16,36-35-16,-18 0 16,-18 0-16,17 0 15,-69 0 1,-1 0-16,-18 0 15,-52 0-15,53 18 16,-54-18-16,18 0 16,-17 17-1,0-17-15,17 0 16,0 0 0,18 0-16,0 0 15,0 0-15,-35 0 16,-1 0-16,1 0 15</inkml:trace>
  <inkml:trace contextRef="#ctx0" brushRef="#br0" timeOffset="17039.78">14817 7973 0,'-18'35'47,"124"-17"-31,35-18-1,106-36-15,-18 19 16,71-36-16,35 0 16,-53 53-16,18 0 15,-88 0-15,-18 0 16,-106 0-16,36 0 16,-54 0-16,18 0 15,-35 0-15,0 0 16,35 0-16,-17 0 15,35 0-15,-36 0 16,19 0-16,-19 0 16,1 0-1,-54 0-15,54 0 16,-36 0 0,18 0-16,-35 0 15,35 0-15,-36 0 16,19 0-1,-19 0-15,1 0 16,17 0-16,0 0 16,36 0-16,-36 0 15,18 0-15,0 0 16,-35 0-16,17 0 16,-17 0-16</inkml:trace>
  <inkml:trace contextRef="#ctx0" brushRef="#br0" timeOffset="30103.49">6262 11342 0,'35'0'31,"106"0"-15,-35 0-16,53 0 16,17 0-16,1 0 15,52 0-15,-53 0 16,-17 0-16,-18 0 16,-17 0-16,-54 0 15,54 0-15,34 0 16,-52 0-16,0 0 15,-18 0-15,0 0 16,1 0-16,87 0 16,-17 0-16,-53 0 15,52 0-15,-69 0 16,34-18-16,53 18 16,-35 0-16,18 0 15,-35 0-15,-89 0 16,18 0-16,17 0 15,-34 0 1,34-35-16,36 17 16,-18 18-16,36 0 15,-36-35-15,53 35 16,-35 0-16,-53 0 16,17 0-16,1 0 15,35 0-15,-36 0 16,1 0-16,-18 0 15,17-18-15,1 1 16,-18 17-16,17 0 16,-34-18-16,34 18 15,-17 0-15,53-18 16,-35 18 0,17 0-16,-18-17 15,18-1-15,18-17 16,-53 35-16,35 0 15,-35 0-15,-17 0 16,-1 0-16,-17 0 16,-1 0-16</inkml:trace>
  <inkml:trace contextRef="#ctx0" brushRef="#br0" timeOffset="42671.94">26000 11254 0,'17'0'47,"19"0"-31,-1 0-16,18 0 15,-36 0-15,54 0 16,17 0-16,-17 0 16,-18 0-16,0 0 15,35 0-15,-35 0 16,35 0-16,-70 0 15,34 0-15,-16 0 16,-1 0-16,36 0 16,-36 0-16,0 0 15,0 0-15,18 0 16,-17 0-16,17 0 16,-36 0-16,36 0 15,-18 0 1,18 35-16,-35-17 15,17-18-15,-17 0 16,-1 0 0,1 0-16,0 0 15,-1 0 1,1 0 0,0 0-1,-1 0-15,36 0 16,-18 0-1,18 0 1,-35 0 0,17 0-1,-17 0 63,35 0-46,-35 0 77,-1 0-93,1 0-1,-1 17-15,1-17 32</inkml:trace>
  <inkml:trace contextRef="#ctx0" brushRef="#br0" timeOffset="49735.8">20002 15399 0,'36'17'15,"87"19"1,71 17-16,18 17 16,53-17-16,70-18 15,-53 18-15,88-17 16,-35 16-16,71 1 15,17-17-15,160 17 16,-107-53-16,71 0 16,123 35-16,-300-35 15,54 0-15,-54 0 16,-52 0 0,-1 0-16,-105 0 15,52 0-15,-34-35 16,-72 35-16,36-18 15,-88 18-15,-18-18 16,-17-17-16,52 35 16,-34-18-16,16 1 15,-16 17-15,-19-18 16,-17 18-16,18-18 16,-18 1-16,17-18 15,1 35-15,-1-36 16,-17 19-16,35-19 15,-17 36-15,-53-17 16,87-19-16,-69 36 16,-1-17-16,36 17 15,-54-18-15,1 18 16,-1 0-16,1 0 47,17 0-32</inkml:trace>
  <inkml:trace contextRef="#ctx0" brushRef="#br0" timeOffset="51735.91">4339 16140 0,'35'0'16,"-17"0"77,0 0-77,-1 0 0,19 0-1,34 0-15,36 0 16,123 0-16,-17 0 16,53 0-16,-36 0 15,88 0-15,-158 0 16,194 0-16,17 0 15,-52 0-15,-1 0 16,-17 0-16,-71 0 16,-52 0-16,52 0 15,-70 0-15,35 0 16,-18 0 0,-105 0-16,-1 0 15,1 0-15,-36 0 16,1-18-16,-19 18 15,1 0 32,-1-18-47,1 1 16,17 17-16,1 0 16,-1-18-16,18 0 15,0 1-15,-36 17 16,36-18-16,-17 18 15,-1-18-15,0-17 16,18 35-16,-35 0 16,17 0-16,-17 0 15,-18-17 48</inkml:trace>
  <inkml:trace contextRef="#ctx0" brushRef="#br0" timeOffset="59527.55">10636 15346 0,'0'17'78,"36"-17"-62,16 0-16,37 0 16,34 0-16,-88 0 15,124 0-15,18 0 16,-1 0-16,36 0 16,-36 0-16,-35 0 15,18 0-15,-18 0 16,-18 0-16,1 0 15,-36 36-15,-17-36 16,34 0-16,54 0 16,-18 0-16,-52 0 15,16 0-15,-16 0 16,34 0-16,-35 0 16,89 0-16,-54 0 15,53 0-15,-70 0 16,18 0-16,-1 0 15,1 0-15,17 0 16,0 0 0,18 0-16,-36 17 15,-35-17-15,1 0 16,34 0-16,0 0 16,-34 0-16,34 0 15,18 0-15,-17 0 16,-1 0-16,18 36 15,18-19-15,-35-17 16,52 36-16,-53-36 16,1 0-16,-36 0 15,0 0-15,-17 0 16,35 35-16,-36-35 16,36 0-16,0 17 15,-18-17-15,0 0 16,0 0-16,-35 0 15,71 0-15,35 0 16,-1-35-16,36 18 16,-35 17-16,18-53 15,-54 53-15,0-36 16,-17 19-16,-53 17 16,0 0-16,-35 0 15,-1 0-15,19 0 16,-19 0-1,1 0 17,35-18-17,-35 18-15,17 0 16,-18-18 0,1 18-16,17 0 15,-17 0-15,17 0 16,-17 0-16,0 0 15,-1-52 157,-17-19-156,0 0 0,0 54-16,0-71 15,-35-18-15,35 35 16,0 18-16,0 18 15,-18-18-15,-17 0 16,17 53-16,18-35 16,0 17-16,0-17 15,-17 0-15,17 17 16,0-17-16,0-18 16,0 35-16,0 1 15,0-36-15,0 35 16,-18-17-16,0-1 15,18 1 1,0 18 0,0-36-1,-17 17 1,-1-17 0,1 18 15,-1 35 0,0 0-15,-17-35-16,-53 35 15,-53-35-15,-124 35 16,-35 0-16,-105 0 16,-72 0-16,-70 0 15,71 0-15,-71 0 16,-105 0-16,-301 0 15,-17 0-15,194 0 16,300 0-16,335-89 16,-300 89-16,17 0 15,72 0-15,16 0 16,142 0-16,36 0 16,69 0-16,37 0 15,-1 0-15,17 0 16,19 0-16,52 106 250,0-18-250,36 36 15,-54 52-15,19-17 16,17 17-16,-36 18 16,19-52-16,-36-54 15,17 35-15,-17-87 16,0-1-16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1:42.846"/>
    </inkml:context>
    <inkml:brush xml:id="br0">
      <inkml:brushProperty name="width" value="0.05292" units="cm"/>
      <inkml:brushProperty name="height" value="0.05292" units="cm"/>
      <inkml:brushProperty name="color" value="#FF0000"/>
    </inkml:brush>
  </inkml:definitions>
  <inkml:trace contextRef="#ctx0" brushRef="#br0">3016 4480 0,'-17'0'31,"34"18"-15,1-18-16,35 18 16,17-1-16,19-17 15,-19 35-15,89-17 16,405 17 31,318-35-16,-388 0-15,-35-35-1,-230 35 1,-53 0-1,-34 0 1,-107 0 0,35 0-1,71 0 1,71 0 0,53 0-1,-142 0-15,89 0 16,0 0-1,-36 0 17,-70 0-17,35 0 1,18-35 0,17 17-1,-17-17 1,35 0-1,-35-1 1,-89 36 0,106-35-1,-87 17 1,17 18 0,-36 0-1,18 0 1,36 0-1,-89 0 17,0 0-17,71-17 1,-71 17 0,1 0-1,17 0 1,17 0-1,-52 0-15,70 0 16,18 0 0,-53 17-1,-18-17 1,0 0 15,1 18-15,-19-18-1,18 0 17,-17 18-17,0-18 1</inkml:trace>
  <inkml:trace contextRef="#ctx0" brushRef="#br0" timeOffset="5416.01">2399 5627 0,'18'0'94,"34"-18"-94,19 18 16,-18 0-16,17 0 15,72 0 1,140-17 15,-53-36 0,-35 35 16,-141 18-31,71 0 0,17 0-1,-18-18 1,1-17-1,-72 17 1,-16 18 0,34 0-1,-17 0 1,-17 0 0,-19 0-1</inkml:trace>
  <inkml:trace contextRef="#ctx0" brushRef="#br0" timeOffset="10168.01">6667 5768 0,'-52'-18'15,"157"18"1,72 0-16,52 0 15,89 0-15,-54 0 16,1 0-16,52 0 16,177 0-1,706-35 17,-460-36-1,-634 54 16</inkml:trace>
  <inkml:trace contextRef="#ctx0" brushRef="#br0" timeOffset="11280">11448 5680 0,'0'-18'31,"17"18"-15,36 0-16,53-53 16,-53 53-16,35-35 15,0 35-15,71-18 16,794-88 31,-89 1-16,-794 105-15,-52 0-1,0 0 1,-1 0 46</inkml:trace>
  <inkml:trace contextRef="#ctx0" brushRef="#br0" timeOffset="13760.04">14182 4639 0,'17'0'93,"19"0"-93,-1 0 16,-18 18-16,54-18 31,-18 0 1,-53 17 46,0 19-63,-35 52-15,-1 35 16,-17-52-16,53 105 16,0-88-1,0-35 1,18-35-1,0-18 32,-1 0-31,1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2:00.006"/>
    </inkml:context>
    <inkml:brush xml:id="br0">
      <inkml:brushProperty name="width" value="0.05292" units="cm"/>
      <inkml:brushProperty name="height" value="0.05292" units="cm"/>
      <inkml:brushProperty name="color" value="#FF0000"/>
    </inkml:brush>
  </inkml:definitions>
  <inkml:trace contextRef="#ctx0" brushRef="#br0">12100 9296 0,'106'0'62,"106"0"-46,35-36-16,105 36 15,936 0 1,511 0 0,-405-53-1,-548-35 1,-263-35-1,-107 17 17,-212 35-17,-87 54 1,70-71 0,88 52-1,-124 36-15,230 0 16,18 0-1,-194 0 1,-124-17 0,-53-19-1,-35 19 1,-18-1 0,18 0-1,18 1 1,-36 17-1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2:06.207"/>
    </inkml:context>
    <inkml:brush xml:id="br0">
      <inkml:brushProperty name="width" value="0.05292" units="cm"/>
      <inkml:brushProperty name="height" value="0.05292" units="cm"/>
      <inkml:brushProperty name="color" value="#FF0000"/>
    </inkml:brush>
  </inkml:definitions>
  <inkml:trace contextRef="#ctx0" brushRef="#br0">3775 10724 0,'17'0'31,"36"0"-31,18 0 16,70-17-16,18 17 15,-36 0-15,71 0 16,-17 0-16,34 0 16,19 0-1,-19 0-15,548 0 31,87 70 1,-422-70-17,-213 0 1,72 0 0,-178 0-1,-52 0 1,-17 0-1,-19 0 17,19 0-1,-19 0-15,36 0-1,35 0 1,0 18-1,1 35 1,-36-53 0,-1 35-1,-34-35 1,17 0 0,1 0-1,-1 0 1,0 0-16,18 0 15,-35 0 1</inkml:trace>
  <inkml:trace contextRef="#ctx0" brushRef="#br0" timeOffset="1049.99">11465 10918 0,'18'0'32,"88"0"-32,88 0 15,-53 0-15,88 0 16,353 0-1,776-176 17,-599 141-1,-512 35 0,-229 0-15,-1 0-1,18-18 17,54 18-17,-19-35 1,-17 35 0</inkml:trace>
  <inkml:trace contextRef="#ctx0" brushRef="#br0" timeOffset="2174.98">3387 11747 0,'0'0'0,"53"0"16,52 0-16,37 0 15,104 0-15,37 0 16,-125 0-16,125 0 15,34 0-15,159 0 16,54-17 31,-37 17-16,-334 0-15,-141 0-1,35 0 1</inkml:trace>
  <inkml:trace contextRef="#ctx0" brushRef="#br0" timeOffset="17470.84">22895 10178 0,'18'0'15,"0"0"1,17 0 0,-18 0-16,1 0 15,17 0-15,1 0 16,17 0-1,123 0 17,53 0-1,-88 0-15,-123 0-1,17 0 1,18 0-1,53 0 1,0 17 15,-88-17-31,105 36 16,106-1 0,-17-18-1,-71-17 1,35 18-1,-70 17 1,35-35 0,-52 0-1,-1 0 1,53 0 0,18 0-1,-18 0 1,70 0-1,-52 0 1,-18 0 15,0 0-15,18 0 0,-35 0-1,52 0 1,0 0-1,-52 0 1,-18 0 0,52 0-1,54 0 1,35 0 0,-71 0-1,-70 0 1,35 0-1,-52 0 1,-36 0 15,17 0-15,1 0 0,34 0-1,19 0 1,-18 0-1,-36 0 1,71 0 0,-105 0-1,17 0 1,17 0 0,-17 0-1,-18 0 1,1 0-1,17 0 1,-36 0 15,1 0-15,17 0 15,0 0-31,1 0 16,-19 0-1,36 0 1</inkml:trace>
  <inkml:trace contextRef="#ctx0" brushRef="#br0" timeOffset="21471.84">19562 10830 0,'70'0'31,"36"0"-31,53 0 15,52 36-15,19-36 16,-19 0-16,-17-18 16,0 0-16,36 18 15,-1-53-15,194 53 32,-35 0-1,-211 0 0,-71 0-15,35 0-1,17 0 1,-16 0 0,-72 0-16,71 0 15,0 0 1,-35 0-1,0-17 1,35-19 15,18 19-15,0 17 0,-71 0-1,-35 0 1,-36 0-1,1 0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2:33.495"/>
    </inkml:context>
    <inkml:brush xml:id="br0">
      <inkml:brushProperty name="width" value="0.05292" units="cm"/>
      <inkml:brushProperty name="height" value="0.05292" units="cm"/>
      <inkml:brushProperty name="color" value="#FF0000"/>
    </inkml:brush>
  </inkml:definitions>
  <inkml:trace contextRef="#ctx0" brushRef="#br0">2275 4463 0,'53'0'16,"-35"0"-1,35-18-15,0 0 16,88 18-16,-53 0 15,53 0-15,36-17 16,-19 17-16,107-53 16,158 35-1,424 18 17,-194 0-1,-230 0 0,-211 0-15,-1 0 15,-87 0-31,87 0 16,19 0-1,17-17 1,52-54-1,-16 53 1,-36 1 0,-36-1-1,89-53 1,35 19 0,0-1-1,-70 17 1,105 19-1,-105 17 1,-53 0 15,-36 0-15,-17 0 0,-53 0-1,52 0 1,19 0-1,-18 0 1,-18 0 0,0 0-1,18 0 1,35 0 0,-106 0-1,18 0 1,-1 0-1,-34 0 1,-18 0 0,0 0 15,70 0-15,36 0-1,-18 0 1,-17 0-1,-1 0 1,18 0 0,106 0-1,-123 0 1,-1 0 0,1 0-1,17 0 1,17 0-1,-34 0 1,35 0 0,-18 0 15,-71 0-15,-34 35-1,-19-35 1,1 0-16,17 0 78</inkml:trace>
  <inkml:trace contextRef="#ctx0" brushRef="#br0" timeOffset="2759.86">2187 5856 0,'-17'0'94,"52"0"-63,0 0-31,53 0 16,53 0-16,71 0 15,-18 0 1,35 0-16,-17 0 16,-36 0-16,230 0 15,476 0 16,1023 0 1,-1464 0-1,176-106-15,18 0-1,-405 89-15,-19-1 16,142-70-1,-212 70 1,-52 1 0,34 17-1,-35 0 1,-17 0 0,35 0-1,-36 0 1,18 0-1,71 0 1,-71 0 15,53 0-15,0 0 0,-52-36-1,34 36 1,1-17-1,-19-1 1,-52 18 0,-35 0-1,0 0 1</inkml:trace>
  <inkml:trace contextRef="#ctx0" brushRef="#br0" timeOffset="4903.62">2646 6791 0,'0'-18'78,"17"1"-62,54 17 0,105 0-1,318 0 16,0-18 1,-247-17-17,18 35 1,-54 0 0,107 0-1,123 0 1,-318 0-16,107 0 15,52-18 1,-194 18 15,-53 0-15,1 0 15,-19 0-15,19 0 15</inkml:trace>
  <inkml:trace contextRef="#ctx0" brushRef="#br0" timeOffset="19703.45">10566 8290 0,'0'0'0,"17"0"31,19-17-15,17 17-16,-36 0 15,71-18-15,-35 18 16,0 0-16,-18 0 16,107-35-16,528-18 47,-423 53-16,-177 0-16,-17 0-15,-35 0 16,17 0 15,-17 0-15,-1 0 0,19 0-1,-19 0 1,19 0-1,-19 0 1,36 0 0,53 0 15,-35 0-15,-18 0-1,-1 0 1,-34 0-1,17 0 1</inkml:trace>
  <inkml:trace contextRef="#ctx0" brushRef="#br0" timeOffset="22639.45">5909 8184 0,'18'-35'16,"35"35"-1,35 0-15,35-17 16,36-1-16,17-17 16,-35 35-16,54-36 15,-72 36-15,-35-17 16,0 17-1,-35-18-15,-17 18 32</inkml:trace>
  <inkml:trace contextRef="#ctx0" brushRef="#br0" timeOffset="24903.45">2293 9825 0,'18'0'47,"-1"0"-47,36 0 15,0 0-15,71 0 16,264-35-1,829 17 17,70 0-1,-987 18-15,-159 0-1,36 0 1,-89-35-1,-53 35-15,-17 0 16,511 0 0,-229-35 15,-194 35-15,35-18-1,-124 18 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3:13.462"/>
    </inkml:context>
    <inkml:brush xml:id="br0">
      <inkml:brushProperty name="width" value="0.05292" units="cm"/>
      <inkml:brushProperty name="height" value="0.05292" units="cm"/>
      <inkml:brushProperty name="color" value="#FF0000"/>
    </inkml:brush>
  </inkml:definitions>
  <inkml:trace contextRef="#ctx0" brushRef="#br0">2540 3951 0,'106'0'62,"70"71"-46,36-71-16,52 0 16,1 0-16,229 0 15,476 0 32,-35 0-16,529 0 1,-1005 0-17,-36 35 1,-106-17 0,-87 34-1,-72-34 1,54 17-1,70 1 1,-70-19 0,0-17-1,-1 0 17,-70 0-32,1 0 15,-37 0 1,1 0-1,-53 0 1,18 0 0,17 0-1,35 0 1,-17 0 0,35 0-1,36 0 1,17 0-1,35 0 1,71 0 0,-53 0 15,-71 0-15,71 0-1,-141 0 1,53 0-1,-106 0 1,-36 0 0</inkml:trace>
  <inkml:trace contextRef="#ctx0" brushRef="#br0" timeOffset="2785">3739 5450 0,'18'0'0,"0"0"16,17 0-16,53 0 15,0 0-15,71 0 16,35 0-16,53 0 16,-18 0-16,18-53 15,212 36 1,546-36 15,-387 53 0,-495 0-15,-35 0 0,-17 0-1,17 0 17,-35 0-17,-35 0-15,17 0 16,-17 0-1,52 0 1,18 0 0,-35 0-1,-17 0 1,-1 0 0</inkml:trace>
  <inkml:trace contextRef="#ctx0" brushRef="#br0" timeOffset="7904.59">2787 6791 0,'88'0'63,"71"0"-63,35 0 15,18 0-15,-1 0 16,54 0 0,-1 0-16,777-53 47,-212 53-16,-617 0-16,-89 0 1,36 0 0,-36 0-1,1 0 1,-36 0 0,0 0-1,-35 0 1,-17 0-1,34 0 1,-17 0 0,-18 0-16,18 0 31,-35 0-15,35 0-1,-36 0 79</inkml:trace>
  <inkml:trace contextRef="#ctx0" brushRef="#br0" timeOffset="16016.86">2452 8202 0,'35'0'78,"18"0"-78,35 18 16,124-18-16,17 0 16,300 0-1,265 0 16,-300 70 1,335-70-1,-317 0 0,-266 0-31,213 0 16,35 0-1,-106 18 1,-123-18 0,-54 0-1,-17 0 1,-35 0 0,-18 0-1,0 0 1,36 0-1,-36 0 1,-53 0 0,-70 0-16,17 0 31,35 0-15,54 0-1,176 0 1,70-71-1,-35-17 1,-70 71 0,-195-19-1,-52 36 79,0 0-94,17 0 16,0 0-1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3:42.204"/>
    </inkml:context>
    <inkml:brush xml:id="br0">
      <inkml:brushProperty name="width" value="0.05292" units="cm"/>
      <inkml:brushProperty name="height" value="0.05292" units="cm"/>
      <inkml:brushProperty name="color" value="#FF0000"/>
    </inkml:brush>
  </inkml:definitions>
  <inkml:trace contextRef="#ctx0" brushRef="#br0">2364 3951 0,'0'18'31,"0"-1"16,17-17-32,19 0-15,16 0 16,37 0-16,105 18 16,599-18 15,372 0 16,-619 35-32,36-35 1,-229 0 0,-71 0-1,-70 0 1,0 0 0,-106 0-16,70 0 15,53 0 1,-17 0-1,-36 0 1,36 0 0,0 36-1,52 34 17,-52-70-17,-106 35 1,17-35-1,-35 0 1,124-35 0,88-18-1,0 18 1,35 0 0,-159-1-1,54 19 1,-54 17-1,-35-18 1,-17 18 0,140 0-1,-34-18 17,87-34-17,142 34 1,-336 0-1,-52 18 1,-54 0 15,1 0-15,35 0 0,-18 0-1,-17 0 1,-1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2-03-25T09:03:57.437"/>
    </inkml:context>
    <inkml:brush xml:id="br0">
      <inkml:brushProperty name="width" value="0.05292" units="cm"/>
      <inkml:brushProperty name="height" value="0.05292" units="cm"/>
      <inkml:brushProperty name="color" value="#FF0000"/>
    </inkml:brush>
  </inkml:definitions>
  <inkml:trace contextRef="#ctx0" brushRef="#br0">16669 4939 0,'-18'0'62,"36"0"-31,17-53-15,36-53-16,105 0 31,0 18-15,-105 18 0,17-1 15,-53 71-16,-17-18 1,0 1 15,-1 17-15,-17-18 15,18 0-15</inkml:trace>
  <inkml:trace contextRef="#ctx0" brushRef="#br0" timeOffset="560.99">18909 3863 0,'18'53'94,"34"17"-94,-34-17 16,0 0 15,-1-35-15,1-18-1,0 17 1</inkml:trace>
  <inkml:trace contextRef="#ctx0" brushRef="#br0" timeOffset="1520.99">18644 3387 0,'0'0'0,"-17"0"16,-36 0-16,0 0 15,-124 17 17,-70 230 15,212 53-16,106 106 0,-54-336-31,160 160 31,-36-142-15,88-71 15,124-17-15,-88 0-1,17-70 1,-53-36 0,-88-53-1,-123 71 1,-18-71 0,-106-88-1,53 159 1,0 0-1,-17-18 1,17 53 0,17 18-1,-34-36 1,-54 19 15,-87 34-15,-19-88-1,72 71 1,52 35 0,0-18-1,71 18 79</inkml:trace>
  <inkml:trace contextRef="#ctx0" brushRef="#br0" timeOffset="4024.99">16263 15734 0,'0'53'31,"0"53"-16,18 17-15,52-52 16,-52 17-16,17 18 16,18-53-16,-18 17 15,54 159 1,-19-105 15</inkml:trace>
  <inkml:trace contextRef="#ctx0" brushRef="#br0" timeOffset="4761.99">17357 16439 0,'88'0'47,"0"0"-47,0 0 16,0 0-1,124 0 1,-53 0 0,-106 36-1,-36-36-15,-17 70 16,0 54 0,-88-1-1,18-35 1,-1-35-1,36-17 1,52-36 62,89 0-62,53 0-16,-35 0 15,193 0 1,-105 0 0,-89 0-1,-70 0 1</inkml:trace>
  <inkml:trace contextRef="#ctx0" brushRef="#br0" timeOffset="5688.99">18186 16122 0,'0'0'0,"-18"0"0,-17 0 16,-18 0-16,0-18 15,-88 18 1,35 0 0,-53 0 15,36 36-16,52-1 1,1 18 0,-1 53-1,1 35 1,34-35 0,19-1-1,17-69-15,0 52 16,70 35-1,89 36 1,53 17 0,-124-158-1,71 35 1,87-35 15,72-18-15,-36-36-1,-70-69 1,-89-19 0,-34-105-1,-89 88 1,0 105 0,-18-69-1,-88-19 1,-35 1-1,0 17 1,0 35 0,53 1-1,-106-36 1,35 71 15,88-1-15,54 36-1,-36 0 48,-124-88-63</inkml:trace>
  <inkml:trace contextRef="#ctx0" brushRef="#br0" timeOffset="6512.99">5450 10407 0,'-17'-35'47,"-36"35"-47,-18 0 16,-17 0-16,0-53 16,-36 53-16,-87 0 15,34 0 1,-563 35 15,334 53 0,388-88-31,1 18 63</inkml:trace>
  <inkml:trace contextRef="#ctx0" brushRef="#br0" timeOffset="7316.49">2699 9790 0,'0'-36'16,"0"-34"-1,17 52 1,72-52-16,-37 34 16,37-17-16,34 0 31,-70 53-16,-35 0 1,-1 18 15,-17 0-15,-35 105 0,-106 18-1,88-105 1,88-36 78,54 0-94,-37 0 15,19 0-15,0 0 16,-36 35-1,18 18 1,-36-36 0,-17 72-1,0-36 1,-35-18 0,-18-18-1,0 19-15,18-36 16,-71 0-1,71 0 1,-18 0 0,35 0-1</inkml:trace>
  <inkml:trace contextRef="#ctx0" brushRef="#br0" timeOffset="8185.11">2417 8696 0,'0'0'0,"-195"0"31,178 18-31,-36 17 0,35-35 16,-17 18-16,35 34 16,-18-34-1,18 388 16,124 123 1,334-141-1,-316-300-31,193-35 31,-106-53-15,18-53-1,-35-88 1,-54-71 0,-105-70-1,-53-18 1,-35 18 0,-106 88-1,-71-35 1,106 158-1,-52-35 1,17 71 0,-53 17-1,17 18 1,36-70 15,-53 52-15,35 18-1,71 18 1</inkml:trace>
  <inkml:trace contextRef="#ctx0" brushRef="#br0" timeOffset="9133.11">25876 9525 0,'18'0'63,"52"0"-63,89-53 16,-88 18-16,193-53 31,-70-1-16</inkml:trace>
  <inkml:trace contextRef="#ctx0" brushRef="#br0" timeOffset="9883.11">27428 8590 0,'-17'18'31,"-1"35"-15,1 53-16,17 17 15,0 89 1,70-107-1,36-52 1,0-53 0,123-17-1,-88-142 1,-53-53 15,-88 107-15,-35 52-1,17 35-15,1 18 16,-1 0 15,1 0-15,-1 18 0,18 87-1,18 213 1,158 35-1,-35-71 1,-17-106 0,-89-87-1,0-72 1,-53-17 46,-17-70-62,0-72 16</inkml:trace>
  <inkml:trace contextRef="#ctx0" brushRef="#br0" timeOffset="11017.68">27675 7743 0,'-88'0'0,"71"0"16,-54 0-16,18 0 15,18 0-15,-71 36 16,88-36-1,-87 141 1,16 53 0,-17 70-1,36 19 1,-1-19 15,71 36-15,18 35-1,70 18 1,89-53 0,-19-106-1,-105-159-15,141 142 16,53-72 0,35-34-1,54 17 1,105-70-1,-89-18 1,-69 0 0,-36-71-1,-36-87 1,-140-72 15,-54 1-15,-158-247-1,35 193 1,18 54 0,-35-18-1,-54 0 1,-34 88 0,-19-35-1,1 18 1,106 88-1,-18 35 1,35 0 0,106 35-1,-141-17 1,70 17 15,0 1-15,1 17-1,52 0 1,-35 0 0,0 0-1,18 17 1,35 1 0</inkml:trace>
  <inkml:trace contextRef="#ctx0" brushRef="#br0" timeOffset="23984.82">26141 3281 0,'0'-18'78,"0"1"-62,0-1-1,0 0-15,-18 1 16,-52-1 0,-71 0 15,52-17-16,-17 17 1,18 1 0,71 17-1,-89 0 1,53 0 0,35 0-1,1 0-15,-36 0 16,17 17-1,19 1 17,-18 53-17,-1-1 1,36-17 0,0-18 15,0-17-16,0 17 1,71-17 0,88 35-1,-54-53-15,-16 0 16,105 0 0,-53 0-1,-35 0 1,-36 17-1,1 1 1,-18-18 0,35 71-1,-53-36 1,0 0 15,-35 18-15,18 53-1,-18-71-15,0 36 16,-53-1 0,-88-17-1,-71 35 1,54-70 0,69-18-1,1 0 1,-124 0-1,1-53 1,123 18 0,70 35-1,0-18 1,1 1 0</inkml:trace>
  <inkml:trace contextRef="#ctx0" brushRef="#br0" timeOffset="25265.8">26670 3087 0,'0'106'62,"53"-36"-62,-18 54 16,53 52-1,-35 0 17,-53-87-1,0-54-16,18-35 95,-18 18 46,0 17-140,0-18-1,18 19 1,-18-19 0,17 19-16,1-36 156</inkml:trace>
  <inkml:trace contextRef="#ctx0" brushRef="#br0" timeOffset="26505.04">26617 3140 0,'18'-36'78,"35"1"-78,17 0 15,-35 0-15,18-1 16,36 19 0,69-19 15,1 36 0,-18 0 0,-88 0-15,-35 0 0,-1 0 15,-17 36-16,0-1 1,0 36 0,-35-1-1,0-52 1,-53 52 0,17-17-1,36-18 1,0-17-16,-36 17 15,0 1 1,18-19 0,36-17-1,-107 36 1,71-19 0,36-17 15,-1 0 47</inkml:trace>
  <inkml:trace contextRef="#ctx0" brushRef="#br0" timeOffset="27888.87">28063 2946 0,'-17'0'16,"17"53"-1,0 17-15,0 18 16,0 1-16,0-1 16,0 35-16,0 36 15,0-18 17,17-70 14,1-107 48,-18-34-78,0-36-16,0 0 15,0 18-15,-35-159 16,35 71 0,0 34-1,0 54 1,17 35 0,1 0 62,0 36-63,-1 17 1,-17-18 15,0 1-15,18 17-1,17 0 48,-17 35-63,70 35 16,-17 36-16,17 0 15,0-18 1,106 124-1,-123-106-15,17 0 16,-71-71 0,1-18-1,-18 36 1,35-17 0,-17-19-1</inkml:trace>
  <inkml:trace contextRef="#ctx0" brushRef="#br0" timeOffset="28480.87">28152 3440 0,'17'0'94,"71"-18"-94,-17-17 16,-18 17-16,18-35 15,-36 35 1</inkml:trace>
  <inkml:trace contextRef="#ctx0" brushRef="#br0" timeOffset="29281.85">26194 5009 0,'53'-35'31,"105"-53"-15,1 17-16,-18 36 16,36-53-16,-19 35 15,19-18-15,70 19 16,-89-1-16,231-53 31,87-18 0,-282 54 1,-159 34-1,0 36-16</inkml:trace>
  <inkml:trace contextRef="#ctx0" brushRef="#br0" timeOffset="30168.86">26617 5203 0,'71'0'187,"140"-35"-171,72-71-16,-1 71 15,0-88-15,-53 34 16,53 19-16,-52-1 16,-19 36-16,-52-36 15,-88 54-15,-1-1 16,1-17 15,-18 35 0,-18-18-15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01499-B257-427F-9817-E6C9DD623FB9}"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963623-16A8-4CAF-9D15-6DFEF40666CF}" type="slidenum">
              <a:rPr lang="en-US" smtClean="0"/>
              <a:t>‹#›</a:t>
            </a:fld>
            <a:endParaRPr lang="en-US"/>
          </a:p>
        </p:txBody>
      </p:sp>
    </p:spTree>
    <p:extLst>
      <p:ext uri="{BB962C8B-B14F-4D97-AF65-F5344CB8AC3E}">
        <p14:creationId xmlns:p14="http://schemas.microsoft.com/office/powerpoint/2010/main" val="294423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9613" y="1160463"/>
            <a:ext cx="5565775" cy="3132137"/>
          </a:xfrm>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pPr marL="0" marR="0" lvl="0" indent="0" algn="r" defTabSz="914143" rtl="0" eaLnBrk="1" fontAlgn="auto" latinLnBrk="0" hangingPunct="1">
              <a:lnSpc>
                <a:spcPct val="100000"/>
              </a:lnSpc>
              <a:spcBef>
                <a:spcPts val="0"/>
              </a:spcBef>
              <a:spcAft>
                <a:spcPts val="0"/>
              </a:spcAft>
              <a:buClrTx/>
              <a:buSzTx/>
              <a:buFontTx/>
              <a:buNone/>
              <a:tabLst/>
              <a:defRPr/>
            </a:pPr>
            <a:fld id="{5DE4CF38-5786-4A63-AF1C-9BB60A1735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14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0373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7.xml"/><Relationship Id="rId4" Type="http://schemas.openxmlformats.org/officeDocument/2006/relationships/image" Target="../media/image5.png"/></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08011"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5008574"/>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p:nvSpPr>
        <p:spPr bwMode="auto">
          <a:xfrm>
            <a:off x="3149611" y="6307146"/>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31" b="0" dirty="0">
              <a:solidFill>
                <a:srgbClr val="63666A"/>
              </a:solidFill>
            </a:endParaRPr>
          </a:p>
        </p:txBody>
      </p:sp>
      <p:pic>
        <p:nvPicPr>
          <p:cNvPr id="7" name="Picture 12"/>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7493001" y="657229"/>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154"/>
            </a:lvl1pPr>
          </a:lstStyle>
          <a:p>
            <a:r>
              <a:rPr lang="en-US"/>
              <a:t>Click to edit Master title style</a:t>
            </a:r>
          </a:p>
        </p:txBody>
      </p:sp>
      <p:sp>
        <p:nvSpPr>
          <p:cNvPr id="10243" name="Rectangle 3"/>
          <p:cNvSpPr>
            <a:spLocks noGrp="1" noChangeArrowheads="1"/>
          </p:cNvSpPr>
          <p:nvPr>
            <p:ph type="subTitle" idx="1"/>
          </p:nvPr>
        </p:nvSpPr>
        <p:spPr>
          <a:xfrm>
            <a:off x="3149600" y="5791210"/>
            <a:ext cx="6400800" cy="547686"/>
          </a:xfrm>
        </p:spPr>
        <p:txBody>
          <a:bodyPr/>
          <a:lstStyle>
            <a:lvl1pPr>
              <a:spcAft>
                <a:spcPct val="0"/>
              </a:spcAft>
              <a:defRPr sz="1231"/>
            </a:lvl1pPr>
          </a:lstStyle>
          <a:p>
            <a:r>
              <a:rPr lang="en-US"/>
              <a:t>Click to edit Master subtitle style</a:t>
            </a:r>
          </a:p>
        </p:txBody>
      </p:sp>
    </p:spTree>
    <p:extLst>
      <p:ext uri="{BB962C8B-B14F-4D97-AF65-F5344CB8AC3E}">
        <p14:creationId xmlns:p14="http://schemas.microsoft.com/office/powerpoint/2010/main" val="236525851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74614896"/>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5"/>
            <a:ext cx="10363200" cy="1362076"/>
          </a:xfrm>
        </p:spPr>
        <p:txBody>
          <a:bodyPr anchor="t"/>
          <a:lstStyle>
            <a:lvl1pPr algn="l">
              <a:defRPr sz="5231" b="1" cap="all"/>
            </a:lvl1pPr>
          </a:lstStyle>
          <a:p>
            <a:r>
              <a:rPr lang="en-US"/>
              <a:t>Click to edit Master title style</a:t>
            </a:r>
          </a:p>
        </p:txBody>
      </p:sp>
      <p:sp>
        <p:nvSpPr>
          <p:cNvPr id="3" name="Text Placeholder 2"/>
          <p:cNvSpPr>
            <a:spLocks noGrp="1"/>
          </p:cNvSpPr>
          <p:nvPr>
            <p:ph type="body" idx="1"/>
          </p:nvPr>
        </p:nvSpPr>
        <p:spPr>
          <a:xfrm>
            <a:off x="963085" y="2906722"/>
            <a:ext cx="10363200" cy="1500187"/>
          </a:xfrm>
        </p:spPr>
        <p:txBody>
          <a:bodyPr anchor="b"/>
          <a:lstStyle>
            <a:lvl1pPr marL="0" indent="0">
              <a:buNone/>
              <a:defRPr sz="2667"/>
            </a:lvl1pPr>
            <a:lvl2pPr marL="603082" indent="0">
              <a:buNone/>
              <a:defRPr sz="2359"/>
            </a:lvl2pPr>
            <a:lvl3pPr marL="1206161" indent="0">
              <a:buNone/>
              <a:defRPr sz="2154"/>
            </a:lvl3pPr>
            <a:lvl4pPr marL="1809244" indent="0">
              <a:buNone/>
              <a:defRPr sz="1846"/>
            </a:lvl4pPr>
            <a:lvl5pPr marL="2412324" indent="0">
              <a:buNone/>
              <a:defRPr sz="1846"/>
            </a:lvl5pPr>
            <a:lvl6pPr marL="3015402" indent="0">
              <a:buNone/>
              <a:defRPr sz="1846"/>
            </a:lvl6pPr>
            <a:lvl7pPr marL="3618484" indent="0">
              <a:buNone/>
              <a:defRPr sz="1846"/>
            </a:lvl7pPr>
            <a:lvl8pPr marL="4221565" indent="0">
              <a:buNone/>
              <a:defRPr sz="1846"/>
            </a:lvl8pPr>
            <a:lvl9pPr marL="4824646" indent="0">
              <a:buNone/>
              <a:defRPr sz="1846"/>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7BD4A8C-383B-421C-9ABF-2C4714CA29C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185195820"/>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90611"/>
            <a:ext cx="5382685" cy="5045075"/>
          </a:xfrm>
        </p:spPr>
        <p:txBody>
          <a:bodyPr/>
          <a:lstStyle>
            <a:lvl1pPr>
              <a:defRPr sz="3692"/>
            </a:lvl1pPr>
            <a:lvl2pPr>
              <a:defRPr sz="3282"/>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990611"/>
            <a:ext cx="5384800" cy="5045075"/>
          </a:xfrm>
        </p:spPr>
        <p:txBody>
          <a:bodyPr/>
          <a:lstStyle>
            <a:lvl1pPr>
              <a:defRPr sz="3692"/>
            </a:lvl1pPr>
            <a:lvl2pPr>
              <a:defRPr sz="3282"/>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86E0B316-0E03-4AFB-899C-B21540B866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196947887"/>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7" y="1535116"/>
            <a:ext cx="5386919" cy="639762"/>
          </a:xfrm>
        </p:spPr>
        <p:txBody>
          <a:bodyPr anchor="b"/>
          <a:lstStyle>
            <a:lvl1pPr marL="0" indent="0">
              <a:buNone/>
              <a:defRPr sz="3282" b="1"/>
            </a:lvl1pPr>
            <a:lvl2pPr marL="603082" indent="0">
              <a:buNone/>
              <a:defRPr sz="2667" b="1"/>
            </a:lvl2pPr>
            <a:lvl3pPr marL="1206161" indent="0">
              <a:buNone/>
              <a:defRPr sz="2359" b="1"/>
            </a:lvl3pPr>
            <a:lvl4pPr marL="1809244" indent="0">
              <a:buNone/>
              <a:defRPr sz="2154" b="1"/>
            </a:lvl4pPr>
            <a:lvl5pPr marL="2412324" indent="0">
              <a:buNone/>
              <a:defRPr sz="2154" b="1"/>
            </a:lvl5pPr>
            <a:lvl6pPr marL="3015402" indent="0">
              <a:buNone/>
              <a:defRPr sz="2154" b="1"/>
            </a:lvl6pPr>
            <a:lvl7pPr marL="3618484" indent="0">
              <a:buNone/>
              <a:defRPr sz="2154" b="1"/>
            </a:lvl7pPr>
            <a:lvl8pPr marL="4221565" indent="0">
              <a:buNone/>
              <a:defRPr sz="2154" b="1"/>
            </a:lvl8pPr>
            <a:lvl9pPr marL="4824646" indent="0">
              <a:buNone/>
              <a:defRPr sz="2154" b="1"/>
            </a:lvl9pPr>
          </a:lstStyle>
          <a:p>
            <a:pPr lvl="0"/>
            <a:r>
              <a:rPr lang="en-US"/>
              <a:t>Click to edit Master text styles</a:t>
            </a:r>
          </a:p>
        </p:txBody>
      </p:sp>
      <p:sp>
        <p:nvSpPr>
          <p:cNvPr id="4" name="Content Placeholder 3"/>
          <p:cNvSpPr>
            <a:spLocks noGrp="1"/>
          </p:cNvSpPr>
          <p:nvPr>
            <p:ph sz="half" idx="2"/>
          </p:nvPr>
        </p:nvSpPr>
        <p:spPr>
          <a:xfrm>
            <a:off x="609607" y="2174877"/>
            <a:ext cx="5386919" cy="3951289"/>
          </a:xfrm>
        </p:spPr>
        <p:txBody>
          <a:bodyPr/>
          <a:lstStyle>
            <a:lvl1pPr>
              <a:defRPr sz="3282"/>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6"/>
            <a:ext cx="5389034" cy="639762"/>
          </a:xfrm>
        </p:spPr>
        <p:txBody>
          <a:bodyPr anchor="b"/>
          <a:lstStyle>
            <a:lvl1pPr marL="0" indent="0">
              <a:buNone/>
              <a:defRPr sz="3282" b="1"/>
            </a:lvl1pPr>
            <a:lvl2pPr marL="603082" indent="0">
              <a:buNone/>
              <a:defRPr sz="2667" b="1"/>
            </a:lvl2pPr>
            <a:lvl3pPr marL="1206161" indent="0">
              <a:buNone/>
              <a:defRPr sz="2359" b="1"/>
            </a:lvl3pPr>
            <a:lvl4pPr marL="1809244" indent="0">
              <a:buNone/>
              <a:defRPr sz="2154" b="1"/>
            </a:lvl4pPr>
            <a:lvl5pPr marL="2412324" indent="0">
              <a:buNone/>
              <a:defRPr sz="2154" b="1"/>
            </a:lvl5pPr>
            <a:lvl6pPr marL="3015402" indent="0">
              <a:buNone/>
              <a:defRPr sz="2154" b="1"/>
            </a:lvl6pPr>
            <a:lvl7pPr marL="3618484" indent="0">
              <a:buNone/>
              <a:defRPr sz="2154" b="1"/>
            </a:lvl7pPr>
            <a:lvl8pPr marL="4221565" indent="0">
              <a:buNone/>
              <a:defRPr sz="2154" b="1"/>
            </a:lvl8pPr>
            <a:lvl9pPr marL="4824646" indent="0">
              <a:buNone/>
              <a:defRPr sz="2154" b="1"/>
            </a:lvl9pPr>
          </a:lstStyle>
          <a:p>
            <a:pPr lvl="0"/>
            <a:r>
              <a:rPr lang="en-US"/>
              <a:t>Click to edit Master text styles</a:t>
            </a:r>
          </a:p>
        </p:txBody>
      </p:sp>
      <p:sp>
        <p:nvSpPr>
          <p:cNvPr id="6" name="Content Placeholder 5"/>
          <p:cNvSpPr>
            <a:spLocks noGrp="1"/>
          </p:cNvSpPr>
          <p:nvPr>
            <p:ph sz="quarter" idx="4"/>
          </p:nvPr>
        </p:nvSpPr>
        <p:spPr>
          <a:xfrm>
            <a:off x="6193377" y="2174877"/>
            <a:ext cx="5389034" cy="3951289"/>
          </a:xfrm>
        </p:spPr>
        <p:txBody>
          <a:bodyPr/>
          <a:lstStyle>
            <a:lvl1pPr>
              <a:defRPr sz="3282"/>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82C4FD4E-0820-4D2A-A58B-64C899AA6CB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906007294"/>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5A60051E-3F17-4040-AA37-6277D5173AE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03400114"/>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7E629BDA-4526-4116-B0BF-48EF39A72FF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498332563"/>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5" cy="1162050"/>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4" y="273057"/>
            <a:ext cx="6815667" cy="5853113"/>
          </a:xfrm>
        </p:spPr>
        <p:txBody>
          <a:bodyPr/>
          <a:lstStyle>
            <a:lvl1pPr>
              <a:defRPr sz="4205"/>
            </a:lvl1pPr>
            <a:lvl2pPr>
              <a:defRPr sz="3692"/>
            </a:lvl2pPr>
            <a:lvl3pPr>
              <a:defRPr sz="3282"/>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6"/>
            <a:ext cx="4011085" cy="4691063"/>
          </a:xfrm>
        </p:spPr>
        <p:txBody>
          <a:bodyPr/>
          <a:lstStyle>
            <a:lvl1pPr marL="0" indent="0">
              <a:buNone/>
              <a:defRPr sz="1846"/>
            </a:lvl1pPr>
            <a:lvl2pPr marL="603082" indent="0">
              <a:buNone/>
              <a:defRPr sz="1538"/>
            </a:lvl2pPr>
            <a:lvl3pPr marL="1206161" indent="0">
              <a:buNone/>
              <a:defRPr sz="1333"/>
            </a:lvl3pPr>
            <a:lvl4pPr marL="1809244" indent="0">
              <a:buNone/>
              <a:defRPr sz="1231"/>
            </a:lvl4pPr>
            <a:lvl5pPr marL="2412324" indent="0">
              <a:buNone/>
              <a:defRPr sz="1231"/>
            </a:lvl5pPr>
            <a:lvl6pPr marL="3015402" indent="0">
              <a:buNone/>
              <a:defRPr sz="1231"/>
            </a:lvl6pPr>
            <a:lvl7pPr marL="3618484" indent="0">
              <a:buNone/>
              <a:defRPr sz="1231"/>
            </a:lvl7pPr>
            <a:lvl8pPr marL="4221565" indent="0">
              <a:buNone/>
              <a:defRPr sz="1231"/>
            </a:lvl8pPr>
            <a:lvl9pPr marL="4824646"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515479C-B4C7-4704-BFE1-AB7F34788B88}"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991194340"/>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9" y="4800602"/>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9" y="612775"/>
            <a:ext cx="7315200" cy="4114800"/>
          </a:xfrm>
        </p:spPr>
        <p:txBody>
          <a:bodyPr/>
          <a:lstStyle>
            <a:lvl1pPr marL="0" indent="0">
              <a:buNone/>
              <a:defRPr sz="4205"/>
            </a:lvl1pPr>
            <a:lvl2pPr marL="603082" indent="0">
              <a:buNone/>
              <a:defRPr sz="3692"/>
            </a:lvl2pPr>
            <a:lvl3pPr marL="1206161" indent="0">
              <a:buNone/>
              <a:defRPr sz="3282"/>
            </a:lvl3pPr>
            <a:lvl4pPr marL="1809244" indent="0">
              <a:buNone/>
              <a:defRPr sz="2667"/>
            </a:lvl4pPr>
            <a:lvl5pPr marL="2412324" indent="0">
              <a:buNone/>
              <a:defRPr sz="2667"/>
            </a:lvl5pPr>
            <a:lvl6pPr marL="3015402" indent="0">
              <a:buNone/>
              <a:defRPr sz="2667"/>
            </a:lvl6pPr>
            <a:lvl7pPr marL="3618484" indent="0">
              <a:buNone/>
              <a:defRPr sz="2667"/>
            </a:lvl7pPr>
            <a:lvl8pPr marL="4221565" indent="0">
              <a:buNone/>
              <a:defRPr sz="2667"/>
            </a:lvl8pPr>
            <a:lvl9pPr marL="4824646"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9" y="5367340"/>
            <a:ext cx="7315200" cy="804862"/>
          </a:xfrm>
        </p:spPr>
        <p:txBody>
          <a:bodyPr/>
          <a:lstStyle>
            <a:lvl1pPr marL="0" indent="0">
              <a:buNone/>
              <a:defRPr sz="1846"/>
            </a:lvl1pPr>
            <a:lvl2pPr marL="603082" indent="0">
              <a:buNone/>
              <a:defRPr sz="1538"/>
            </a:lvl2pPr>
            <a:lvl3pPr marL="1206161" indent="0">
              <a:buNone/>
              <a:defRPr sz="1333"/>
            </a:lvl3pPr>
            <a:lvl4pPr marL="1809244" indent="0">
              <a:buNone/>
              <a:defRPr sz="1231"/>
            </a:lvl4pPr>
            <a:lvl5pPr marL="2412324" indent="0">
              <a:buNone/>
              <a:defRPr sz="1231"/>
            </a:lvl5pPr>
            <a:lvl6pPr marL="3015402" indent="0">
              <a:buNone/>
              <a:defRPr sz="1231"/>
            </a:lvl6pPr>
            <a:lvl7pPr marL="3618484" indent="0">
              <a:buNone/>
              <a:defRPr sz="1231"/>
            </a:lvl7pPr>
            <a:lvl8pPr marL="4221565" indent="0">
              <a:buNone/>
              <a:defRPr sz="1231"/>
            </a:lvl8pPr>
            <a:lvl9pPr marL="4824646"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EFC3FAFA-AF20-4333-81FA-DC118D37A1A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013901281"/>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E0DF3946-8515-403A-B91D-5DB7295213C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850746356"/>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5" y="152406"/>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5" y="152406"/>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4F9D11C3-6DF1-48E4-97CE-5ACD9F2612E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46434571"/>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Bar">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308100"/>
            <a:ext cx="10498667" cy="422910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2"/>
          <p:cNvSpPr>
            <a:spLocks noGrp="1"/>
          </p:cNvSpPr>
          <p:nvPr>
            <p:ph type="body" sz="quarter" idx="12"/>
          </p:nvPr>
        </p:nvSpPr>
        <p:spPr>
          <a:xfrm>
            <a:off x="2336800" y="76200"/>
            <a:ext cx="8128000" cy="685801"/>
          </a:xfrm>
        </p:spPr>
        <p:txBody>
          <a:bodyPr anchor="ctr"/>
          <a:lstStyle>
            <a:lvl1pPr marL="52351" indent="0">
              <a:lnSpc>
                <a:spcPts val="3166"/>
              </a:lnSpc>
              <a:buNone/>
              <a:defRPr sz="3282" b="1">
                <a:solidFill>
                  <a:schemeClr val="bg1"/>
                </a:solidFill>
              </a:defRPr>
            </a:lvl1pPr>
          </a:lstStyle>
          <a:p>
            <a:pPr lvl="0"/>
            <a:r>
              <a:rPr lang="en-US"/>
              <a:t>Click to edit Master text styles</a:t>
            </a:r>
          </a:p>
        </p:txBody>
      </p:sp>
      <p:sp>
        <p:nvSpPr>
          <p:cNvPr id="4" name="Text Box 7"/>
          <p:cNvSpPr txBox="1">
            <a:spLocks noGrp="1" noChangeArrowheads="1"/>
          </p:cNvSpPr>
          <p:nvPr>
            <p:ph type="sldNum" sz="quarter" idx="13"/>
          </p:nvPr>
        </p:nvSpPr>
        <p:spPr>
          <a:xfrm>
            <a:off x="11709413" y="6600830"/>
            <a:ext cx="325967" cy="241300"/>
          </a:xfrm>
          <a:prstGeom prst="rect">
            <a:avLst/>
          </a:prstGeom>
        </p:spPr>
        <p:txBody>
          <a:bodyPr/>
          <a:lstStyle>
            <a:lvl1pPr algn="l" eaLnBrk="1" fontAlgn="auto" hangingPunct="1">
              <a:lnSpc>
                <a:spcPct val="100000"/>
              </a:lnSpc>
              <a:spcBef>
                <a:spcPts val="0"/>
              </a:spcBef>
              <a:spcAft>
                <a:spcPts val="0"/>
              </a:spcAft>
              <a:defRPr sz="2359" b="0">
                <a:solidFill>
                  <a:srgbClr val="53565A"/>
                </a:solidFill>
                <a:latin typeface="Arial"/>
                <a:ea typeface="Geneva" charset="-128"/>
                <a:cs typeface="+mn-cs"/>
              </a:defRPr>
            </a:lvl1pPr>
          </a:lstStyle>
          <a:p>
            <a:pPr>
              <a:defRPr/>
            </a:pPr>
            <a:fld id="{5BAB29EC-DD54-4E82-95E6-AEB7E21A8C64}" type="slidenum">
              <a:rPr lang="en-US"/>
              <a:pPr>
                <a:defRPr/>
              </a:pPr>
              <a:t>‹#›</a:t>
            </a:fld>
            <a:endParaRPr lang="en-US" dirty="0"/>
          </a:p>
        </p:txBody>
      </p:sp>
    </p:spTree>
    <p:extLst>
      <p:ext uri="{BB962C8B-B14F-4D97-AF65-F5344CB8AC3E}">
        <p14:creationId xmlns:p14="http://schemas.microsoft.com/office/powerpoint/2010/main" val="3813347491"/>
      </p:ext>
    </p:extLst>
  </p:cSld>
  <p:clrMapOvr>
    <a:masterClrMapping/>
  </p:clrMapOvr>
  <p:transition spd="med" advClick="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10"/>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10"/>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3565998569"/>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91516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381000" y="7386873"/>
            <a:ext cx="2743200" cy="365126"/>
          </a:xfrm>
          <a:prstGeom prst="rect">
            <a:avLst/>
          </a:prstGeom>
        </p:spPr>
        <p:txBody>
          <a:bodyPr lIns="117618" tIns="58809" rIns="117618" bIns="58809"/>
          <a:lstStyle/>
          <a:p>
            <a:pPr defTabSz="1206299"/>
            <a:fld id="{ADEF3B30-E9D0-844C-BEF2-CE4BEB628737}" type="datetime1">
              <a:rPr lang="en-US" sz="2359" smtClean="0">
                <a:solidFill>
                  <a:srgbClr val="55565A">
                    <a:tint val="75000"/>
                  </a:srgbClr>
                </a:solidFill>
              </a:rPr>
              <a:pPr defTabSz="1206299"/>
              <a:t>3/25/2022</a:t>
            </a:fld>
            <a:endParaRPr lang="en-US" sz="2359" dirty="0">
              <a:solidFill>
                <a:srgbClr val="55565A">
                  <a:tint val="75000"/>
                </a:srgbClr>
              </a:solidFill>
            </a:endParaRPr>
          </a:p>
        </p:txBody>
      </p:sp>
      <p:sp>
        <p:nvSpPr>
          <p:cNvPr id="5" name="Footer Placeholder 4"/>
          <p:cNvSpPr>
            <a:spLocks noGrp="1"/>
          </p:cNvSpPr>
          <p:nvPr>
            <p:ph type="ftr" sz="quarter" idx="11"/>
          </p:nvPr>
        </p:nvSpPr>
        <p:spPr>
          <a:xfrm>
            <a:off x="4133851" y="6486992"/>
            <a:ext cx="7086600" cy="365126"/>
          </a:xfrm>
          <a:prstGeom prst="rect">
            <a:avLst/>
          </a:prstGeom>
        </p:spPr>
        <p:txBody>
          <a:bodyPr lIns="117618" tIns="58809" rIns="117618" bIns="58809"/>
          <a:lstStyle/>
          <a:p>
            <a:pPr defTabSz="1206299"/>
            <a:r>
              <a:rPr lang="en-US" sz="2359">
                <a:solidFill>
                  <a:srgbClr val="55565A">
                    <a:tint val="75000"/>
                  </a:srgbClr>
                </a:solidFill>
              </a:rPr>
              <a:t>Confidential property of Optum. Do not distribute or reproduce without express permission from Optum.</a:t>
            </a:r>
            <a:endParaRPr lang="en-US" sz="2359" dirty="0">
              <a:solidFill>
                <a:srgbClr val="55565A">
                  <a:tint val="75000"/>
                </a:srgbClr>
              </a:solidFill>
            </a:endParaRPr>
          </a:p>
        </p:txBody>
      </p:sp>
      <p:sp>
        <p:nvSpPr>
          <p:cNvPr id="6" name="Slide Number Placeholder 5"/>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95301" y="1118292"/>
            <a:ext cx="11315701" cy="492125"/>
          </a:xfrm>
        </p:spPr>
        <p:txBody>
          <a:bodyPr/>
          <a:lstStyle>
            <a:lvl1pPr>
              <a:defRPr sz="235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6374820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596077-5166-4CBD-B347-54C6AEE790F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310"/>
            <a:ext cx="12192000" cy="6858623"/>
          </a:xfrm>
          <a:prstGeom prst="rect">
            <a:avLst/>
          </a:prstGeom>
        </p:spPr>
      </p:pic>
      <p:sp>
        <p:nvSpPr>
          <p:cNvPr id="13" name="Rectangle 12">
            <a:extLst>
              <a:ext uri="{FF2B5EF4-FFF2-40B4-BE49-F238E27FC236}">
                <a16:creationId xmlns:a16="http://schemas.microsoft.com/office/drawing/2014/main" id="{C92F14E2-37A9-4D39-B916-DC1D5C9B6C99}"/>
              </a:ext>
            </a:extLst>
          </p:cNvPr>
          <p:cNvSpPr/>
          <p:nvPr/>
        </p:nvSpPr>
        <p:spPr bwMode="gray">
          <a:xfrm>
            <a:off x="0" y="-311"/>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60321" rIns="0" bIns="60321" numCol="1" rtlCol="0" anchor="ctr" anchorCtr="0" compatLnSpc="1">
            <a:prstTxWarp prst="textNoShape">
              <a:avLst/>
            </a:prstTxWarp>
          </a:bodyPr>
          <a:lstStyle/>
          <a:p>
            <a:pPr algn="ctr" defTabSz="1206031" fontAlgn="base">
              <a:spcBef>
                <a:spcPct val="0"/>
              </a:spcBef>
              <a:spcAft>
                <a:spcPct val="0"/>
              </a:spcAft>
            </a:pPr>
            <a:endParaRPr lang="en-US" sz="2667"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bwMode="gray">
          <a:xfrm>
            <a:off x="495303" y="1104923"/>
            <a:ext cx="7440387" cy="2735839"/>
          </a:xfrm>
        </p:spPr>
        <p:txBody>
          <a:bodyPr anchor="b"/>
          <a:lstStyle>
            <a:lvl1pPr algn="l">
              <a:defRPr sz="4205"/>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3" y="3924319"/>
            <a:ext cx="7440387" cy="974272"/>
          </a:xfrm>
        </p:spPr>
        <p:txBody>
          <a:bodyPr/>
          <a:lstStyle>
            <a:lvl1pPr marL="0" indent="0" algn="l">
              <a:buNone/>
              <a:defRPr sz="2667">
                <a:solidFill>
                  <a:schemeClr val="tx1"/>
                </a:solidFill>
              </a:defRPr>
            </a:lvl1pPr>
            <a:lvl2pPr marL="452362" indent="0" algn="ctr">
              <a:buNone/>
              <a:defRPr sz="1949"/>
            </a:lvl2pPr>
            <a:lvl3pPr marL="904724" indent="0" algn="ctr">
              <a:buNone/>
              <a:defRPr sz="1744"/>
            </a:lvl3pPr>
            <a:lvl4pPr marL="1357087" indent="0" algn="ctr">
              <a:buNone/>
              <a:defRPr sz="1538"/>
            </a:lvl4pPr>
            <a:lvl5pPr marL="1809448" indent="0" algn="ctr">
              <a:buNone/>
              <a:defRPr sz="1538"/>
            </a:lvl5pPr>
            <a:lvl6pPr marL="2261811" indent="0" algn="ctr">
              <a:buNone/>
              <a:defRPr sz="1538"/>
            </a:lvl6pPr>
            <a:lvl7pPr marL="2714171" indent="0" algn="ctr">
              <a:buNone/>
              <a:defRPr sz="1538"/>
            </a:lvl7pPr>
            <a:lvl8pPr marL="3166535" indent="0" algn="ctr">
              <a:buNone/>
              <a:defRPr sz="1538"/>
            </a:lvl8pPr>
            <a:lvl9pPr marL="3618897" indent="0" algn="ctr">
              <a:buNone/>
              <a:defRPr sz="1538"/>
            </a:lvl9pPr>
          </a:lstStyle>
          <a:p>
            <a:r>
              <a:rPr lang="en-US" dirty="0"/>
              <a:t>Event City or Speaker Name</a:t>
            </a:r>
          </a:p>
        </p:txBody>
      </p:sp>
      <p:sp>
        <p:nvSpPr>
          <p:cNvPr id="11" name="Text Placeholder 10"/>
          <p:cNvSpPr>
            <a:spLocks noGrp="1"/>
          </p:cNvSpPr>
          <p:nvPr>
            <p:ph type="body" sz="quarter" idx="13" hasCustomPrompt="1"/>
          </p:nvPr>
        </p:nvSpPr>
        <p:spPr bwMode="gray">
          <a:xfrm>
            <a:off x="495302" y="4990673"/>
            <a:ext cx="7440010" cy="702583"/>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1000" y="7386873"/>
            <a:ext cx="2743200" cy="365126"/>
          </a:xfrm>
          <a:prstGeom prst="rect">
            <a:avLst/>
          </a:prstGeom>
        </p:spPr>
        <p:txBody>
          <a:bodyPr lIns="117618" tIns="58809" rIns="117618" bIns="58809"/>
          <a:lstStyle/>
          <a:p>
            <a:pPr defTabSz="1206299"/>
            <a:fld id="{F46C0F6D-FF29-EF40-B945-A43434082DCF}" type="datetime1">
              <a:rPr lang="en-US" sz="2359" smtClean="0">
                <a:solidFill>
                  <a:srgbClr val="55565A">
                    <a:tint val="75000"/>
                  </a:srgbClr>
                </a:solidFill>
              </a:rPr>
              <a:pPr defTabSz="1206299"/>
              <a:t>3/25/2022</a:t>
            </a:fld>
            <a:endParaRPr lang="en-US" sz="2359" dirty="0">
              <a:solidFill>
                <a:srgbClr val="55565A">
                  <a:tint val="75000"/>
                </a:srgbClr>
              </a:solidFill>
            </a:endParaRPr>
          </a:p>
        </p:txBody>
      </p:sp>
      <p:pic>
        <p:nvPicPr>
          <p:cNvPr id="7" name="Picture 6">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73595" y="5760562"/>
            <a:ext cx="2930072" cy="716444"/>
          </a:xfrm>
          <a:prstGeom prst="rect">
            <a:avLst/>
          </a:prstGeom>
        </p:spPr>
      </p:pic>
    </p:spTree>
    <p:extLst>
      <p:ext uri="{BB962C8B-B14F-4D97-AF65-F5344CB8AC3E}">
        <p14:creationId xmlns:p14="http://schemas.microsoft.com/office/powerpoint/2010/main" val="211099825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11914077-8AF9-421D-82B6-66177C8BF7DD}" type="slidenum">
              <a:rPr>
                <a:solidFill>
                  <a:srgbClr val="55565A"/>
                </a:solidFill>
              </a:rPr>
              <a:pPr/>
              <a:t>‹#›</a:t>
            </a:fld>
            <a:endParaRPr>
              <a:solidFill>
                <a:srgbClr val="55565A"/>
              </a:solidFill>
            </a:endParaRPr>
          </a:p>
        </p:txBody>
      </p:sp>
      <p:sp>
        <p:nvSpPr>
          <p:cNvPr id="5" name="Text Placeholder 4"/>
          <p:cNvSpPr>
            <a:spLocks noGrp="1"/>
          </p:cNvSpPr>
          <p:nvPr>
            <p:ph type="body" sz="quarter" idx="11"/>
          </p:nvPr>
        </p:nvSpPr>
        <p:spPr>
          <a:xfrm>
            <a:off x="609601" y="1354146"/>
            <a:ext cx="11201400" cy="4792663"/>
          </a:xfrm>
        </p:spPr>
        <p:txBody>
          <a:bodyPr/>
          <a:lstStyle>
            <a:lvl2pPr marL="226181" indent="-226181">
              <a:defRPr/>
            </a:lvl2pPr>
            <a:lvl3pPr marL="531945" indent="-217805">
              <a:defRPr/>
            </a:lvl3pPr>
            <a:lvl4pPr marL="829331" indent="-226181">
              <a:defRPr/>
            </a:lvl4pPr>
            <a:lvl5pPr marL="1206299" indent="-299481">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p:nvCxnSpPr>
        <p:spPr>
          <a:xfrm>
            <a:off x="609601" y="1066800"/>
            <a:ext cx="112014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99634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801"/>
            <a:ext cx="1219200" cy="914400"/>
          </a:xfrm>
          <a:prstGeom prst="rect">
            <a:avLst/>
          </a:prstGeom>
          <a:noFill/>
        </p:spPr>
        <p:txBody>
          <a:bodyPr wrap="none" lIns="0" tIns="0" rIns="0" bIns="0" rtlCol="0">
            <a:noAutofit/>
          </a:bodyPr>
          <a:lstStyle/>
          <a:p>
            <a:pPr defTabSz="1206299"/>
            <a:endParaRPr lang="en-US" sz="2359" dirty="0">
              <a:solidFill>
                <a:srgbClr val="53565A"/>
              </a:solidFill>
              <a:cs typeface="Arial" pitchFamily="34" charset="0"/>
            </a:endParaRPr>
          </a:p>
        </p:txBody>
      </p:sp>
      <p:sp>
        <p:nvSpPr>
          <p:cNvPr id="4" name="TextBox 3"/>
          <p:cNvSpPr txBox="1"/>
          <p:nvPr userDrawn="1"/>
        </p:nvSpPr>
        <p:spPr>
          <a:xfrm>
            <a:off x="1352209" y="1146763"/>
            <a:ext cx="1219200" cy="914400"/>
          </a:xfrm>
          <a:prstGeom prst="rect">
            <a:avLst/>
          </a:prstGeom>
          <a:noFill/>
        </p:spPr>
        <p:txBody>
          <a:bodyPr wrap="none" lIns="0" tIns="0" rIns="0" bIns="0" rtlCol="0">
            <a:noAutofit/>
          </a:bodyPr>
          <a:lstStyle/>
          <a:p>
            <a:pPr defTabSz="1206299"/>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79"/>
            <a:ext cx="10972800" cy="434976"/>
          </a:xfrm>
          <a:prstGeom prst="rect">
            <a:avLst/>
          </a:prstGeom>
        </p:spPr>
        <p:txBody>
          <a:bodyPr vert="horz" lIns="91419" tIns="45711" rIns="91419" bIns="45711"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2775899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2439" y="152407"/>
            <a:ext cx="9927167" cy="762000"/>
          </a:xfrm>
        </p:spPr>
        <p:txBody>
          <a:bodyPr/>
          <a:lstStyle/>
          <a:p>
            <a:r>
              <a:rPr lang="en-US"/>
              <a:t>Click to edit Master title style</a:t>
            </a:r>
          </a:p>
        </p:txBody>
      </p:sp>
      <p:sp>
        <p:nvSpPr>
          <p:cNvPr id="3" name="Content Placeholder 2"/>
          <p:cNvSpPr>
            <a:spLocks noGrp="1"/>
          </p:cNvSpPr>
          <p:nvPr>
            <p:ph sz="half" idx="1"/>
          </p:nvPr>
        </p:nvSpPr>
        <p:spPr>
          <a:xfrm>
            <a:off x="842439" y="1143000"/>
            <a:ext cx="527261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18257" y="1143007"/>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18257" y="3810004"/>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954631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5" y="4990651"/>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0999" y="7386874"/>
            <a:ext cx="2743200" cy="365124"/>
          </a:xfrm>
          <a:prstGeom prst="rect">
            <a:avLst/>
          </a:prstGeom>
        </p:spPr>
        <p:txBody>
          <a:bodyPr lIns="94216" tIns="47108" rIns="94216" bIns="47108"/>
          <a:lstStyle/>
          <a:p>
            <a:fld id="{B45B2BB0-A756-49AD-BB1D-A88238E857FF}" type="datetime1">
              <a:rPr lang="en-US" smtClean="0"/>
              <a:t>3/25/2022</a:t>
            </a:fld>
            <a:endParaRPr lang="en-US"/>
          </a:p>
        </p:txBody>
      </p:sp>
    </p:spTree>
    <p:extLst>
      <p:ext uri="{BB962C8B-B14F-4D97-AF65-F5344CB8AC3E}">
        <p14:creationId xmlns:p14="http://schemas.microsoft.com/office/powerpoint/2010/main" val="38814632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6" title="Optum Tech University logo"/>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581400" y="721613"/>
            <a:ext cx="5029200" cy="964423"/>
          </a:xfrm>
          <a:prstGeom prst="rect">
            <a:avLst/>
          </a:prstGeom>
        </p:spPr>
      </p:pic>
      <p:sp>
        <p:nvSpPr>
          <p:cNvPr id="5" name="Rectangle 4">
            <a:extLst>
              <a:ext uri="{FF2B5EF4-FFF2-40B4-BE49-F238E27FC236}">
                <a16:creationId xmlns:a16="http://schemas.microsoft.com/office/drawing/2014/main" id="{87577510-DA60-F540-833E-99EBC0953820}"/>
              </a:ext>
            </a:extLst>
          </p:cNvPr>
          <p:cNvSpPr/>
          <p:nvPr userDrawn="1"/>
        </p:nvSpPr>
        <p:spPr>
          <a:xfrm>
            <a:off x="0" y="2271020"/>
            <a:ext cx="12192000" cy="4586980"/>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lstStyle/>
          <a:p>
            <a:pPr algn="ctr"/>
            <a:endParaRPr lang="en-US"/>
          </a:p>
        </p:txBody>
      </p:sp>
    </p:spTree>
    <p:custDataLst>
      <p:tags r:id="rId1"/>
    </p:custDataLst>
    <p:extLst>
      <p:ext uri="{BB962C8B-B14F-4D97-AF65-F5344CB8AC3E}">
        <p14:creationId xmlns:p14="http://schemas.microsoft.com/office/powerpoint/2010/main" val="41902199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alkin Lifesty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6E36F7-040C-4CF7-A4F3-566C1FB93D13}"/>
              </a:ext>
            </a:extLst>
          </p:cNvPr>
          <p:cNvSpPr/>
          <p:nvPr/>
        </p:nvSpPr>
        <p:spPr bwMode="auto">
          <a:xfrm>
            <a:off x="4" y="-308"/>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8320" rIns="0" bIns="48320" numCol="1" rtlCol="0" anchor="ctr" anchorCtr="0" compatLnSpc="1">
            <a:prstTxWarp prst="textNoShape">
              <a:avLst/>
            </a:prstTxWarp>
          </a:bodyPr>
          <a:lstStyle/>
          <a:p>
            <a:pPr algn="ctr" defTabSz="966065" fontAlgn="base">
              <a:spcBef>
                <a:spcPct val="0"/>
              </a:spcBef>
              <a:spcAft>
                <a:spcPct val="0"/>
              </a:spcAft>
            </a:pPr>
            <a:endParaRPr lang="en-US" sz="2154"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sz="1744">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4292C5A5-93D8-46FA-9FF4-4D3FFCD21684}"/>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5BF7D124-5D39-4F61-B959-7373F2C7651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9" y="5760556"/>
            <a:ext cx="2930074" cy="716444"/>
          </a:xfrm>
          <a:prstGeom prst="rect">
            <a:avLst/>
          </a:prstGeom>
        </p:spPr>
      </p:pic>
    </p:spTree>
    <p:extLst>
      <p:ext uri="{BB962C8B-B14F-4D97-AF65-F5344CB8AC3E}">
        <p14:creationId xmlns:p14="http://schemas.microsoft.com/office/powerpoint/2010/main" val="3363499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Walkin Clinic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0C08FE4-162A-4EFF-AF07-50DD505ED48B}"/>
              </a:ext>
            </a:extLst>
          </p:cNvPr>
          <p:cNvSpPr/>
          <p:nvPr/>
        </p:nvSpPr>
        <p:spPr bwMode="auto">
          <a:xfrm>
            <a:off x="4" y="-308"/>
            <a:ext cx="11117030" cy="6858312"/>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8320" rIns="0" bIns="48320" numCol="1" rtlCol="0" anchor="ctr" anchorCtr="0" compatLnSpc="1">
            <a:prstTxWarp prst="textNoShape">
              <a:avLst/>
            </a:prstTxWarp>
          </a:bodyPr>
          <a:lstStyle/>
          <a:p>
            <a:pPr algn="ctr" defTabSz="966065" fontAlgn="base">
              <a:spcBef>
                <a:spcPct val="0"/>
              </a:spcBef>
              <a:spcAft>
                <a:spcPct val="0"/>
              </a:spcAft>
            </a:pPr>
            <a:endParaRPr lang="en-US" sz="2154" dirty="0">
              <a:gradFill>
                <a:gsLst>
                  <a:gs pos="0">
                    <a:srgbClr val="FFFFFF"/>
                  </a:gs>
                  <a:gs pos="100000">
                    <a:srgbClr val="FFFFFF"/>
                  </a:gs>
                </a:gsLst>
                <a:lin ang="5400000" scaled="0"/>
              </a:gradFill>
            </a:endParaRP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10B9D10F-4F85-47EB-BB69-0ED9FC2465EB}"/>
              </a:ext>
            </a:extLst>
          </p:cNvPr>
          <p:cNvSpPr>
            <a:spLocks noGrp="1"/>
          </p:cNvSpPr>
          <p:nvPr>
            <p:ph type="dt" sz="half" idx="14"/>
          </p:nvPr>
        </p:nvSpPr>
        <p:spPr/>
        <p:txBody>
          <a:bodyPr/>
          <a:lstStyle/>
          <a:p>
            <a:endParaRPr lang="en-US" dirty="0">
              <a:solidFill>
                <a:srgbClr val="55565A">
                  <a:tint val="75000"/>
                </a:srgbClr>
              </a:solidFill>
            </a:endParaRPr>
          </a:p>
        </p:txBody>
      </p:sp>
      <p:pic>
        <p:nvPicPr>
          <p:cNvPr id="12" name="Picture 11">
            <a:extLst>
              <a:ext uri="{FF2B5EF4-FFF2-40B4-BE49-F238E27FC236}">
                <a16:creationId xmlns:a16="http://schemas.microsoft.com/office/drawing/2014/main" id="{AD32E20C-6241-49CC-8812-6F1CC55742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9" y="5760556"/>
            <a:ext cx="2930074" cy="716444"/>
          </a:xfrm>
          <a:prstGeom prst="rect">
            <a:avLst/>
          </a:prstGeom>
        </p:spPr>
      </p:pic>
    </p:spTree>
    <p:extLst>
      <p:ext uri="{BB962C8B-B14F-4D97-AF65-F5344CB8AC3E}">
        <p14:creationId xmlns:p14="http://schemas.microsoft.com/office/powerpoint/2010/main" val="3255428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Walkin Customizable Layout">
    <p:spTree>
      <p:nvGrpSpPr>
        <p:cNvPr id="1" name=""/>
        <p:cNvGrpSpPr/>
        <p:nvPr/>
      </p:nvGrpSpPr>
      <p:grpSpPr>
        <a:xfrm>
          <a:off x="0" y="0"/>
          <a:ext cx="0" cy="0"/>
          <a:chOff x="0" y="0"/>
          <a:chExt cx="0" cy="0"/>
        </a:xfrm>
      </p:grpSpPr>
      <p:sp>
        <p:nvSpPr>
          <p:cNvPr id="8" name="Picture Placeholder 7"/>
          <p:cNvSpPr>
            <a:spLocks noGrp="1"/>
          </p:cNvSpPr>
          <p:nvPr>
            <p:ph type="pic" sz="quarter" idx="14" hasCustomPrompt="1"/>
          </p:nvPr>
        </p:nvSpPr>
        <p:spPr>
          <a:xfrm>
            <a:off x="0" y="6"/>
            <a:ext cx="12192000" cy="6858000"/>
          </a:xfrm>
          <a:solidFill>
            <a:schemeClr val="accent4"/>
          </a:solidFill>
        </p:spPr>
        <p:txBody>
          <a:bodyPr/>
          <a:lstStyle>
            <a:lvl1pPr>
              <a:defRPr/>
            </a:lvl1pPr>
          </a:lstStyle>
          <a:p>
            <a:r>
              <a:rPr lang="en-US" dirty="0"/>
              <a:t>Click picture icon in middle of slide to add full bleed picture</a:t>
            </a:r>
          </a:p>
        </p:txBody>
      </p:sp>
      <p:sp>
        <p:nvSpPr>
          <p:cNvPr id="14" name="Text Placeholder 3"/>
          <p:cNvSpPr>
            <a:spLocks noGrp="1"/>
          </p:cNvSpPr>
          <p:nvPr>
            <p:ph type="body" sz="quarter" idx="16" hasCustomPrompt="1"/>
          </p:nvPr>
        </p:nvSpPr>
        <p:spPr>
          <a:xfrm>
            <a:off x="0" y="-5888"/>
            <a:ext cx="12192000" cy="6858000"/>
          </a:xfr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7112" rIns="0" bIns="47112" numCol="1" rtlCol="0" anchor="ctr" anchorCtr="0" compatLnSpc="1">
            <a:prstTxWarp prst="textNoShape">
              <a:avLst/>
            </a:prstTxWarp>
          </a:bodyPr>
          <a:lstStyle>
            <a:lvl1pPr>
              <a:defRPr lang="en-US" sz="1538" dirty="0">
                <a:solidFill>
                  <a:schemeClr val="bg1"/>
                </a:solidFill>
              </a:defRPr>
            </a:lvl1pPr>
          </a:lstStyle>
          <a:p>
            <a:pPr lvl="0" algn="ctr" defTabSz="724546" fontAlgn="base">
              <a:spcBef>
                <a:spcPct val="0"/>
              </a:spcBef>
              <a:spcAft>
                <a:spcPct val="0"/>
              </a:spcAft>
            </a:pPr>
            <a:r>
              <a:rPr lang="en-US" dirty="0"/>
              <a:t> </a:t>
            </a:r>
          </a:p>
        </p:txBody>
      </p:sp>
      <p:sp>
        <p:nvSpPr>
          <p:cNvPr id="2" name="Title 1"/>
          <p:cNvSpPr>
            <a:spLocks noGrp="1"/>
          </p:cNvSpPr>
          <p:nvPr>
            <p:ph type="ctrTitle" hasCustomPrompt="1"/>
          </p:nvPr>
        </p:nvSpPr>
        <p:spPr>
          <a:xfrm>
            <a:off x="495304" y="1104916"/>
            <a:ext cx="7440388" cy="2735839"/>
          </a:xfrm>
        </p:spPr>
        <p:txBody>
          <a:bodyPr anchor="b"/>
          <a:lstStyle>
            <a:lvl1pPr algn="l">
              <a:defRPr sz="3384"/>
            </a:lvl1pPr>
          </a:lstStyle>
          <a:p>
            <a:r>
              <a:rPr lang="en-US" dirty="0"/>
              <a:t>Insightful presentation title in sentence case max 3 lines | Image instructions at right</a:t>
            </a:r>
          </a:p>
        </p:txBody>
      </p:sp>
      <p:sp>
        <p:nvSpPr>
          <p:cNvPr id="3" name="Subtitle 2"/>
          <p:cNvSpPr>
            <a:spLocks noGrp="1"/>
          </p:cNvSpPr>
          <p:nvPr>
            <p:ph type="subTitle" idx="1" hasCustomPrompt="1"/>
          </p:nvPr>
        </p:nvSpPr>
        <p:spPr>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a:xfrm>
            <a:off x="495305" y="4990651"/>
            <a:ext cx="7440010" cy="702581"/>
          </a:xfrm>
        </p:spPr>
        <p:txBody>
          <a:bodyPr/>
          <a:lstStyle>
            <a:lvl1pPr>
              <a:defRPr>
                <a:solidFill>
                  <a:schemeClr val="tx1"/>
                </a:solidFill>
              </a:defRPr>
            </a:lvl1pPr>
          </a:lstStyle>
          <a:p>
            <a:pPr lvl="0"/>
            <a:r>
              <a:rPr lang="en-US" dirty="0"/>
              <a:t>Month DD, YYYY</a:t>
            </a:r>
          </a:p>
        </p:txBody>
      </p:sp>
      <p:sp>
        <p:nvSpPr>
          <p:cNvPr id="17" name="Text Placeholder 18">
            <a:extLst>
              <a:ext uri="{FF2B5EF4-FFF2-40B4-BE49-F238E27FC236}">
                <a16:creationId xmlns:a16="http://schemas.microsoft.com/office/drawing/2014/main" id="{8AB7FC00-CAEB-4AC6-9A32-953D75FDB1CB}"/>
              </a:ext>
            </a:extLst>
          </p:cNvPr>
          <p:cNvSpPr>
            <a:spLocks noGrp="1"/>
          </p:cNvSpPr>
          <p:nvPr>
            <p:ph type="body" sz="quarter" idx="17" hasCustomPrompt="1"/>
          </p:nvPr>
        </p:nvSpPr>
        <p:spPr>
          <a:xfrm>
            <a:off x="473599" y="5760556"/>
            <a:ext cx="2930074" cy="716444"/>
          </a:xfrm>
          <a:blipFill>
            <a:blip r:embed="rId2" cstate="email">
              <a:extLst>
                <a:ext uri="{28A0092B-C50C-407E-A947-70E740481C1C}">
                  <a14:useLocalDpi xmlns:a14="http://schemas.microsoft.com/office/drawing/2010/main"/>
                </a:ext>
              </a:extLst>
            </a:blip>
            <a:stretch>
              <a:fillRect/>
            </a:stretch>
          </a:blipFill>
        </p:spPr>
        <p:txBody>
          <a:bodyPr/>
          <a:lstStyle/>
          <a:p>
            <a:pPr lvl="0"/>
            <a:r>
              <a:rPr lang="en-US" dirty="0"/>
              <a:t> </a:t>
            </a:r>
          </a:p>
        </p:txBody>
      </p:sp>
      <p:sp>
        <p:nvSpPr>
          <p:cNvPr id="4" name="Date Placeholder 3">
            <a:extLst>
              <a:ext uri="{FF2B5EF4-FFF2-40B4-BE49-F238E27FC236}">
                <a16:creationId xmlns:a16="http://schemas.microsoft.com/office/drawing/2014/main" id="{EA33E926-4D19-4F32-8112-EB03CC209DF3}"/>
              </a:ext>
            </a:extLst>
          </p:cNvPr>
          <p:cNvSpPr>
            <a:spLocks noGrp="1"/>
          </p:cNvSpPr>
          <p:nvPr>
            <p:ph type="dt" sz="half" idx="18"/>
          </p:nvPr>
        </p:nvSpPr>
        <p:spPr/>
        <p:txBody>
          <a:bodyPr/>
          <a:lstStyle/>
          <a:p>
            <a:endParaRPr lang="en-US" dirty="0">
              <a:solidFill>
                <a:srgbClr val="55565A">
                  <a:tint val="75000"/>
                </a:srgbClr>
              </a:solidFill>
            </a:endParaRPr>
          </a:p>
        </p:txBody>
      </p:sp>
      <p:sp>
        <p:nvSpPr>
          <p:cNvPr id="18" name="Rectangle 17">
            <a:extLst>
              <a:ext uri="{FF2B5EF4-FFF2-40B4-BE49-F238E27FC236}">
                <a16:creationId xmlns:a16="http://schemas.microsoft.com/office/drawing/2014/main" id="{953CF5D8-A7D2-44FE-998F-D0C95902ED42}"/>
              </a:ext>
            </a:extLst>
          </p:cNvPr>
          <p:cNvSpPr/>
          <p:nvPr userDrawn="1"/>
        </p:nvSpPr>
        <p:spPr bwMode="gray">
          <a:xfrm>
            <a:off x="12217379" y="6"/>
            <a:ext cx="2912534"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4 STEPS to customizing this title slide</a:t>
            </a:r>
          </a:p>
          <a:p>
            <a:pPr marL="362355" indent="-362355">
              <a:buFont typeface="+mj-lt"/>
              <a:buAutoNum type="arabicPeriod"/>
            </a:pPr>
            <a:r>
              <a:rPr lang="en-US" sz="1436" dirty="0">
                <a:solidFill>
                  <a:srgbClr val="FFFFFF"/>
                </a:solidFill>
              </a:rPr>
              <a:t>Right click on presentation title placeholder &gt; Send to Back</a:t>
            </a:r>
          </a:p>
          <a:p>
            <a:pPr marL="362355" indent="-362355">
              <a:buFont typeface="+mj-lt"/>
              <a:buAutoNum type="arabicPeriod"/>
            </a:pPr>
            <a:r>
              <a:rPr lang="en-US" sz="1436" dirty="0">
                <a:solidFill>
                  <a:srgbClr val="FFFFFF"/>
                </a:solidFill>
              </a:rPr>
              <a:t>Select white gradient overlay &gt; Send to Back</a:t>
            </a:r>
          </a:p>
          <a:p>
            <a:pPr marL="362355" indent="-362355">
              <a:buFont typeface="+mj-lt"/>
              <a:buAutoNum type="arabicPeriod"/>
            </a:pPr>
            <a:r>
              <a:rPr lang="en-US" sz="1436" dirty="0">
                <a:solidFill>
                  <a:srgbClr val="FFFFFF"/>
                </a:solidFill>
              </a:rPr>
              <a:t>Click on Picture icon in center of picture placeholder &gt; Navigate to image &gt; Insert</a:t>
            </a:r>
          </a:p>
          <a:p>
            <a:pPr marL="362355" indent="-362355">
              <a:buFont typeface="+mj-lt"/>
              <a:buAutoNum type="arabicPeriod"/>
            </a:pPr>
            <a:r>
              <a:rPr lang="en-US" sz="1436" dirty="0">
                <a:solidFill>
                  <a:srgbClr val="FFFFFF"/>
                </a:solidFill>
              </a:rPr>
              <a:t>Right click on Slide Thumbnail &gt; Hit Reset</a:t>
            </a:r>
            <a:br>
              <a:rPr lang="en-US" sz="1436" dirty="0">
                <a:solidFill>
                  <a:srgbClr val="FFFFFF"/>
                </a:solidFill>
              </a:rPr>
            </a:br>
            <a:br>
              <a:rPr lang="en-US" sz="1436" dirty="0">
                <a:solidFill>
                  <a:srgbClr val="FFFFFF"/>
                </a:solidFill>
              </a:rPr>
            </a:br>
            <a:r>
              <a:rPr lang="en-US" sz="1436" dirty="0">
                <a:solidFill>
                  <a:srgbClr val="FFFFFF"/>
                </a:solidFill>
              </a:rPr>
              <a:t>NOTE: If you accidentally move any of the placeholders on this slide, hitting Reset will put everything back in place – event the logo. So, a best practice would be to hit Reset after you’ve completed your work to make sure placeholders are in their place. </a:t>
            </a:r>
          </a:p>
        </p:txBody>
      </p:sp>
      <p:sp>
        <p:nvSpPr>
          <p:cNvPr id="19" name="Rectangle 18">
            <a:extLst>
              <a:ext uri="{FF2B5EF4-FFF2-40B4-BE49-F238E27FC236}">
                <a16:creationId xmlns:a16="http://schemas.microsoft.com/office/drawing/2014/main" id="{8B882037-743A-43E9-AF64-DF4B49C731C9}"/>
              </a:ext>
            </a:extLst>
          </p:cNvPr>
          <p:cNvSpPr/>
          <p:nvPr userDrawn="1"/>
        </p:nvSpPr>
        <p:spPr bwMode="gray">
          <a:xfrm>
            <a:off x="15129914" y="6"/>
            <a:ext cx="2912534" cy="68580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4210939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dirty="0">
              <a:solidFill>
                <a:srgbClr val="55565A">
                  <a:tint val="75000"/>
                </a:srgbClr>
              </a:solidFill>
            </a:endParaRPr>
          </a:p>
        </p:txBody>
      </p:sp>
      <p:sp>
        <p:nvSpPr>
          <p:cNvPr id="5" name="Footer Placeholder 4"/>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6" name="Slide Number Placeholder 5"/>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22864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1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95305" y="1825638"/>
            <a:ext cx="5524501"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3" y="1825638"/>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7">
            <a:extLst>
              <a:ext uri="{FF2B5EF4-FFF2-40B4-BE49-F238E27FC236}">
                <a16:creationId xmlns:a16="http://schemas.microsoft.com/office/drawing/2014/main" id="{09F3EB9D-9B44-418C-9B2E-D32A67A979CA}"/>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55957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0865927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Content Placeholder 2"/>
          <p:cNvSpPr>
            <a:spLocks noGrp="1"/>
          </p:cNvSpPr>
          <p:nvPr>
            <p:ph sz="half" idx="1" hasCustomPrompt="1"/>
          </p:nvPr>
        </p:nvSpPr>
        <p:spPr>
          <a:xfrm>
            <a:off x="495305" y="1825638"/>
            <a:ext cx="5524501"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72203" y="1825638"/>
            <a:ext cx="5660572" cy="4079875"/>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5"/>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9" name="Text Placeholder 2"/>
          <p:cNvSpPr>
            <a:spLocks noGrp="1"/>
          </p:cNvSpPr>
          <p:nvPr>
            <p:ph type="body" idx="13" hasCustomPrompt="1"/>
          </p:nvPr>
        </p:nvSpPr>
        <p:spPr>
          <a:xfrm>
            <a:off x="495314" y="1118286"/>
            <a:ext cx="5502276" cy="492125"/>
          </a:xfrm>
        </p:spPr>
        <p:txBody>
          <a:bodyPr anchor="t"/>
          <a:lstStyle>
            <a:lvl1pPr marL="0" indent="0">
              <a:buNone/>
              <a:defRPr sz="1949" b="0">
                <a:solidFill>
                  <a:schemeClr val="accent4"/>
                </a:solidFill>
              </a:defRPr>
            </a:lvl1pPr>
            <a:lvl2pPr marL="362355" indent="0">
              <a:buNone/>
              <a:defRPr sz="1538" b="1"/>
            </a:lvl2pPr>
            <a:lvl3pPr marL="724709" indent="0">
              <a:buNone/>
              <a:defRPr sz="1436" b="1"/>
            </a:lvl3pPr>
            <a:lvl4pPr marL="1087066" indent="0">
              <a:buNone/>
              <a:defRPr sz="1231" b="1"/>
            </a:lvl4pPr>
            <a:lvl5pPr marL="1449421" indent="0">
              <a:buNone/>
              <a:defRPr sz="1231" b="1"/>
            </a:lvl5pPr>
            <a:lvl6pPr marL="1811778" indent="0">
              <a:buNone/>
              <a:defRPr sz="1231" b="1"/>
            </a:lvl6pPr>
            <a:lvl7pPr marL="2174130" indent="0">
              <a:buNone/>
              <a:defRPr sz="1231" b="1"/>
            </a:lvl7pPr>
            <a:lvl8pPr marL="2536486" indent="0">
              <a:buNone/>
              <a:defRPr sz="1231" b="1"/>
            </a:lvl8pPr>
            <a:lvl9pPr marL="2898839" indent="0">
              <a:buNone/>
              <a:defRPr sz="1231" b="1"/>
            </a:lvl9pPr>
          </a:lstStyle>
          <a:p>
            <a:pPr lvl="0"/>
            <a:r>
              <a:rPr lang="en-US" dirty="0"/>
              <a:t>Short subhead</a:t>
            </a:r>
          </a:p>
        </p:txBody>
      </p:sp>
      <p:sp>
        <p:nvSpPr>
          <p:cNvPr id="10" name="Text Placeholder 4"/>
          <p:cNvSpPr>
            <a:spLocks noGrp="1"/>
          </p:cNvSpPr>
          <p:nvPr>
            <p:ph type="body" sz="quarter" idx="3" hasCustomPrompt="1"/>
          </p:nvPr>
        </p:nvSpPr>
        <p:spPr>
          <a:xfrm>
            <a:off x="6172201" y="1118286"/>
            <a:ext cx="5638800" cy="492125"/>
          </a:xfrm>
        </p:spPr>
        <p:txBody>
          <a:bodyPr anchor="t"/>
          <a:lstStyle>
            <a:lvl1pPr marL="0" indent="0">
              <a:buNone/>
              <a:defRPr sz="1949" b="0">
                <a:solidFill>
                  <a:schemeClr val="accent4"/>
                </a:solidFill>
              </a:defRPr>
            </a:lvl1pPr>
            <a:lvl2pPr marL="362355" indent="0">
              <a:buNone/>
              <a:defRPr sz="1538" b="1"/>
            </a:lvl2pPr>
            <a:lvl3pPr marL="724709" indent="0">
              <a:buNone/>
              <a:defRPr sz="1436" b="1"/>
            </a:lvl3pPr>
            <a:lvl4pPr marL="1087066" indent="0">
              <a:buNone/>
              <a:defRPr sz="1231" b="1"/>
            </a:lvl4pPr>
            <a:lvl5pPr marL="1449421" indent="0">
              <a:buNone/>
              <a:defRPr sz="1231" b="1"/>
            </a:lvl5pPr>
            <a:lvl6pPr marL="1811778" indent="0">
              <a:buNone/>
              <a:defRPr sz="1231" b="1"/>
            </a:lvl6pPr>
            <a:lvl7pPr marL="2174130" indent="0">
              <a:buNone/>
              <a:defRPr sz="1231" b="1"/>
            </a:lvl7pPr>
            <a:lvl8pPr marL="2536486" indent="0">
              <a:buNone/>
              <a:defRPr sz="1231" b="1"/>
            </a:lvl8pPr>
            <a:lvl9pPr marL="2898839" indent="0">
              <a:buNone/>
              <a:defRPr sz="1231" b="1"/>
            </a:lvl9pPr>
          </a:lstStyle>
          <a:p>
            <a:pPr lvl="0"/>
            <a:r>
              <a:rPr lang="en-US" dirty="0"/>
              <a:t>Short subhead</a:t>
            </a:r>
          </a:p>
        </p:txBody>
      </p:sp>
    </p:spTree>
    <p:extLst>
      <p:ext uri="{BB962C8B-B14F-4D97-AF65-F5344CB8AC3E}">
        <p14:creationId xmlns:p14="http://schemas.microsoft.com/office/powerpoint/2010/main" val="8645631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6" name="Footer Placeholder 3">
            <a:extLst>
              <a:ext uri="{FF2B5EF4-FFF2-40B4-BE49-F238E27FC236}">
                <a16:creationId xmlns:a16="http://schemas.microsoft.com/office/drawing/2014/main" id="{070606B5-5043-498C-87F8-8BBBE2437AD8}"/>
              </a:ext>
            </a:extLst>
          </p:cNvPr>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Tree>
    <p:extLst>
      <p:ext uri="{BB962C8B-B14F-4D97-AF65-F5344CB8AC3E}">
        <p14:creationId xmlns:p14="http://schemas.microsoft.com/office/powerpoint/2010/main" val="38644372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7" name="Text Placeholder 7">
            <a:extLst>
              <a:ext uri="{FF2B5EF4-FFF2-40B4-BE49-F238E27FC236}">
                <a16:creationId xmlns:a16="http://schemas.microsoft.com/office/drawing/2014/main" id="{E35FC4DD-34A5-4677-832D-B024EEC6EE03}"/>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3784712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10" name="Text Placeholder 9"/>
          <p:cNvSpPr>
            <a:spLocks noGrp="1"/>
          </p:cNvSpPr>
          <p:nvPr>
            <p:ph type="body" sz="quarter" idx="14" hasCustomPrompt="1"/>
          </p:nvPr>
        </p:nvSpPr>
        <p:spPr>
          <a:xfrm>
            <a:off x="1125867"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4778201"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8517117" y="1828807"/>
            <a:ext cx="2487168" cy="1866900"/>
          </a:xfrm>
          <a:prstGeom prst="ellipse">
            <a:avLst/>
          </a:prstGeom>
          <a:ln w="19050">
            <a:solidFill>
              <a:schemeClr val="accent1"/>
            </a:solidFill>
          </a:ln>
        </p:spPr>
        <p:txBody>
          <a:bodyPr anchor="ctr"/>
          <a:lstStyle>
            <a:lvl1pPr algn="ctr">
              <a:buNone/>
              <a:defRPr sz="923">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611412" y="4405097"/>
            <a:ext cx="3474720" cy="1500412"/>
          </a:xfrm>
        </p:spPr>
        <p:txBody>
          <a:bodyPr/>
          <a:lstStyle>
            <a:lvl1pPr>
              <a:defRPr sz="1436"/>
            </a:lvl1pPr>
            <a:lvl2pPr>
              <a:defRPr sz="1436"/>
            </a:lvl2pPr>
            <a:lvl3pPr>
              <a:defRPr sz="1436"/>
            </a:lvl3pPr>
            <a:lvl4pPr>
              <a:defRPr sz="1436"/>
            </a:lvl4pPr>
            <a:lvl5pPr>
              <a:defRPr sz="1231"/>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half" idx="17" hasCustomPrompt="1"/>
          </p:nvPr>
        </p:nvSpPr>
        <p:spPr>
          <a:xfrm>
            <a:off x="4383311" y="4405097"/>
            <a:ext cx="3474720" cy="1500412"/>
          </a:xfrm>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None/>
              <a:tabLst/>
              <a:defRPr sz="1436"/>
            </a:lvl1pPr>
            <a:lvl2pPr>
              <a:defRPr sz="1436"/>
            </a:lvl2pPr>
            <a:lvl3pPr>
              <a:defRPr sz="1436"/>
            </a:lvl3pPr>
            <a:lvl4pPr>
              <a:defRPr sz="1436"/>
            </a:lvl4pPr>
            <a:lvl5pPr>
              <a:defRPr sz="1231"/>
            </a:lvl5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Type 14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sz="half" idx="18" hasCustomPrompt="1"/>
          </p:nvPr>
        </p:nvSpPr>
        <p:spPr>
          <a:xfrm>
            <a:off x="8117114" y="4405097"/>
            <a:ext cx="3474720" cy="1500412"/>
          </a:xfrm>
        </p:spPr>
        <p:txBody>
          <a:bodyPr/>
          <a:lstStyle>
            <a:lvl1pPr>
              <a:buNone/>
              <a:defRPr sz="1436"/>
            </a:lvl1pPr>
            <a:lvl2pPr>
              <a:defRPr sz="1231"/>
            </a:lvl2pPr>
            <a:lvl3pPr>
              <a:defRPr sz="1436"/>
            </a:lvl3pPr>
            <a:lvl4pPr>
              <a:defRPr sz="1436"/>
            </a:lvl4pPr>
            <a:lvl5pPr>
              <a:defRPr sz="1231"/>
            </a:lvl5pPr>
          </a:lstStyle>
          <a:p>
            <a:pPr lvl="0"/>
            <a:r>
              <a:rPr lang="en-US" dirty="0"/>
              <a:t>Type 14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7">
            <a:extLst>
              <a:ext uri="{FF2B5EF4-FFF2-40B4-BE49-F238E27FC236}">
                <a16:creationId xmlns:a16="http://schemas.microsoft.com/office/drawing/2014/main" id="{E4C26CD5-34F3-447A-AB99-996C787507D2}"/>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7" name="Text Placeholder 7">
            <a:extLst>
              <a:ext uri="{FF2B5EF4-FFF2-40B4-BE49-F238E27FC236}">
                <a16:creationId xmlns:a16="http://schemas.microsoft.com/office/drawing/2014/main" id="{6527FE76-EAF5-46DF-A8B1-057E2E101E6E}"/>
              </a:ext>
            </a:extLst>
          </p:cNvPr>
          <p:cNvSpPr>
            <a:spLocks noGrp="1"/>
          </p:cNvSpPr>
          <p:nvPr>
            <p:ph type="body" sz="quarter" idx="19" hasCustomPrompt="1"/>
          </p:nvPr>
        </p:nvSpPr>
        <p:spPr>
          <a:xfrm>
            <a:off x="610212" y="3868737"/>
            <a:ext cx="3474720" cy="457200"/>
          </a:xfrm>
        </p:spPr>
        <p:txBody>
          <a:bodyPr/>
          <a:lstStyle>
            <a:lvl1pPr>
              <a:defRPr sz="1436">
                <a:solidFill>
                  <a:schemeClr val="accent1"/>
                </a:solidFill>
              </a:defRPr>
            </a:lvl1pPr>
          </a:lstStyle>
          <a:p>
            <a:pPr lvl="0"/>
            <a:r>
              <a:rPr lang="en-US" dirty="0"/>
              <a:t>Type subhead in 14 pt orange | Max two lines</a:t>
            </a:r>
          </a:p>
        </p:txBody>
      </p:sp>
      <p:sp>
        <p:nvSpPr>
          <p:cNvPr id="20" name="Text Placeholder 7">
            <a:extLst>
              <a:ext uri="{FF2B5EF4-FFF2-40B4-BE49-F238E27FC236}">
                <a16:creationId xmlns:a16="http://schemas.microsoft.com/office/drawing/2014/main" id="{A3AD66D5-CC76-4534-BE48-B2161A8EDC68}"/>
              </a:ext>
            </a:extLst>
          </p:cNvPr>
          <p:cNvSpPr>
            <a:spLocks noGrp="1"/>
          </p:cNvSpPr>
          <p:nvPr>
            <p:ph type="body" sz="quarter" idx="20" hasCustomPrompt="1"/>
          </p:nvPr>
        </p:nvSpPr>
        <p:spPr>
          <a:xfrm>
            <a:off x="4383312" y="3868737"/>
            <a:ext cx="3474720" cy="457200"/>
          </a:xfrm>
        </p:spPr>
        <p:txBody>
          <a:bodyPr/>
          <a:lstStyle>
            <a:lvl1pPr>
              <a:defRPr sz="1436">
                <a:solidFill>
                  <a:schemeClr val="accent1"/>
                </a:solidFill>
              </a:defRPr>
            </a:lvl1pPr>
          </a:lstStyle>
          <a:p>
            <a:pPr lvl="0"/>
            <a:r>
              <a:rPr lang="en-US" dirty="0"/>
              <a:t>Type subhead in 14 pt orange | Max two lines</a:t>
            </a:r>
          </a:p>
        </p:txBody>
      </p:sp>
      <p:sp>
        <p:nvSpPr>
          <p:cNvPr id="21" name="Text Placeholder 7">
            <a:extLst>
              <a:ext uri="{FF2B5EF4-FFF2-40B4-BE49-F238E27FC236}">
                <a16:creationId xmlns:a16="http://schemas.microsoft.com/office/drawing/2014/main" id="{A0AF64BB-0F19-406C-A38C-9774B21BAC18}"/>
              </a:ext>
            </a:extLst>
          </p:cNvPr>
          <p:cNvSpPr>
            <a:spLocks noGrp="1"/>
          </p:cNvSpPr>
          <p:nvPr>
            <p:ph type="body" sz="quarter" idx="21" hasCustomPrompt="1"/>
          </p:nvPr>
        </p:nvSpPr>
        <p:spPr>
          <a:xfrm>
            <a:off x="8117114" y="3868737"/>
            <a:ext cx="3474720" cy="457200"/>
          </a:xfrm>
        </p:spPr>
        <p:txBody>
          <a:bodyPr/>
          <a:lstStyle>
            <a:lvl1pPr>
              <a:defRPr sz="1436">
                <a:solidFill>
                  <a:schemeClr val="accent1"/>
                </a:solidFill>
              </a:defRPr>
            </a:lvl1pPr>
          </a:lstStyle>
          <a:p>
            <a:pPr lvl="0"/>
            <a:r>
              <a:rPr lang="en-US" dirty="0"/>
              <a:t>Type subhead in 14 pt orange | Max two lines</a:t>
            </a:r>
          </a:p>
        </p:txBody>
      </p:sp>
    </p:spTree>
    <p:extLst>
      <p:ext uri="{BB962C8B-B14F-4D97-AF65-F5344CB8AC3E}">
        <p14:creationId xmlns:p14="http://schemas.microsoft.com/office/powerpoint/2010/main" val="3871214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7"/>
            <a:ext cx="219456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2780847" y="1828810"/>
            <a:ext cx="219456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5066395" y="1828810"/>
            <a:ext cx="219456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7351942" y="1828810"/>
            <a:ext cx="2194560" cy="663574"/>
          </a:xfrm>
          <a:solidFill>
            <a:schemeClr val="accent1"/>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9637487" y="1828810"/>
            <a:ext cx="2194560" cy="663574"/>
          </a:xfrm>
          <a:solidFill>
            <a:srgbClr val="A22B38"/>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2780847"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5066395"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7351942"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9637488" y="2492378"/>
            <a:ext cx="219456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7" name="Text Placeholder 7">
            <a:extLst>
              <a:ext uri="{FF2B5EF4-FFF2-40B4-BE49-F238E27FC236}">
                <a16:creationId xmlns:a16="http://schemas.microsoft.com/office/drawing/2014/main" id="{B618BD47-FF2D-4F28-A6A1-AC6D6F55ADEA}"/>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912380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1" y="1828807"/>
            <a:ext cx="27432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3356582" y="1828810"/>
            <a:ext cx="27432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217863" y="1828810"/>
            <a:ext cx="274320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9079143" y="1828810"/>
            <a:ext cx="2743200" cy="663574"/>
          </a:xfrm>
          <a:solidFill>
            <a:schemeClr val="accent1"/>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1"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3356582"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217863"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9079143" y="2492378"/>
            <a:ext cx="27432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5" name="Text Placeholder 7">
            <a:extLst>
              <a:ext uri="{FF2B5EF4-FFF2-40B4-BE49-F238E27FC236}">
                <a16:creationId xmlns:a16="http://schemas.microsoft.com/office/drawing/2014/main" id="{D8B6576D-BE38-4862-BF49-409F9E9279B5}"/>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283998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7"/>
            <a:ext cx="36576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336293" y="1828807"/>
            <a:ext cx="36576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8177285" y="1828807"/>
            <a:ext cx="3657600" cy="663574"/>
          </a:xfrm>
          <a:solidFill>
            <a:schemeClr val="accent4"/>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299"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336293"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8177285" y="2492378"/>
            <a:ext cx="36576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3" name="Text Placeholder 7">
            <a:extLst>
              <a:ext uri="{FF2B5EF4-FFF2-40B4-BE49-F238E27FC236}">
                <a16:creationId xmlns:a16="http://schemas.microsoft.com/office/drawing/2014/main" id="{A2CDFF47-ED53-43FD-9BBC-78701BFFA4F8}"/>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4617722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1" y="1828811"/>
            <a:ext cx="5486400" cy="663574"/>
          </a:xfrm>
          <a:solidFill>
            <a:schemeClr val="tx2"/>
          </a:solidFill>
        </p:spPr>
        <p:txBody>
          <a:bodyPr lIns="141324" anchor="ctr"/>
          <a:lstStyle>
            <a:lvl1pPr algn="l">
              <a:lnSpc>
                <a:spcPct val="90000"/>
              </a:lnSpc>
              <a:spcBef>
                <a:spcPts val="0"/>
              </a:spcBef>
              <a:spcAft>
                <a:spcPts val="0"/>
              </a:spcAft>
              <a:defRPr sz="1744">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6313712" y="1828807"/>
            <a:ext cx="5486400" cy="663574"/>
          </a:xfrm>
          <a:solidFill>
            <a:schemeClr val="accent2"/>
          </a:solidFill>
        </p:spPr>
        <p:txBody>
          <a:bodyPr lIns="141324" anchor="ctr"/>
          <a:lstStyle>
            <a:lvl1pPr>
              <a:lnSpc>
                <a:spcPct val="90000"/>
              </a:lnSpc>
              <a:spcBef>
                <a:spcPts val="0"/>
              </a:spcBef>
              <a:spcAft>
                <a:spcPts val="0"/>
              </a:spcAft>
              <a:defRPr sz="1744">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495301" y="2492378"/>
            <a:ext cx="54864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6313712" y="2492378"/>
            <a:ext cx="5486400" cy="3413128"/>
          </a:xfrm>
          <a:solidFill>
            <a:schemeClr val="accent3">
              <a:lumMod val="20000"/>
              <a:lumOff val="80000"/>
            </a:schemeClr>
          </a:solidFill>
        </p:spPr>
        <p:txBody>
          <a:bodyPr lIns="141324" tIns="141324" anchor="t"/>
          <a:lstStyle>
            <a:lvl1pPr marL="0" indent="0" algn="l">
              <a:lnSpc>
                <a:spcPct val="90000"/>
              </a:lnSpc>
              <a:spcBef>
                <a:spcPts val="0"/>
              </a:spcBef>
              <a:spcAft>
                <a:spcPts val="0"/>
              </a:spcAft>
              <a:buFont typeface="Arial" panose="020B0604020202020204" pitchFamily="34" charset="0"/>
              <a:buNone/>
              <a:defRPr sz="1436">
                <a:solidFill>
                  <a:schemeClr val="tx1"/>
                </a:solidFill>
              </a:defRPr>
            </a:lvl1pPr>
          </a:lstStyle>
          <a:p>
            <a:pPr lvl="0"/>
            <a:r>
              <a:rPr lang="en-US" dirty="0"/>
              <a:t>Text – add bullet if needed</a:t>
            </a:r>
          </a:p>
        </p:txBody>
      </p:sp>
      <p:sp>
        <p:nvSpPr>
          <p:cNvPr id="11" name="Text Placeholder 7">
            <a:extLst>
              <a:ext uri="{FF2B5EF4-FFF2-40B4-BE49-F238E27FC236}">
                <a16:creationId xmlns:a16="http://schemas.microsoft.com/office/drawing/2014/main" id="{6BDB466E-A2B3-4E9F-A51F-6D8EA5C5658F}"/>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6860645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Photo w/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524344" y="1828806"/>
            <a:ext cx="5571671"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a:p>
            <a:endParaRPr lang="en-US" dirty="0"/>
          </a:p>
        </p:txBody>
      </p:sp>
      <p:sp>
        <p:nvSpPr>
          <p:cNvPr id="16" name="Text Placeholder 7"/>
          <p:cNvSpPr>
            <a:spLocks noGrp="1"/>
          </p:cNvSpPr>
          <p:nvPr>
            <p:ph type="body" sz="quarter" idx="24" hasCustomPrompt="1"/>
          </p:nvPr>
        </p:nvSpPr>
        <p:spPr>
          <a:xfrm>
            <a:off x="2510975" y="4470400"/>
            <a:ext cx="3585028" cy="1435100"/>
          </a:xfrm>
          <a:solidFill>
            <a:schemeClr val="tx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6096002" y="1828806"/>
            <a:ext cx="5715001"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a:p>
            <a:endParaRPr lang="en-US" dirty="0"/>
          </a:p>
        </p:txBody>
      </p:sp>
      <p:sp>
        <p:nvSpPr>
          <p:cNvPr id="18" name="Text Placeholder 7"/>
          <p:cNvSpPr>
            <a:spLocks noGrp="1"/>
          </p:cNvSpPr>
          <p:nvPr>
            <p:ph type="body" sz="quarter" idx="26" hasCustomPrompt="1"/>
          </p:nvPr>
        </p:nvSpPr>
        <p:spPr>
          <a:xfrm>
            <a:off x="8226553" y="4470400"/>
            <a:ext cx="3584448" cy="1435100"/>
          </a:xfrm>
          <a:solidFill>
            <a:schemeClr val="accent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1" name="Text Placeholder 7">
            <a:extLst>
              <a:ext uri="{FF2B5EF4-FFF2-40B4-BE49-F238E27FC236}">
                <a16:creationId xmlns:a16="http://schemas.microsoft.com/office/drawing/2014/main" id="{074C1D90-76B1-43FC-A4AD-940B5FED748C}"/>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2" name="Rectangle 11">
            <a:extLst>
              <a:ext uri="{FF2B5EF4-FFF2-40B4-BE49-F238E27FC236}">
                <a16:creationId xmlns:a16="http://schemas.microsoft.com/office/drawing/2014/main" id="{686A3C5B-39A6-4B75-B13C-0F503152CA07}"/>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41683109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55" y="1828806"/>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1231" dirty="0"/>
          </a:p>
        </p:txBody>
      </p:sp>
      <p:sp>
        <p:nvSpPr>
          <p:cNvPr id="2" name="Title 1"/>
          <p:cNvSpPr>
            <a:spLocks noGrp="1"/>
          </p:cNvSpPr>
          <p:nvPr>
            <p:ph type="title" hasCustomPrompt="1"/>
          </p:nvPr>
        </p:nvSpPr>
        <p:spPr/>
        <p:txBody>
          <a:bodyPr/>
          <a:lstStyle>
            <a:lvl1pPr>
              <a:defRPr/>
            </a:lvl1pPr>
          </a:lstStyle>
          <a:p>
            <a:r>
              <a:rPr lang="en-US" dirty="0"/>
              <a:t>3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2204335" y="3873734"/>
            <a:ext cx="2077359" cy="2031776"/>
          </a:xfrm>
          <a:solidFill>
            <a:schemeClr val="tx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5" name="Picture Placeholder 8"/>
          <p:cNvSpPr>
            <a:spLocks noGrp="1"/>
          </p:cNvSpPr>
          <p:nvPr>
            <p:ph type="pic" sz="quarter" idx="23" hasCustomPrompt="1"/>
          </p:nvPr>
        </p:nvSpPr>
        <p:spPr>
          <a:xfrm>
            <a:off x="4286399" y="1828806"/>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6" name="Text Placeholder 7"/>
          <p:cNvSpPr>
            <a:spLocks noGrp="1"/>
          </p:cNvSpPr>
          <p:nvPr>
            <p:ph type="body" sz="quarter" idx="24" hasCustomPrompt="1"/>
          </p:nvPr>
        </p:nvSpPr>
        <p:spPr>
          <a:xfrm>
            <a:off x="5985527" y="3873734"/>
            <a:ext cx="2077359" cy="2031776"/>
          </a:xfrm>
          <a:solidFill>
            <a:schemeClr val="accent2"/>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hasCustomPrompt="1"/>
          </p:nvPr>
        </p:nvSpPr>
        <p:spPr>
          <a:xfrm>
            <a:off x="8067408" y="1835380"/>
            <a:ext cx="3776474" cy="4076700"/>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8" name="Text Placeholder 7"/>
          <p:cNvSpPr>
            <a:spLocks noGrp="1"/>
          </p:cNvSpPr>
          <p:nvPr>
            <p:ph type="body" sz="quarter" idx="26" hasCustomPrompt="1"/>
          </p:nvPr>
        </p:nvSpPr>
        <p:spPr>
          <a:xfrm>
            <a:off x="9766532" y="3873734"/>
            <a:ext cx="2077359" cy="2031776"/>
          </a:xfrm>
          <a:solidFill>
            <a:schemeClr val="accent4"/>
          </a:solidFill>
        </p:spPr>
        <p:txBody>
          <a:bodyPr lIns="141324" tIns="141324" anchor="t"/>
          <a:lstStyle>
            <a:lvl1pPr algn="l">
              <a:lnSpc>
                <a:spcPct val="90000"/>
              </a:lnSpc>
              <a:spcBef>
                <a:spcPts val="0"/>
              </a:spcBef>
              <a:spcAft>
                <a:spcPts val="0"/>
              </a:spcAft>
              <a:defRPr sz="1436">
                <a:solidFill>
                  <a:schemeClr val="bg1"/>
                </a:solidFill>
              </a:defRPr>
            </a:lvl1pPr>
          </a:lstStyle>
          <a:p>
            <a:pPr lvl="0"/>
            <a:r>
              <a:rPr lang="en-US" dirty="0"/>
              <a:t>Type caption here | Remove if not needed</a:t>
            </a:r>
          </a:p>
        </p:txBody>
      </p:sp>
      <p:sp>
        <p:nvSpPr>
          <p:cNvPr id="13" name="Text Placeholder 7">
            <a:extLst>
              <a:ext uri="{FF2B5EF4-FFF2-40B4-BE49-F238E27FC236}">
                <a16:creationId xmlns:a16="http://schemas.microsoft.com/office/drawing/2014/main" id="{1F67FAC8-26AF-48A1-938F-B5C40D744C18}"/>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14" name="Rectangle 13">
            <a:extLst>
              <a:ext uri="{FF2B5EF4-FFF2-40B4-BE49-F238E27FC236}">
                <a16:creationId xmlns:a16="http://schemas.microsoft.com/office/drawing/2014/main" id="{16FE12A9-0F8D-4398-85E1-B30CEE358CFA}"/>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141027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205" b="1" cap="all"/>
            </a:lvl1pPr>
          </a:lstStyle>
          <a:p>
            <a:r>
              <a:rPr lang="en-US"/>
              <a:t>Click to edit Master title style</a:t>
            </a:r>
          </a:p>
        </p:txBody>
      </p:sp>
      <p:sp>
        <p:nvSpPr>
          <p:cNvPr id="3" name="Text Placeholder 2"/>
          <p:cNvSpPr>
            <a:spLocks noGrp="1"/>
          </p:cNvSpPr>
          <p:nvPr>
            <p:ph type="body" idx="1"/>
          </p:nvPr>
        </p:nvSpPr>
        <p:spPr>
          <a:xfrm>
            <a:off x="963084" y="2906721"/>
            <a:ext cx="10363200" cy="1500187"/>
          </a:xfrm>
        </p:spPr>
        <p:txBody>
          <a:bodyPr anchor="b"/>
          <a:lstStyle>
            <a:lvl1pPr marL="0" indent="0">
              <a:buNone/>
              <a:defRPr sz="2154"/>
            </a:lvl1pPr>
            <a:lvl2pPr marL="483140" indent="0">
              <a:buNone/>
              <a:defRPr sz="1949"/>
            </a:lvl2pPr>
            <a:lvl3pPr marL="966281" indent="0">
              <a:buNone/>
              <a:defRPr sz="1744"/>
            </a:lvl3pPr>
            <a:lvl4pPr marL="1449421" indent="0">
              <a:buNone/>
              <a:defRPr sz="1436"/>
            </a:lvl4pPr>
            <a:lvl5pPr marL="1932560" indent="0">
              <a:buNone/>
              <a:defRPr sz="1436"/>
            </a:lvl5pPr>
            <a:lvl6pPr marL="2415699" indent="0">
              <a:buNone/>
              <a:defRPr sz="1436"/>
            </a:lvl6pPr>
            <a:lvl7pPr marL="2898839" indent="0">
              <a:buNone/>
              <a:defRPr sz="1436"/>
            </a:lvl7pPr>
            <a:lvl8pPr marL="3381980" indent="0">
              <a:buNone/>
              <a:defRPr sz="1436"/>
            </a:lvl8pPr>
            <a:lvl9pPr marL="3865121" indent="0">
              <a:buNone/>
              <a:defRPr sz="1436"/>
            </a:lvl9pPr>
          </a:lstStyle>
          <a:p>
            <a:pPr lvl="0"/>
            <a:r>
              <a:rPr lang="en-US"/>
              <a:t>Click to edit Master text styles</a:t>
            </a:r>
          </a:p>
        </p:txBody>
      </p:sp>
      <p:sp>
        <p:nvSpPr>
          <p:cNvPr id="4"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4205324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54" y="1828815"/>
            <a:ext cx="2819401"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2" name="Title 1"/>
          <p:cNvSpPr>
            <a:spLocks noGrp="1"/>
          </p:cNvSpPr>
          <p:nvPr>
            <p:ph type="title" hasCustomPrompt="1"/>
          </p:nvPr>
        </p:nvSpPr>
        <p:spPr/>
        <p:txBody>
          <a:bodyPr/>
          <a:lstStyle>
            <a:lvl1pPr>
              <a:defRPr/>
            </a:lvl1pPr>
          </a:lstStyle>
          <a:p>
            <a:r>
              <a:rPr lang="en-US" dirty="0"/>
              <a:t>4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3333754" y="1828815"/>
            <a:ext cx="2824164"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7" name="Picture Placeholder 8"/>
          <p:cNvSpPr>
            <a:spLocks noGrp="1"/>
          </p:cNvSpPr>
          <p:nvPr>
            <p:ph type="pic" sz="quarter" idx="25" hasCustomPrompt="1"/>
          </p:nvPr>
        </p:nvSpPr>
        <p:spPr>
          <a:xfrm>
            <a:off x="6157913" y="1826544"/>
            <a:ext cx="2821782"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3" name="Picture Placeholder 8"/>
          <p:cNvSpPr>
            <a:spLocks noGrp="1"/>
          </p:cNvSpPr>
          <p:nvPr>
            <p:ph type="pic" sz="quarter" idx="27" hasCustomPrompt="1"/>
          </p:nvPr>
        </p:nvSpPr>
        <p:spPr>
          <a:xfrm>
            <a:off x="8977324" y="1826544"/>
            <a:ext cx="2833689" cy="25835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8" name="Text Placeholder 7"/>
          <p:cNvSpPr>
            <a:spLocks noGrp="1"/>
          </p:cNvSpPr>
          <p:nvPr>
            <p:ph type="body" sz="quarter" idx="14" hasCustomPrompt="1"/>
          </p:nvPr>
        </p:nvSpPr>
        <p:spPr>
          <a:xfrm>
            <a:off x="1872346" y="2971803"/>
            <a:ext cx="1461407" cy="1439407"/>
          </a:xfrm>
          <a:solidFill>
            <a:schemeClr val="tx1"/>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6" name="Text Placeholder 7"/>
          <p:cNvSpPr>
            <a:spLocks noGrp="1"/>
          </p:cNvSpPr>
          <p:nvPr>
            <p:ph type="body" sz="quarter" idx="24" hasCustomPrompt="1"/>
          </p:nvPr>
        </p:nvSpPr>
        <p:spPr>
          <a:xfrm>
            <a:off x="4696511" y="2971803"/>
            <a:ext cx="1461407" cy="1439407"/>
          </a:xfrm>
          <a:solidFill>
            <a:schemeClr val="accent2"/>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8" name="Text Placeholder 7"/>
          <p:cNvSpPr>
            <a:spLocks noGrp="1"/>
          </p:cNvSpPr>
          <p:nvPr>
            <p:ph type="body" sz="quarter" idx="26" hasCustomPrompt="1"/>
          </p:nvPr>
        </p:nvSpPr>
        <p:spPr>
          <a:xfrm>
            <a:off x="7518292" y="2971803"/>
            <a:ext cx="1461407" cy="1439407"/>
          </a:xfrm>
          <a:solidFill>
            <a:schemeClr val="accent4"/>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4" name="Text Placeholder 7"/>
          <p:cNvSpPr>
            <a:spLocks noGrp="1"/>
          </p:cNvSpPr>
          <p:nvPr>
            <p:ph type="body" sz="quarter" idx="28" hasCustomPrompt="1"/>
          </p:nvPr>
        </p:nvSpPr>
        <p:spPr>
          <a:xfrm>
            <a:off x="10349599" y="2971803"/>
            <a:ext cx="1461407" cy="1439407"/>
          </a:xfrm>
          <a:solidFill>
            <a:schemeClr val="accent1"/>
          </a:solidFill>
        </p:spPr>
        <p:txBody>
          <a:bodyPr lIns="141324" tIns="141324" anchor="t"/>
          <a:lstStyle>
            <a:lvl1pPr algn="l">
              <a:lnSpc>
                <a:spcPct val="90000"/>
              </a:lnSpc>
              <a:spcBef>
                <a:spcPts val="0"/>
              </a:spcBef>
              <a:spcAft>
                <a:spcPts val="0"/>
              </a:spcAft>
              <a:defRPr sz="1231">
                <a:solidFill>
                  <a:schemeClr val="bg1"/>
                </a:solidFill>
              </a:defRPr>
            </a:lvl1pPr>
          </a:lstStyle>
          <a:p>
            <a:pPr lvl="0"/>
            <a:r>
              <a:rPr lang="en-US" dirty="0"/>
              <a:t>Type cap-</a:t>
            </a:r>
            <a:r>
              <a:rPr lang="en-US" dirty="0" err="1"/>
              <a:t>tion</a:t>
            </a:r>
            <a:r>
              <a:rPr lang="en-US" dirty="0"/>
              <a:t> here | Remove if not needed</a:t>
            </a:r>
          </a:p>
        </p:txBody>
      </p:sp>
      <p:sp>
        <p:nvSpPr>
          <p:cNvPr id="19" name="Text Placeholder 7">
            <a:extLst>
              <a:ext uri="{FF2B5EF4-FFF2-40B4-BE49-F238E27FC236}">
                <a16:creationId xmlns:a16="http://schemas.microsoft.com/office/drawing/2014/main" id="{6C1780D9-CEF1-4E3B-B6D6-225DD4E899A6}"/>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20" name="Rectangle 19">
            <a:extLst>
              <a:ext uri="{FF2B5EF4-FFF2-40B4-BE49-F238E27FC236}">
                <a16:creationId xmlns:a16="http://schemas.microsoft.com/office/drawing/2014/main" id="{4E46FB58-FC63-4566-A85A-FFE982D1BBB2}"/>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518065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5 Photo w/Caption">
    <p:spTree>
      <p:nvGrpSpPr>
        <p:cNvPr id="1" name=""/>
        <p:cNvGrpSpPr/>
        <p:nvPr/>
      </p:nvGrpSpPr>
      <p:grpSpPr>
        <a:xfrm>
          <a:off x="0" y="0"/>
          <a:ext cx="0" cy="0"/>
          <a:chOff x="0" y="0"/>
          <a:chExt cx="0" cy="0"/>
        </a:xfrm>
      </p:grpSpPr>
      <p:sp>
        <p:nvSpPr>
          <p:cNvPr id="9" name="Picture Placeholder 8"/>
          <p:cNvSpPr>
            <a:spLocks noGrp="1"/>
          </p:cNvSpPr>
          <p:nvPr>
            <p:ph type="pic" sz="quarter" idx="22" hasCustomPrompt="1"/>
          </p:nvPr>
        </p:nvSpPr>
        <p:spPr>
          <a:xfrm>
            <a:off x="514349"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2" name="Title 1"/>
          <p:cNvSpPr>
            <a:spLocks noGrp="1"/>
          </p:cNvSpPr>
          <p:nvPr>
            <p:ph type="title" hasCustomPrompt="1"/>
          </p:nvPr>
        </p:nvSpPr>
        <p:spPr/>
        <p:txBody>
          <a:bodyPr/>
          <a:lstStyle>
            <a:lvl1pPr>
              <a:defRPr/>
            </a:lvl1pPr>
          </a:lstStyle>
          <a:p>
            <a:r>
              <a:rPr lang="en-US" dirty="0"/>
              <a:t>5 Photo | One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15" name="Picture Placeholder 8"/>
          <p:cNvSpPr>
            <a:spLocks noGrp="1"/>
          </p:cNvSpPr>
          <p:nvPr>
            <p:ph type="pic" sz="quarter" idx="23" hasCustomPrompt="1"/>
          </p:nvPr>
        </p:nvSpPr>
        <p:spPr>
          <a:xfrm>
            <a:off x="2777122"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7" name="Picture Placeholder 8"/>
          <p:cNvSpPr>
            <a:spLocks noGrp="1"/>
          </p:cNvSpPr>
          <p:nvPr>
            <p:ph type="pic" sz="quarter" idx="25" hasCustomPrompt="1"/>
          </p:nvPr>
        </p:nvSpPr>
        <p:spPr>
          <a:xfrm>
            <a:off x="5039895" y="1826543"/>
            <a:ext cx="2240281" cy="1974142"/>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3" name="Picture Placeholder 8"/>
          <p:cNvSpPr>
            <a:spLocks noGrp="1"/>
          </p:cNvSpPr>
          <p:nvPr>
            <p:ph type="pic" sz="quarter" idx="27" hasCustomPrompt="1"/>
          </p:nvPr>
        </p:nvSpPr>
        <p:spPr>
          <a:xfrm>
            <a:off x="7302669"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19" name="Picture Placeholder 8"/>
          <p:cNvSpPr>
            <a:spLocks noGrp="1"/>
          </p:cNvSpPr>
          <p:nvPr>
            <p:ph type="pic" sz="quarter" idx="29" hasCustomPrompt="1"/>
          </p:nvPr>
        </p:nvSpPr>
        <p:spPr>
          <a:xfrm>
            <a:off x="9565442" y="1826535"/>
            <a:ext cx="2240281" cy="1974143"/>
          </a:xfrm>
          <a:solidFill>
            <a:schemeClr val="accent3">
              <a:lumMod val="20000"/>
              <a:lumOff val="80000"/>
            </a:schemeClr>
          </a:solidFill>
        </p:spPr>
        <p:txBody>
          <a:bodyPr/>
          <a:lstStyle>
            <a:lvl1pPr marL="0" marR="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sz="1231">
                <a:solidFill>
                  <a:schemeClr val="tx1"/>
                </a:solidFill>
              </a:defRPr>
            </a:lvl1pPr>
          </a:lstStyle>
          <a:p>
            <a:pPr marL="0" marR="0" lvl="0" indent="0" algn="l" defTabSz="724709" rtl="0" eaLnBrk="1" fontAlgn="auto" latinLnBrk="0" hangingPunct="1">
              <a:lnSpc>
                <a:spcPct val="95000"/>
              </a:lnSpc>
              <a:spcBef>
                <a:spcPts val="844"/>
              </a:spcBef>
              <a:spcAft>
                <a:spcPts val="475"/>
              </a:spcAft>
              <a:buClrTx/>
              <a:buSzTx/>
              <a:buFont typeface="Arial" panose="020B0604020202020204" pitchFamily="34" charset="0"/>
              <a:buChar char="​"/>
              <a:tabLst/>
              <a:defRPr/>
            </a:pPr>
            <a:r>
              <a:rPr lang="en-US" dirty="0"/>
              <a:t>Click icon to add picture – see link at right for image resources</a:t>
            </a:r>
            <a:endParaRPr lang="en-US" sz="923" dirty="0"/>
          </a:p>
        </p:txBody>
      </p:sp>
      <p:sp>
        <p:nvSpPr>
          <p:cNvPr id="8" name="Text Placeholder 7"/>
          <p:cNvSpPr>
            <a:spLocks noGrp="1"/>
          </p:cNvSpPr>
          <p:nvPr>
            <p:ph type="body" sz="quarter" idx="14" hasCustomPrompt="1"/>
          </p:nvPr>
        </p:nvSpPr>
        <p:spPr>
          <a:xfrm>
            <a:off x="1637937" y="2700793"/>
            <a:ext cx="1116693" cy="1099883"/>
          </a:xfrm>
          <a:solidFill>
            <a:schemeClr val="tx2"/>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a:t>
            </a:r>
            <a:br>
              <a:rPr lang="en-US" dirty="0"/>
            </a:br>
            <a:r>
              <a:rPr lang="en-US" dirty="0"/>
              <a:t>Remove </a:t>
            </a:r>
            <a:br>
              <a:rPr lang="en-US" dirty="0"/>
            </a:br>
            <a:r>
              <a:rPr lang="en-US" dirty="0"/>
              <a:t>if not needed</a:t>
            </a:r>
          </a:p>
        </p:txBody>
      </p:sp>
      <p:sp>
        <p:nvSpPr>
          <p:cNvPr id="16" name="Text Placeholder 7"/>
          <p:cNvSpPr>
            <a:spLocks noGrp="1"/>
          </p:cNvSpPr>
          <p:nvPr>
            <p:ph type="body" sz="quarter" idx="24" hasCustomPrompt="1"/>
          </p:nvPr>
        </p:nvSpPr>
        <p:spPr>
          <a:xfrm>
            <a:off x="3900710" y="2700793"/>
            <a:ext cx="1116693" cy="1099883"/>
          </a:xfrm>
          <a:solidFill>
            <a:schemeClr val="accent2"/>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18" name="Text Placeholder 7"/>
          <p:cNvSpPr>
            <a:spLocks noGrp="1"/>
          </p:cNvSpPr>
          <p:nvPr>
            <p:ph type="body" sz="quarter" idx="26" hasCustomPrompt="1"/>
          </p:nvPr>
        </p:nvSpPr>
        <p:spPr>
          <a:xfrm>
            <a:off x="6163483" y="2700793"/>
            <a:ext cx="1116693" cy="1099883"/>
          </a:xfrm>
          <a:solidFill>
            <a:schemeClr val="accent4"/>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14" name="Text Placeholder 7"/>
          <p:cNvSpPr>
            <a:spLocks noGrp="1"/>
          </p:cNvSpPr>
          <p:nvPr>
            <p:ph type="body" sz="quarter" idx="28" hasCustomPrompt="1"/>
          </p:nvPr>
        </p:nvSpPr>
        <p:spPr>
          <a:xfrm>
            <a:off x="8426257" y="2700793"/>
            <a:ext cx="1116693" cy="1099883"/>
          </a:xfrm>
          <a:solidFill>
            <a:schemeClr val="accent1"/>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20" name="Text Placeholder 7"/>
          <p:cNvSpPr>
            <a:spLocks noGrp="1"/>
          </p:cNvSpPr>
          <p:nvPr>
            <p:ph type="body" sz="quarter" idx="30" hasCustomPrompt="1"/>
          </p:nvPr>
        </p:nvSpPr>
        <p:spPr>
          <a:xfrm>
            <a:off x="10662106" y="2700793"/>
            <a:ext cx="1116693" cy="1099883"/>
          </a:xfrm>
          <a:solidFill>
            <a:srgbClr val="A22B38"/>
          </a:solidFill>
        </p:spPr>
        <p:txBody>
          <a:bodyPr lIns="141324" tIns="47108" anchor="t"/>
          <a:lstStyle>
            <a:lvl1pPr algn="l">
              <a:lnSpc>
                <a:spcPct val="90000"/>
              </a:lnSpc>
              <a:spcBef>
                <a:spcPts val="0"/>
              </a:spcBef>
              <a:spcAft>
                <a:spcPts val="0"/>
              </a:spcAft>
              <a:defRPr sz="1231">
                <a:solidFill>
                  <a:schemeClr val="bg1"/>
                </a:solidFill>
              </a:defRPr>
            </a:lvl1pPr>
          </a:lstStyle>
          <a:p>
            <a:pPr lvl="0"/>
            <a:r>
              <a:rPr lang="en-US" dirty="0"/>
              <a:t>Type caption here | Remove </a:t>
            </a:r>
            <a:br>
              <a:rPr lang="en-US" dirty="0"/>
            </a:br>
            <a:r>
              <a:rPr lang="en-US" dirty="0"/>
              <a:t>if not needed</a:t>
            </a:r>
          </a:p>
        </p:txBody>
      </p:sp>
      <p:sp>
        <p:nvSpPr>
          <p:cNvPr id="21" name="Text Placeholder 7">
            <a:extLst>
              <a:ext uri="{FF2B5EF4-FFF2-40B4-BE49-F238E27FC236}">
                <a16:creationId xmlns:a16="http://schemas.microsoft.com/office/drawing/2014/main" id="{2E67BFEE-381A-4A6D-8DFD-43CABE625885}"/>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
        <p:nvSpPr>
          <p:cNvPr id="22" name="Rectangle 21">
            <a:extLst>
              <a:ext uri="{FF2B5EF4-FFF2-40B4-BE49-F238E27FC236}">
                <a16:creationId xmlns:a16="http://schemas.microsoft.com/office/drawing/2014/main" id="{64766648-7D79-47FB-9296-5A4F029FE3A5}"/>
              </a:ext>
            </a:extLst>
          </p:cNvPr>
          <p:cNvSpPr/>
          <p:nvPr userDrawn="1"/>
        </p:nvSpPr>
        <p:spPr bwMode="gray">
          <a:xfrm>
            <a:off x="12341390" y="6"/>
            <a:ext cx="2912534" cy="68580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96632" tIns="48316" rIns="96632" bIns="48316" rtlCol="0" anchor="t"/>
          <a:lstStyle/>
          <a:p>
            <a:r>
              <a:rPr lang="en-US" sz="1436" dirty="0">
                <a:solidFill>
                  <a:srgbClr val="FFFFFF"/>
                </a:solidFill>
              </a:rPr>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21066837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299" y="1828806"/>
            <a:ext cx="2194560" cy="1970316"/>
          </a:xfrm>
          <a:solidFill>
            <a:schemeClr val="tx2"/>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2780847" y="1828806"/>
            <a:ext cx="2194560" cy="1970316"/>
          </a:xfrm>
          <a:solidFill>
            <a:schemeClr val="accent2"/>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5066395" y="1828806"/>
            <a:ext cx="2194560" cy="1970316"/>
          </a:xfrm>
          <a:solidFill>
            <a:schemeClr val="accent4"/>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351942" y="1828806"/>
            <a:ext cx="2194560" cy="1970316"/>
          </a:xfrm>
          <a:solidFill>
            <a:schemeClr val="accent1"/>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9637487" y="1828806"/>
            <a:ext cx="2194560" cy="1970316"/>
          </a:xfrm>
          <a:solidFill>
            <a:srgbClr val="A22B38"/>
          </a:solidFill>
        </p:spPr>
        <p:txBody>
          <a:bodyPr lIns="141324" anchor="ctr"/>
          <a:lstStyle>
            <a:lvl1pPr algn="ctr">
              <a:lnSpc>
                <a:spcPct val="90000"/>
              </a:lnSpc>
              <a:spcBef>
                <a:spcPts val="0"/>
              </a:spcBef>
              <a:spcAft>
                <a:spcPts val="0"/>
              </a:spcAft>
              <a:defRPr sz="82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495299"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2775404"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5055508"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7335612"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9615716" y="3799125"/>
            <a:ext cx="2194560" cy="2106387"/>
          </a:xfrm>
          <a:solidFill>
            <a:schemeClr val="accent3">
              <a:lumMod val="20000"/>
              <a:lumOff val="80000"/>
            </a:schemeClr>
          </a:solidFill>
        </p:spPr>
        <p:txBody>
          <a:bodyPr lIns="141324" tIns="141324" anchor="t"/>
          <a:lstStyle>
            <a:lvl1pPr marL="0" indent="0" algn="l">
              <a:lnSpc>
                <a:spcPct val="90000"/>
              </a:lnSpc>
              <a:spcBef>
                <a:spcPts val="0"/>
              </a:spcBef>
              <a:spcAft>
                <a:spcPts val="951"/>
              </a:spcAft>
              <a:buFont typeface="Arial" panose="020B0604020202020204" pitchFamily="34" charset="0"/>
              <a:buNone/>
              <a:defRPr sz="1744">
                <a:solidFill>
                  <a:schemeClr val="tx1"/>
                </a:solidFill>
              </a:defRPr>
            </a:lvl1pPr>
            <a:lvl2pPr>
              <a:defRPr sz="1436"/>
            </a:lvl2pPr>
          </a:lstStyle>
          <a:p>
            <a:pPr lvl="0"/>
            <a:r>
              <a:rPr lang="en-US" dirty="0"/>
              <a:t>Header</a:t>
            </a:r>
          </a:p>
          <a:p>
            <a:pPr lvl="1"/>
            <a:r>
              <a:rPr lang="en-US" dirty="0"/>
              <a:t>Text – add bullet if needed</a:t>
            </a:r>
          </a:p>
        </p:txBody>
      </p:sp>
      <p:sp>
        <p:nvSpPr>
          <p:cNvPr id="21" name="Text Placeholder 7">
            <a:extLst>
              <a:ext uri="{FF2B5EF4-FFF2-40B4-BE49-F238E27FC236}">
                <a16:creationId xmlns:a16="http://schemas.microsoft.com/office/drawing/2014/main" id="{1631B6F8-C198-462C-AF03-A48233B06B51}"/>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4261526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5" y="1861459"/>
            <a:ext cx="1697450" cy="1307592"/>
          </a:xfrm>
          <a:solidFill>
            <a:schemeClr val="tx2"/>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05" y="3223763"/>
            <a:ext cx="1697450" cy="1307592"/>
          </a:xfrm>
          <a:solidFill>
            <a:schemeClr val="accent2"/>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05" y="4586064"/>
            <a:ext cx="1697450" cy="1307592"/>
          </a:xfrm>
          <a:solidFill>
            <a:schemeClr val="accent4"/>
          </a:solidFill>
        </p:spPr>
        <p:txBody>
          <a:bodyPr lIns="141324" rIns="18844"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a:t>
            </a:r>
            <a:br>
              <a:rPr lang="en-US" dirty="0"/>
            </a:br>
            <a:r>
              <a:rPr lang="en-US" dirty="0"/>
              <a:t>To  remove text, place cursor then </a:t>
            </a:r>
            <a:br>
              <a:rPr lang="en-US" dirty="0"/>
            </a:br>
            <a:r>
              <a:rPr lang="en-US" dirty="0"/>
              <a:t>hit space bar.]</a:t>
            </a:r>
          </a:p>
        </p:txBody>
      </p:sp>
      <p:sp>
        <p:nvSpPr>
          <p:cNvPr id="9" name="Text Placeholder 8"/>
          <p:cNvSpPr>
            <a:spLocks noGrp="1"/>
          </p:cNvSpPr>
          <p:nvPr>
            <p:ph type="body" sz="quarter" idx="18" hasCustomPrompt="1"/>
          </p:nvPr>
        </p:nvSpPr>
        <p:spPr>
          <a:xfrm>
            <a:off x="2318207" y="1861463"/>
            <a:ext cx="9489168" cy="1280160"/>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318207" y="3242812"/>
            <a:ext cx="9489168" cy="1280160"/>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318207" y="4624164"/>
            <a:ext cx="9489168" cy="1280160"/>
          </a:xfrm>
        </p:spPr>
        <p:txBody>
          <a:bodyPr/>
          <a:lstStyle>
            <a:lvl1pPr>
              <a:defRPr sz="1744"/>
            </a:lvl1pPr>
            <a:lvl2pPr>
              <a:defRPr sz="1436"/>
            </a:lvl2pPr>
          </a:lstStyle>
          <a:p>
            <a:pPr lvl="0"/>
            <a:r>
              <a:rPr lang="en-US" dirty="0"/>
              <a:t>Level 1 text is 18 pt, hit return then Tab to get to level 2 – 14 pt gray</a:t>
            </a:r>
          </a:p>
          <a:p>
            <a:pPr lvl="1"/>
            <a:r>
              <a:rPr lang="en-US" dirty="0"/>
              <a:t>Second level</a:t>
            </a:r>
          </a:p>
        </p:txBody>
      </p:sp>
      <p:sp>
        <p:nvSpPr>
          <p:cNvPr id="13" name="Text Placeholder 7">
            <a:extLst>
              <a:ext uri="{FF2B5EF4-FFF2-40B4-BE49-F238E27FC236}">
                <a16:creationId xmlns:a16="http://schemas.microsoft.com/office/drawing/2014/main" id="{57CB5724-7345-4477-B6C2-91683C0C2C99}"/>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24443323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04" y="1861456"/>
            <a:ext cx="1700784" cy="987552"/>
          </a:xfrm>
          <a:solidFill>
            <a:schemeClr val="tx2"/>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04" y="2887905"/>
            <a:ext cx="1700784" cy="987552"/>
          </a:xfrm>
          <a:solidFill>
            <a:schemeClr val="accent2"/>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04" y="3914355"/>
            <a:ext cx="1700784" cy="987552"/>
          </a:xfrm>
          <a:solidFill>
            <a:schemeClr val="accent4"/>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2279652" y="1861456"/>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2279652" y="2888301"/>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2283282" y="3914355"/>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95304" y="4940801"/>
            <a:ext cx="1700784" cy="987552"/>
          </a:xfrm>
          <a:solidFill>
            <a:schemeClr val="accent1"/>
          </a:solidFill>
        </p:spPr>
        <p:txBody>
          <a:bodyPr lIns="141324" anchor="ctr"/>
          <a:lstStyle>
            <a:lvl1pPr algn="l">
              <a:lnSpc>
                <a:spcPct val="90000"/>
              </a:lnSpc>
              <a:spcBef>
                <a:spcPts val="0"/>
              </a:spcBef>
              <a:spcAft>
                <a:spcPts val="0"/>
              </a:spcAft>
              <a:defRPr sz="820">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2283282" y="4940407"/>
            <a:ext cx="9527723" cy="987552"/>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5" name="Text Placeholder 7">
            <a:extLst>
              <a:ext uri="{FF2B5EF4-FFF2-40B4-BE49-F238E27FC236}">
                <a16:creationId xmlns:a16="http://schemas.microsoft.com/office/drawing/2014/main" id="{689CC0DE-8E88-4C4F-BBB8-CB102DA4C7E9}"/>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11419559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1 line</a:t>
            </a:r>
          </a:p>
        </p:txBody>
      </p:sp>
      <p:sp>
        <p:nvSpPr>
          <p:cNvPr id="3" name="Date Placeholder 2"/>
          <p:cNvSpPr>
            <a:spLocks noGrp="1"/>
          </p:cNvSpPr>
          <p:nvPr>
            <p:ph type="dt" sz="half" idx="10"/>
          </p:nvPr>
        </p:nvSpPr>
        <p:spPr/>
        <p:txBody>
          <a:bodyPr/>
          <a:lstStyle/>
          <a:p>
            <a:endParaRPr lang="en-US" dirty="0">
              <a:solidFill>
                <a:srgbClr val="55565A">
                  <a:tint val="75000"/>
                </a:srgbClr>
              </a:solidFill>
            </a:endParaRPr>
          </a:p>
        </p:txBody>
      </p:sp>
      <p:sp>
        <p:nvSpPr>
          <p:cNvPr id="4" name="Footer Placeholder 3"/>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5" name="Slide Number Placeholder 4"/>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8" name="Text Placeholder 7"/>
          <p:cNvSpPr>
            <a:spLocks noGrp="1"/>
          </p:cNvSpPr>
          <p:nvPr>
            <p:ph type="body" sz="quarter" idx="14" hasCustomPrompt="1"/>
          </p:nvPr>
        </p:nvSpPr>
        <p:spPr>
          <a:xfrm>
            <a:off x="495312" y="1861457"/>
            <a:ext cx="1050471" cy="768096"/>
          </a:xfrm>
          <a:solidFill>
            <a:schemeClr val="tx2"/>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8" name="Text Placeholder 7"/>
          <p:cNvSpPr>
            <a:spLocks noGrp="1"/>
          </p:cNvSpPr>
          <p:nvPr>
            <p:ph type="body" sz="quarter" idx="16" hasCustomPrompt="1"/>
          </p:nvPr>
        </p:nvSpPr>
        <p:spPr>
          <a:xfrm>
            <a:off x="495312" y="2681880"/>
            <a:ext cx="1050471" cy="768096"/>
          </a:xfrm>
          <a:solidFill>
            <a:schemeClr val="accent2"/>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29" name="Text Placeholder 7"/>
          <p:cNvSpPr>
            <a:spLocks noGrp="1"/>
          </p:cNvSpPr>
          <p:nvPr>
            <p:ph type="body" sz="quarter" idx="17" hasCustomPrompt="1"/>
          </p:nvPr>
        </p:nvSpPr>
        <p:spPr>
          <a:xfrm>
            <a:off x="495312" y="3502304"/>
            <a:ext cx="1050471" cy="768096"/>
          </a:xfrm>
          <a:solidFill>
            <a:schemeClr val="accent4"/>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9" name="Text Placeholder 8"/>
          <p:cNvSpPr>
            <a:spLocks noGrp="1"/>
          </p:cNvSpPr>
          <p:nvPr>
            <p:ph type="body" sz="quarter" idx="18" hasCustomPrompt="1"/>
          </p:nvPr>
        </p:nvSpPr>
        <p:spPr>
          <a:xfrm>
            <a:off x="1629241" y="1861457"/>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5" name="Text Placeholder 8"/>
          <p:cNvSpPr>
            <a:spLocks noGrp="1"/>
          </p:cNvSpPr>
          <p:nvPr>
            <p:ph type="body" sz="quarter" idx="19" hasCustomPrompt="1"/>
          </p:nvPr>
        </p:nvSpPr>
        <p:spPr>
          <a:xfrm>
            <a:off x="1632868" y="2679568"/>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26" name="Text Placeholder 8"/>
          <p:cNvSpPr>
            <a:spLocks noGrp="1"/>
          </p:cNvSpPr>
          <p:nvPr>
            <p:ph type="body" sz="quarter" idx="20" hasCustomPrompt="1"/>
          </p:nvPr>
        </p:nvSpPr>
        <p:spPr>
          <a:xfrm>
            <a:off x="1632868" y="3497681"/>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3" name="Text Placeholder 7"/>
          <p:cNvSpPr>
            <a:spLocks noGrp="1"/>
          </p:cNvSpPr>
          <p:nvPr>
            <p:ph type="body" sz="quarter" idx="21" hasCustomPrompt="1"/>
          </p:nvPr>
        </p:nvSpPr>
        <p:spPr>
          <a:xfrm>
            <a:off x="495312" y="4322728"/>
            <a:ext cx="1050471" cy="768096"/>
          </a:xfrm>
          <a:solidFill>
            <a:schemeClr val="accent1"/>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4" name="Text Placeholder 8"/>
          <p:cNvSpPr>
            <a:spLocks noGrp="1"/>
          </p:cNvSpPr>
          <p:nvPr>
            <p:ph type="body" sz="quarter" idx="22" hasCustomPrompt="1"/>
          </p:nvPr>
        </p:nvSpPr>
        <p:spPr>
          <a:xfrm>
            <a:off x="1629241" y="4315793"/>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5" name="Text Placeholder 7"/>
          <p:cNvSpPr>
            <a:spLocks noGrp="1"/>
          </p:cNvSpPr>
          <p:nvPr>
            <p:ph type="body" sz="quarter" idx="23" hasCustomPrompt="1"/>
          </p:nvPr>
        </p:nvSpPr>
        <p:spPr>
          <a:xfrm>
            <a:off x="495312" y="5143151"/>
            <a:ext cx="1050471" cy="768096"/>
          </a:xfrm>
          <a:solidFill>
            <a:srgbClr val="A22B38"/>
          </a:solidFill>
        </p:spPr>
        <p:txBody>
          <a:bodyPr lIns="47108" anchor="ctr"/>
          <a:lstStyle>
            <a:lvl1pPr algn="l">
              <a:lnSpc>
                <a:spcPct val="90000"/>
              </a:lnSpc>
              <a:spcBef>
                <a:spcPts val="0"/>
              </a:spcBef>
              <a:spcAft>
                <a:spcPts val="0"/>
              </a:spcAft>
              <a:defRPr sz="615">
                <a:solidFill>
                  <a:schemeClr val="tx1">
                    <a:lumMod val="20000"/>
                    <a:lumOff val="80000"/>
                  </a:schemeClr>
                </a:solidFill>
              </a:defRPr>
            </a:lvl1pPr>
          </a:lstStyle>
          <a:p>
            <a:pPr lvl="0"/>
            <a:r>
              <a:rPr lang="en-US" dirty="0"/>
              <a:t>[Place icon here. </a:t>
            </a:r>
            <a:br>
              <a:rPr lang="en-US" dirty="0"/>
            </a:br>
            <a:r>
              <a:rPr lang="en-US" dirty="0"/>
              <a:t>To  remove text, </a:t>
            </a:r>
            <a:br>
              <a:rPr lang="en-US" dirty="0"/>
            </a:br>
            <a:r>
              <a:rPr lang="en-US" dirty="0"/>
              <a:t>place cursor then </a:t>
            </a:r>
            <a:br>
              <a:rPr lang="en-US" dirty="0"/>
            </a:br>
            <a:r>
              <a:rPr lang="en-US" dirty="0"/>
              <a:t>hit space bar.]</a:t>
            </a:r>
          </a:p>
        </p:txBody>
      </p:sp>
      <p:sp>
        <p:nvSpPr>
          <p:cNvPr id="16" name="Text Placeholder 8"/>
          <p:cNvSpPr>
            <a:spLocks noGrp="1"/>
          </p:cNvSpPr>
          <p:nvPr>
            <p:ph type="body" sz="quarter" idx="24" hasCustomPrompt="1"/>
          </p:nvPr>
        </p:nvSpPr>
        <p:spPr>
          <a:xfrm>
            <a:off x="1632868" y="5133905"/>
            <a:ext cx="10178143" cy="768096"/>
          </a:xfrm>
        </p:spPr>
        <p:txBody>
          <a:bodyPr/>
          <a:lstStyle>
            <a:lvl1pPr>
              <a:defRPr sz="1744"/>
            </a:lvl1pPr>
            <a:lvl2pPr>
              <a:defRPr sz="1436"/>
            </a:lvl2pPr>
          </a:lstStyle>
          <a:p>
            <a:pPr lvl="0"/>
            <a:r>
              <a:rPr lang="en-US" dirty="0"/>
              <a:t>Level 1 text is 16 pt, hit return then Tab to get to level 2 – 14 pt gray</a:t>
            </a:r>
          </a:p>
          <a:p>
            <a:pPr lvl="1"/>
            <a:r>
              <a:rPr lang="en-US" dirty="0"/>
              <a:t>Second level</a:t>
            </a:r>
          </a:p>
        </p:txBody>
      </p:sp>
      <p:sp>
        <p:nvSpPr>
          <p:cNvPr id="17" name="Text Placeholder 7">
            <a:extLst>
              <a:ext uri="{FF2B5EF4-FFF2-40B4-BE49-F238E27FC236}">
                <a16:creationId xmlns:a16="http://schemas.microsoft.com/office/drawing/2014/main" id="{0B0E6FC2-94CC-4D51-BB6C-4536953739D6}"/>
              </a:ext>
            </a:extLst>
          </p:cNvPr>
          <p:cNvSpPr>
            <a:spLocks noGrp="1"/>
          </p:cNvSpPr>
          <p:nvPr>
            <p:ph type="body" sz="quarter" idx="13" hasCustomPrompt="1"/>
          </p:nvPr>
        </p:nvSpPr>
        <p:spPr>
          <a:xfrm>
            <a:off x="495305" y="1118286"/>
            <a:ext cx="11315701" cy="492125"/>
          </a:xfrm>
        </p:spPr>
        <p:txBody>
          <a:bodyPr/>
          <a:lstStyle>
            <a:lvl1pPr>
              <a:defRPr sz="1949">
                <a:solidFill>
                  <a:schemeClr val="accent4"/>
                </a:solidFill>
              </a:defRPr>
            </a:lvl1pPr>
          </a:lstStyle>
          <a:p>
            <a:pPr lvl="0"/>
            <a:r>
              <a:rPr lang="en-US" dirty="0"/>
              <a:t>Use this space for one line subhead if needed</a:t>
            </a:r>
          </a:p>
        </p:txBody>
      </p:sp>
    </p:spTree>
    <p:extLst>
      <p:ext uri="{BB962C8B-B14F-4D97-AF65-F5344CB8AC3E}">
        <p14:creationId xmlns:p14="http://schemas.microsoft.com/office/powerpoint/2010/main" val="3136542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3" name="Footer Placeholder 2"/>
          <p:cNvSpPr>
            <a:spLocks noGrp="1"/>
          </p:cNvSpPr>
          <p:nvPr>
            <p:ph type="ftr" sz="quarter" idx="11"/>
          </p:nvPr>
        </p:nvSpPr>
        <p:spPr>
          <a:xfrm>
            <a:off x="4133855" y="6486996"/>
            <a:ext cx="7086601" cy="365124"/>
          </a:xfrm>
          <a:prstGeom prst="rect">
            <a:avLst/>
          </a:prstGeom>
        </p:spPr>
        <p:txBody>
          <a:bodyPr lIns="91424" tIns="45712" rIns="91424" bIns="45712"/>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a:xfrm>
            <a:off x="4513276" y="2975666"/>
            <a:ext cx="3165476" cy="609372"/>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DA2B1205-F6CA-461E-A799-04C4F035F70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8959465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userDrawn="1"/>
        </p:nvSpPr>
        <p:spPr bwMode="gray">
          <a:xfrm>
            <a:off x="8001002" y="6"/>
            <a:ext cx="419100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pic>
        <p:nvPicPr>
          <p:cNvPr id="9" name="Picture 8">
            <a:extLst>
              <a:ext uri="{FF2B5EF4-FFF2-40B4-BE49-F238E27FC236}">
                <a16:creationId xmlns:a16="http://schemas.microsoft.com/office/drawing/2014/main" id="{F0D61B4F-A22C-4FAB-B7F3-23701D72714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3191005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2" y="6"/>
            <a:ext cx="4191001"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60059ED8-1ABF-4D47-BAF7-C67D0BDC36D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38569244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2" y="6"/>
            <a:ext cx="4191001"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F0057337-C88C-4212-B107-A55E4CB49E0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79744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pic>
        <p:nvPicPr>
          <p:cNvPr id="6"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15" y="914406"/>
            <a:ext cx="10972801" cy="5495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8804836"/>
      </p:ext>
    </p:extLst>
  </p:cSld>
  <p:clrMapOvr>
    <a:masterClrMapping/>
  </p:clrMapOvr>
  <p:transition>
    <p:fade/>
  </p:transition>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1828808"/>
            <a:ext cx="7178223" cy="2128837"/>
          </a:xfrm>
        </p:spPr>
        <p:txBody>
          <a:bodyPr anchor="b"/>
          <a:lstStyle>
            <a:lvl1pPr>
              <a:defRPr sz="3384"/>
            </a:lvl1pPr>
          </a:lstStyle>
          <a:p>
            <a:r>
              <a:rPr lang="en-US" dirty="0"/>
              <a:t>Section title in sentence case </a:t>
            </a:r>
          </a:p>
        </p:txBody>
      </p:sp>
      <p:sp>
        <p:nvSpPr>
          <p:cNvPr id="3" name="Text Placeholder 2"/>
          <p:cNvSpPr>
            <a:spLocks noGrp="1"/>
          </p:cNvSpPr>
          <p:nvPr>
            <p:ph type="body" idx="1" hasCustomPrompt="1"/>
          </p:nvPr>
        </p:nvSpPr>
        <p:spPr bwMode="gray">
          <a:xfrm>
            <a:off x="514359" y="4122068"/>
            <a:ext cx="7178223" cy="1783443"/>
          </a:xfrm>
        </p:spPr>
        <p:txBody>
          <a:bodyPr/>
          <a:lstStyle>
            <a:lvl1pPr marL="0" indent="0">
              <a:buNone/>
              <a:defRPr sz="215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2" y="6"/>
            <a:ext cx="4191001"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7" name="Picture 6">
            <a:extLst>
              <a:ext uri="{FF2B5EF4-FFF2-40B4-BE49-F238E27FC236}">
                <a16:creationId xmlns:a16="http://schemas.microsoft.com/office/drawing/2014/main" id="{AB02EE5D-051C-45D5-9592-10BF4C2E1F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41255430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55565A">
                  <a:tint val="75000"/>
                </a:srgbClr>
              </a:solidFill>
            </a:endParaRPr>
          </a:p>
        </p:txBody>
      </p:sp>
      <p:sp>
        <p:nvSpPr>
          <p:cNvPr id="4" name="Slide Number Placeholder 3"/>
          <p:cNvSpPr>
            <a:spLocks noGrp="1"/>
          </p:cNvSpPr>
          <p:nvPr>
            <p:ph type="sldNum" sz="quarter" idx="12"/>
          </p:nvPr>
        </p:nvSpPr>
        <p:spPr>
          <a:xfrm>
            <a:off x="11264906" y="6486996"/>
            <a:ext cx="542474" cy="365124"/>
          </a:xfrm>
          <a:prstGeom prst="rect">
            <a:avLst/>
          </a:prstGeom>
        </p:spPr>
        <p:txBody>
          <a:bodyPr lIns="91424" tIns="45712" rIns="91424" bIns="45712"/>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pic>
        <p:nvPicPr>
          <p:cNvPr id="8" name="Picture 7">
            <a:extLst>
              <a:ext uri="{FF2B5EF4-FFF2-40B4-BE49-F238E27FC236}">
                <a16:creationId xmlns:a16="http://schemas.microsoft.com/office/drawing/2014/main" id="{F9DA9624-F28A-458F-88EF-3F184856CF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152139" y="2501314"/>
            <a:ext cx="5887728" cy="1855378"/>
          </a:xfrm>
          <a:prstGeom prst="rect">
            <a:avLst/>
          </a:prstGeom>
        </p:spPr>
      </p:pic>
    </p:spTree>
    <p:extLst>
      <p:ext uri="{BB962C8B-B14F-4D97-AF65-F5344CB8AC3E}">
        <p14:creationId xmlns:p14="http://schemas.microsoft.com/office/powerpoint/2010/main" val="40563303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9" y="3904351"/>
            <a:ext cx="7178223" cy="482886"/>
          </a:xfrm>
        </p:spPr>
        <p:txBody>
          <a:bodyPr anchor="ctr"/>
          <a:lstStyle>
            <a:lvl1pPr>
              <a:defRPr sz="1744">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59" y="4403957"/>
            <a:ext cx="7178223" cy="484632"/>
          </a:xfrm>
        </p:spPr>
        <p:txBody>
          <a:bodyPr anchor="ctr"/>
          <a:lstStyle>
            <a:lvl1pPr marL="0" indent="0">
              <a:buNone/>
              <a:defRPr sz="174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Title</a:t>
            </a:r>
          </a:p>
        </p:txBody>
      </p:sp>
      <p:sp>
        <p:nvSpPr>
          <p:cNvPr id="9" name="Text Placeholder 2"/>
          <p:cNvSpPr>
            <a:spLocks noGrp="1"/>
          </p:cNvSpPr>
          <p:nvPr>
            <p:ph type="body" idx="10" hasCustomPrompt="1"/>
          </p:nvPr>
        </p:nvSpPr>
        <p:spPr bwMode="gray">
          <a:xfrm>
            <a:off x="514359" y="4899872"/>
            <a:ext cx="7178223" cy="484632"/>
          </a:xfrm>
        </p:spPr>
        <p:txBody>
          <a:bodyPr anchor="ctr"/>
          <a:lstStyle>
            <a:lvl1pPr marL="0" indent="0">
              <a:buNone/>
              <a:defRPr sz="1744">
                <a:solidFill>
                  <a:schemeClr val="tx1"/>
                </a:solidFill>
              </a:defRPr>
            </a:lvl1pPr>
            <a:lvl2pPr marL="362355" indent="0">
              <a:buNone/>
              <a:defRPr sz="1538">
                <a:solidFill>
                  <a:schemeClr val="tx1">
                    <a:tint val="75000"/>
                  </a:schemeClr>
                </a:solidFill>
              </a:defRPr>
            </a:lvl2pPr>
            <a:lvl3pPr marL="724709" indent="0">
              <a:buNone/>
              <a:defRPr sz="1436">
                <a:solidFill>
                  <a:schemeClr val="tx1">
                    <a:tint val="75000"/>
                  </a:schemeClr>
                </a:solidFill>
              </a:defRPr>
            </a:lvl3pPr>
            <a:lvl4pPr marL="1087066" indent="0">
              <a:buNone/>
              <a:defRPr sz="1231">
                <a:solidFill>
                  <a:schemeClr val="tx1">
                    <a:tint val="75000"/>
                  </a:schemeClr>
                </a:solidFill>
              </a:defRPr>
            </a:lvl4pPr>
            <a:lvl5pPr marL="1449421" indent="0">
              <a:buNone/>
              <a:defRPr sz="1231">
                <a:solidFill>
                  <a:schemeClr val="tx1">
                    <a:tint val="75000"/>
                  </a:schemeClr>
                </a:solidFill>
              </a:defRPr>
            </a:lvl5pPr>
            <a:lvl6pPr marL="1811778" indent="0">
              <a:buNone/>
              <a:defRPr sz="1231">
                <a:solidFill>
                  <a:schemeClr val="tx1">
                    <a:tint val="75000"/>
                  </a:schemeClr>
                </a:solidFill>
              </a:defRPr>
            </a:lvl6pPr>
            <a:lvl7pPr marL="2174130" indent="0">
              <a:buNone/>
              <a:defRPr sz="1231">
                <a:solidFill>
                  <a:schemeClr val="tx1">
                    <a:tint val="75000"/>
                  </a:schemeClr>
                </a:solidFill>
              </a:defRPr>
            </a:lvl7pPr>
            <a:lvl8pPr marL="2536486" indent="0">
              <a:buNone/>
              <a:defRPr sz="1231">
                <a:solidFill>
                  <a:schemeClr val="tx1">
                    <a:tint val="75000"/>
                  </a:schemeClr>
                </a:solidFill>
              </a:defRPr>
            </a:lvl8pPr>
            <a:lvl9pPr marL="2898839" indent="0">
              <a:buNone/>
              <a:defRPr sz="1231">
                <a:solidFill>
                  <a:schemeClr val="tx1">
                    <a:tint val="75000"/>
                  </a:schemeClr>
                </a:solidFill>
              </a:defRPr>
            </a:lvl9pPr>
          </a:lstStyle>
          <a:p>
            <a:pPr lvl="0"/>
            <a:r>
              <a:rPr lang="en-US" dirty="0"/>
              <a:t>Tel</a:t>
            </a:r>
            <a:r>
              <a:rPr lang="en-US"/>
              <a:t>: 123-456-7890</a:t>
            </a:r>
            <a:endParaRPr lang="en-US" dirty="0"/>
          </a:p>
        </p:txBody>
      </p:sp>
      <p:sp>
        <p:nvSpPr>
          <p:cNvPr id="23" name="Rectangle 22">
            <a:extLst>
              <a:ext uri="{FF2B5EF4-FFF2-40B4-BE49-F238E27FC236}">
                <a16:creationId xmlns:a16="http://schemas.microsoft.com/office/drawing/2014/main" id="{ECF35A84-66E1-4F72-848D-DB6EF4825F09}"/>
              </a:ext>
            </a:extLst>
          </p:cNvPr>
          <p:cNvSpPr/>
          <p:nvPr userDrawn="1"/>
        </p:nvSpPr>
        <p:spPr bwMode="gray">
          <a:xfrm>
            <a:off x="8001002" y="6"/>
            <a:ext cx="419100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2107" tIns="113685" rIns="142107" bIns="113685" numCol="1" spcCol="0" rtlCol="0" fromWordArt="0" anchor="t" anchorCtr="0" forceAA="0" compatLnSpc="1">
            <a:prstTxWarp prst="textNoShape">
              <a:avLst/>
            </a:prstTxWarp>
            <a:noAutofit/>
          </a:bodyPr>
          <a:lstStyle/>
          <a:p>
            <a:pPr algn="ctr" defTabSz="724546" fontAlgn="base">
              <a:lnSpc>
                <a:spcPct val="90000"/>
              </a:lnSpc>
              <a:spcBef>
                <a:spcPct val="0"/>
              </a:spcBef>
              <a:spcAft>
                <a:spcPct val="0"/>
              </a:spcAft>
            </a:pPr>
            <a:endParaRPr lang="en-US" sz="194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0" name="TextBox 9">
            <a:extLst>
              <a:ext uri="{FF2B5EF4-FFF2-40B4-BE49-F238E27FC236}">
                <a16:creationId xmlns:a16="http://schemas.microsoft.com/office/drawing/2014/main" id="{D6D6922A-983B-4BA1-9404-083625C6FFF9}"/>
              </a:ext>
            </a:extLst>
          </p:cNvPr>
          <p:cNvSpPr txBox="1"/>
          <p:nvPr userDrawn="1"/>
        </p:nvSpPr>
        <p:spPr bwMode="gray">
          <a:xfrm>
            <a:off x="495300" y="2535063"/>
            <a:ext cx="2701595" cy="520784"/>
          </a:xfrm>
          <a:prstGeom prst="rect">
            <a:avLst/>
          </a:prstGeom>
          <a:noFill/>
        </p:spPr>
        <p:txBody>
          <a:bodyPr wrap="square" lIns="0" tIns="0" rIns="0" bIns="0" rtlCol="0">
            <a:spAutoFit/>
          </a:bodyPr>
          <a:lstStyle/>
          <a:p>
            <a:r>
              <a:rPr lang="en-US" sz="3384" dirty="0">
                <a:solidFill>
                  <a:srgbClr val="55565A"/>
                </a:solidFill>
              </a:rPr>
              <a:t>Thank you.</a:t>
            </a:r>
          </a:p>
        </p:txBody>
      </p:sp>
      <p:sp>
        <p:nvSpPr>
          <p:cNvPr id="11" name="TextBox 10">
            <a:extLst>
              <a:ext uri="{FF2B5EF4-FFF2-40B4-BE49-F238E27FC236}">
                <a16:creationId xmlns:a16="http://schemas.microsoft.com/office/drawing/2014/main" id="{30588031-B09C-4308-AD99-6FA427183E5B}"/>
              </a:ext>
            </a:extLst>
          </p:cNvPr>
          <p:cNvSpPr txBox="1"/>
          <p:nvPr userDrawn="1"/>
        </p:nvSpPr>
        <p:spPr bwMode="gray">
          <a:xfrm>
            <a:off x="514349" y="3134431"/>
            <a:ext cx="2473434" cy="331501"/>
          </a:xfrm>
          <a:prstGeom prst="rect">
            <a:avLst/>
          </a:prstGeom>
          <a:noFill/>
        </p:spPr>
        <p:txBody>
          <a:bodyPr wrap="none" lIns="0" tIns="0" rIns="0" bIns="0" rtlCol="0">
            <a:spAutoFit/>
          </a:bodyPr>
          <a:lstStyle/>
          <a:p>
            <a:r>
              <a:rPr lang="en-US" sz="2154" dirty="0">
                <a:solidFill>
                  <a:srgbClr val="55565A"/>
                </a:solidFill>
              </a:rPr>
              <a:t>Contact information:</a:t>
            </a:r>
          </a:p>
        </p:txBody>
      </p:sp>
      <p:pic>
        <p:nvPicPr>
          <p:cNvPr id="12" name="Picture 11">
            <a:extLst>
              <a:ext uri="{FF2B5EF4-FFF2-40B4-BE49-F238E27FC236}">
                <a16:creationId xmlns:a16="http://schemas.microsoft.com/office/drawing/2014/main" id="{2490A336-58A6-4623-B17E-F3C92AE57B2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Tree>
    <p:extLst>
      <p:ext uri="{BB962C8B-B14F-4D97-AF65-F5344CB8AC3E}">
        <p14:creationId xmlns:p14="http://schemas.microsoft.com/office/powerpoint/2010/main" val="2328722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08015" y="228602"/>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62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17" y="6307188"/>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pitchFamily="34" charset="0"/>
                <a:ea typeface="Geneva" charset="-128"/>
              </a:defRPr>
            </a:lvl1pPr>
            <a:lvl2pPr marL="742950" indent="-285750">
              <a:defRPr sz="1400" b="1">
                <a:solidFill>
                  <a:schemeClr val="bg1"/>
                </a:solidFill>
                <a:latin typeface="Arial" pitchFamily="34" charset="0"/>
                <a:ea typeface="Geneva" charset="-128"/>
              </a:defRPr>
            </a:lvl2pPr>
            <a:lvl3pPr marL="1143000" indent="-228600">
              <a:defRPr sz="1400" b="1">
                <a:solidFill>
                  <a:schemeClr val="bg1"/>
                </a:solidFill>
                <a:latin typeface="Arial" pitchFamily="34" charset="0"/>
                <a:ea typeface="Geneva" charset="-128"/>
              </a:defRPr>
            </a:lvl3pPr>
            <a:lvl4pPr marL="1600200" indent="-228600">
              <a:defRPr sz="1400" b="1">
                <a:solidFill>
                  <a:schemeClr val="bg1"/>
                </a:solidFill>
                <a:latin typeface="Arial" pitchFamily="34" charset="0"/>
                <a:ea typeface="Geneva" charset="-128"/>
              </a:defRPr>
            </a:lvl4pPr>
            <a:lvl5pPr marL="2057400" indent="-228600">
              <a:defRPr sz="1400" b="1">
                <a:solidFill>
                  <a:schemeClr val="bg1"/>
                </a:solidFill>
                <a:latin typeface="Arial" pitchFamily="34" charset="0"/>
                <a:ea typeface="Geneva" charset="-128"/>
              </a:defRPr>
            </a:lvl5pPr>
            <a:lvl6pPr marL="25146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6pPr>
            <a:lvl7pPr marL="29718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7pPr>
            <a:lvl8pPr marL="34290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8pPr>
            <a:lvl9pPr marL="3886200" indent="-228600" algn="ctr" eaLnBrk="0" fontAlgn="base" hangingPunct="0">
              <a:lnSpc>
                <a:spcPct val="95000"/>
              </a:lnSpc>
              <a:spcBef>
                <a:spcPct val="0"/>
              </a:spcBef>
              <a:spcAft>
                <a:spcPct val="0"/>
              </a:spcAft>
              <a:defRPr sz="1400" b="1">
                <a:solidFill>
                  <a:schemeClr val="bg1"/>
                </a:solidFill>
                <a:latin typeface="Arial" pitchFamily="34" charset="0"/>
                <a:ea typeface="Geneva" charset="-128"/>
              </a:defRPr>
            </a:lvl9pPr>
          </a:lstStyle>
          <a:p>
            <a:pPr defTabSz="1204834" fontAlgn="base">
              <a:lnSpc>
                <a:spcPct val="95000"/>
              </a:lnSpc>
              <a:spcBef>
                <a:spcPct val="0"/>
              </a:spcBef>
              <a:spcAft>
                <a:spcPct val="0"/>
              </a:spcAft>
              <a:buClr>
                <a:srgbClr val="D45D00"/>
              </a:buClr>
              <a:defRPr/>
            </a:pPr>
            <a:endParaRPr lang="en-US" altLang="en-US" sz="1333"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493001" y="657233"/>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667"/>
            </a:lvl1pPr>
          </a:lstStyle>
          <a:p>
            <a:r>
              <a:rPr lang="en-US"/>
              <a:t>Click to edit Master title style</a:t>
            </a:r>
          </a:p>
        </p:txBody>
      </p:sp>
      <p:sp>
        <p:nvSpPr>
          <p:cNvPr id="10243" name="Rectangle 3"/>
          <p:cNvSpPr>
            <a:spLocks noGrp="1" noChangeArrowheads="1"/>
          </p:cNvSpPr>
          <p:nvPr>
            <p:ph type="subTitle" idx="1"/>
          </p:nvPr>
        </p:nvSpPr>
        <p:spPr>
          <a:xfrm>
            <a:off x="3149600" y="5791210"/>
            <a:ext cx="6400800" cy="547688"/>
          </a:xfrm>
        </p:spPr>
        <p:txBody>
          <a:bodyPr/>
          <a:lstStyle>
            <a:lvl1pPr>
              <a:spcAft>
                <a:spcPct val="0"/>
              </a:spcAft>
              <a:defRPr sz="1538"/>
            </a:lvl1pPr>
          </a:lstStyle>
          <a:p>
            <a:r>
              <a:rPr lang="en-US"/>
              <a:t>Click to edit Master subtitle style</a:t>
            </a:r>
          </a:p>
        </p:txBody>
      </p:sp>
    </p:spTree>
    <p:extLst>
      <p:ext uri="{BB962C8B-B14F-4D97-AF65-F5344CB8AC3E}">
        <p14:creationId xmlns:p14="http://schemas.microsoft.com/office/powerpoint/2010/main" val="40462971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FE387A5D-B941-4536-8DDB-57E399A23D85}"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78298761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4"/>
            <a:ext cx="10363200" cy="1362075"/>
          </a:xfrm>
        </p:spPr>
        <p:txBody>
          <a:bodyPr anchor="t"/>
          <a:lstStyle>
            <a:lvl1pPr algn="l">
              <a:defRPr sz="5231" b="1" cap="all"/>
            </a:lvl1pPr>
          </a:lstStyle>
          <a:p>
            <a:r>
              <a:rPr lang="en-US"/>
              <a:t>Click to edit Master title style</a:t>
            </a:r>
          </a:p>
        </p:txBody>
      </p:sp>
      <p:sp>
        <p:nvSpPr>
          <p:cNvPr id="3" name="Text Placeholder 2"/>
          <p:cNvSpPr>
            <a:spLocks noGrp="1"/>
          </p:cNvSpPr>
          <p:nvPr>
            <p:ph type="body" idx="1"/>
          </p:nvPr>
        </p:nvSpPr>
        <p:spPr>
          <a:xfrm>
            <a:off x="963084" y="2906721"/>
            <a:ext cx="10363200" cy="1500187"/>
          </a:xfrm>
        </p:spPr>
        <p:txBody>
          <a:bodyPr anchor="b"/>
          <a:lstStyle>
            <a:lvl1pPr marL="0" indent="0">
              <a:buNone/>
              <a:defRPr sz="2667"/>
            </a:lvl1pPr>
            <a:lvl2pPr marL="602419" indent="0">
              <a:buNone/>
              <a:defRPr sz="2359"/>
            </a:lvl2pPr>
            <a:lvl3pPr marL="1204834" indent="0">
              <a:buNone/>
              <a:defRPr sz="2154"/>
            </a:lvl3pPr>
            <a:lvl4pPr marL="1807255" indent="0">
              <a:buNone/>
              <a:defRPr sz="1846"/>
            </a:lvl4pPr>
            <a:lvl5pPr marL="2409673" indent="0">
              <a:buNone/>
              <a:defRPr sz="1846"/>
            </a:lvl5pPr>
            <a:lvl6pPr marL="3012093" indent="0">
              <a:buNone/>
              <a:defRPr sz="1846"/>
            </a:lvl6pPr>
            <a:lvl7pPr marL="3614505" indent="0">
              <a:buNone/>
              <a:defRPr sz="1846"/>
            </a:lvl7pPr>
            <a:lvl8pPr marL="4216928" indent="0">
              <a:buNone/>
              <a:defRPr sz="1846"/>
            </a:lvl8pPr>
            <a:lvl9pPr marL="4819344" indent="0">
              <a:buNone/>
              <a:defRPr sz="1846"/>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2BBA984A-5EEC-4E82-826F-95377A5E68AA}"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89936361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15" y="990612"/>
            <a:ext cx="5382684" cy="5045075"/>
          </a:xfrm>
        </p:spPr>
        <p:txBody>
          <a:bodyPr/>
          <a:lstStyle>
            <a:lvl1pPr>
              <a:defRPr sz="3692"/>
            </a:lvl1pPr>
            <a:lvl2pPr>
              <a:defRPr sz="3179"/>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990612"/>
            <a:ext cx="5384800" cy="5045075"/>
          </a:xfrm>
        </p:spPr>
        <p:txBody>
          <a:bodyPr/>
          <a:lstStyle>
            <a:lvl1pPr>
              <a:defRPr sz="3692"/>
            </a:lvl1pPr>
            <a:lvl2pPr>
              <a:defRPr sz="3179"/>
            </a:lvl2pPr>
            <a:lvl3pPr>
              <a:defRPr sz="2667"/>
            </a:lvl3pPr>
            <a:lvl4pPr>
              <a:defRPr sz="2359"/>
            </a:lvl4pPr>
            <a:lvl5pPr>
              <a:defRPr sz="2359"/>
            </a:lvl5pPr>
            <a:lvl6pPr>
              <a:defRPr sz="2359"/>
            </a:lvl6pPr>
            <a:lvl7pPr>
              <a:defRPr sz="2359"/>
            </a:lvl7pPr>
            <a:lvl8pPr>
              <a:defRPr sz="2359"/>
            </a:lvl8pPr>
            <a:lvl9pPr>
              <a:defRPr sz="23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pPr>
              <a:defRPr/>
            </a:pPr>
            <a:fld id="{D8E6BE1A-D57B-4DC2-9EDA-A21D6555DABC}"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317409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7"/>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2"/>
          </a:xfrm>
        </p:spPr>
        <p:txBody>
          <a:bodyPr anchor="b"/>
          <a:lstStyle>
            <a:lvl1pPr marL="0" indent="0">
              <a:buNone/>
              <a:defRPr sz="3179" b="1"/>
            </a:lvl1pPr>
            <a:lvl2pPr marL="602419" indent="0">
              <a:buNone/>
              <a:defRPr sz="2667" b="1"/>
            </a:lvl2pPr>
            <a:lvl3pPr marL="1204834" indent="0">
              <a:buNone/>
              <a:defRPr sz="2359" b="1"/>
            </a:lvl3pPr>
            <a:lvl4pPr marL="1807255" indent="0">
              <a:buNone/>
              <a:defRPr sz="2154" b="1"/>
            </a:lvl4pPr>
            <a:lvl5pPr marL="2409673" indent="0">
              <a:buNone/>
              <a:defRPr sz="2154" b="1"/>
            </a:lvl5pPr>
            <a:lvl6pPr marL="3012093" indent="0">
              <a:buNone/>
              <a:defRPr sz="2154" b="1"/>
            </a:lvl6pPr>
            <a:lvl7pPr marL="3614505" indent="0">
              <a:buNone/>
              <a:defRPr sz="2154" b="1"/>
            </a:lvl7pPr>
            <a:lvl8pPr marL="4216928" indent="0">
              <a:buNone/>
              <a:defRPr sz="2154" b="1"/>
            </a:lvl8pPr>
            <a:lvl9pPr marL="4819344" indent="0">
              <a:buNone/>
              <a:defRPr sz="2154" b="1"/>
            </a:lvl9pPr>
          </a:lstStyle>
          <a:p>
            <a:pPr lvl="0"/>
            <a:r>
              <a:rPr lang="en-US"/>
              <a:t>Click to edit Master text styles</a:t>
            </a:r>
          </a:p>
        </p:txBody>
      </p:sp>
      <p:sp>
        <p:nvSpPr>
          <p:cNvPr id="4" name="Content Placeholder 3"/>
          <p:cNvSpPr>
            <a:spLocks noGrp="1"/>
          </p:cNvSpPr>
          <p:nvPr>
            <p:ph sz="half" idx="2"/>
          </p:nvPr>
        </p:nvSpPr>
        <p:spPr>
          <a:xfrm>
            <a:off x="609600" y="2174877"/>
            <a:ext cx="5386917" cy="3951289"/>
          </a:xfrm>
        </p:spPr>
        <p:txBody>
          <a:bodyPr/>
          <a:lstStyle>
            <a:lvl1pPr>
              <a:defRPr sz="3179"/>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4"/>
            <a:ext cx="5389034" cy="639762"/>
          </a:xfrm>
        </p:spPr>
        <p:txBody>
          <a:bodyPr anchor="b"/>
          <a:lstStyle>
            <a:lvl1pPr marL="0" indent="0">
              <a:buNone/>
              <a:defRPr sz="3179" b="1"/>
            </a:lvl1pPr>
            <a:lvl2pPr marL="602419" indent="0">
              <a:buNone/>
              <a:defRPr sz="2667" b="1"/>
            </a:lvl2pPr>
            <a:lvl3pPr marL="1204834" indent="0">
              <a:buNone/>
              <a:defRPr sz="2359" b="1"/>
            </a:lvl3pPr>
            <a:lvl4pPr marL="1807255" indent="0">
              <a:buNone/>
              <a:defRPr sz="2154" b="1"/>
            </a:lvl4pPr>
            <a:lvl5pPr marL="2409673" indent="0">
              <a:buNone/>
              <a:defRPr sz="2154" b="1"/>
            </a:lvl5pPr>
            <a:lvl6pPr marL="3012093" indent="0">
              <a:buNone/>
              <a:defRPr sz="2154" b="1"/>
            </a:lvl6pPr>
            <a:lvl7pPr marL="3614505" indent="0">
              <a:buNone/>
              <a:defRPr sz="2154" b="1"/>
            </a:lvl7pPr>
            <a:lvl8pPr marL="4216928" indent="0">
              <a:buNone/>
              <a:defRPr sz="2154" b="1"/>
            </a:lvl8pPr>
            <a:lvl9pPr marL="4819344" indent="0">
              <a:buNone/>
              <a:defRPr sz="2154" b="1"/>
            </a:lvl9pPr>
          </a:lstStyle>
          <a:p>
            <a:pPr lvl="0"/>
            <a:r>
              <a:rPr lang="en-US"/>
              <a:t>Click to edit Master text styles</a:t>
            </a:r>
          </a:p>
        </p:txBody>
      </p:sp>
      <p:sp>
        <p:nvSpPr>
          <p:cNvPr id="6" name="Content Placeholder 5"/>
          <p:cNvSpPr>
            <a:spLocks noGrp="1"/>
          </p:cNvSpPr>
          <p:nvPr>
            <p:ph sz="quarter" idx="4"/>
          </p:nvPr>
        </p:nvSpPr>
        <p:spPr>
          <a:xfrm>
            <a:off x="6193377" y="2174877"/>
            <a:ext cx="5389034" cy="3951289"/>
          </a:xfrm>
        </p:spPr>
        <p:txBody>
          <a:bodyPr/>
          <a:lstStyle>
            <a:lvl1pPr>
              <a:defRPr sz="3179"/>
            </a:lvl1pPr>
            <a:lvl2pPr>
              <a:defRPr sz="2667"/>
            </a:lvl2pPr>
            <a:lvl3pPr>
              <a:defRPr sz="2359"/>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pPr>
              <a:defRPr/>
            </a:pPr>
            <a:fld id="{4C73F689-1A51-4610-9B17-EBBADF77D6A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25508455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C467DA09-2F92-4EDF-95D2-D93A9B1A46A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075640362"/>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2F4C53D-5507-43D7-80F6-1C62E7302F96}"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49018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5" y="1535115"/>
            <a:ext cx="5386917"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4" name="Content Placeholder 3"/>
          <p:cNvSpPr>
            <a:spLocks noGrp="1"/>
          </p:cNvSpPr>
          <p:nvPr>
            <p:ph sz="half" idx="2"/>
          </p:nvPr>
        </p:nvSpPr>
        <p:spPr>
          <a:xfrm>
            <a:off x="609605" y="2174877"/>
            <a:ext cx="5386917"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5"/>
            <a:ext cx="5389034"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6" name="Content Placeholder 5"/>
          <p:cNvSpPr>
            <a:spLocks noGrp="1"/>
          </p:cNvSpPr>
          <p:nvPr>
            <p:ph sz="quarter" idx="4"/>
          </p:nvPr>
        </p:nvSpPr>
        <p:spPr>
          <a:xfrm>
            <a:off x="6193372" y="2174877"/>
            <a:ext cx="5389034"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348474919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4"/>
            <a:ext cx="4011084" cy="1162050"/>
          </a:xfrm>
        </p:spPr>
        <p:txBody>
          <a:bodyPr/>
          <a:lstStyle>
            <a:lvl1pPr algn="l">
              <a:defRPr sz="2667" b="1"/>
            </a:lvl1pPr>
          </a:lstStyle>
          <a:p>
            <a:r>
              <a:rPr lang="en-US"/>
              <a:t>Click to edit Master title style</a:t>
            </a:r>
          </a:p>
        </p:txBody>
      </p:sp>
      <p:sp>
        <p:nvSpPr>
          <p:cNvPr id="3" name="Content Placeholder 2"/>
          <p:cNvSpPr>
            <a:spLocks noGrp="1"/>
          </p:cNvSpPr>
          <p:nvPr>
            <p:ph idx="1"/>
          </p:nvPr>
        </p:nvSpPr>
        <p:spPr>
          <a:xfrm>
            <a:off x="4766734" y="273068"/>
            <a:ext cx="6815667" cy="5853113"/>
          </a:xfrm>
        </p:spPr>
        <p:txBody>
          <a:bodyPr/>
          <a:lstStyle>
            <a:lvl1pPr>
              <a:defRPr sz="4205"/>
            </a:lvl1pPr>
            <a:lvl2pPr>
              <a:defRPr sz="3692"/>
            </a:lvl2pPr>
            <a:lvl3pPr>
              <a:defRPr sz="3179"/>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17"/>
            <a:ext cx="4011084" cy="4691063"/>
          </a:xfrm>
        </p:spPr>
        <p:txBody>
          <a:bodyPr/>
          <a:lstStyle>
            <a:lvl1pPr marL="0" indent="0">
              <a:buNone/>
              <a:defRPr sz="1846"/>
            </a:lvl1pPr>
            <a:lvl2pPr marL="602419" indent="0">
              <a:buNone/>
              <a:defRPr sz="1538"/>
            </a:lvl2pPr>
            <a:lvl3pPr marL="1204834" indent="0">
              <a:buNone/>
              <a:defRPr sz="1333"/>
            </a:lvl3pPr>
            <a:lvl4pPr marL="1807255" indent="0">
              <a:buNone/>
              <a:defRPr sz="1231"/>
            </a:lvl4pPr>
            <a:lvl5pPr marL="2409673" indent="0">
              <a:buNone/>
              <a:defRPr sz="1231"/>
            </a:lvl5pPr>
            <a:lvl6pPr marL="3012093" indent="0">
              <a:buNone/>
              <a:defRPr sz="1231"/>
            </a:lvl6pPr>
            <a:lvl7pPr marL="3614505" indent="0">
              <a:buNone/>
              <a:defRPr sz="1231"/>
            </a:lvl7pPr>
            <a:lvl8pPr marL="4216928" indent="0">
              <a:buNone/>
              <a:defRPr sz="1231"/>
            </a:lvl8pPr>
            <a:lvl9pPr marL="4819344"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7DF73373-377A-4452-843F-0F975D0897F4}"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11920263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4"/>
            <a:ext cx="7315200" cy="566739"/>
          </a:xfrm>
        </p:spPr>
        <p:txBody>
          <a:bodyPr/>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81"/>
            <a:ext cx="7315200" cy="4114800"/>
          </a:xfrm>
        </p:spPr>
        <p:txBody>
          <a:bodyPr/>
          <a:lstStyle>
            <a:lvl1pPr marL="0" indent="0">
              <a:buNone/>
              <a:defRPr sz="4205"/>
            </a:lvl1pPr>
            <a:lvl2pPr marL="602419" indent="0">
              <a:buNone/>
              <a:defRPr sz="3692"/>
            </a:lvl2pPr>
            <a:lvl3pPr marL="1204834" indent="0">
              <a:buNone/>
              <a:defRPr sz="3179"/>
            </a:lvl3pPr>
            <a:lvl4pPr marL="1807255" indent="0">
              <a:buNone/>
              <a:defRPr sz="2667"/>
            </a:lvl4pPr>
            <a:lvl5pPr marL="2409673" indent="0">
              <a:buNone/>
              <a:defRPr sz="2667"/>
            </a:lvl5pPr>
            <a:lvl6pPr marL="3012093" indent="0">
              <a:buNone/>
              <a:defRPr sz="2667"/>
            </a:lvl6pPr>
            <a:lvl7pPr marL="3614505" indent="0">
              <a:buNone/>
              <a:defRPr sz="2667"/>
            </a:lvl7pPr>
            <a:lvl8pPr marL="4216928" indent="0">
              <a:buNone/>
              <a:defRPr sz="2667"/>
            </a:lvl8pPr>
            <a:lvl9pPr marL="4819344"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95"/>
            <a:ext cx="7315200" cy="804862"/>
          </a:xfrm>
        </p:spPr>
        <p:txBody>
          <a:bodyPr/>
          <a:lstStyle>
            <a:lvl1pPr marL="0" indent="0">
              <a:buNone/>
              <a:defRPr sz="1846"/>
            </a:lvl1pPr>
            <a:lvl2pPr marL="602419" indent="0">
              <a:buNone/>
              <a:defRPr sz="1538"/>
            </a:lvl2pPr>
            <a:lvl3pPr marL="1204834" indent="0">
              <a:buNone/>
              <a:defRPr sz="1333"/>
            </a:lvl3pPr>
            <a:lvl4pPr marL="1807255" indent="0">
              <a:buNone/>
              <a:defRPr sz="1231"/>
            </a:lvl4pPr>
            <a:lvl5pPr marL="2409673" indent="0">
              <a:buNone/>
              <a:defRPr sz="1231"/>
            </a:lvl5pPr>
            <a:lvl6pPr marL="3012093" indent="0">
              <a:buNone/>
              <a:defRPr sz="1231"/>
            </a:lvl6pPr>
            <a:lvl7pPr marL="3614505" indent="0">
              <a:buNone/>
              <a:defRPr sz="1231"/>
            </a:lvl7pPr>
            <a:lvl8pPr marL="4216928" indent="0">
              <a:buNone/>
              <a:defRPr sz="1231"/>
            </a:lvl8pPr>
            <a:lvl9pPr marL="4819344" indent="0">
              <a:buNone/>
              <a:defRPr sz="1231"/>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30EB9AA8-5092-4FBA-BDAE-29CDC4587E21}"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88082050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A23E6B48-B014-433C-8ECA-F3B39AB24E49}"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190304388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05"/>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05"/>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97FB58C0-0C08-4E46-A189-DCD039284F6F}"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267077892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599" y="1525887"/>
            <a:ext cx="10972800" cy="38216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797"/>
            <a:ext cx="1219200" cy="914400"/>
          </a:xfrm>
          <a:prstGeom prst="rect">
            <a:avLst/>
          </a:prstGeom>
          <a:noFill/>
        </p:spPr>
        <p:txBody>
          <a:bodyPr wrap="none" lIns="0" tIns="0" rIns="0" bIns="0" rtlCol="0">
            <a:noAutofit/>
          </a:bodyPr>
          <a:lstStyle/>
          <a:p>
            <a:pPr defTabSz="1204834"/>
            <a:endParaRPr lang="en-US" sz="2359" dirty="0">
              <a:solidFill>
                <a:srgbClr val="53565A"/>
              </a:solidFill>
              <a:cs typeface="Arial" pitchFamily="34" charset="0"/>
            </a:endParaRPr>
          </a:p>
        </p:txBody>
      </p:sp>
      <p:sp>
        <p:nvSpPr>
          <p:cNvPr id="4" name="TextBox 3"/>
          <p:cNvSpPr txBox="1"/>
          <p:nvPr userDrawn="1"/>
        </p:nvSpPr>
        <p:spPr>
          <a:xfrm>
            <a:off x="1352209" y="1146754"/>
            <a:ext cx="1219200" cy="914400"/>
          </a:xfrm>
          <a:prstGeom prst="rect">
            <a:avLst/>
          </a:prstGeom>
          <a:noFill/>
        </p:spPr>
        <p:txBody>
          <a:bodyPr wrap="none" lIns="0" tIns="0" rIns="0" bIns="0" rtlCol="0">
            <a:noAutofit/>
          </a:bodyPr>
          <a:lstStyle/>
          <a:p>
            <a:pPr defTabSz="1204834"/>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62"/>
            <a:ext cx="10972800" cy="434974"/>
          </a:xfrm>
          <a:prstGeom prst="rect">
            <a:avLst/>
          </a:prstGeom>
        </p:spPr>
        <p:txBody>
          <a:bodyPr vert="horz" lIns="117608" tIns="58804" rIns="117608" bIns="58804"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148849185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40" y="2416007"/>
            <a:ext cx="10454868" cy="1223318"/>
          </a:xfrm>
          <a:prstGeom prst="rect">
            <a:avLst/>
          </a:prstGeom>
        </p:spPr>
        <p:txBody>
          <a:bodyPr>
            <a:noAutofit/>
          </a:bodyPr>
          <a:lstStyle>
            <a:lvl1pPr algn="l">
              <a:defRPr sz="4205"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44"/>
            <a:ext cx="10363200" cy="546100"/>
          </a:xfrm>
        </p:spPr>
        <p:txBody>
          <a:bodyPr>
            <a:noAutofit/>
          </a:bodyPr>
          <a:lstStyle>
            <a:lvl1pPr marL="0" indent="0" algn="l">
              <a:spcBef>
                <a:spcPts val="0"/>
              </a:spcBef>
              <a:spcAft>
                <a:spcPts val="396"/>
              </a:spcAft>
              <a:buNone/>
              <a:defRPr sz="2359">
                <a:solidFill>
                  <a:schemeClr val="tx1"/>
                </a:solidFill>
              </a:defRPr>
            </a:lvl1pPr>
            <a:lvl2pPr marL="602419" indent="0" algn="ctr">
              <a:buNone/>
              <a:defRPr>
                <a:solidFill>
                  <a:schemeClr val="tx1">
                    <a:tint val="75000"/>
                  </a:schemeClr>
                </a:solidFill>
              </a:defRPr>
            </a:lvl2pPr>
            <a:lvl3pPr marL="1204834" indent="0" algn="ctr">
              <a:buNone/>
              <a:defRPr>
                <a:solidFill>
                  <a:schemeClr val="tx1">
                    <a:tint val="75000"/>
                  </a:schemeClr>
                </a:solidFill>
              </a:defRPr>
            </a:lvl3pPr>
            <a:lvl4pPr marL="1807255" indent="0" algn="ctr">
              <a:buNone/>
              <a:defRPr>
                <a:solidFill>
                  <a:schemeClr val="tx1">
                    <a:tint val="75000"/>
                  </a:schemeClr>
                </a:solidFill>
              </a:defRPr>
            </a:lvl4pPr>
            <a:lvl5pPr marL="2409673" indent="0" algn="ctr">
              <a:buNone/>
              <a:defRPr>
                <a:solidFill>
                  <a:schemeClr val="tx1">
                    <a:tint val="75000"/>
                  </a:schemeClr>
                </a:solidFill>
              </a:defRPr>
            </a:lvl5pPr>
            <a:lvl6pPr marL="3012093" indent="0" algn="ctr">
              <a:buNone/>
              <a:defRPr>
                <a:solidFill>
                  <a:schemeClr val="tx1">
                    <a:tint val="75000"/>
                  </a:schemeClr>
                </a:solidFill>
              </a:defRPr>
            </a:lvl6pPr>
            <a:lvl7pPr marL="3614505" indent="0" algn="ctr">
              <a:buNone/>
              <a:defRPr>
                <a:solidFill>
                  <a:schemeClr val="tx1">
                    <a:tint val="75000"/>
                  </a:schemeClr>
                </a:solidFill>
              </a:defRPr>
            </a:lvl7pPr>
            <a:lvl8pPr marL="4216928" indent="0" algn="ctr">
              <a:buNone/>
              <a:defRPr>
                <a:solidFill>
                  <a:schemeClr val="tx1">
                    <a:tint val="75000"/>
                  </a:schemeClr>
                </a:solidFill>
              </a:defRPr>
            </a:lvl8pPr>
            <a:lvl9pPr marL="4819344"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41870" y="473983"/>
            <a:ext cx="2035444" cy="479783"/>
          </a:xfrm>
          <a:prstGeom prst="rect">
            <a:avLst/>
          </a:prstGeom>
        </p:spPr>
      </p:pic>
      <p:cxnSp>
        <p:nvCxnSpPr>
          <p:cNvPr id="10" name="Straight Connector 9"/>
          <p:cNvCxnSpPr/>
          <p:nvPr userDrawn="1"/>
        </p:nvCxnSpPr>
        <p:spPr>
          <a:xfrm>
            <a:off x="619253"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53"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7793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grpSp>
        <p:nvGrpSpPr>
          <p:cNvPr id="9" name="Group 8"/>
          <p:cNvGrpSpPr/>
          <p:nvPr/>
        </p:nvGrpSpPr>
        <p:grpSpPr bwMode="gray">
          <a:xfrm>
            <a:off x="0" y="-232"/>
            <a:ext cx="12192000" cy="6864344"/>
            <a:chOff x="0" y="-233"/>
            <a:chExt cx="9144000" cy="5148258"/>
          </a:xfrm>
        </p:grpSpPr>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gray">
            <a:xfrm>
              <a:off x="0" y="0"/>
              <a:ext cx="9144000" cy="5148025"/>
            </a:xfrm>
            <a:prstGeom prst="rect">
              <a:avLst/>
            </a:prstGeom>
          </p:spPr>
        </p:pic>
        <p:sp>
          <p:nvSpPr>
            <p:cNvPr id="8" name="Rectangle 7"/>
            <p:cNvSpPr/>
            <p:nvPr/>
          </p:nvSpPr>
          <p:spPr bwMode="gray">
            <a:xfrm>
              <a:off x="0" y="-233"/>
              <a:ext cx="8337772" cy="5143734"/>
            </a:xfrm>
            <a:prstGeom prst="rect">
              <a:avLst/>
            </a:prstGeom>
            <a:gradFill flip="none" rotWithShape="1">
              <a:gsLst>
                <a:gs pos="0">
                  <a:srgbClr val="FFFFFF"/>
                </a:gs>
                <a:gs pos="71000">
                  <a:srgbClr val="FFFFFF">
                    <a:alpha val="75000"/>
                  </a:srgbClr>
                </a:gs>
                <a:gs pos="100000">
                  <a:srgbClr val="FFFFFF">
                    <a:alpha val="0"/>
                  </a:srgb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3" rIns="0" bIns="45723" numCol="1" rtlCol="0" anchor="ctr" anchorCtr="0" compatLnSpc="1">
              <a:prstTxWarp prst="textNoShape">
                <a:avLst/>
              </a:prstTxWarp>
            </a:bodyPr>
            <a:lstStyle/>
            <a:p>
              <a:pPr algn="ctr" defTabSz="1205783" fontAlgn="base">
                <a:spcBef>
                  <a:spcPct val="0"/>
                </a:spcBef>
                <a:spcAft>
                  <a:spcPct val="0"/>
                </a:spcAft>
              </a:pPr>
              <a:endParaRPr lang="en-US" sz="2667" dirty="0">
                <a:gradFill>
                  <a:gsLst>
                    <a:gs pos="0">
                      <a:srgbClr val="FFFFFF"/>
                    </a:gs>
                    <a:gs pos="100000">
                      <a:srgbClr val="FFFFFF"/>
                    </a:gs>
                  </a:gsLst>
                  <a:lin ang="5400000" scaled="0"/>
                </a:gradFill>
              </a:endParaRPr>
            </a:p>
          </p:txBody>
        </p:sp>
      </p:grpSp>
      <p:sp>
        <p:nvSpPr>
          <p:cNvPr id="2" name="Title 1"/>
          <p:cNvSpPr>
            <a:spLocks noGrp="1"/>
          </p:cNvSpPr>
          <p:nvPr>
            <p:ph type="ctrTitle" hasCustomPrompt="1"/>
          </p:nvPr>
        </p:nvSpPr>
        <p:spPr bwMode="gray">
          <a:xfrm>
            <a:off x="495307" y="1104922"/>
            <a:ext cx="7440387" cy="2735839"/>
          </a:xfrm>
        </p:spPr>
        <p:txBody>
          <a:bodyPr anchor="b"/>
          <a:lstStyle>
            <a:lvl1pPr algn="l">
              <a:defRPr sz="6359"/>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7" y="3924322"/>
            <a:ext cx="7440387" cy="974271"/>
          </a:xfrm>
        </p:spPr>
        <p:txBody>
          <a:bodyPr/>
          <a:lstStyle>
            <a:lvl1pPr marL="0" indent="0" algn="l">
              <a:buNone/>
              <a:defRPr sz="3692">
                <a:solidFill>
                  <a:schemeClr val="tx1"/>
                </a:solidFill>
              </a:defRPr>
            </a:lvl1pPr>
            <a:lvl2pPr marL="603026" indent="0" algn="ctr">
              <a:buNone/>
              <a:defRPr sz="2667"/>
            </a:lvl2pPr>
            <a:lvl3pPr marL="1206050" indent="0" algn="ctr">
              <a:buNone/>
              <a:defRPr sz="2461"/>
            </a:lvl3pPr>
            <a:lvl4pPr marL="1809078" indent="0" algn="ctr">
              <a:buNone/>
              <a:defRPr sz="2154"/>
            </a:lvl4pPr>
            <a:lvl5pPr marL="2412102" indent="0" algn="ctr">
              <a:buNone/>
              <a:defRPr sz="2154"/>
            </a:lvl5pPr>
            <a:lvl6pPr marL="3015133" indent="0" algn="ctr">
              <a:buNone/>
              <a:defRPr sz="2154"/>
            </a:lvl6pPr>
            <a:lvl7pPr marL="3618152" indent="0" algn="ctr">
              <a:buNone/>
              <a:defRPr sz="2154"/>
            </a:lvl7pPr>
            <a:lvl8pPr marL="4221176" indent="0" algn="ctr">
              <a:buNone/>
              <a:defRPr sz="2154"/>
            </a:lvl8pPr>
            <a:lvl9pPr marL="4824202" indent="0" algn="ctr">
              <a:buNone/>
              <a:defRPr sz="2154"/>
            </a:lvl9pPr>
          </a:lstStyle>
          <a:p>
            <a:r>
              <a:rPr lang="en-US" dirty="0"/>
              <a:t>Event City or Speaker Name</a:t>
            </a:r>
          </a:p>
        </p:txBody>
      </p:sp>
      <p:sp>
        <p:nvSpPr>
          <p:cNvPr id="11" name="Text Placeholder 10"/>
          <p:cNvSpPr>
            <a:spLocks noGrp="1"/>
          </p:cNvSpPr>
          <p:nvPr>
            <p:ph type="body" sz="quarter" idx="13" hasCustomPrompt="1"/>
          </p:nvPr>
        </p:nvSpPr>
        <p:spPr bwMode="gray">
          <a:xfrm>
            <a:off x="495302" y="4990680"/>
            <a:ext cx="7440010" cy="702583"/>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2706D6A4-086B-4EFB-B01A-4739B42A6AAE}"/>
              </a:ext>
            </a:extLst>
          </p:cNvPr>
          <p:cNvSpPr>
            <a:spLocks noGrp="1"/>
          </p:cNvSpPr>
          <p:nvPr>
            <p:ph type="dt" sz="half" idx="14"/>
          </p:nvPr>
        </p:nvSpPr>
        <p:spPr>
          <a:xfrm>
            <a:off x="381000" y="7386873"/>
            <a:ext cx="2743200" cy="365126"/>
          </a:xfrm>
          <a:prstGeom prst="rect">
            <a:avLst/>
          </a:prstGeom>
        </p:spPr>
        <p:txBody>
          <a:bodyPr lIns="117608" tIns="58804" rIns="117608" bIns="58804"/>
          <a:lstStyle/>
          <a:p>
            <a:pPr defTabSz="1206202"/>
            <a:fld id="{8238B657-F5A1-CE4E-BE44-E7119FF99A44}" type="datetime1">
              <a:rPr lang="en-US" sz="2359" smtClean="0">
                <a:solidFill>
                  <a:srgbClr val="63666A"/>
                </a:solidFill>
              </a:rPr>
              <a:pPr defTabSz="1206202"/>
              <a:t>3/25/2022</a:t>
            </a:fld>
            <a:endParaRPr lang="en-US" sz="2359" dirty="0">
              <a:solidFill>
                <a:srgbClr val="63666A"/>
              </a:solidFill>
            </a:endParaRPr>
          </a:p>
        </p:txBody>
      </p:sp>
      <p:pic>
        <p:nvPicPr>
          <p:cNvPr id="6" name="Picture 5">
            <a:extLst>
              <a:ext uri="{FF2B5EF4-FFF2-40B4-BE49-F238E27FC236}">
                <a16:creationId xmlns:a16="http://schemas.microsoft.com/office/drawing/2014/main" id="{E3562FAE-D3E7-4AF2-9F04-7B5F288F0134}"/>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53117" y="5795757"/>
            <a:ext cx="2186147" cy="667645"/>
          </a:xfrm>
          <a:prstGeom prst="rect">
            <a:avLst/>
          </a:prstGeom>
        </p:spPr>
      </p:pic>
    </p:spTree>
    <p:extLst>
      <p:ext uri="{BB962C8B-B14F-4D97-AF65-F5344CB8AC3E}">
        <p14:creationId xmlns:p14="http://schemas.microsoft.com/office/powerpoint/2010/main" val="29869271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08008" y="228600"/>
            <a:ext cx="2876551"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0" y="500857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08" y="6307145"/>
            <a:ext cx="3655484"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sz="1400" b="1">
                <a:solidFill>
                  <a:schemeClr val="bg1"/>
                </a:solidFill>
                <a:latin typeface="Arial" pitchFamily="34" charset="0"/>
                <a:ea typeface="Geneva" charset="-128"/>
              </a:defRPr>
            </a:lvl1pPr>
            <a:lvl2pPr marL="742950" indent="-285750" eaLnBrk="0" hangingPunct="0">
              <a:defRPr sz="1400" b="1">
                <a:solidFill>
                  <a:schemeClr val="bg1"/>
                </a:solidFill>
                <a:latin typeface="Arial" pitchFamily="34" charset="0"/>
                <a:ea typeface="Geneva" charset="-128"/>
              </a:defRPr>
            </a:lvl2pPr>
            <a:lvl3pPr marL="1143000" indent="-228600" eaLnBrk="0" hangingPunct="0">
              <a:defRPr sz="1400" b="1">
                <a:solidFill>
                  <a:schemeClr val="bg1"/>
                </a:solidFill>
                <a:latin typeface="Arial" pitchFamily="34" charset="0"/>
                <a:ea typeface="Geneva" charset="-128"/>
              </a:defRPr>
            </a:lvl3pPr>
            <a:lvl4pPr marL="1600200" indent="-228600" eaLnBrk="0" hangingPunct="0">
              <a:defRPr sz="1400" b="1">
                <a:solidFill>
                  <a:schemeClr val="bg1"/>
                </a:solidFill>
                <a:latin typeface="Arial" pitchFamily="34" charset="0"/>
                <a:ea typeface="Geneva" charset="-128"/>
              </a:defRPr>
            </a:lvl4pPr>
            <a:lvl5pPr marL="2057400" indent="-228600" eaLnBrk="0" hangingPunct="0">
              <a:defRPr sz="1400" b="1">
                <a:solidFill>
                  <a:schemeClr val="bg1"/>
                </a:solidFill>
                <a:latin typeface="Arial" pitchFamily="34" charset="0"/>
                <a:ea typeface="Geneva" charset="-128"/>
              </a:defRPr>
            </a:lvl5pPr>
            <a:lvl6pPr marL="2514600" indent="-228600" eaLnBrk="0" fontAlgn="base" hangingPunct="0">
              <a:spcBef>
                <a:spcPct val="0"/>
              </a:spcBef>
              <a:spcAft>
                <a:spcPct val="0"/>
              </a:spcAft>
              <a:defRPr sz="1400" b="1">
                <a:solidFill>
                  <a:schemeClr val="bg1"/>
                </a:solidFill>
                <a:latin typeface="Arial" pitchFamily="34" charset="0"/>
                <a:ea typeface="Geneva" charset="-128"/>
              </a:defRPr>
            </a:lvl6pPr>
            <a:lvl7pPr marL="2971800" indent="-228600" eaLnBrk="0" fontAlgn="base" hangingPunct="0">
              <a:spcBef>
                <a:spcPct val="0"/>
              </a:spcBef>
              <a:spcAft>
                <a:spcPct val="0"/>
              </a:spcAft>
              <a:defRPr sz="1400" b="1">
                <a:solidFill>
                  <a:schemeClr val="bg1"/>
                </a:solidFill>
                <a:latin typeface="Arial" pitchFamily="34" charset="0"/>
                <a:ea typeface="Geneva" charset="-128"/>
              </a:defRPr>
            </a:lvl7pPr>
            <a:lvl8pPr marL="3429000" indent="-228600" eaLnBrk="0" fontAlgn="base" hangingPunct="0">
              <a:spcBef>
                <a:spcPct val="0"/>
              </a:spcBef>
              <a:spcAft>
                <a:spcPct val="0"/>
              </a:spcAft>
              <a:defRPr sz="1400" b="1">
                <a:solidFill>
                  <a:schemeClr val="bg1"/>
                </a:solidFill>
                <a:latin typeface="Arial" pitchFamily="34" charset="0"/>
                <a:ea typeface="Geneva" charset="-128"/>
              </a:defRPr>
            </a:lvl8pPr>
            <a:lvl9pPr marL="3886200" indent="-228600" eaLnBrk="0" fontAlgn="base" hangingPunct="0">
              <a:spcBef>
                <a:spcPct val="0"/>
              </a:spcBef>
              <a:spcAft>
                <a:spcPct val="0"/>
              </a:spcAft>
              <a:defRPr sz="1400" b="1">
                <a:solidFill>
                  <a:schemeClr val="bg1"/>
                </a:solidFill>
                <a:latin typeface="Arial" pitchFamily="34" charset="0"/>
                <a:ea typeface="Geneva" charset="-128"/>
              </a:defRPr>
            </a:lvl9pPr>
          </a:lstStyle>
          <a:p>
            <a:pPr eaLnBrk="1" fontAlgn="base" hangingPunct="1">
              <a:lnSpc>
                <a:spcPct val="95000"/>
              </a:lnSpc>
              <a:spcBef>
                <a:spcPct val="0"/>
              </a:spcBef>
              <a:spcAft>
                <a:spcPct val="0"/>
              </a:spcAft>
              <a:buClr>
                <a:srgbClr val="D45D00"/>
              </a:buClr>
            </a:pPr>
            <a:endParaRPr lang="en-US" altLang="en-US" sz="1231" b="0"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7493001" y="657229"/>
            <a:ext cx="41148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154"/>
            </a:lvl1pPr>
          </a:lstStyle>
          <a:p>
            <a:r>
              <a:rPr lang="en-US"/>
              <a:t>Click to edit Master title style</a:t>
            </a:r>
          </a:p>
        </p:txBody>
      </p:sp>
      <p:sp>
        <p:nvSpPr>
          <p:cNvPr id="10243" name="Rectangle 3"/>
          <p:cNvSpPr>
            <a:spLocks noGrp="1" noChangeArrowheads="1"/>
          </p:cNvSpPr>
          <p:nvPr>
            <p:ph type="subTitle" idx="1"/>
          </p:nvPr>
        </p:nvSpPr>
        <p:spPr>
          <a:xfrm>
            <a:off x="3149600" y="5791207"/>
            <a:ext cx="6400800" cy="547686"/>
          </a:xfrm>
        </p:spPr>
        <p:txBody>
          <a:bodyPr/>
          <a:lstStyle>
            <a:lvl1pPr>
              <a:spcAft>
                <a:spcPct val="0"/>
              </a:spcAft>
              <a:defRPr sz="1231"/>
            </a:lvl1pPr>
          </a:lstStyle>
          <a:p>
            <a:r>
              <a:rPr lang="en-US"/>
              <a:t>Click to edit Master subtitle style</a:t>
            </a:r>
          </a:p>
        </p:txBody>
      </p:sp>
    </p:spTree>
    <p:extLst>
      <p:ext uri="{BB962C8B-B14F-4D97-AF65-F5344CB8AC3E}">
        <p14:creationId xmlns:p14="http://schemas.microsoft.com/office/powerpoint/2010/main" val="335713680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DF506FE-98FD-40F5-939E-C219A74EF5ED}" type="slidenum">
              <a:rPr lang="en-US"/>
              <a:pPr>
                <a:defRPr/>
              </a:pPr>
              <a:t>‹#›</a:t>
            </a:fld>
            <a:endParaRPr lang="en-US" dirty="0"/>
          </a:p>
        </p:txBody>
      </p:sp>
    </p:spTree>
    <p:extLst>
      <p:ext uri="{BB962C8B-B14F-4D97-AF65-F5344CB8AC3E}">
        <p14:creationId xmlns:p14="http://schemas.microsoft.com/office/powerpoint/2010/main" val="279980190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0"/>
            <a:ext cx="10363200" cy="1362075"/>
          </a:xfrm>
        </p:spPr>
        <p:txBody>
          <a:bodyPr anchor="t"/>
          <a:lstStyle>
            <a:lvl1pPr algn="l">
              <a:defRPr sz="4205" b="1" cap="all"/>
            </a:lvl1pPr>
          </a:lstStyle>
          <a:p>
            <a:r>
              <a:rPr lang="en-US"/>
              <a:t>Click to edit Master title style</a:t>
            </a:r>
          </a:p>
        </p:txBody>
      </p:sp>
      <p:sp>
        <p:nvSpPr>
          <p:cNvPr id="3" name="Text Placeholder 2"/>
          <p:cNvSpPr>
            <a:spLocks noGrp="1"/>
          </p:cNvSpPr>
          <p:nvPr>
            <p:ph type="body" idx="1"/>
          </p:nvPr>
        </p:nvSpPr>
        <p:spPr>
          <a:xfrm>
            <a:off x="963084" y="2906719"/>
            <a:ext cx="10363200" cy="1500187"/>
          </a:xfrm>
        </p:spPr>
        <p:txBody>
          <a:bodyPr anchor="b"/>
          <a:lstStyle>
            <a:lvl1pPr marL="0" indent="0">
              <a:buNone/>
              <a:defRPr sz="2154"/>
            </a:lvl1pPr>
            <a:lvl2pPr marL="483140" indent="0">
              <a:buNone/>
              <a:defRPr sz="1949"/>
            </a:lvl2pPr>
            <a:lvl3pPr marL="966281" indent="0">
              <a:buNone/>
              <a:defRPr sz="1744"/>
            </a:lvl3pPr>
            <a:lvl4pPr marL="1449421" indent="0">
              <a:buNone/>
              <a:defRPr sz="1436"/>
            </a:lvl4pPr>
            <a:lvl5pPr marL="1932560" indent="0">
              <a:buNone/>
              <a:defRPr sz="1436"/>
            </a:lvl5pPr>
            <a:lvl6pPr marL="2415699" indent="0">
              <a:buNone/>
              <a:defRPr sz="1436"/>
            </a:lvl6pPr>
            <a:lvl7pPr marL="2898839" indent="0">
              <a:buNone/>
              <a:defRPr sz="1436"/>
            </a:lvl7pPr>
            <a:lvl8pPr marL="3381980" indent="0">
              <a:buNone/>
              <a:defRPr sz="1436"/>
            </a:lvl8pPr>
            <a:lvl9pPr marL="3865121" indent="0">
              <a:buNone/>
              <a:defRPr sz="1436"/>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AEE76808-2313-4AF2-ABD8-B4C1146F5842}" type="slidenum">
              <a:rPr lang="en-US"/>
              <a:pPr>
                <a:defRPr/>
              </a:pPr>
              <a:t>‹#›</a:t>
            </a:fld>
            <a:endParaRPr lang="en-US" dirty="0"/>
          </a:p>
        </p:txBody>
      </p:sp>
    </p:spTree>
    <p:extLst>
      <p:ext uri="{BB962C8B-B14F-4D97-AF65-F5344CB8AC3E}">
        <p14:creationId xmlns:p14="http://schemas.microsoft.com/office/powerpoint/2010/main" val="250247790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79257347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8C83B743-31DB-46E9-9221-99AB60108E88}" type="slidenum">
              <a:rPr lang="en-US"/>
              <a:pPr>
                <a:defRPr/>
              </a:pPr>
              <a:t>‹#›</a:t>
            </a:fld>
            <a:endParaRPr lang="en-US" dirty="0"/>
          </a:p>
        </p:txBody>
      </p:sp>
      <p:pic>
        <p:nvPicPr>
          <p:cNvPr id="6" name="Picture 3"/>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12" y="914406"/>
            <a:ext cx="10972801" cy="5495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30013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5" y="1535115"/>
            <a:ext cx="5386917"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4" name="Content Placeholder 3"/>
          <p:cNvSpPr>
            <a:spLocks noGrp="1"/>
          </p:cNvSpPr>
          <p:nvPr>
            <p:ph sz="half" idx="2"/>
          </p:nvPr>
        </p:nvSpPr>
        <p:spPr>
          <a:xfrm>
            <a:off x="609605" y="2174874"/>
            <a:ext cx="5386917"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5"/>
            <a:ext cx="5389034" cy="639762"/>
          </a:xfrm>
        </p:spPr>
        <p:txBody>
          <a:bodyPr anchor="b"/>
          <a:lstStyle>
            <a:lvl1pPr marL="0" indent="0">
              <a:buNone/>
              <a:defRPr sz="2461" b="1"/>
            </a:lvl1pPr>
            <a:lvl2pPr marL="483140" indent="0">
              <a:buNone/>
              <a:defRPr sz="2154" b="1"/>
            </a:lvl2pPr>
            <a:lvl3pPr marL="966281" indent="0">
              <a:buNone/>
              <a:defRPr sz="1949" b="1"/>
            </a:lvl3pPr>
            <a:lvl4pPr marL="1449421" indent="0">
              <a:buNone/>
              <a:defRPr sz="1744" b="1"/>
            </a:lvl4pPr>
            <a:lvl5pPr marL="1932560" indent="0">
              <a:buNone/>
              <a:defRPr sz="1744" b="1"/>
            </a:lvl5pPr>
            <a:lvl6pPr marL="2415699" indent="0">
              <a:buNone/>
              <a:defRPr sz="1744" b="1"/>
            </a:lvl6pPr>
            <a:lvl7pPr marL="2898839" indent="0">
              <a:buNone/>
              <a:defRPr sz="1744" b="1"/>
            </a:lvl7pPr>
            <a:lvl8pPr marL="3381980" indent="0">
              <a:buNone/>
              <a:defRPr sz="1744" b="1"/>
            </a:lvl8pPr>
            <a:lvl9pPr marL="3865121" indent="0">
              <a:buNone/>
              <a:defRPr sz="1744" b="1"/>
            </a:lvl9pPr>
          </a:lstStyle>
          <a:p>
            <a:pPr lvl="0"/>
            <a:r>
              <a:rPr lang="en-US"/>
              <a:t>Click to edit Master text styles</a:t>
            </a:r>
          </a:p>
        </p:txBody>
      </p:sp>
      <p:sp>
        <p:nvSpPr>
          <p:cNvPr id="6" name="Content Placeholder 5"/>
          <p:cNvSpPr>
            <a:spLocks noGrp="1"/>
          </p:cNvSpPr>
          <p:nvPr>
            <p:ph sz="quarter" idx="4"/>
          </p:nvPr>
        </p:nvSpPr>
        <p:spPr>
          <a:xfrm>
            <a:off x="6193372" y="2174874"/>
            <a:ext cx="5389034" cy="3951289"/>
          </a:xfrm>
        </p:spPr>
        <p:txBody>
          <a:bodyPr/>
          <a:lstStyle>
            <a:lvl1pPr>
              <a:defRPr sz="2461"/>
            </a:lvl1pPr>
            <a:lvl2pPr>
              <a:defRPr sz="2154"/>
            </a:lvl2pPr>
            <a:lvl3pPr>
              <a:defRPr sz="1949"/>
            </a:lvl3pPr>
            <a:lvl4pPr>
              <a:defRPr sz="1744"/>
            </a:lvl4pPr>
            <a:lvl5pPr>
              <a:defRPr sz="1744"/>
            </a:lvl5pPr>
            <a:lvl6pPr>
              <a:defRPr sz="1744"/>
            </a:lvl6pPr>
            <a:lvl7pPr>
              <a:defRPr sz="1744"/>
            </a:lvl7pPr>
            <a:lvl8pPr>
              <a:defRPr sz="1744"/>
            </a:lvl8pPr>
            <a:lvl9pPr>
              <a:defRPr sz="17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1CDE830E-4455-4712-840F-409B0B6B93DC}" type="slidenum">
              <a:rPr lang="en-US"/>
              <a:pPr>
                <a:defRPr/>
              </a:pPr>
              <a:t>‹#›</a:t>
            </a:fld>
            <a:endParaRPr lang="en-US" dirty="0"/>
          </a:p>
        </p:txBody>
      </p:sp>
    </p:spTree>
    <p:extLst>
      <p:ext uri="{BB962C8B-B14F-4D97-AF65-F5344CB8AC3E}">
        <p14:creationId xmlns:p14="http://schemas.microsoft.com/office/powerpoint/2010/main" val="301062573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78AB91BA-370F-465E-A11F-D80D69172912}" type="slidenum">
              <a:rPr lang="en-US"/>
              <a:pPr>
                <a:defRPr/>
              </a:pPr>
              <a:t>‹#›</a:t>
            </a:fld>
            <a:endParaRPr lang="en-US" dirty="0"/>
          </a:p>
        </p:txBody>
      </p:sp>
    </p:spTree>
    <p:extLst>
      <p:ext uri="{BB962C8B-B14F-4D97-AF65-F5344CB8AC3E}">
        <p14:creationId xmlns:p14="http://schemas.microsoft.com/office/powerpoint/2010/main" val="141400084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C0DCCC69-36D3-479D-9E6B-E8B01532E550}" type="slidenum">
              <a:rPr lang="en-US"/>
              <a:pPr>
                <a:defRPr/>
              </a:pPr>
              <a:t>‹#›</a:t>
            </a:fld>
            <a:endParaRPr lang="en-US" dirty="0"/>
          </a:p>
        </p:txBody>
      </p:sp>
    </p:spTree>
    <p:extLst>
      <p:ext uri="{BB962C8B-B14F-4D97-AF65-F5344CB8AC3E}">
        <p14:creationId xmlns:p14="http://schemas.microsoft.com/office/powerpoint/2010/main" val="422121719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9" y="273050"/>
            <a:ext cx="4011084" cy="1162050"/>
          </a:xfrm>
        </p:spPr>
        <p:txBody>
          <a:bodyPr/>
          <a:lstStyle>
            <a:lvl1pPr algn="l">
              <a:defRPr sz="2154" b="1"/>
            </a:lvl1pPr>
          </a:lstStyle>
          <a:p>
            <a:r>
              <a:rPr lang="en-US"/>
              <a:t>Click to edit Master title style</a:t>
            </a:r>
          </a:p>
        </p:txBody>
      </p:sp>
      <p:sp>
        <p:nvSpPr>
          <p:cNvPr id="3" name="Content Placeholder 2"/>
          <p:cNvSpPr>
            <a:spLocks noGrp="1"/>
          </p:cNvSpPr>
          <p:nvPr>
            <p:ph idx="1"/>
          </p:nvPr>
        </p:nvSpPr>
        <p:spPr>
          <a:xfrm>
            <a:off x="4766735" y="273053"/>
            <a:ext cx="6815668" cy="5853112"/>
          </a:xfrm>
        </p:spPr>
        <p:txBody>
          <a:bodyPr/>
          <a:lstStyle>
            <a:lvl1pPr>
              <a:defRPr sz="3384"/>
            </a:lvl1pPr>
            <a:lvl2pPr>
              <a:defRPr sz="2872"/>
            </a:lvl2pPr>
            <a:lvl3pPr>
              <a:defRPr sz="2461"/>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9" y="1435112"/>
            <a:ext cx="4011084" cy="4691063"/>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35B4FE6C-4ED2-4828-B712-E787B753A6C9}" type="slidenum">
              <a:rPr lang="en-US"/>
              <a:pPr>
                <a:defRPr/>
              </a:pPr>
              <a:t>‹#›</a:t>
            </a:fld>
            <a:endParaRPr lang="en-US" dirty="0"/>
          </a:p>
        </p:txBody>
      </p:sp>
    </p:spTree>
    <p:extLst>
      <p:ext uri="{BB962C8B-B14F-4D97-AF65-F5344CB8AC3E}">
        <p14:creationId xmlns:p14="http://schemas.microsoft.com/office/powerpoint/2010/main" val="426401889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154" b="1"/>
            </a:lvl1pPr>
          </a:lstStyle>
          <a:p>
            <a:r>
              <a:rPr lang="en-US"/>
              <a:t>Click to edit Master title style</a:t>
            </a:r>
          </a:p>
        </p:txBody>
      </p:sp>
      <p:sp>
        <p:nvSpPr>
          <p:cNvPr id="3" name="Picture Placeholder 2"/>
          <p:cNvSpPr>
            <a:spLocks noGrp="1"/>
          </p:cNvSpPr>
          <p:nvPr>
            <p:ph type="pic" idx="1"/>
          </p:nvPr>
        </p:nvSpPr>
        <p:spPr>
          <a:xfrm>
            <a:off x="2389717" y="612779"/>
            <a:ext cx="7315200" cy="4114800"/>
          </a:xfrm>
        </p:spPr>
        <p:txBody>
          <a:bodyPr/>
          <a:lstStyle>
            <a:lvl1pPr marL="0" indent="0">
              <a:buNone/>
              <a:defRPr sz="3384"/>
            </a:lvl1pPr>
            <a:lvl2pPr marL="483140" indent="0">
              <a:buNone/>
              <a:defRPr sz="2872"/>
            </a:lvl2pPr>
            <a:lvl3pPr marL="966281" indent="0">
              <a:buNone/>
              <a:defRPr sz="2461"/>
            </a:lvl3pPr>
            <a:lvl4pPr marL="1449421" indent="0">
              <a:buNone/>
              <a:defRPr sz="2154"/>
            </a:lvl4pPr>
            <a:lvl5pPr marL="1932560" indent="0">
              <a:buNone/>
              <a:defRPr sz="2154"/>
            </a:lvl5pPr>
            <a:lvl6pPr marL="2415699" indent="0">
              <a:buNone/>
              <a:defRPr sz="2154"/>
            </a:lvl6pPr>
            <a:lvl7pPr marL="2898839" indent="0">
              <a:buNone/>
              <a:defRPr sz="2154"/>
            </a:lvl7pPr>
            <a:lvl8pPr marL="3381980" indent="0">
              <a:buNone/>
              <a:defRPr sz="2154"/>
            </a:lvl8pPr>
            <a:lvl9pPr marL="3865121" indent="0">
              <a:buNone/>
              <a:defRPr sz="215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47"/>
            <a:ext cx="7315200" cy="804862"/>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B2DEBA61-ADF0-40B6-9C0A-98724F49FD79}" type="slidenum">
              <a:rPr lang="en-US"/>
              <a:pPr>
                <a:defRPr/>
              </a:pPr>
              <a:t>‹#›</a:t>
            </a:fld>
            <a:endParaRPr lang="en-US" dirty="0"/>
          </a:p>
        </p:txBody>
      </p:sp>
    </p:spTree>
    <p:extLst>
      <p:ext uri="{BB962C8B-B14F-4D97-AF65-F5344CB8AC3E}">
        <p14:creationId xmlns:p14="http://schemas.microsoft.com/office/powerpoint/2010/main" val="233077740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D0A1F283-7D85-4F02-BDAA-9CDEA0C0FCB8}" type="slidenum">
              <a:rPr lang="en-US"/>
              <a:pPr>
                <a:defRPr/>
              </a:pPr>
              <a:t>‹#›</a:t>
            </a:fld>
            <a:endParaRPr lang="en-US" dirty="0"/>
          </a:p>
        </p:txBody>
      </p:sp>
    </p:spTree>
    <p:extLst>
      <p:ext uri="{BB962C8B-B14F-4D97-AF65-F5344CB8AC3E}">
        <p14:creationId xmlns:p14="http://schemas.microsoft.com/office/powerpoint/2010/main" val="126665810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084" y="152406"/>
            <a:ext cx="2743200" cy="5883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7484" y="152406"/>
            <a:ext cx="8026400" cy="5883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p:txBody>
          <a:bodyPr/>
          <a:lstStyle>
            <a:lvl1pPr eaLnBrk="1" hangingPunct="1">
              <a:defRPr>
                <a:latin typeface="Arial" pitchFamily="34" charset="0"/>
              </a:defRPr>
            </a:lvl1pPr>
          </a:lstStyle>
          <a:p>
            <a:pPr>
              <a:defRPr/>
            </a:pPr>
            <a:fld id="{E2738D68-A476-47A6-A8C7-E5A8305BB04C}" type="slidenum">
              <a:rPr lang="en-US"/>
              <a:pPr>
                <a:defRPr/>
              </a:pPr>
              <a:t>‹#›</a:t>
            </a:fld>
            <a:endParaRPr lang="en-US" dirty="0"/>
          </a:p>
        </p:txBody>
      </p:sp>
    </p:spTree>
    <p:extLst>
      <p:ext uri="{BB962C8B-B14F-4D97-AF65-F5344CB8AC3E}">
        <p14:creationId xmlns:p14="http://schemas.microsoft.com/office/powerpoint/2010/main" val="377380985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42439" y="152406"/>
            <a:ext cx="9927167" cy="762000"/>
          </a:xfrm>
        </p:spPr>
        <p:txBody>
          <a:bodyPr/>
          <a:lstStyle/>
          <a:p>
            <a:r>
              <a:rPr lang="en-US"/>
              <a:t>Click to edit Master title style</a:t>
            </a:r>
          </a:p>
        </p:txBody>
      </p:sp>
      <p:sp>
        <p:nvSpPr>
          <p:cNvPr id="3" name="Content Placeholder 2"/>
          <p:cNvSpPr>
            <a:spLocks noGrp="1"/>
          </p:cNvSpPr>
          <p:nvPr>
            <p:ph sz="half" idx="1"/>
          </p:nvPr>
        </p:nvSpPr>
        <p:spPr>
          <a:xfrm>
            <a:off x="842439" y="1143000"/>
            <a:ext cx="527261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318257" y="1143007"/>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318257" y="3810004"/>
            <a:ext cx="5272617"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9288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or section divider - accent 1B">
    <p:spTree>
      <p:nvGrpSpPr>
        <p:cNvPr id="1" name=""/>
        <p:cNvGrpSpPr/>
        <p:nvPr/>
      </p:nvGrpSpPr>
      <p:grpSpPr>
        <a:xfrm>
          <a:off x="0" y="0"/>
          <a:ext cx="0" cy="0"/>
          <a:chOff x="0" y="0"/>
          <a:chExt cx="0" cy="0"/>
        </a:xfrm>
      </p:grpSpPr>
      <p:sp>
        <p:nvSpPr>
          <p:cNvPr id="13" name="Rectangle 12"/>
          <p:cNvSpPr/>
          <p:nvPr userDrawn="1"/>
        </p:nvSpPr>
        <p:spPr bwMode="auto">
          <a:xfrm>
            <a:off x="5994400" y="6412830"/>
            <a:ext cx="5689600" cy="29278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93264" tIns="154610" rIns="193264" bIns="154610" numCol="1" spcCol="0" rtlCol="0" fromWordArt="0" anchor="t" anchorCtr="0" forceAA="0" compatLnSpc="1">
            <a:prstTxWarp prst="textNoShape">
              <a:avLst/>
            </a:prstTxWarp>
            <a:noAutofit/>
          </a:bodyPr>
          <a:lstStyle/>
          <a:p>
            <a:pPr algn="ctr" defTabSz="985377" fontAlgn="base">
              <a:lnSpc>
                <a:spcPct val="90000"/>
              </a:lnSpc>
              <a:spcBef>
                <a:spcPct val="0"/>
              </a:spcBef>
              <a:spcAft>
                <a:spcPct val="0"/>
              </a:spcAft>
            </a:pPr>
            <a:endParaRPr lang="en-US" sz="2461"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11" name="Rectangle 10"/>
          <p:cNvSpPr/>
          <p:nvPr userDrawn="1"/>
        </p:nvSpPr>
        <p:spPr bwMode="auto">
          <a:xfrm>
            <a:off x="7531029" y="-1"/>
            <a:ext cx="4660976" cy="685800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9476" tIns="151582" rIns="189476" bIns="151582" numCol="1" spcCol="0" rtlCol="0" fromWordArt="0" anchor="t" anchorCtr="0" forceAA="0" compatLnSpc="1">
            <a:prstTxWarp prst="textNoShape">
              <a:avLst/>
            </a:prstTxWarp>
            <a:noAutofit/>
          </a:bodyPr>
          <a:lstStyle/>
          <a:p>
            <a:pPr algn="ctr" defTabSz="966065" fontAlgn="base">
              <a:lnSpc>
                <a:spcPct val="90000"/>
              </a:lnSpc>
              <a:spcBef>
                <a:spcPct val="0"/>
              </a:spcBef>
              <a:spcAft>
                <a:spcPct val="0"/>
              </a:spcAft>
            </a:pPr>
            <a:endParaRPr lang="en-US" sz="2461"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5" name="Text Placeholder 4"/>
          <p:cNvSpPr>
            <a:spLocks noGrp="1"/>
          </p:cNvSpPr>
          <p:nvPr>
            <p:ph type="body" sz="quarter" idx="12" hasCustomPrompt="1"/>
          </p:nvPr>
        </p:nvSpPr>
        <p:spPr>
          <a:xfrm>
            <a:off x="1191189" y="3877274"/>
            <a:ext cx="5819216" cy="1794661"/>
          </a:xfrm>
          <a:prstGeom prst="rect">
            <a:avLst/>
          </a:prstGeom>
          <a:noFill/>
        </p:spPr>
        <p:txBody>
          <a:bodyPr lIns="0" tIns="110843" rIns="0" bIns="110843">
            <a:noAutofit/>
          </a:bodyPr>
          <a:lstStyle>
            <a:lvl1pPr marL="0" indent="0">
              <a:spcBef>
                <a:spcPts val="0"/>
              </a:spcBef>
              <a:buNone/>
              <a:defRPr sz="2872" spc="0" baseline="0">
                <a:solidFill>
                  <a:schemeClr val="accent3"/>
                </a:solidFill>
                <a:latin typeface="+mj-lt"/>
              </a:defRPr>
            </a:lvl1pPr>
          </a:lstStyle>
          <a:p>
            <a:pPr lvl="0"/>
            <a:r>
              <a:rPr lang="en-US" dirty="0"/>
              <a:t>Speaker Name</a:t>
            </a:r>
          </a:p>
        </p:txBody>
      </p:sp>
      <p:sp>
        <p:nvSpPr>
          <p:cNvPr id="9" name="Title 1"/>
          <p:cNvSpPr>
            <a:spLocks noGrp="1"/>
          </p:cNvSpPr>
          <p:nvPr>
            <p:ph type="title" hasCustomPrompt="1"/>
          </p:nvPr>
        </p:nvSpPr>
        <p:spPr>
          <a:xfrm>
            <a:off x="1191189" y="1187627"/>
            <a:ext cx="5819216" cy="2689656"/>
          </a:xfrm>
          <a:noFill/>
        </p:spPr>
        <p:txBody>
          <a:bodyPr lIns="0" tIns="92369" rIns="0" bIns="92369" anchor="b" anchorCtr="0"/>
          <a:lstStyle>
            <a:lvl1pPr>
              <a:lnSpc>
                <a:spcPct val="90000"/>
              </a:lnSpc>
              <a:defRPr sz="5128" spc="0" baseline="0">
                <a:gradFill>
                  <a:gsLst>
                    <a:gs pos="72566">
                      <a:schemeClr val="tx2"/>
                    </a:gs>
                    <a:gs pos="35000">
                      <a:schemeClr val="tx2"/>
                    </a:gs>
                  </a:gsLst>
                  <a:lin ang="5400000" scaled="0"/>
                </a:gradFill>
              </a:defRPr>
            </a:lvl1pPr>
          </a:lstStyle>
          <a:p>
            <a:r>
              <a:rPr lang="en-US" dirty="0"/>
              <a:t>Presentation title</a:t>
            </a:r>
          </a:p>
        </p:txBody>
      </p:sp>
      <p:sp>
        <p:nvSpPr>
          <p:cNvPr id="2" name="Slide Number Placeholder 1"/>
          <p:cNvSpPr>
            <a:spLocks noGrp="1"/>
          </p:cNvSpPr>
          <p:nvPr>
            <p:ph type="sldNum" sz="quarter" idx="13"/>
          </p:nvPr>
        </p:nvSpPr>
        <p:spPr/>
        <p:txBody>
          <a:bodyPr/>
          <a:lstStyle>
            <a:lvl1pPr>
              <a:defRPr>
                <a:solidFill>
                  <a:schemeClr val="bg1"/>
                </a:solidFill>
              </a:defRPr>
            </a:lvl1pPr>
          </a:lstStyle>
          <a:p>
            <a:fld id="{F18F5FCC-583C-47C6-9953-2F6AD74D46AE}" type="slidenum">
              <a:rPr lang="en-US" smtClean="0">
                <a:solidFill>
                  <a:srgbClr val="FFFFFF"/>
                </a:solidFill>
              </a:rPr>
              <a:pPr/>
              <a:t>‹#›</a:t>
            </a:fld>
            <a:endParaRPr lang="en-US" dirty="0">
              <a:solidFill>
                <a:srgbClr val="FFFFFF"/>
              </a:solidFill>
            </a:endParaRPr>
          </a:p>
        </p:txBody>
      </p:sp>
      <p:pic>
        <p:nvPicPr>
          <p:cNvPr id="14" name="Picture 13" descr="Optum_RGB_PPT"/>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03" y="5867407"/>
            <a:ext cx="2058146" cy="64818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95887" y="6315818"/>
            <a:ext cx="2285049" cy="21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33444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sz="1231">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112172924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4" y="1104913"/>
            <a:ext cx="7440388" cy="2735839"/>
          </a:xfrm>
        </p:spPr>
        <p:txBody>
          <a:bodyPr anchor="b"/>
          <a:lstStyle>
            <a:lvl1pPr algn="l">
              <a:defRPr sz="3384"/>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4" y="3924308"/>
            <a:ext cx="7440388" cy="974271"/>
          </a:xfrm>
        </p:spPr>
        <p:txBody>
          <a:bodyPr/>
          <a:lstStyle>
            <a:lvl1pPr marL="0" indent="0" algn="l">
              <a:buNone/>
              <a:defRPr sz="2154">
                <a:solidFill>
                  <a:schemeClr val="tx1"/>
                </a:solidFill>
              </a:defRPr>
            </a:lvl1pPr>
            <a:lvl2pPr marL="362355" indent="0" algn="ctr">
              <a:buNone/>
              <a:defRPr sz="1538"/>
            </a:lvl2pPr>
            <a:lvl3pPr marL="724709" indent="0" algn="ctr">
              <a:buNone/>
              <a:defRPr sz="1436"/>
            </a:lvl3pPr>
            <a:lvl4pPr marL="1087066" indent="0" algn="ctr">
              <a:buNone/>
              <a:defRPr sz="1231"/>
            </a:lvl4pPr>
            <a:lvl5pPr marL="1449421" indent="0" algn="ctr">
              <a:buNone/>
              <a:defRPr sz="1231"/>
            </a:lvl5pPr>
            <a:lvl6pPr marL="1811778" indent="0" algn="ctr">
              <a:buNone/>
              <a:defRPr sz="1231"/>
            </a:lvl6pPr>
            <a:lvl7pPr marL="2174130" indent="0" algn="ctr">
              <a:buNone/>
              <a:defRPr sz="1231"/>
            </a:lvl7pPr>
            <a:lvl8pPr marL="2536486" indent="0" algn="ctr">
              <a:buNone/>
              <a:defRPr sz="1231"/>
            </a:lvl8pPr>
            <a:lvl9pPr marL="2898839"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5" y="4990648"/>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a:xfrm>
            <a:off x="380999" y="7386874"/>
            <a:ext cx="2743200" cy="365124"/>
          </a:xfrm>
          <a:prstGeom prst="rect">
            <a:avLst/>
          </a:prstGeom>
        </p:spPr>
        <p:txBody>
          <a:bodyPr lIns="94216" tIns="47108" rIns="94216" bIns="47108"/>
          <a:lstStyle/>
          <a:p>
            <a:endParaRPr lang="en-US" dirty="0">
              <a:solidFill>
                <a:srgbClr val="63666A"/>
              </a:solidFill>
            </a:endParaRPr>
          </a:p>
        </p:txBody>
      </p:sp>
    </p:spTree>
    <p:extLst>
      <p:ext uri="{BB962C8B-B14F-4D97-AF65-F5344CB8AC3E}">
        <p14:creationId xmlns:p14="http://schemas.microsoft.com/office/powerpoint/2010/main" val="28291731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802"/>
            <a:ext cx="1219200" cy="914400"/>
          </a:xfrm>
          <a:prstGeom prst="rect">
            <a:avLst/>
          </a:prstGeom>
          <a:noFill/>
        </p:spPr>
        <p:txBody>
          <a:bodyPr wrap="none" lIns="0" tIns="0" rIns="0" bIns="0" rtlCol="0">
            <a:noAutofit/>
          </a:bodyPr>
          <a:lstStyle/>
          <a:p>
            <a:pPr defTabSz="937533"/>
            <a:endParaRPr lang="en-US" sz="1949" dirty="0">
              <a:solidFill>
                <a:srgbClr val="53565A"/>
              </a:solidFill>
              <a:cs typeface="Arial" pitchFamily="34" charset="0"/>
            </a:endParaRPr>
          </a:p>
        </p:txBody>
      </p:sp>
      <p:sp>
        <p:nvSpPr>
          <p:cNvPr id="4" name="TextBox 3"/>
          <p:cNvSpPr txBox="1"/>
          <p:nvPr userDrawn="1"/>
        </p:nvSpPr>
        <p:spPr>
          <a:xfrm>
            <a:off x="1352209" y="1146758"/>
            <a:ext cx="1219200" cy="914400"/>
          </a:xfrm>
          <a:prstGeom prst="rect">
            <a:avLst/>
          </a:prstGeom>
          <a:noFill/>
        </p:spPr>
        <p:txBody>
          <a:bodyPr wrap="none" lIns="0" tIns="0" rIns="0" bIns="0" rtlCol="0">
            <a:noAutofit/>
          </a:bodyPr>
          <a:lstStyle/>
          <a:p>
            <a:pPr defTabSz="937533"/>
            <a:endParaRPr lang="en-US" sz="1949" dirty="0">
              <a:solidFill>
                <a:srgbClr val="53565A"/>
              </a:solidFill>
              <a:cs typeface="Arial" pitchFamily="34" charset="0"/>
            </a:endParaRPr>
          </a:p>
        </p:txBody>
      </p:sp>
      <p:sp>
        <p:nvSpPr>
          <p:cNvPr id="7" name="Title Placeholder 1"/>
          <p:cNvSpPr>
            <a:spLocks noGrp="1"/>
          </p:cNvSpPr>
          <p:nvPr>
            <p:ph type="title"/>
          </p:nvPr>
        </p:nvSpPr>
        <p:spPr>
          <a:xfrm>
            <a:off x="609600" y="579480"/>
            <a:ext cx="10972800" cy="434976"/>
          </a:xfrm>
          <a:prstGeom prst="rect">
            <a:avLst/>
          </a:prstGeom>
        </p:spPr>
        <p:txBody>
          <a:bodyPr vert="horz" lIns="91414" tIns="45707" rIns="91414" bIns="45707"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2003710479"/>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40"/>
            <a:ext cx="11216640" cy="757255"/>
          </a:xfrm>
        </p:spPr>
        <p:txBody>
          <a:bodyPr>
            <a:noAutofit/>
          </a:bodyPr>
          <a:lstStyle>
            <a:lvl1pPr marL="0" indent="0">
              <a:buNone/>
              <a:defRPr sz="2154" b="0">
                <a:solidFill>
                  <a:srgbClr val="575757"/>
                </a:solidFill>
              </a:defRPr>
            </a:lvl1pPr>
          </a:lstStyle>
          <a:p>
            <a:pPr lvl="0"/>
            <a:r>
              <a:rPr lang="en-US" dirty="0"/>
              <a:t>Click to add subtitle</a:t>
            </a:r>
          </a:p>
        </p:txBody>
      </p:sp>
      <p:sp>
        <p:nvSpPr>
          <p:cNvPr id="14" name="Title Placeholder 1"/>
          <p:cNvSpPr>
            <a:spLocks noGrp="1"/>
          </p:cNvSpPr>
          <p:nvPr>
            <p:ph type="title" hasCustomPrompt="1"/>
          </p:nvPr>
        </p:nvSpPr>
        <p:spPr>
          <a:xfrm>
            <a:off x="487680" y="295685"/>
            <a:ext cx="11216640" cy="469492"/>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114143554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 in sentence case | 1 line</a:t>
            </a:r>
          </a:p>
        </p:txBody>
      </p:sp>
      <p:sp>
        <p:nvSpPr>
          <p:cNvPr id="3" name="Date Placeholder 2"/>
          <p:cNvSpPr>
            <a:spLocks noGrp="1"/>
          </p:cNvSpPr>
          <p:nvPr>
            <p:ph type="dt" sz="half" idx="10"/>
          </p:nvPr>
        </p:nvSpPr>
        <p:spPr/>
        <p:txBody>
          <a:bodyPr/>
          <a:lstStyle/>
          <a:p>
            <a:fld id="{9BD1AE46-959B-3A40-A449-10D5E9AFE6CE}"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299" y="1861458"/>
            <a:ext cx="1697450" cy="1307592"/>
          </a:xfrm>
          <a:solidFill>
            <a:schemeClr val="tx2"/>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299" y="3223759"/>
            <a:ext cx="1697450" cy="1307592"/>
          </a:xfrm>
          <a:solidFill>
            <a:schemeClr val="accent2"/>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299" y="4586062"/>
            <a:ext cx="1697450" cy="1307592"/>
          </a:xfrm>
          <a:solidFill>
            <a:schemeClr val="accent4"/>
          </a:solidFill>
        </p:spPr>
        <p:txBody>
          <a:bodyPr lIns="132311" rIns="17642"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18206" y="1861457"/>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18206" y="3242810"/>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18206" y="4624163"/>
            <a:ext cx="9489168" cy="1280160"/>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5953303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 in sentence case | 1 line</a:t>
            </a:r>
          </a:p>
        </p:txBody>
      </p:sp>
      <p:sp>
        <p:nvSpPr>
          <p:cNvPr id="3" name="Date Placeholder 2"/>
          <p:cNvSpPr>
            <a:spLocks noGrp="1"/>
          </p:cNvSpPr>
          <p:nvPr>
            <p:ph type="dt" sz="half" idx="10"/>
          </p:nvPr>
        </p:nvSpPr>
        <p:spPr/>
        <p:txBody>
          <a:bodyPr/>
          <a:lstStyle/>
          <a:p>
            <a:fld id="{0B76C33D-7178-A941-B245-FA9A1EA00B5F}"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0" y="1861456"/>
            <a:ext cx="1700784" cy="987552"/>
          </a:xfrm>
          <a:solidFill>
            <a:schemeClr val="tx2"/>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0" y="2887905"/>
            <a:ext cx="1700784" cy="987552"/>
          </a:xfrm>
          <a:solidFill>
            <a:schemeClr val="accent2"/>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0" y="3914355"/>
            <a:ext cx="1700784" cy="987552"/>
          </a:xfrm>
          <a:solidFill>
            <a:schemeClr val="accent4"/>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279650" y="1861456"/>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279650" y="2888302"/>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283278" y="3914355"/>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0" y="4940801"/>
            <a:ext cx="1700784" cy="987552"/>
          </a:xfrm>
          <a:solidFill>
            <a:schemeClr val="accent1"/>
          </a:solidFill>
        </p:spPr>
        <p:txBody>
          <a:bodyPr lIns="132311" anchor="ctr"/>
          <a:lstStyle>
            <a:lvl1pPr algn="l">
              <a:lnSpc>
                <a:spcPct val="90000"/>
              </a:lnSpc>
              <a:spcBef>
                <a:spcPts val="0"/>
              </a:spcBef>
              <a:spcAft>
                <a:spcPts val="0"/>
              </a:spcAft>
              <a:defRPr sz="1231">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283278" y="4940405"/>
            <a:ext cx="9527723" cy="987552"/>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8026647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 in sentence case | 1 line</a:t>
            </a:r>
          </a:p>
        </p:txBody>
      </p:sp>
      <p:sp>
        <p:nvSpPr>
          <p:cNvPr id="3" name="Date Placeholder 2"/>
          <p:cNvSpPr>
            <a:spLocks noGrp="1"/>
          </p:cNvSpPr>
          <p:nvPr>
            <p:ph type="dt" sz="half" idx="10"/>
          </p:nvPr>
        </p:nvSpPr>
        <p:spPr/>
        <p:txBody>
          <a:bodyPr/>
          <a:lstStyle/>
          <a:p>
            <a:fld id="{CF2C9496-67E8-814E-8D7E-5030D6468F6C}"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495304" y="1861456"/>
            <a:ext cx="1050471" cy="768096"/>
          </a:xfrm>
          <a:solidFill>
            <a:schemeClr val="tx2"/>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495304" y="2681880"/>
            <a:ext cx="1050471" cy="768096"/>
          </a:xfrm>
          <a:solidFill>
            <a:schemeClr val="accent2"/>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495304" y="3502304"/>
            <a:ext cx="1050471" cy="768096"/>
          </a:xfrm>
          <a:solidFill>
            <a:schemeClr val="accent4"/>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1629233" y="1861456"/>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1632860" y="2679568"/>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1632860" y="3497680"/>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495304" y="4322728"/>
            <a:ext cx="1050471" cy="768096"/>
          </a:xfrm>
          <a:solidFill>
            <a:schemeClr val="accent1"/>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1629233" y="4315792"/>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495304" y="5143151"/>
            <a:ext cx="1050471" cy="768096"/>
          </a:xfrm>
          <a:solidFill>
            <a:srgbClr val="A22B38"/>
          </a:solidFill>
        </p:spPr>
        <p:txBody>
          <a:bodyPr lIns="44103" rIns="17642" anchor="ctr"/>
          <a:lstStyle>
            <a:lvl1pPr algn="l">
              <a:lnSpc>
                <a:spcPct val="90000"/>
              </a:lnSpc>
              <a:spcBef>
                <a:spcPts val="0"/>
              </a:spcBef>
              <a:spcAft>
                <a:spcPts val="0"/>
              </a:spcAft>
              <a:defRPr sz="923">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1632860" y="5133905"/>
            <a:ext cx="10178143" cy="768096"/>
          </a:xfrm>
        </p:spPr>
        <p:txBody>
          <a:bodyPr/>
          <a:lstStyle>
            <a:lvl1pPr>
              <a:defRPr sz="1744"/>
            </a:lvl1pPr>
            <a:lvl2pPr>
              <a:defRPr sz="1538"/>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28825451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w/photo | Type insightful headline in sentence case | 1 line</a:t>
            </a:r>
          </a:p>
        </p:txBody>
      </p:sp>
      <p:sp>
        <p:nvSpPr>
          <p:cNvPr id="3" name="Date Placeholder 2"/>
          <p:cNvSpPr>
            <a:spLocks noGrp="1"/>
          </p:cNvSpPr>
          <p:nvPr>
            <p:ph type="dt" sz="half" idx="10"/>
          </p:nvPr>
        </p:nvSpPr>
        <p:spPr/>
        <p:txBody>
          <a:bodyPr/>
          <a:lstStyle/>
          <a:p>
            <a:fld id="{FFD86AB2-76A9-E34E-A446-267C7AE5F892}"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7"/>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3242810"/>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4624163"/>
            <a:ext cx="7429501" cy="1280160"/>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Picture Placeholder 7">
            <a:extLst>
              <a:ext uri="{FF2B5EF4-FFF2-40B4-BE49-F238E27FC236}">
                <a16:creationId xmlns:a16="http://schemas.microsoft.com/office/drawing/2014/main" id="{197EC4EA-E5E8-44D0-9F07-91A93F17A783}"/>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16545274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4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w/photo | Type insightful headline in sentence case | 1 line</a:t>
            </a:r>
          </a:p>
        </p:txBody>
      </p:sp>
      <p:sp>
        <p:nvSpPr>
          <p:cNvPr id="3" name="Date Placeholder 2"/>
          <p:cNvSpPr>
            <a:spLocks noGrp="1"/>
          </p:cNvSpPr>
          <p:nvPr>
            <p:ph type="dt" sz="half" idx="10"/>
          </p:nvPr>
        </p:nvSpPr>
        <p:spPr/>
        <p:txBody>
          <a:bodyPr/>
          <a:lstStyle/>
          <a:p>
            <a:fld id="{33459302-CCAA-534E-8783-C6B48FB3FB03}"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9"/>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2889431"/>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3917407"/>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2" y="4945380"/>
            <a:ext cx="7429501" cy="960121"/>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2" name="Picture Placeholder 7">
            <a:extLst>
              <a:ext uri="{FF2B5EF4-FFF2-40B4-BE49-F238E27FC236}">
                <a16:creationId xmlns:a16="http://schemas.microsoft.com/office/drawing/2014/main" id="{9FCAFCC1-B988-40D7-A97B-9C6A91DB0F19}"/>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63075660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5 Row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w/photo | Type insightful headline in sentence case | 1 line</a:t>
            </a:r>
          </a:p>
        </p:txBody>
      </p:sp>
      <p:sp>
        <p:nvSpPr>
          <p:cNvPr id="3" name="Date Placeholder 2"/>
          <p:cNvSpPr>
            <a:spLocks noGrp="1"/>
          </p:cNvSpPr>
          <p:nvPr>
            <p:ph type="dt" sz="half" idx="10"/>
          </p:nvPr>
        </p:nvSpPr>
        <p:spPr/>
        <p:txBody>
          <a:bodyPr/>
          <a:lstStyle/>
          <a:p>
            <a:fld id="{8CE7CD94-6250-9C42-B0DE-1F79F6C18443}" type="datetime1">
              <a:rPr lang="en-US" smtClean="0">
                <a:solidFill>
                  <a:srgbClr val="55565A">
                    <a:tint val="75000"/>
                  </a:srgbClr>
                </a:solidFill>
              </a:rPr>
              <a:pPr/>
              <a:t>3/25/2022</a:t>
            </a:fld>
            <a:endParaRPr lang="en-US" dirty="0">
              <a:solidFill>
                <a:srgbClr val="55565A">
                  <a:tint val="75000"/>
                </a:srgbClr>
              </a:solidFill>
            </a:endParaRPr>
          </a:p>
        </p:txBody>
      </p:sp>
      <p:sp>
        <p:nvSpPr>
          <p:cNvPr id="4" name="Footer Placeholder 3"/>
          <p:cNvSpPr>
            <a:spLocks noGrp="1"/>
          </p:cNvSpPr>
          <p:nvPr>
            <p:ph type="ftr" sz="quarter" idx="11"/>
          </p:nvPr>
        </p:nvSpPr>
        <p:spPr/>
        <p:txBody>
          <a:bodyPr/>
          <a:lstStyle/>
          <a:p>
            <a:r>
              <a:rPr lang="en-US" dirty="0">
                <a:solidFill>
                  <a:srgbClr val="55565A">
                    <a:tint val="75000"/>
                  </a:srgbClr>
                </a:solidFill>
              </a:rPr>
              <a:t>Confidential property of Optum. Do not distribute or reproduce without express permission from Optum.</a:t>
            </a:r>
          </a:p>
        </p:txBody>
      </p:sp>
      <p:sp>
        <p:nvSpPr>
          <p:cNvPr id="5" name="Slide Number Placeholder 4"/>
          <p:cNvSpPr>
            <a:spLocks noGrp="1"/>
          </p:cNvSpPr>
          <p:nvPr>
            <p:ph type="sldNum" sz="quarter" idx="12"/>
          </p:nvPr>
        </p:nvSpPr>
        <p:spPr/>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6" name="Text Placeholder 7"/>
          <p:cNvSpPr>
            <a:spLocks noGrp="1"/>
          </p:cNvSpPr>
          <p:nvPr>
            <p:ph type="body" sz="quarter" idx="13" hasCustomPrompt="1"/>
          </p:nvPr>
        </p:nvSpPr>
        <p:spPr>
          <a:xfrm>
            <a:off x="495301" y="1118283"/>
            <a:ext cx="11315701" cy="492125"/>
          </a:xfrm>
        </p:spPr>
        <p:txBody>
          <a:bodyPr/>
          <a:lstStyle>
            <a:lvl1pPr>
              <a:defRPr sz="2461">
                <a:solidFill>
                  <a:schemeClr val="accent4"/>
                </a:solidFill>
              </a:defRPr>
            </a:lvl1pPr>
          </a:lstStyle>
          <a:p>
            <a:pPr lvl="0"/>
            <a:r>
              <a:rPr lang="en-US" dirty="0"/>
              <a:t>Use this space for one line subhead if needed | One line</a:t>
            </a:r>
          </a:p>
        </p:txBody>
      </p:sp>
      <p:sp>
        <p:nvSpPr>
          <p:cNvPr id="9" name="Text Placeholder 8"/>
          <p:cNvSpPr>
            <a:spLocks noGrp="1"/>
          </p:cNvSpPr>
          <p:nvPr>
            <p:ph type="body" sz="quarter" idx="18" hasCustomPrompt="1"/>
          </p:nvPr>
        </p:nvSpPr>
        <p:spPr>
          <a:xfrm>
            <a:off x="495302" y="1861458"/>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495302" y="2696209"/>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495302" y="3530961"/>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1" name="Text Placeholder 8"/>
          <p:cNvSpPr>
            <a:spLocks noGrp="1"/>
          </p:cNvSpPr>
          <p:nvPr>
            <p:ph type="body" sz="quarter" idx="22" hasCustomPrompt="1"/>
          </p:nvPr>
        </p:nvSpPr>
        <p:spPr>
          <a:xfrm>
            <a:off x="495302" y="4365714"/>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3" name="Text Placeholder 8"/>
          <p:cNvSpPr>
            <a:spLocks noGrp="1"/>
          </p:cNvSpPr>
          <p:nvPr>
            <p:ph type="body" sz="quarter" idx="23" hasCustomPrompt="1"/>
          </p:nvPr>
        </p:nvSpPr>
        <p:spPr>
          <a:xfrm>
            <a:off x="495302" y="5200468"/>
            <a:ext cx="7429501" cy="732245"/>
          </a:xfrm>
          <a:solidFill>
            <a:schemeClr val="accent5">
              <a:lumMod val="40000"/>
              <a:lumOff val="60000"/>
            </a:schemeClr>
          </a:solidFill>
        </p:spPr>
        <p:txBody>
          <a:bodyPr lIns="88207" tIns="88207"/>
          <a:lstStyle>
            <a:lvl1pPr>
              <a:defRPr sz="1744">
                <a:solidFill>
                  <a:schemeClr val="tx1"/>
                </a:solidFill>
              </a:defRPr>
            </a:lvl1pPr>
            <a:lvl2pPr>
              <a:defRPr sz="1538">
                <a:solidFill>
                  <a:schemeClr val="tx1"/>
                </a:solidFill>
              </a:defRPr>
            </a:lvl2pPr>
          </a:lstStyle>
          <a:p>
            <a:pPr lvl="0"/>
            <a:r>
              <a:rPr lang="en-US" dirty="0"/>
              <a:t>Level 1 text is gray 18 pt, hit return then Tab to get to level 2 – 16 pt gray</a:t>
            </a:r>
          </a:p>
          <a:p>
            <a:pPr lvl="1"/>
            <a:r>
              <a:rPr lang="en-US" dirty="0"/>
              <a:t>Second level</a:t>
            </a:r>
          </a:p>
        </p:txBody>
      </p:sp>
      <p:sp>
        <p:nvSpPr>
          <p:cNvPr id="15" name="Picture Placeholder 7">
            <a:extLst>
              <a:ext uri="{FF2B5EF4-FFF2-40B4-BE49-F238E27FC236}">
                <a16:creationId xmlns:a16="http://schemas.microsoft.com/office/drawing/2014/main" id="{C54D5A4F-E02F-439F-9BD1-83F4D6C5E4B2}"/>
              </a:ext>
            </a:extLst>
          </p:cNvPr>
          <p:cNvSpPr>
            <a:spLocks noGrp="1"/>
          </p:cNvSpPr>
          <p:nvPr>
            <p:ph type="pic" sz="quarter" idx="21" hasCustomPrompt="1"/>
          </p:nvPr>
        </p:nvSpPr>
        <p:spPr>
          <a:xfrm>
            <a:off x="8012115" y="1862139"/>
            <a:ext cx="3795712" cy="4041775"/>
          </a:xfrm>
          <a:blipFill>
            <a:blip r:embed="rId2" cstate="email">
              <a:extLst>
                <a:ext uri="{28A0092B-C50C-407E-A947-70E740481C1C}">
                  <a14:useLocalDpi xmlns:a14="http://schemas.microsoft.com/office/drawing/2010/main"/>
                </a:ext>
              </a:extLst>
            </a:blip>
            <a:stretch>
              <a:fillRect r="636"/>
            </a:stretch>
          </a:blipFill>
        </p:spPr>
        <p:txBody>
          <a:bodyPr tIns="441035"/>
          <a:lstStyle>
            <a:lvl1pPr algn="ctr">
              <a:defRPr>
                <a:solidFill>
                  <a:schemeClr val="accent2"/>
                </a:solidFill>
              </a:defRPr>
            </a:lvl1pPr>
          </a:lstStyle>
          <a:p>
            <a:r>
              <a:rPr lang="en-US" dirty="0"/>
              <a:t> </a:t>
            </a:r>
          </a:p>
        </p:txBody>
      </p:sp>
    </p:spTree>
    <p:extLst>
      <p:ext uri="{BB962C8B-B14F-4D97-AF65-F5344CB8AC3E}">
        <p14:creationId xmlns:p14="http://schemas.microsoft.com/office/powerpoint/2010/main" val="12416205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FCD8810C-D46D-A245-A371-215590C4D444}" type="datetime1">
              <a:rPr lang="en-US" smtClean="0">
                <a:solidFill>
                  <a:srgbClr val="55565A">
                    <a:tint val="75000"/>
                  </a:srgbClr>
                </a:solidFill>
              </a:rPr>
              <a:pPr/>
              <a:t>3/25/2022</a:t>
            </a:fld>
            <a:endParaRPr lang="en-US" dirty="0">
              <a:solidFill>
                <a:srgbClr val="55565A">
                  <a:tint val="75000"/>
                </a:srgbClr>
              </a:solidFill>
            </a:endParaRPr>
          </a:p>
        </p:txBody>
      </p:sp>
      <p:sp>
        <p:nvSpPr>
          <p:cNvPr id="3" name="Footer Placeholder 2"/>
          <p:cNvSpPr>
            <a:spLocks noGrp="1"/>
          </p:cNvSpPr>
          <p:nvPr>
            <p:ph type="ftr" sz="quarter" idx="11"/>
          </p:nvPr>
        </p:nvSpPr>
        <p:spPr bwMode="gray"/>
        <p:txBody>
          <a:bodyPr/>
          <a:lstStyle/>
          <a:p>
            <a:r>
              <a:rPr lang="en-US" dirty="0">
                <a:solidFill>
                  <a:srgbClr val="55565A">
                    <a:tint val="75000"/>
                  </a:srgbClr>
                </a:solidFill>
              </a:rPr>
              <a:t>Confidential property of Optum. Do not distribute or reproduce without express permission from Optum.</a:t>
            </a: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
        <p:nvSpPr>
          <p:cNvPr id="7" name="Text Placeholder 6"/>
          <p:cNvSpPr>
            <a:spLocks noGrp="1"/>
          </p:cNvSpPr>
          <p:nvPr>
            <p:ph type="body" sz="quarter" idx="13" hasCustomPrompt="1"/>
          </p:nvPr>
        </p:nvSpPr>
        <p:spPr bwMode="gray">
          <a:xfrm>
            <a:off x="4513263" y="2975655"/>
            <a:ext cx="3165475" cy="609373"/>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266283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2" y="273050"/>
            <a:ext cx="4011084" cy="1162050"/>
          </a:xfrm>
        </p:spPr>
        <p:txBody>
          <a:bodyPr/>
          <a:lstStyle>
            <a:lvl1pPr algn="l">
              <a:defRPr sz="2154" b="1"/>
            </a:lvl1pPr>
          </a:lstStyle>
          <a:p>
            <a:r>
              <a:rPr lang="en-US"/>
              <a:t>Click to edit Master title style</a:t>
            </a:r>
          </a:p>
        </p:txBody>
      </p:sp>
      <p:sp>
        <p:nvSpPr>
          <p:cNvPr id="3" name="Content Placeholder 2"/>
          <p:cNvSpPr>
            <a:spLocks noGrp="1"/>
          </p:cNvSpPr>
          <p:nvPr>
            <p:ph idx="1"/>
          </p:nvPr>
        </p:nvSpPr>
        <p:spPr>
          <a:xfrm>
            <a:off x="4766735" y="273053"/>
            <a:ext cx="6815668" cy="5853112"/>
          </a:xfrm>
        </p:spPr>
        <p:txBody>
          <a:bodyPr/>
          <a:lstStyle>
            <a:lvl1pPr>
              <a:defRPr sz="3384"/>
            </a:lvl1pPr>
            <a:lvl2pPr>
              <a:defRPr sz="2872"/>
            </a:lvl2pPr>
            <a:lvl3pPr>
              <a:defRPr sz="2461"/>
            </a:lvl3pPr>
            <a:lvl4pPr>
              <a:defRPr sz="2154"/>
            </a:lvl4pPr>
            <a:lvl5pPr>
              <a:defRPr sz="2154"/>
            </a:lvl5pPr>
            <a:lvl6pPr>
              <a:defRPr sz="2154"/>
            </a:lvl6pPr>
            <a:lvl7pPr>
              <a:defRPr sz="2154"/>
            </a:lvl7pPr>
            <a:lvl8pPr>
              <a:defRPr sz="2154"/>
            </a:lvl8pPr>
            <a:lvl9pPr>
              <a:defRPr sz="21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2" y="1435113"/>
            <a:ext cx="4011084" cy="4691063"/>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83234999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Orange">
    <p:spTree>
      <p:nvGrpSpPr>
        <p:cNvPr id="1" name=""/>
        <p:cNvGrpSpPr/>
        <p:nvPr/>
      </p:nvGrpSpPr>
      <p:grpSpPr>
        <a:xfrm>
          <a:off x="0" y="0"/>
          <a:ext cx="0" cy="0"/>
          <a:chOff x="0" y="0"/>
          <a:chExt cx="0" cy="0"/>
        </a:xfrm>
      </p:grpSpPr>
      <p:sp>
        <p:nvSpPr>
          <p:cNvPr id="7" name="Rectangle 6"/>
          <p:cNvSpPr/>
          <p:nvPr/>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pic>
        <p:nvPicPr>
          <p:cNvPr id="8" name="Picture 7">
            <a:extLst>
              <a:ext uri="{FF2B5EF4-FFF2-40B4-BE49-F238E27FC236}">
                <a16:creationId xmlns:a16="http://schemas.microsoft.com/office/drawing/2014/main" id="{2474B351-B70F-40D4-9AE2-195CAECD3DE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11398152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Yellow">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CA5DB066-2C57-4BDC-B3C4-D5AA4E54C31C}"/>
              </a:ext>
            </a:extLst>
          </p:cNvPr>
          <p:cNvSpPr/>
          <p:nvPr/>
        </p:nvSpPr>
        <p:spPr bwMode="gray">
          <a:xfrm>
            <a:off x="8001001" y="1"/>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7FC9A3B4-1B40-4F34-AA17-D0A2CDDEFB09}"/>
              </a:ext>
            </a:extLst>
          </p:cNvPr>
          <p:cNvSpPr/>
          <p:nvPr userDrawn="1"/>
        </p:nvSpPr>
        <p:spPr bwMode="gray">
          <a:xfrm>
            <a:off x="8001001" y="1"/>
            <a:ext cx="41910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6323795B-315D-40E0-8657-DA4CE38547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30370756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Dk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2" name="Rectangle 11">
            <a:extLst>
              <a:ext uri="{FF2B5EF4-FFF2-40B4-BE49-F238E27FC236}">
                <a16:creationId xmlns:a16="http://schemas.microsoft.com/office/drawing/2014/main" id="{D9B94BD7-F6CB-4633-B827-DCC8BE5FE864}"/>
              </a:ext>
            </a:extLst>
          </p:cNvPr>
          <p:cNvSpPr/>
          <p:nvPr/>
        </p:nvSpPr>
        <p:spPr bwMode="gray">
          <a:xfrm>
            <a:off x="8001001" y="1"/>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B70C7A8F-AE53-4820-A109-E17355C4C028}"/>
              </a:ext>
            </a:extLst>
          </p:cNvPr>
          <p:cNvSpPr/>
          <p:nvPr userDrawn="1"/>
        </p:nvSpPr>
        <p:spPr bwMode="gray">
          <a:xfrm>
            <a:off x="8001001" y="1"/>
            <a:ext cx="4191000" cy="68580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C240E585-40DF-4776-A7CC-4AAC028AA20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16244370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secHead" preserve="1">
  <p:cSld name="Title or Section Header - Med Gra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1828801"/>
            <a:ext cx="7178221" cy="21288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3" y="4122058"/>
            <a:ext cx="7178221"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11" name="Rectangle 10">
            <a:extLst>
              <a:ext uri="{FF2B5EF4-FFF2-40B4-BE49-F238E27FC236}">
                <a16:creationId xmlns:a16="http://schemas.microsoft.com/office/drawing/2014/main" id="{23B694CC-B592-44F3-8181-C62CCD2755B7}"/>
              </a:ext>
            </a:extLst>
          </p:cNvPr>
          <p:cNvSpPr/>
          <p:nvPr/>
        </p:nvSpPr>
        <p:spPr bwMode="gray">
          <a:xfrm>
            <a:off x="8001001" y="1"/>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7" name="Rectangle 6">
            <a:extLst>
              <a:ext uri="{FF2B5EF4-FFF2-40B4-BE49-F238E27FC236}">
                <a16:creationId xmlns:a16="http://schemas.microsoft.com/office/drawing/2014/main" id="{61BC29CE-FDE1-4EE7-87CF-02422434B872}"/>
              </a:ext>
            </a:extLst>
          </p:cNvPr>
          <p:cNvSpPr/>
          <p:nvPr userDrawn="1"/>
        </p:nvSpPr>
        <p:spPr bwMode="gray">
          <a:xfrm>
            <a:off x="8001001" y="1"/>
            <a:ext cx="4191000" cy="6858000"/>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8" name="Picture 7">
            <a:extLst>
              <a:ext uri="{FF2B5EF4-FFF2-40B4-BE49-F238E27FC236}">
                <a16:creationId xmlns:a16="http://schemas.microsoft.com/office/drawing/2014/main" id="{839E92DE-FB09-4887-9870-C8EA7C39077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157518635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p:cSld name="Section Header - Customized Photo">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1" y="1104904"/>
            <a:ext cx="5378450" cy="2852737"/>
          </a:xfrm>
        </p:spPr>
        <p:txBody>
          <a:bodyPr anchor="b"/>
          <a:lstStyle>
            <a:lvl1pPr>
              <a:defRPr sz="4718"/>
            </a:lvl1pPr>
          </a:lstStyle>
          <a:p>
            <a:r>
              <a:rPr lang="en-US" dirty="0"/>
              <a:t>Section title in sentence case </a:t>
            </a:r>
          </a:p>
        </p:txBody>
      </p:sp>
      <p:sp>
        <p:nvSpPr>
          <p:cNvPr id="3" name="Text Placeholder 2"/>
          <p:cNvSpPr>
            <a:spLocks noGrp="1"/>
          </p:cNvSpPr>
          <p:nvPr>
            <p:ph type="body" idx="1" hasCustomPrompt="1"/>
          </p:nvPr>
        </p:nvSpPr>
        <p:spPr bwMode="gray">
          <a:xfrm>
            <a:off x="514351" y="4122058"/>
            <a:ext cx="5378450" cy="1783443"/>
          </a:xfrm>
        </p:spPr>
        <p:txBody>
          <a:bodyPr/>
          <a:lstStyle>
            <a:lvl1pPr marL="0" indent="0">
              <a:buNone/>
              <a:defRPr sz="276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Subhead if needed or speaker name </a:t>
            </a:r>
          </a:p>
        </p:txBody>
      </p:sp>
      <p:sp>
        <p:nvSpPr>
          <p:cNvPr id="5" name="Picture Placeholder 4"/>
          <p:cNvSpPr>
            <a:spLocks noGrp="1"/>
          </p:cNvSpPr>
          <p:nvPr>
            <p:ph type="pic" sz="quarter" idx="10" hasCustomPrompt="1"/>
          </p:nvPr>
        </p:nvSpPr>
        <p:spPr bwMode="gray">
          <a:xfrm>
            <a:off x="6134102" y="1"/>
            <a:ext cx="6057901" cy="6858000"/>
          </a:xfrm>
          <a:blipFill>
            <a:blip r:embed="rId2" cstate="email">
              <a:extLst>
                <a:ext uri="{28A0092B-C50C-407E-A947-70E740481C1C}">
                  <a14:useLocalDpi xmlns:a14="http://schemas.microsoft.com/office/drawing/2010/main"/>
                </a:ext>
              </a:extLst>
            </a:blip>
            <a:stretch>
              <a:fillRect/>
            </a:stretch>
          </a:blipFill>
        </p:spPr>
        <p:txBody>
          <a:bodyPr lIns="882069" rIns="882069" anchor="ctr"/>
          <a:lstStyle>
            <a:lvl1pPr algn="ctr">
              <a:defRPr>
                <a:solidFill>
                  <a:schemeClr val="accent2"/>
                </a:solidFill>
              </a:defRPr>
            </a:lvl1pPr>
          </a:lstStyle>
          <a:p>
            <a:r>
              <a:rPr lang="en-US" dirty="0"/>
              <a:t> </a:t>
            </a:r>
          </a:p>
        </p:txBody>
      </p:sp>
      <p:pic>
        <p:nvPicPr>
          <p:cNvPr id="7" name="Picture 6">
            <a:extLst>
              <a:ext uri="{FF2B5EF4-FFF2-40B4-BE49-F238E27FC236}">
                <a16:creationId xmlns:a16="http://schemas.microsoft.com/office/drawing/2014/main" id="{463490F0-33E6-40B1-9A45-00D99AF7321C}"/>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1355022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375658" y="2286002"/>
            <a:ext cx="5440690" cy="2286004"/>
          </a:xfrm>
          <a:prstGeom prst="rect">
            <a:avLst/>
          </a:prstGeom>
        </p:spPr>
      </p:pic>
      <p:sp>
        <p:nvSpPr>
          <p:cNvPr id="2" name="Date Placeholder 1"/>
          <p:cNvSpPr>
            <a:spLocks noGrp="1"/>
          </p:cNvSpPr>
          <p:nvPr>
            <p:ph type="dt" sz="half" idx="10"/>
          </p:nvPr>
        </p:nvSpPr>
        <p:spPr bwMode="gray"/>
        <p:txBody>
          <a:bodyPr/>
          <a:lstStyle/>
          <a:p>
            <a:fld id="{00AF8D2C-76F0-D549-A0B8-B671FEC30492}" type="datetime1">
              <a:rPr lang="en-US" smtClean="0">
                <a:solidFill>
                  <a:srgbClr val="55565A">
                    <a:tint val="75000"/>
                  </a:srgbClr>
                </a:solidFill>
              </a:rPr>
              <a:pPr/>
              <a:t>3/25/2022</a:t>
            </a:fld>
            <a:endParaRPr lang="en-US" dirty="0">
              <a:solidFill>
                <a:srgbClr val="55565A">
                  <a:tint val="75000"/>
                </a:srgbClr>
              </a:solidFill>
            </a:endParaRPr>
          </a:p>
        </p:txBody>
      </p:sp>
      <p:sp>
        <p:nvSpPr>
          <p:cNvPr id="4" name="Slide Number Placeholder 3"/>
          <p:cNvSpPr>
            <a:spLocks noGrp="1"/>
          </p:cNvSpPr>
          <p:nvPr>
            <p:ph type="sldNum" sz="quarter" idx="12"/>
          </p:nvPr>
        </p:nvSpPr>
        <p:spPr bwMode="gray"/>
        <p:txBody>
          <a:bodyPr/>
          <a:lstStyle/>
          <a:p>
            <a:fld id="{3310D8EA-3107-4873-B9AB-DD7D3E79053A}" type="slidenum">
              <a:rPr lang="en-US" smtClean="0">
                <a:solidFill>
                  <a:srgbClr val="55565A">
                    <a:tint val="75000"/>
                  </a:srgbClr>
                </a:solidFill>
              </a:rPr>
              <a:pPr/>
              <a:t>‹#›</a:t>
            </a:fld>
            <a:endParaRPr lang="en-US" dirty="0">
              <a:solidFill>
                <a:srgbClr val="55565A">
                  <a:tint val="75000"/>
                </a:srgbClr>
              </a:solidFill>
            </a:endParaRPr>
          </a:p>
        </p:txBody>
      </p:sp>
    </p:spTree>
    <p:extLst>
      <p:ext uri="{BB962C8B-B14F-4D97-AF65-F5344CB8AC3E}">
        <p14:creationId xmlns:p14="http://schemas.microsoft.com/office/powerpoint/2010/main" val="19219286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14353" y="3904347"/>
            <a:ext cx="7178221" cy="482886"/>
          </a:xfrm>
        </p:spPr>
        <p:txBody>
          <a:bodyPr anchor="ctr"/>
          <a:lstStyle>
            <a:lvl1pPr>
              <a:defRPr sz="2359">
                <a:solidFill>
                  <a:schemeClr val="accent1"/>
                </a:solidFill>
              </a:defRPr>
            </a:lvl1pPr>
          </a:lstStyle>
          <a:p>
            <a:r>
              <a:rPr lang="en-US" dirty="0"/>
              <a:t>First Name Last Name</a:t>
            </a:r>
          </a:p>
        </p:txBody>
      </p:sp>
      <p:sp>
        <p:nvSpPr>
          <p:cNvPr id="3" name="Text Placeholder 2"/>
          <p:cNvSpPr>
            <a:spLocks noGrp="1"/>
          </p:cNvSpPr>
          <p:nvPr>
            <p:ph type="body" idx="1" hasCustomPrompt="1"/>
          </p:nvPr>
        </p:nvSpPr>
        <p:spPr bwMode="gray">
          <a:xfrm>
            <a:off x="514353" y="4452943"/>
            <a:ext cx="7178221" cy="484632"/>
          </a:xfrm>
        </p:spPr>
        <p:txBody>
          <a:bodyPr anchor="ctr"/>
          <a:lstStyle>
            <a:lvl1pPr marL="0" indent="0">
              <a:buNone/>
              <a:defRPr sz="235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Title</a:t>
            </a:r>
          </a:p>
        </p:txBody>
      </p:sp>
      <p:sp>
        <p:nvSpPr>
          <p:cNvPr id="4" name="TextBox 3"/>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8" name="TextBox 7"/>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9" name="Text Placeholder 2"/>
          <p:cNvSpPr>
            <a:spLocks noGrp="1"/>
          </p:cNvSpPr>
          <p:nvPr>
            <p:ph type="body" idx="10" hasCustomPrompt="1"/>
          </p:nvPr>
        </p:nvSpPr>
        <p:spPr bwMode="gray">
          <a:xfrm>
            <a:off x="514351" y="5003288"/>
            <a:ext cx="7178221" cy="484632"/>
          </a:xfrm>
        </p:spPr>
        <p:txBody>
          <a:bodyPr anchor="ctr"/>
          <a:lstStyle>
            <a:lvl1pPr marL="0" indent="0">
              <a:buNone/>
              <a:defRPr sz="2359">
                <a:solidFill>
                  <a:schemeClr val="tx1"/>
                </a:solidFill>
              </a:defRPr>
            </a:lvl1pPr>
            <a:lvl2pPr marL="452325" indent="0">
              <a:buNone/>
              <a:defRPr sz="1949">
                <a:solidFill>
                  <a:schemeClr val="tx1">
                    <a:tint val="75000"/>
                  </a:schemeClr>
                </a:solidFill>
              </a:defRPr>
            </a:lvl2pPr>
            <a:lvl3pPr marL="904650" indent="0">
              <a:buNone/>
              <a:defRPr sz="1744">
                <a:solidFill>
                  <a:schemeClr val="tx1">
                    <a:tint val="75000"/>
                  </a:schemeClr>
                </a:solidFill>
              </a:defRPr>
            </a:lvl3pPr>
            <a:lvl4pPr marL="1356976" indent="0">
              <a:buNone/>
              <a:defRPr sz="1538">
                <a:solidFill>
                  <a:schemeClr val="tx1">
                    <a:tint val="75000"/>
                  </a:schemeClr>
                </a:solidFill>
              </a:defRPr>
            </a:lvl4pPr>
            <a:lvl5pPr marL="1809300" indent="0">
              <a:buNone/>
              <a:defRPr sz="1538">
                <a:solidFill>
                  <a:schemeClr val="tx1">
                    <a:tint val="75000"/>
                  </a:schemeClr>
                </a:solidFill>
              </a:defRPr>
            </a:lvl5pPr>
            <a:lvl6pPr marL="2261627" indent="0">
              <a:buNone/>
              <a:defRPr sz="1538">
                <a:solidFill>
                  <a:schemeClr val="tx1">
                    <a:tint val="75000"/>
                  </a:schemeClr>
                </a:solidFill>
              </a:defRPr>
            </a:lvl6pPr>
            <a:lvl7pPr marL="2713951" indent="0">
              <a:buNone/>
              <a:defRPr sz="1538">
                <a:solidFill>
                  <a:schemeClr val="tx1">
                    <a:tint val="75000"/>
                  </a:schemeClr>
                </a:solidFill>
              </a:defRPr>
            </a:lvl7pPr>
            <a:lvl8pPr marL="3166277" indent="0">
              <a:buNone/>
              <a:defRPr sz="1538">
                <a:solidFill>
                  <a:schemeClr val="tx1">
                    <a:tint val="75000"/>
                  </a:schemeClr>
                </a:solidFill>
              </a:defRPr>
            </a:lvl8pPr>
            <a:lvl9pPr marL="3618603" indent="0">
              <a:buNone/>
              <a:defRPr sz="1538">
                <a:solidFill>
                  <a:schemeClr val="tx1">
                    <a:tint val="75000"/>
                  </a:schemeClr>
                </a:solidFill>
              </a:defRPr>
            </a:lvl9pPr>
          </a:lstStyle>
          <a:p>
            <a:pPr lvl="0"/>
            <a:r>
              <a:rPr lang="en-US" dirty="0"/>
              <a:t>Tel</a:t>
            </a:r>
            <a:r>
              <a:rPr lang="en-US"/>
              <a:t>: 123-456-7890</a:t>
            </a:r>
            <a:endParaRPr lang="en-US" dirty="0"/>
          </a:p>
        </p:txBody>
      </p:sp>
      <p:sp>
        <p:nvSpPr>
          <p:cNvPr id="13" name="TextBox 12"/>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4" name="TextBox 13"/>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15" name="TextBox 14"/>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6" name="TextBox 15"/>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18" name="TextBox 17">
            <a:extLst>
              <a:ext uri="{FF2B5EF4-FFF2-40B4-BE49-F238E27FC236}">
                <a16:creationId xmlns:a16="http://schemas.microsoft.com/office/drawing/2014/main" id="{3697C69B-4D50-4474-802F-EE8A4106F084}"/>
              </a:ext>
            </a:extLst>
          </p:cNvPr>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19" name="TextBox 18">
            <a:extLst>
              <a:ext uri="{FF2B5EF4-FFF2-40B4-BE49-F238E27FC236}">
                <a16:creationId xmlns:a16="http://schemas.microsoft.com/office/drawing/2014/main" id="{F8DBCD9B-C393-41E3-B75C-B8AA746A67C6}"/>
              </a:ext>
            </a:extLst>
          </p:cNvPr>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1" name="TextBox 20">
            <a:extLst>
              <a:ext uri="{FF2B5EF4-FFF2-40B4-BE49-F238E27FC236}">
                <a16:creationId xmlns:a16="http://schemas.microsoft.com/office/drawing/2014/main" id="{467D2FEC-DAF3-4875-94E0-8EBF2A513F69}"/>
              </a:ext>
            </a:extLst>
          </p:cNvPr>
          <p:cNvSpPr txBox="1"/>
          <p:nvPr/>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22" name="TextBox 21">
            <a:extLst>
              <a:ext uri="{FF2B5EF4-FFF2-40B4-BE49-F238E27FC236}">
                <a16:creationId xmlns:a16="http://schemas.microsoft.com/office/drawing/2014/main" id="{8FD6F8B7-CA47-4CE4-A386-3119AE35CA2B}"/>
              </a:ext>
            </a:extLst>
          </p:cNvPr>
          <p:cNvSpPr txBox="1"/>
          <p:nvPr/>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0" name="TextBox 19">
            <a:extLst>
              <a:ext uri="{FF2B5EF4-FFF2-40B4-BE49-F238E27FC236}">
                <a16:creationId xmlns:a16="http://schemas.microsoft.com/office/drawing/2014/main" id="{9B5C631F-7697-4F1B-8714-C0FB92455C90}"/>
              </a:ext>
            </a:extLst>
          </p:cNvPr>
          <p:cNvSpPr txBox="1"/>
          <p:nvPr userDrawn="1"/>
        </p:nvSpPr>
        <p:spPr bwMode="gray">
          <a:xfrm>
            <a:off x="495300" y="2535054"/>
            <a:ext cx="2996013" cy="726033"/>
          </a:xfrm>
          <a:prstGeom prst="rect">
            <a:avLst/>
          </a:prstGeom>
          <a:noFill/>
        </p:spPr>
        <p:txBody>
          <a:bodyPr wrap="none" lIns="0" tIns="0" rIns="0" bIns="0" rtlCol="0">
            <a:spAutoFit/>
          </a:bodyPr>
          <a:lstStyle/>
          <a:p>
            <a:pPr defTabSz="904650"/>
            <a:r>
              <a:rPr lang="en-US" sz="4718" dirty="0">
                <a:solidFill>
                  <a:srgbClr val="55565A"/>
                </a:solidFill>
              </a:rPr>
              <a:t>Thank you.</a:t>
            </a:r>
          </a:p>
        </p:txBody>
      </p:sp>
      <p:sp>
        <p:nvSpPr>
          <p:cNvPr id="24" name="TextBox 23">
            <a:extLst>
              <a:ext uri="{FF2B5EF4-FFF2-40B4-BE49-F238E27FC236}">
                <a16:creationId xmlns:a16="http://schemas.microsoft.com/office/drawing/2014/main" id="{27064FA5-4491-4A03-9A51-22D3BD408E7B}"/>
              </a:ext>
            </a:extLst>
          </p:cNvPr>
          <p:cNvSpPr txBox="1"/>
          <p:nvPr userDrawn="1"/>
        </p:nvSpPr>
        <p:spPr bwMode="gray">
          <a:xfrm>
            <a:off x="495300" y="3448897"/>
            <a:ext cx="3180358" cy="426142"/>
          </a:xfrm>
          <a:prstGeom prst="rect">
            <a:avLst/>
          </a:prstGeom>
          <a:noFill/>
        </p:spPr>
        <p:txBody>
          <a:bodyPr wrap="none" lIns="0" tIns="0" rIns="0" bIns="0" rtlCol="0">
            <a:spAutoFit/>
          </a:bodyPr>
          <a:lstStyle/>
          <a:p>
            <a:pPr defTabSz="904650"/>
            <a:r>
              <a:rPr lang="en-US" sz="2769" dirty="0">
                <a:solidFill>
                  <a:srgbClr val="55565A"/>
                </a:solidFill>
              </a:rPr>
              <a:t>Contact information:</a:t>
            </a: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1" y="1"/>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391" tIns="141912" rIns="177391" bIns="141912" numCol="1" spcCol="0" rtlCol="0" fromWordArt="0" anchor="t" anchorCtr="0" forceAA="0" compatLnSpc="1">
            <a:prstTxWarp prst="textNoShape">
              <a:avLst/>
            </a:prstTxWarp>
            <a:noAutofit/>
          </a:bodyPr>
          <a:lstStyle/>
          <a:p>
            <a:pPr algn="ctr" defTabSz="904448" fontAlgn="base">
              <a:lnSpc>
                <a:spcPct val="90000"/>
              </a:lnSpc>
              <a:spcBef>
                <a:spcPct val="0"/>
              </a:spcBef>
              <a:spcAft>
                <a:spcPct val="0"/>
              </a:spcAft>
            </a:pPr>
            <a:endParaRPr lang="en-US" sz="2359" dirty="0">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Tree>
    <p:extLst>
      <p:ext uri="{BB962C8B-B14F-4D97-AF65-F5344CB8AC3E}">
        <p14:creationId xmlns:p14="http://schemas.microsoft.com/office/powerpoint/2010/main" val="9327309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Walkin Business Layout">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95303" y="1104907"/>
            <a:ext cx="7440387" cy="2735839"/>
          </a:xfrm>
        </p:spPr>
        <p:txBody>
          <a:bodyPr anchor="b"/>
          <a:lstStyle>
            <a:lvl1pPr algn="l">
              <a:defRPr sz="3179"/>
            </a:lvl1pPr>
          </a:lstStyle>
          <a:p>
            <a:r>
              <a:rPr lang="en-US" dirty="0"/>
              <a:t>Insightful presentation title in sentence case max 3 lines</a:t>
            </a:r>
          </a:p>
        </p:txBody>
      </p:sp>
      <p:sp>
        <p:nvSpPr>
          <p:cNvPr id="3" name="Subtitle 2"/>
          <p:cNvSpPr>
            <a:spLocks noGrp="1"/>
          </p:cNvSpPr>
          <p:nvPr>
            <p:ph type="subTitle" idx="1" hasCustomPrompt="1"/>
          </p:nvPr>
        </p:nvSpPr>
        <p:spPr bwMode="gray">
          <a:xfrm>
            <a:off x="495303" y="3924306"/>
            <a:ext cx="7440387" cy="974271"/>
          </a:xfrm>
        </p:spPr>
        <p:txBody>
          <a:bodyPr/>
          <a:lstStyle>
            <a:lvl1pPr marL="0" indent="0" algn="l">
              <a:buNone/>
              <a:defRPr sz="1949">
                <a:solidFill>
                  <a:schemeClr val="tx1"/>
                </a:solidFill>
              </a:defRPr>
            </a:lvl1pPr>
            <a:lvl2pPr marL="339244" indent="0" algn="ctr">
              <a:buNone/>
              <a:defRPr sz="1436"/>
            </a:lvl2pPr>
            <a:lvl3pPr marL="678488" indent="0" algn="ctr">
              <a:buNone/>
              <a:defRPr sz="1333"/>
            </a:lvl3pPr>
            <a:lvl4pPr marL="1017733" indent="0" algn="ctr">
              <a:buNone/>
              <a:defRPr sz="1231"/>
            </a:lvl4pPr>
            <a:lvl5pPr marL="1356976" indent="0" algn="ctr">
              <a:buNone/>
              <a:defRPr sz="1231"/>
            </a:lvl5pPr>
            <a:lvl6pPr marL="1696221" indent="0" algn="ctr">
              <a:buNone/>
              <a:defRPr sz="1231"/>
            </a:lvl6pPr>
            <a:lvl7pPr marL="2035465" indent="0" algn="ctr">
              <a:buNone/>
              <a:defRPr sz="1231"/>
            </a:lvl7pPr>
            <a:lvl8pPr marL="2374706" indent="0" algn="ctr">
              <a:buNone/>
              <a:defRPr sz="1231"/>
            </a:lvl8pPr>
            <a:lvl9pPr marL="2713951" indent="0" algn="ctr">
              <a:buNone/>
              <a:defRPr sz="1231"/>
            </a:lvl9pPr>
          </a:lstStyle>
          <a:p>
            <a:r>
              <a:rPr lang="en-US" dirty="0"/>
              <a:t>Event City or Speaker Name</a:t>
            </a:r>
          </a:p>
        </p:txBody>
      </p:sp>
      <p:sp>
        <p:nvSpPr>
          <p:cNvPr id="11" name="Text Placeholder 10"/>
          <p:cNvSpPr>
            <a:spLocks noGrp="1"/>
          </p:cNvSpPr>
          <p:nvPr>
            <p:ph type="body" sz="quarter" idx="13" hasCustomPrompt="1"/>
          </p:nvPr>
        </p:nvSpPr>
        <p:spPr bwMode="gray">
          <a:xfrm>
            <a:off x="495303" y="4990648"/>
            <a:ext cx="7440010" cy="702581"/>
          </a:xfrm>
        </p:spPr>
        <p:txBody>
          <a:bodyPr/>
          <a:lstStyle>
            <a:lvl1pPr>
              <a:defRPr>
                <a:solidFill>
                  <a:schemeClr val="tx1"/>
                </a:solidFill>
              </a:defRPr>
            </a:lvl1pPr>
          </a:lstStyle>
          <a:p>
            <a:pPr lvl="0"/>
            <a:r>
              <a:rPr lang="en-US" dirty="0"/>
              <a:t>Month DD, YYYY</a:t>
            </a:r>
          </a:p>
        </p:txBody>
      </p:sp>
      <p:sp>
        <p:nvSpPr>
          <p:cNvPr id="4" name="Date Placeholder 3">
            <a:extLst>
              <a:ext uri="{FF2B5EF4-FFF2-40B4-BE49-F238E27FC236}">
                <a16:creationId xmlns:a16="http://schemas.microsoft.com/office/drawing/2014/main" id="{763FAFB6-26AF-42D0-9AFD-7653A33D6836}"/>
              </a:ext>
            </a:extLst>
          </p:cNvPr>
          <p:cNvSpPr>
            <a:spLocks noGrp="1"/>
          </p:cNvSpPr>
          <p:nvPr>
            <p:ph type="dt" sz="half" idx="14"/>
          </p:nvPr>
        </p:nvSpPr>
        <p:spPr bwMode="gray"/>
        <p:txBody>
          <a:bodyPr/>
          <a:lstStyle/>
          <a:p>
            <a:fld id="{B91667FB-CF47-482A-A8E2-1415FBEA96BE}" type="datetime1">
              <a:rPr lang="en-US" smtClean="0">
                <a:solidFill>
                  <a:srgbClr val="55565A">
                    <a:tint val="75000"/>
                  </a:srgbClr>
                </a:solidFill>
              </a:rPr>
              <a:pPr/>
              <a:t>3/25/2022</a:t>
            </a:fld>
            <a:endParaRPr lang="en-US" dirty="0">
              <a:solidFill>
                <a:srgbClr val="55565A">
                  <a:tint val="75000"/>
                </a:srgbClr>
              </a:solidFill>
            </a:endParaRPr>
          </a:p>
        </p:txBody>
      </p:sp>
      <p:sp>
        <p:nvSpPr>
          <p:cNvPr id="5" name="Rectangle 4"/>
          <p:cNvSpPr/>
          <p:nvPr userDrawn="1"/>
        </p:nvSpPr>
        <p:spPr>
          <a:xfrm>
            <a:off x="217287" y="6047714"/>
            <a:ext cx="2335794" cy="651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469" tIns="45234" rIns="90469" bIns="45234" numCol="1" spcCol="0" rtlCol="0" fromWordArt="0" anchor="ctr" anchorCtr="0" forceAA="0" compatLnSpc="1">
            <a:prstTxWarp prst="textNoShape">
              <a:avLst/>
            </a:prstTxWarp>
            <a:noAutofit/>
          </a:bodyPr>
          <a:lstStyle/>
          <a:p>
            <a:pPr algn="ctr" defTabSz="904650"/>
            <a:endParaRPr lang="en-US" sz="1744" dirty="0">
              <a:solidFill>
                <a:srgbClr val="FFFFFF"/>
              </a:solidFill>
            </a:endParaRPr>
          </a:p>
        </p:txBody>
      </p:sp>
      <p:pic>
        <p:nvPicPr>
          <p:cNvPr id="12" name="Picture 11">
            <a:extLst>
              <a:ext uri="{FF2B5EF4-FFF2-40B4-BE49-F238E27FC236}">
                <a16:creationId xmlns:a16="http://schemas.microsoft.com/office/drawing/2014/main" id="{0BBFCF61-F3BE-403F-A717-AED28A2EBAB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73596" y="5760560"/>
            <a:ext cx="2930072" cy="839420"/>
          </a:xfrm>
          <a:prstGeom prst="rect">
            <a:avLst/>
          </a:prstGeom>
        </p:spPr>
      </p:pic>
    </p:spTree>
    <p:extLst>
      <p:ext uri="{BB962C8B-B14F-4D97-AF65-F5344CB8AC3E}">
        <p14:creationId xmlns:p14="http://schemas.microsoft.com/office/powerpoint/2010/main" val="20210418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pPr>
              <a:defRPr/>
            </a:pPr>
            <a:fld id="{0EE72ED0-8BA8-4F1C-84B4-11252D5C5197}"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304027683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 Blank">
    <p:spTree>
      <p:nvGrpSpPr>
        <p:cNvPr id="1" name=""/>
        <p:cNvGrpSpPr/>
        <p:nvPr/>
      </p:nvGrpSpPr>
      <p:grpSpPr>
        <a:xfrm>
          <a:off x="0" y="0"/>
          <a:ext cx="0" cy="0"/>
          <a:chOff x="0" y="0"/>
          <a:chExt cx="0" cy="0"/>
        </a:xfrm>
      </p:grpSpPr>
      <p:pic>
        <p:nvPicPr>
          <p:cNvPr id="4" name="Picture 3"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sp>
        <p:nvSpPr>
          <p:cNvPr id="2" name="Title 1"/>
          <p:cNvSpPr>
            <a:spLocks noGrp="1"/>
          </p:cNvSpPr>
          <p:nvPr>
            <p:ph type="ctrTitle"/>
          </p:nvPr>
        </p:nvSpPr>
        <p:spPr>
          <a:xfrm>
            <a:off x="490016" y="6157066"/>
            <a:ext cx="10363200" cy="348724"/>
          </a:xfrm>
          <a:prstGeom prst="rect">
            <a:avLst/>
          </a:prstGeom>
        </p:spPr>
        <p:txBody>
          <a:bodyPr anchor="t">
            <a:noAutofit/>
          </a:bodyPr>
          <a:lstStyle>
            <a:lvl1pPr algn="l">
              <a:defRPr sz="1846" b="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598946" y="6447228"/>
            <a:ext cx="10363200" cy="546100"/>
          </a:xfrm>
        </p:spPr>
        <p:txBody>
          <a:bodyPr>
            <a:noAutofit/>
          </a:bodyPr>
          <a:lstStyle>
            <a:lvl1pPr marL="0" indent="0" algn="l">
              <a:spcBef>
                <a:spcPts val="0"/>
              </a:spcBef>
              <a:spcAft>
                <a:spcPts val="396"/>
              </a:spcAft>
              <a:buNone/>
              <a:defRPr sz="1333">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55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154" b="1"/>
            </a:lvl1pPr>
          </a:lstStyle>
          <a:p>
            <a:r>
              <a:rPr lang="en-US"/>
              <a:t>Click to edit Master title style</a:t>
            </a:r>
          </a:p>
        </p:txBody>
      </p:sp>
      <p:sp>
        <p:nvSpPr>
          <p:cNvPr id="3" name="Picture Placeholder 2"/>
          <p:cNvSpPr>
            <a:spLocks noGrp="1"/>
          </p:cNvSpPr>
          <p:nvPr>
            <p:ph type="pic" idx="1"/>
          </p:nvPr>
        </p:nvSpPr>
        <p:spPr>
          <a:xfrm>
            <a:off x="2389717" y="612779"/>
            <a:ext cx="7315200" cy="4114800"/>
          </a:xfrm>
        </p:spPr>
        <p:txBody>
          <a:bodyPr/>
          <a:lstStyle>
            <a:lvl1pPr marL="0" indent="0">
              <a:buNone/>
              <a:defRPr sz="3384"/>
            </a:lvl1pPr>
            <a:lvl2pPr marL="483140" indent="0">
              <a:buNone/>
              <a:defRPr sz="2872"/>
            </a:lvl2pPr>
            <a:lvl3pPr marL="966281" indent="0">
              <a:buNone/>
              <a:defRPr sz="2461"/>
            </a:lvl3pPr>
            <a:lvl4pPr marL="1449421" indent="0">
              <a:buNone/>
              <a:defRPr sz="2154"/>
            </a:lvl4pPr>
            <a:lvl5pPr marL="1932560" indent="0">
              <a:buNone/>
              <a:defRPr sz="2154"/>
            </a:lvl5pPr>
            <a:lvl6pPr marL="2415699" indent="0">
              <a:buNone/>
              <a:defRPr sz="2154"/>
            </a:lvl6pPr>
            <a:lvl7pPr marL="2898839" indent="0">
              <a:buNone/>
              <a:defRPr sz="2154"/>
            </a:lvl7pPr>
            <a:lvl8pPr marL="3381980" indent="0">
              <a:buNone/>
              <a:defRPr sz="2154"/>
            </a:lvl8pPr>
            <a:lvl9pPr marL="3865121" indent="0">
              <a:buNone/>
              <a:defRPr sz="215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47"/>
            <a:ext cx="7315200" cy="804862"/>
          </a:xfrm>
        </p:spPr>
        <p:txBody>
          <a:bodyPr/>
          <a:lstStyle>
            <a:lvl1pPr marL="0" indent="0">
              <a:buNone/>
              <a:defRPr sz="1436"/>
            </a:lvl1pPr>
            <a:lvl2pPr marL="483140" indent="0">
              <a:buNone/>
              <a:defRPr sz="1231"/>
            </a:lvl2pPr>
            <a:lvl3pPr marL="966281" indent="0">
              <a:buNone/>
              <a:defRPr sz="1231"/>
            </a:lvl3pPr>
            <a:lvl4pPr marL="1449421" indent="0">
              <a:buNone/>
              <a:defRPr sz="923"/>
            </a:lvl4pPr>
            <a:lvl5pPr marL="1932560" indent="0">
              <a:buNone/>
              <a:defRPr sz="923"/>
            </a:lvl5pPr>
            <a:lvl6pPr marL="2415699" indent="0">
              <a:buNone/>
              <a:defRPr sz="923"/>
            </a:lvl6pPr>
            <a:lvl7pPr marL="2898839" indent="0">
              <a:buNone/>
              <a:defRPr sz="923"/>
            </a:lvl7pPr>
            <a:lvl8pPr marL="3381980" indent="0">
              <a:buNone/>
              <a:defRPr sz="923"/>
            </a:lvl8pPr>
            <a:lvl9pPr marL="3865121" indent="0">
              <a:buNone/>
              <a:defRPr sz="923"/>
            </a:lvl9pPr>
          </a:lstStyle>
          <a:p>
            <a:pPr lvl="0"/>
            <a:r>
              <a:rPr lang="en-US"/>
              <a:t>Click to edit Master text styles</a:t>
            </a:r>
          </a:p>
        </p:txBody>
      </p:sp>
      <p:sp>
        <p:nvSpPr>
          <p:cNvPr id="5" name="Rectangle 6"/>
          <p:cNvSpPr>
            <a:spLocks noGrp="1" noChangeArrowheads="1"/>
          </p:cNvSpPr>
          <p:nvPr>
            <p:ph type="sldNum" sz="quarter" idx="10"/>
          </p:nvPr>
        </p:nvSpPr>
        <p:spPr>
          <a:xfrm>
            <a:off x="9114367" y="6543675"/>
            <a:ext cx="406400" cy="152400"/>
          </a:xfrm>
          <a:prstGeom prst="rect">
            <a:avLst/>
          </a:prstGeom>
        </p:spPr>
        <p:txBody>
          <a:bodyPr lIns="91424" tIns="45712" rIns="91424" bIns="45712"/>
          <a:lstStyle>
            <a:lvl1pPr eaLnBrk="1" hangingPunct="1">
              <a:defRPr>
                <a:latin typeface="Arial" pitchFamily="34" charset="0"/>
              </a:defRPr>
            </a:lvl1pPr>
          </a:lstStyle>
          <a:p>
            <a:fld id="{DA51ABFB-BB0E-4524-953D-7673489020F8}" type="slidenum">
              <a:rPr lang="en-US" smtClean="0"/>
              <a:t>‹#›</a:t>
            </a:fld>
            <a:endParaRPr lang="en-US"/>
          </a:p>
        </p:txBody>
      </p:sp>
    </p:spTree>
    <p:extLst>
      <p:ext uri="{BB962C8B-B14F-4D97-AF65-F5344CB8AC3E}">
        <p14:creationId xmlns:p14="http://schemas.microsoft.com/office/powerpoint/2010/main" val="2459555870"/>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itle" preserve="1">
  <p:cSld name="1_Title - Blank">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2" name="Straight Connector 11"/>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6547"/>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Box 1"/>
          <p:cNvSpPr txBox="1"/>
          <p:nvPr userDrawn="1"/>
        </p:nvSpPr>
        <p:spPr>
          <a:xfrm>
            <a:off x="6103898" y="1127797"/>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4" name="TextBox 3"/>
          <p:cNvSpPr txBox="1"/>
          <p:nvPr userDrawn="1"/>
        </p:nvSpPr>
        <p:spPr>
          <a:xfrm>
            <a:off x="1352209" y="1146753"/>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7"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3583530256"/>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a:xfrm>
            <a:off x="1191172" y="-746234"/>
            <a:ext cx="1219200" cy="914400"/>
          </a:xfrm>
          <a:prstGeom prst="rect">
            <a:avLst/>
          </a:prstGeom>
          <a:noFill/>
        </p:spPr>
        <p:txBody>
          <a:bodyPr wrap="none" lIns="0" tIns="0" rIns="0" bIns="0" rtlCol="0">
            <a:noAutofit/>
          </a:bodyPr>
          <a:lstStyle/>
          <a:p>
            <a:pPr defTabSz="1206105"/>
            <a:endParaRPr lang="en-US" sz="2359" dirty="0">
              <a:solidFill>
                <a:srgbClr val="53565A"/>
              </a:solidFill>
              <a:cs typeface="Arial" pitchFamily="34" charset="0"/>
            </a:endParaRPr>
          </a:p>
        </p:txBody>
      </p:sp>
      <p:sp>
        <p:nvSpPr>
          <p:cNvPr id="5"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spTree>
    <p:extLst>
      <p:ext uri="{BB962C8B-B14F-4D97-AF65-F5344CB8AC3E}">
        <p14:creationId xmlns:p14="http://schemas.microsoft.com/office/powerpoint/2010/main" val="286589750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2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096358"/>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Divider Slide | orange sub">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2" y="2415981"/>
            <a:ext cx="10363200" cy="1223318"/>
          </a:xfrm>
          <a:prstGeom prst="rect">
            <a:avLst/>
          </a:prstGeom>
        </p:spPr>
        <p:txBody>
          <a:bodyPr>
            <a:noAutofit/>
          </a:bodyPr>
          <a:lstStyle>
            <a:lvl1pPr algn="l">
              <a:defRPr sz="5231"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7" name="Straight Connector 6"/>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98534"/>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Divider Slide | photo">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00531" y="2415981"/>
            <a:ext cx="10454868" cy="1223318"/>
          </a:xfrm>
          <a:prstGeom prst="rect">
            <a:avLst/>
          </a:prstGeom>
        </p:spPr>
        <p:txBody>
          <a:bodyPr>
            <a:noAutofit/>
          </a:bodyPr>
          <a:lstStyle>
            <a:lvl1pPr algn="l">
              <a:defRPr sz="4205" b="0">
                <a:solidFill>
                  <a:schemeClr val="bg1">
                    <a:lumMod val="50000"/>
                  </a:schemeClr>
                </a:solidFill>
              </a:defRPr>
            </a:lvl1pPr>
          </a:lstStyle>
          <a:p>
            <a:r>
              <a:rPr lang="en-US" dirty="0"/>
              <a:t>Click to edit </a:t>
            </a:r>
            <a:br>
              <a:rPr lang="en-US" dirty="0"/>
            </a:br>
            <a:r>
              <a:rPr lang="en-US" dirty="0"/>
              <a:t>Master title style</a:t>
            </a:r>
          </a:p>
        </p:txBody>
      </p:sp>
      <p:sp>
        <p:nvSpPr>
          <p:cNvPr id="14" name="Subtitle 2"/>
          <p:cNvSpPr>
            <a:spLocks noGrp="1"/>
          </p:cNvSpPr>
          <p:nvPr>
            <p:ph type="subTitle" idx="1"/>
          </p:nvPr>
        </p:nvSpPr>
        <p:spPr>
          <a:xfrm>
            <a:off x="1126906" y="3815536"/>
            <a:ext cx="10363200" cy="546100"/>
          </a:xfrm>
        </p:spPr>
        <p:txBody>
          <a:bodyPr>
            <a:noAutofit/>
          </a:bodyPr>
          <a:lstStyle>
            <a:lvl1pPr marL="0" indent="0" algn="l">
              <a:spcBef>
                <a:spcPts val="0"/>
              </a:spcBef>
              <a:spcAft>
                <a:spcPts val="396"/>
              </a:spcAft>
              <a:buNone/>
              <a:defRPr sz="2359">
                <a:solidFill>
                  <a:schemeClr val="tx1"/>
                </a:solidFill>
              </a:defRPr>
            </a:lvl1pPr>
            <a:lvl2pPr marL="603051" indent="0" algn="ctr">
              <a:buNone/>
              <a:defRPr>
                <a:solidFill>
                  <a:schemeClr val="tx1">
                    <a:tint val="75000"/>
                  </a:schemeClr>
                </a:solidFill>
              </a:defRPr>
            </a:lvl2pPr>
            <a:lvl3pPr marL="1206105" indent="0" algn="ctr">
              <a:buNone/>
              <a:defRPr>
                <a:solidFill>
                  <a:schemeClr val="tx1">
                    <a:tint val="75000"/>
                  </a:schemeClr>
                </a:solidFill>
              </a:defRPr>
            </a:lvl3pPr>
            <a:lvl4pPr marL="1809152" indent="0" algn="ctr">
              <a:buNone/>
              <a:defRPr>
                <a:solidFill>
                  <a:schemeClr val="tx1">
                    <a:tint val="75000"/>
                  </a:schemeClr>
                </a:solidFill>
              </a:defRPr>
            </a:lvl4pPr>
            <a:lvl5pPr marL="2412206" indent="0" algn="ctr">
              <a:buNone/>
              <a:defRPr>
                <a:solidFill>
                  <a:schemeClr val="tx1">
                    <a:tint val="75000"/>
                  </a:schemeClr>
                </a:solidFill>
              </a:defRPr>
            </a:lvl5pPr>
            <a:lvl6pPr marL="3015257" indent="0" algn="ctr">
              <a:buNone/>
              <a:defRPr>
                <a:solidFill>
                  <a:schemeClr val="tx1">
                    <a:tint val="75000"/>
                  </a:schemeClr>
                </a:solidFill>
              </a:defRPr>
            </a:lvl6pPr>
            <a:lvl7pPr marL="3618309" indent="0" algn="ctr">
              <a:buNone/>
              <a:defRPr>
                <a:solidFill>
                  <a:schemeClr val="tx1">
                    <a:tint val="75000"/>
                  </a:schemeClr>
                </a:solidFill>
              </a:defRPr>
            </a:lvl7pPr>
            <a:lvl8pPr marL="4221360" indent="0" algn="ctr">
              <a:buNone/>
              <a:defRPr>
                <a:solidFill>
                  <a:schemeClr val="tx1">
                    <a:tint val="75000"/>
                  </a:schemeClr>
                </a:solidFill>
              </a:defRPr>
            </a:lvl8pPr>
            <a:lvl9pPr marL="4824412" indent="0" algn="ctr">
              <a:buNone/>
              <a:defRPr>
                <a:solidFill>
                  <a:schemeClr val="tx1">
                    <a:tint val="75000"/>
                  </a:schemeClr>
                </a:solidFill>
              </a:defRPr>
            </a:lvl9pPr>
          </a:lstStyle>
          <a:p>
            <a:r>
              <a:rPr lang="en-US"/>
              <a:t>Click to edit Master subtitle style</a:t>
            </a:r>
            <a:endParaRPr lang="en-US" dirty="0"/>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10" name="Straight Connector 9"/>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601567"/>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ivider Slide 2">
    <p:spTree>
      <p:nvGrpSpPr>
        <p:cNvPr id="1" name=""/>
        <p:cNvGrpSpPr/>
        <p:nvPr/>
      </p:nvGrpSpPr>
      <p:grpSpPr>
        <a:xfrm>
          <a:off x="0" y="0"/>
          <a:ext cx="0" cy="0"/>
          <a:chOff x="0" y="0"/>
          <a:chExt cx="0" cy="0"/>
        </a:xfrm>
      </p:grpSpPr>
      <p:pic>
        <p:nvPicPr>
          <p:cNvPr id="7" name="Picture 6"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5" name="Straight Connector 4"/>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76264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5"/>
          <p:cNvSpPr txBox="1">
            <a:spLocks/>
          </p:cNvSpPr>
          <p:nvPr userDrawn="1"/>
        </p:nvSpPr>
        <p:spPr>
          <a:xfrm>
            <a:off x="5657786" y="6555430"/>
            <a:ext cx="6534252" cy="302593"/>
          </a:xfrm>
          <a:prstGeom prst="rect">
            <a:avLst/>
          </a:prstGeom>
        </p:spPr>
        <p:txBody>
          <a:bodyPr vert="horz" wrap="none" lIns="0" tIns="0" rIns="0" bIns="0" rtlCol="0" anchor="t"/>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23" b="0" dirty="0">
                <a:solidFill>
                  <a:prstClr val="white">
                    <a:lumMod val="50000"/>
                  </a:prstClr>
                </a:solidFill>
              </a:rPr>
              <a:t>Confidential property of Optum. Do not distribute or reproduce without express permission from Optum.</a:t>
            </a:r>
            <a:endParaRPr lang="en-US" sz="820" dirty="0">
              <a:solidFill>
                <a:prstClr val="white">
                  <a:lumMod val="50000"/>
                </a:prstClr>
              </a:solidFill>
            </a:endParaRPr>
          </a:p>
        </p:txBody>
      </p:sp>
      <p:pic>
        <p:nvPicPr>
          <p:cNvPr id="8" name="Picture 7" descr="OPTUM_®_RGB.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870" y="473981"/>
            <a:ext cx="2035444" cy="479783"/>
          </a:xfrm>
          <a:prstGeom prst="rect">
            <a:avLst/>
          </a:prstGeom>
        </p:spPr>
      </p:pic>
      <p:cxnSp>
        <p:nvCxnSpPr>
          <p:cNvPr id="6" name="Straight Connector 5"/>
          <p:cNvCxnSpPr/>
          <p:nvPr userDrawn="1"/>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570914"/>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Optum_RGB_PPT"/>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8003" y="228600"/>
            <a:ext cx="287655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Optum_ColorBand-02"/>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8580"/>
            <a:ext cx="12192000" cy="10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5"/>
          <p:cNvSpPr>
            <a:spLocks noChangeArrowheads="1"/>
          </p:cNvSpPr>
          <p:nvPr userDrawn="1"/>
        </p:nvSpPr>
        <p:spPr bwMode="auto">
          <a:xfrm>
            <a:off x="3149603" y="6307142"/>
            <a:ext cx="3655485"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p>
            <a:pPr defTabSz="1206161" fontAlgn="base">
              <a:lnSpc>
                <a:spcPct val="95000"/>
              </a:lnSpc>
              <a:spcBef>
                <a:spcPct val="0"/>
              </a:spcBef>
              <a:spcAft>
                <a:spcPct val="0"/>
              </a:spcAft>
              <a:buClr>
                <a:srgbClr val="D45D00"/>
              </a:buClr>
            </a:pPr>
            <a:endParaRPr lang="en-US" sz="1333" dirty="0">
              <a:solidFill>
                <a:srgbClr val="63666A"/>
              </a:solidFill>
            </a:endParaRPr>
          </a:p>
        </p:txBody>
      </p:sp>
      <p:pic>
        <p:nvPicPr>
          <p:cNvPr id="7" name="Pictur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93000" y="657231"/>
            <a:ext cx="4114800" cy="2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ctrTitle"/>
          </p:nvPr>
        </p:nvSpPr>
        <p:spPr>
          <a:xfrm>
            <a:off x="3149600" y="5448302"/>
            <a:ext cx="8128000" cy="342900"/>
          </a:xfrm>
        </p:spPr>
        <p:txBody>
          <a:bodyPr anchor="t"/>
          <a:lstStyle>
            <a:lvl1pPr>
              <a:defRPr sz="2667"/>
            </a:lvl1pPr>
          </a:lstStyle>
          <a:p>
            <a:r>
              <a:rPr lang="en-US"/>
              <a:t>Click to edit Master title style</a:t>
            </a:r>
          </a:p>
        </p:txBody>
      </p:sp>
      <p:sp>
        <p:nvSpPr>
          <p:cNvPr id="10243" name="Rectangle 3"/>
          <p:cNvSpPr>
            <a:spLocks noGrp="1" noChangeArrowheads="1"/>
          </p:cNvSpPr>
          <p:nvPr>
            <p:ph type="subTitle" idx="1"/>
          </p:nvPr>
        </p:nvSpPr>
        <p:spPr>
          <a:xfrm>
            <a:off x="3149600" y="5791205"/>
            <a:ext cx="6400800" cy="547688"/>
          </a:xfrm>
        </p:spPr>
        <p:txBody>
          <a:bodyPr/>
          <a:lstStyle>
            <a:lvl1pPr>
              <a:spcAft>
                <a:spcPct val="0"/>
              </a:spcAft>
              <a:defRPr sz="1538"/>
            </a:lvl1pPr>
          </a:lstStyle>
          <a:p>
            <a:r>
              <a:rPr lang="en-US"/>
              <a:t>Click to edit Master subtitle style</a:t>
            </a:r>
          </a:p>
        </p:txBody>
      </p:sp>
    </p:spTree>
    <p:extLst>
      <p:ext uri="{BB962C8B-B14F-4D97-AF65-F5344CB8AC3E}">
        <p14:creationId xmlns:p14="http://schemas.microsoft.com/office/powerpoint/2010/main" val="350283410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64EA6274-30BC-4174-B172-ED33B4EB512D}" type="slidenum">
              <a:rPr lang="en-US">
                <a:solidFill>
                  <a:srgbClr val="63666A"/>
                </a:solidFill>
              </a:rPr>
              <a:pPr>
                <a:defRPr/>
              </a:pPr>
              <a:t>‹#›</a:t>
            </a:fld>
            <a:endParaRPr lang="en-US" dirty="0">
              <a:solidFill>
                <a:srgbClr val="63666A"/>
              </a:solidFill>
            </a:endParaRPr>
          </a:p>
        </p:txBody>
      </p:sp>
    </p:spTree>
    <p:extLst>
      <p:ext uri="{BB962C8B-B14F-4D97-AF65-F5344CB8AC3E}">
        <p14:creationId xmlns:p14="http://schemas.microsoft.com/office/powerpoint/2010/main" val="400112777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0.xml"/><Relationship Id="rId13" Type="http://schemas.openxmlformats.org/officeDocument/2006/relationships/slideLayout" Target="../slideLayouts/slideLayout5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slideLayout" Target="../slideLayouts/slideLayout54.xml"/><Relationship Id="rId17" Type="http://schemas.openxmlformats.org/officeDocument/2006/relationships/image" Target="../media/image13.png"/><Relationship Id="rId2" Type="http://schemas.openxmlformats.org/officeDocument/2006/relationships/slideLayout" Target="../slideLayouts/slideLayout44.xml"/><Relationship Id="rId16" Type="http://schemas.openxmlformats.org/officeDocument/2006/relationships/image" Target="../media/image12.png"/><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5" Type="http://schemas.openxmlformats.org/officeDocument/2006/relationships/theme" Target="../theme/theme3.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 Id="rId1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image" Target="../media/image1.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theme" Target="../theme/theme4.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image" Target="../media/image19.pn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slideLayout" Target="../slideLayouts/slideLayout71.xml"/><Relationship Id="rId10" Type="http://schemas.openxmlformats.org/officeDocument/2006/relationships/slideLayout" Target="../slideLayouts/slideLayout66.xml"/><Relationship Id="rId19" Type="http://schemas.openxmlformats.org/officeDocument/2006/relationships/image" Target="../media/image2.png"/><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18" Type="http://schemas.openxmlformats.org/officeDocument/2006/relationships/image" Target="../media/image21.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17" Type="http://schemas.openxmlformats.org/officeDocument/2006/relationships/theme" Target="../theme/theme5.xml"/><Relationship Id="rId2" Type="http://schemas.openxmlformats.org/officeDocument/2006/relationships/slideLayout" Target="../slideLayouts/slideLayout74.xml"/><Relationship Id="rId16" Type="http://schemas.openxmlformats.org/officeDocument/2006/relationships/slideLayout" Target="../slideLayouts/slideLayout88.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slideLayout" Target="../slideLayouts/slideLayout8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image" Target="../media/image26.png"/><Relationship Id="rId5" Type="http://schemas.openxmlformats.org/officeDocument/2006/relationships/slideLayout" Target="../slideLayouts/slideLayout93.xml"/><Relationship Id="rId10" Type="http://schemas.openxmlformats.org/officeDocument/2006/relationships/theme" Target="../theme/theme6.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theme" Target="../theme/theme7.xml"/><Relationship Id="rId3" Type="http://schemas.openxmlformats.org/officeDocument/2006/relationships/slideLayout" Target="../slideLayouts/slideLayout100.xml"/><Relationship Id="rId21" Type="http://schemas.openxmlformats.org/officeDocument/2006/relationships/image" Target="../media/image5.png"/><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20" Type="http://schemas.openxmlformats.org/officeDocument/2006/relationships/image" Target="../media/image29.png"/><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image" Target="../media/image28.png"/><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508015" y="6151566"/>
            <a:ext cx="2144186"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607496" y="152406"/>
            <a:ext cx="1096856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609611" y="990611"/>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4278"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6632" tIns="48316" rIns="96632" bIns="48316" anchor="ctr"/>
          <a:lstStyle/>
          <a:p>
            <a:pPr fontAlgn="base">
              <a:spcBef>
                <a:spcPct val="0"/>
              </a:spcBef>
              <a:spcAft>
                <a:spcPct val="0"/>
              </a:spcAft>
            </a:pPr>
            <a:endParaRPr lang="en-US" sz="1436"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2794001" y="6429384"/>
            <a:ext cx="8788400" cy="4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1092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792" r:id="rId14"/>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8314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6628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49421"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93256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62355" indent="-362355" algn="l" rtl="0" eaLnBrk="1" fontAlgn="base" hangingPunct="1">
        <a:lnSpc>
          <a:spcPct val="95000"/>
        </a:lnSpc>
        <a:spcBef>
          <a:spcPct val="0"/>
        </a:spcBef>
        <a:spcAft>
          <a:spcPct val="35000"/>
        </a:spcAft>
        <a:buClr>
          <a:schemeClr val="accent1"/>
        </a:buClr>
        <a:defRPr sz="1436">
          <a:solidFill>
            <a:schemeClr val="tx1"/>
          </a:solidFill>
          <a:latin typeface="+mn-lt"/>
          <a:ea typeface="Geneva" charset="0"/>
          <a:cs typeface="+mn-cs"/>
        </a:defRPr>
      </a:lvl1pPr>
      <a:lvl2pPr marL="161047" indent="-159370" algn="l" rtl="0" eaLnBrk="1" fontAlgn="base" hangingPunct="1">
        <a:lnSpc>
          <a:spcPct val="95000"/>
        </a:lnSpc>
        <a:spcBef>
          <a:spcPct val="0"/>
        </a:spcBef>
        <a:spcAft>
          <a:spcPct val="35000"/>
        </a:spcAft>
        <a:buClr>
          <a:schemeClr val="accent1"/>
        </a:buClr>
        <a:buSzPct val="90000"/>
        <a:buFont typeface="Arial" pitchFamily="34" charset="0"/>
        <a:buChar char="•"/>
        <a:defRPr sz="1436">
          <a:solidFill>
            <a:schemeClr val="tx1"/>
          </a:solidFill>
          <a:latin typeface="+mn-lt"/>
          <a:ea typeface="+mn-ea"/>
          <a:cs typeface="+mn-cs"/>
        </a:defRPr>
      </a:lvl2pPr>
      <a:lvl3pPr marL="375778" indent="-187888" algn="l" rtl="0" eaLnBrk="1" fontAlgn="base" hangingPunct="1">
        <a:lnSpc>
          <a:spcPct val="95000"/>
        </a:lnSpc>
        <a:spcBef>
          <a:spcPct val="0"/>
        </a:spcBef>
        <a:spcAft>
          <a:spcPct val="35000"/>
        </a:spcAft>
        <a:buChar char="–"/>
        <a:defRPr sz="1436">
          <a:solidFill>
            <a:schemeClr val="tx1"/>
          </a:solidFill>
          <a:latin typeface="+mn-lt"/>
          <a:ea typeface="+mn-ea"/>
          <a:cs typeface="+mn-cs"/>
        </a:defRPr>
      </a:lvl3pPr>
      <a:lvl4pPr marL="677738"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4pPr>
      <a:lvl5pPr marL="979700"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5pPr>
      <a:lvl6pPr marL="146284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6pPr>
      <a:lvl7pPr marL="1945982"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7pPr>
      <a:lvl8pPr marL="242912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8pPr>
      <a:lvl9pPr marL="291226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9pPr>
    </p:bodyStyle>
    <p:otherStyle>
      <a:defPPr>
        <a:defRPr lang="en-US"/>
      </a:defPPr>
      <a:lvl1pPr marL="0" algn="l" defTabSz="483140" rtl="0" eaLnBrk="1" latinLnBrk="0" hangingPunct="1">
        <a:defRPr sz="1949" kern="1200">
          <a:solidFill>
            <a:schemeClr val="tx1"/>
          </a:solidFill>
          <a:latin typeface="+mn-lt"/>
          <a:ea typeface="+mn-ea"/>
          <a:cs typeface="+mn-cs"/>
        </a:defRPr>
      </a:lvl1pPr>
      <a:lvl2pPr marL="483140" algn="l" defTabSz="483140" rtl="0" eaLnBrk="1" latinLnBrk="0" hangingPunct="1">
        <a:defRPr sz="1949" kern="1200">
          <a:solidFill>
            <a:schemeClr val="tx1"/>
          </a:solidFill>
          <a:latin typeface="+mn-lt"/>
          <a:ea typeface="+mn-ea"/>
          <a:cs typeface="+mn-cs"/>
        </a:defRPr>
      </a:lvl2pPr>
      <a:lvl3pPr marL="966281" algn="l" defTabSz="483140" rtl="0" eaLnBrk="1" latinLnBrk="0" hangingPunct="1">
        <a:defRPr sz="1949" kern="1200">
          <a:solidFill>
            <a:schemeClr val="tx1"/>
          </a:solidFill>
          <a:latin typeface="+mn-lt"/>
          <a:ea typeface="+mn-ea"/>
          <a:cs typeface="+mn-cs"/>
        </a:defRPr>
      </a:lvl3pPr>
      <a:lvl4pPr marL="1449421" algn="l" defTabSz="483140" rtl="0" eaLnBrk="1" latinLnBrk="0" hangingPunct="1">
        <a:defRPr sz="1949" kern="1200">
          <a:solidFill>
            <a:schemeClr val="tx1"/>
          </a:solidFill>
          <a:latin typeface="+mn-lt"/>
          <a:ea typeface="+mn-ea"/>
          <a:cs typeface="+mn-cs"/>
        </a:defRPr>
      </a:lvl4pPr>
      <a:lvl5pPr marL="1932560" algn="l" defTabSz="483140" rtl="0" eaLnBrk="1" latinLnBrk="0" hangingPunct="1">
        <a:defRPr sz="1949" kern="1200">
          <a:solidFill>
            <a:schemeClr val="tx1"/>
          </a:solidFill>
          <a:latin typeface="+mn-lt"/>
          <a:ea typeface="+mn-ea"/>
          <a:cs typeface="+mn-cs"/>
        </a:defRPr>
      </a:lvl5pPr>
      <a:lvl6pPr marL="2415699" algn="l" defTabSz="483140" rtl="0" eaLnBrk="1" latinLnBrk="0" hangingPunct="1">
        <a:defRPr sz="1949" kern="1200">
          <a:solidFill>
            <a:schemeClr val="tx1"/>
          </a:solidFill>
          <a:latin typeface="+mn-lt"/>
          <a:ea typeface="+mn-ea"/>
          <a:cs typeface="+mn-cs"/>
        </a:defRPr>
      </a:lvl6pPr>
      <a:lvl7pPr marL="2898839" algn="l" defTabSz="483140" rtl="0" eaLnBrk="1" latinLnBrk="0" hangingPunct="1">
        <a:defRPr sz="1949" kern="1200">
          <a:solidFill>
            <a:schemeClr val="tx1"/>
          </a:solidFill>
          <a:latin typeface="+mn-lt"/>
          <a:ea typeface="+mn-ea"/>
          <a:cs typeface="+mn-cs"/>
        </a:defRPr>
      </a:lvl7pPr>
      <a:lvl8pPr marL="3381980" algn="l" defTabSz="483140" rtl="0" eaLnBrk="1" latinLnBrk="0" hangingPunct="1">
        <a:defRPr sz="1949" kern="1200">
          <a:solidFill>
            <a:schemeClr val="tx1"/>
          </a:solidFill>
          <a:latin typeface="+mn-lt"/>
          <a:ea typeface="+mn-ea"/>
          <a:cs typeface="+mn-cs"/>
        </a:defRPr>
      </a:lvl8pPr>
      <a:lvl9pPr marL="3865121" algn="l" defTabSz="483140" rtl="0" eaLnBrk="1" latinLnBrk="0" hangingPunct="1">
        <a:defRPr sz="194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B70EC13-D34A-4B4D-9F6C-7DF008E49813}"/>
              </a:ext>
            </a:extLst>
          </p:cNvPr>
          <p:cNvPicPr>
            <a:picLocks noChangeAspect="1"/>
          </p:cNvPicPr>
          <p:nvPr/>
        </p:nvPicPr>
        <p:blipFill rotWithShape="1">
          <a:blip r:embed="rId30" cstate="email">
            <a:extLst>
              <a:ext uri="{28A0092B-C50C-407E-A947-70E740481C1C}">
                <a14:useLocalDpi xmlns:a14="http://schemas.microsoft.com/office/drawing/2010/main"/>
              </a:ext>
            </a:extLst>
          </a:blip>
          <a:srcRect/>
          <a:stretch/>
        </p:blipFill>
        <p:spPr>
          <a:xfrm>
            <a:off x="410260" y="6369807"/>
            <a:ext cx="1462822" cy="342068"/>
          </a:xfrm>
          <a:prstGeom prst="rect">
            <a:avLst/>
          </a:prstGeom>
        </p:spPr>
      </p:pic>
      <p:sp>
        <p:nvSpPr>
          <p:cNvPr id="2" name="Title Placeholder 1"/>
          <p:cNvSpPr>
            <a:spLocks noGrp="1"/>
          </p:cNvSpPr>
          <p:nvPr>
            <p:ph type="title"/>
          </p:nvPr>
        </p:nvSpPr>
        <p:spPr bwMode="gray">
          <a:xfrm>
            <a:off x="495305" y="0"/>
            <a:ext cx="11315701" cy="107405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95305" y="1825635"/>
            <a:ext cx="11315701" cy="407443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gray">
          <a:xfrm>
            <a:off x="380999" y="7386874"/>
            <a:ext cx="2743200" cy="365124"/>
          </a:xfrm>
          <a:prstGeom prst="rect">
            <a:avLst/>
          </a:prstGeom>
        </p:spPr>
        <p:txBody>
          <a:bodyPr vert="horz" lIns="0" tIns="0" rIns="0" bIns="0" rtlCol="0" anchor="ctr"/>
          <a:lstStyle>
            <a:lvl1pPr algn="l">
              <a:defRPr sz="923">
                <a:solidFill>
                  <a:schemeClr val="tx1">
                    <a:tint val="75000"/>
                  </a:schemeClr>
                </a:solidFill>
              </a:defRPr>
            </a:lvl1pPr>
          </a:lstStyle>
          <a:p>
            <a:endParaRPr lang="en-US" dirty="0">
              <a:solidFill>
                <a:srgbClr val="55565A">
                  <a:tint val="75000"/>
                </a:srgbClr>
              </a:solidFill>
            </a:endParaRPr>
          </a:p>
        </p:txBody>
      </p:sp>
      <p:cxnSp>
        <p:nvCxnSpPr>
          <p:cNvPr id="8" name="Straight Connector 7"/>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EFBD12F-70CE-4189-B019-73D6EAD2C6EA}"/>
              </a:ext>
            </a:extLst>
          </p:cNvPr>
          <p:cNvCxnSpPr>
            <a:cxnSpLocks/>
          </p:cNvCxnSpPr>
          <p:nvPr/>
        </p:nvCxnSpPr>
        <p:spPr bwMode="gray">
          <a:xfrm>
            <a:off x="457202" y="1100666"/>
            <a:ext cx="113538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544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Lst>
  <p:hf hdr="0" ftr="0" dt="0"/>
  <p:txStyles>
    <p:titleStyle>
      <a:lvl1pPr algn="l" defTabSz="724709" rtl="0" eaLnBrk="1" latinLnBrk="0" hangingPunct="1">
        <a:lnSpc>
          <a:spcPct val="90000"/>
        </a:lnSpc>
        <a:spcBef>
          <a:spcPct val="0"/>
        </a:spcBef>
        <a:buNone/>
        <a:defRPr sz="2461" kern="1200">
          <a:solidFill>
            <a:srgbClr val="55565A"/>
          </a:solidFill>
          <a:latin typeface="+mj-lt"/>
          <a:ea typeface="+mj-ea"/>
          <a:cs typeface="+mj-cs"/>
        </a:defRPr>
      </a:lvl1pPr>
    </p:titleStyle>
    <p:bodyStyle>
      <a:lvl1pPr marL="0" indent="0" algn="l" defTabSz="724709" rtl="0" eaLnBrk="1" latinLnBrk="0" hangingPunct="1">
        <a:lnSpc>
          <a:spcPct val="95000"/>
        </a:lnSpc>
        <a:spcBef>
          <a:spcPts val="844"/>
        </a:spcBef>
        <a:spcAft>
          <a:spcPts val="475"/>
        </a:spcAft>
        <a:buFont typeface="Arial" panose="020B0604020202020204" pitchFamily="34" charset="0"/>
        <a:buChar char="​"/>
        <a:defRPr sz="1744" kern="1200">
          <a:solidFill>
            <a:schemeClr val="tx2"/>
          </a:solidFill>
          <a:latin typeface="+mn-lt"/>
          <a:ea typeface="+mn-ea"/>
          <a:cs typeface="+mn-cs"/>
        </a:defRPr>
      </a:lvl1pPr>
      <a:lvl2pPr marL="243248" indent="-243248" algn="l" defTabSz="724709" rtl="0" eaLnBrk="1" latinLnBrk="0" hangingPunct="1">
        <a:lnSpc>
          <a:spcPct val="95000"/>
        </a:lnSpc>
        <a:spcBef>
          <a:spcPts val="0"/>
        </a:spcBef>
        <a:spcAft>
          <a:spcPts val="475"/>
        </a:spcAft>
        <a:buClr>
          <a:schemeClr val="accent1"/>
        </a:buClr>
        <a:buFont typeface="Arial" panose="020B0604020202020204" pitchFamily="34" charset="0"/>
        <a:buChar char="•"/>
        <a:defRPr sz="1744" kern="1200">
          <a:solidFill>
            <a:schemeClr val="tx1"/>
          </a:solidFill>
          <a:latin typeface="+mn-lt"/>
          <a:ea typeface="+mn-ea"/>
          <a:cs typeface="+mn-cs"/>
        </a:defRPr>
      </a:lvl2pPr>
      <a:lvl3pPr marL="241570" indent="-241570" algn="l" defTabSz="724709" rtl="0" eaLnBrk="1" latinLnBrk="0" hangingPunct="1">
        <a:lnSpc>
          <a:spcPct val="95000"/>
        </a:lnSpc>
        <a:spcBef>
          <a:spcPts val="0"/>
        </a:spcBef>
        <a:spcAft>
          <a:spcPts val="475"/>
        </a:spcAft>
        <a:buClr>
          <a:schemeClr val="accent1"/>
        </a:buClr>
        <a:buFont typeface="Arial" panose="020B0604020202020204" pitchFamily="34" charset="0"/>
        <a:buChar char="​"/>
        <a:defRPr sz="1744" kern="1200">
          <a:solidFill>
            <a:schemeClr val="tx1"/>
          </a:solidFill>
          <a:latin typeface="+mn-lt"/>
          <a:ea typeface="+mn-ea"/>
          <a:cs typeface="+mn-cs"/>
        </a:defRPr>
      </a:lvl3pPr>
      <a:lvl4pPr marL="421070" indent="-179501"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4pPr>
      <a:lvl5pPr marL="603927"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5pPr>
      <a:lvl6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6pPr>
      <a:lvl7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7pPr>
      <a:lvl8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8pPr>
      <a:lvl9pPr marL="785104" indent="-181177" algn="l" defTabSz="724709" rtl="0" eaLnBrk="1" latinLnBrk="0" hangingPunct="1">
        <a:lnSpc>
          <a:spcPct val="95000"/>
        </a:lnSpc>
        <a:spcBef>
          <a:spcPts val="0"/>
        </a:spcBef>
        <a:spcAft>
          <a:spcPts val="475"/>
        </a:spcAft>
        <a:buFont typeface="Arial" panose="020B0604020202020204" pitchFamily="34" charset="0"/>
        <a:buChar char="−"/>
        <a:defRPr sz="1436" kern="1200">
          <a:solidFill>
            <a:schemeClr val="tx1"/>
          </a:solidFill>
          <a:latin typeface="+mn-lt"/>
          <a:ea typeface="+mn-ea"/>
          <a:cs typeface="+mn-cs"/>
        </a:defRPr>
      </a:lvl9pPr>
    </p:bodyStyle>
    <p:otherStyle>
      <a:defPPr>
        <a:defRPr lang="en-US"/>
      </a:defPPr>
      <a:lvl1pPr marL="0" algn="l" defTabSz="724709" rtl="0" eaLnBrk="1" latinLnBrk="0" hangingPunct="1">
        <a:defRPr sz="1436" kern="1200">
          <a:solidFill>
            <a:schemeClr val="tx1"/>
          </a:solidFill>
          <a:latin typeface="+mn-lt"/>
          <a:ea typeface="+mn-ea"/>
          <a:cs typeface="+mn-cs"/>
        </a:defRPr>
      </a:lvl1pPr>
      <a:lvl2pPr marL="362355" algn="l" defTabSz="724709" rtl="0" eaLnBrk="1" latinLnBrk="0" hangingPunct="1">
        <a:defRPr sz="1436" kern="1200">
          <a:solidFill>
            <a:schemeClr val="tx1"/>
          </a:solidFill>
          <a:latin typeface="+mn-lt"/>
          <a:ea typeface="+mn-ea"/>
          <a:cs typeface="+mn-cs"/>
        </a:defRPr>
      </a:lvl2pPr>
      <a:lvl3pPr marL="724709" algn="l" defTabSz="724709" rtl="0" eaLnBrk="1" latinLnBrk="0" hangingPunct="1">
        <a:defRPr sz="1436" kern="1200">
          <a:solidFill>
            <a:schemeClr val="tx1"/>
          </a:solidFill>
          <a:latin typeface="+mn-lt"/>
          <a:ea typeface="+mn-ea"/>
          <a:cs typeface="+mn-cs"/>
        </a:defRPr>
      </a:lvl3pPr>
      <a:lvl4pPr marL="1087066" algn="l" defTabSz="724709" rtl="0" eaLnBrk="1" latinLnBrk="0" hangingPunct="1">
        <a:defRPr sz="1436" kern="1200">
          <a:solidFill>
            <a:schemeClr val="tx1"/>
          </a:solidFill>
          <a:latin typeface="+mn-lt"/>
          <a:ea typeface="+mn-ea"/>
          <a:cs typeface="+mn-cs"/>
        </a:defRPr>
      </a:lvl4pPr>
      <a:lvl5pPr marL="1449421" algn="l" defTabSz="724709" rtl="0" eaLnBrk="1" latinLnBrk="0" hangingPunct="1">
        <a:defRPr sz="1436" kern="1200">
          <a:solidFill>
            <a:schemeClr val="tx1"/>
          </a:solidFill>
          <a:latin typeface="+mn-lt"/>
          <a:ea typeface="+mn-ea"/>
          <a:cs typeface="+mn-cs"/>
        </a:defRPr>
      </a:lvl5pPr>
      <a:lvl6pPr marL="1811778" algn="l" defTabSz="724709" rtl="0" eaLnBrk="1" latinLnBrk="0" hangingPunct="1">
        <a:defRPr sz="1436" kern="1200">
          <a:solidFill>
            <a:schemeClr val="tx1"/>
          </a:solidFill>
          <a:latin typeface="+mn-lt"/>
          <a:ea typeface="+mn-ea"/>
          <a:cs typeface="+mn-cs"/>
        </a:defRPr>
      </a:lvl6pPr>
      <a:lvl7pPr marL="2174130" algn="l" defTabSz="724709" rtl="0" eaLnBrk="1" latinLnBrk="0" hangingPunct="1">
        <a:defRPr sz="1436" kern="1200">
          <a:solidFill>
            <a:schemeClr val="tx1"/>
          </a:solidFill>
          <a:latin typeface="+mn-lt"/>
          <a:ea typeface="+mn-ea"/>
          <a:cs typeface="+mn-cs"/>
        </a:defRPr>
      </a:lvl7pPr>
      <a:lvl8pPr marL="2536486" algn="l" defTabSz="724709" rtl="0" eaLnBrk="1" latinLnBrk="0" hangingPunct="1">
        <a:defRPr sz="1436" kern="1200">
          <a:solidFill>
            <a:schemeClr val="tx1"/>
          </a:solidFill>
          <a:latin typeface="+mn-lt"/>
          <a:ea typeface="+mn-ea"/>
          <a:cs typeface="+mn-cs"/>
        </a:defRPr>
      </a:lvl8pPr>
      <a:lvl9pPr marL="2898839" algn="l" defTabSz="724709" rtl="0" eaLnBrk="1" latinLnBrk="0" hangingPunct="1">
        <a:defRPr sz="1436"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2862">
          <p15:clr>
            <a:srgbClr val="FDE53C"/>
          </p15:clr>
        </p15:guide>
        <p15:guide id="73" orient="horz" pos="3720">
          <p15:clr>
            <a:srgbClr val="F26B43"/>
          </p15:clr>
        </p15:guide>
        <p15:guide id="74">
          <p15:clr>
            <a:srgbClr val="F26B43"/>
          </p15:clr>
        </p15:guide>
        <p15:guide id="75" pos="5580">
          <p15:clr>
            <a:srgbClr val="F26B43"/>
          </p15:clr>
        </p15:guide>
        <p15:guide id="76" pos="192">
          <p15:clr>
            <a:srgbClr val="F26B43"/>
          </p15:clr>
        </p15:guide>
        <p15:guide id="77" orient="horz" pos="4080">
          <p15:clr>
            <a:srgbClr val="F26B43"/>
          </p15:clr>
        </p15:guide>
        <p15:guide id="78" pos="234">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5544">
          <p15:clr>
            <a:srgbClr val="F26B43"/>
          </p15:clr>
        </p15:guide>
        <p15:guide id="85" pos="2898">
          <p15:clr>
            <a:srgbClr val="FDE53C"/>
          </p15:clr>
        </p15:guide>
        <p15:guide id="86" pos="2016">
          <p15:clr>
            <a:srgbClr val="F26B43"/>
          </p15:clr>
        </p15:guide>
        <p15:guide id="87" pos="3744">
          <p15:clr>
            <a:srgbClr val="F26B43"/>
          </p15:clr>
        </p15:guide>
        <p15:guide id="88" pos="1980">
          <p15:clr>
            <a:srgbClr val="F26B43"/>
          </p15:clr>
        </p15:guide>
        <p15:guide id="89" pos="3780">
          <p15:clr>
            <a:srgbClr val="F26B43"/>
          </p15:clr>
        </p15:guide>
        <p15:guide id="90" orient="horz" pos="2424">
          <p15:clr>
            <a:srgbClr val="F26B43"/>
          </p15:clr>
        </p15:guide>
        <p15:guide id="91" orient="horz" pos="11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508000" y="6151618"/>
            <a:ext cx="2144184"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7492" y="152403"/>
            <a:ext cx="10968567"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609616" y="990612"/>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114367" y="6543675"/>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26" b="0">
                <a:solidFill>
                  <a:schemeClr val="tx1"/>
                </a:solidFill>
              </a:defRPr>
            </a:lvl1pPr>
          </a:lstStyle>
          <a:p>
            <a:pPr defTabSz="1204834" eaLnBrk="0" fontAlgn="base" hangingPunct="0">
              <a:spcBef>
                <a:spcPct val="0"/>
              </a:spcBef>
              <a:spcAft>
                <a:spcPct val="0"/>
              </a:spcAft>
              <a:defRPr/>
            </a:pPr>
            <a:fld id="{D8681D15-477A-4907-A110-531F5D275CCC}" type="slidenum">
              <a:rPr lang="en-US" smtClean="0">
                <a:solidFill>
                  <a:srgbClr val="63666A"/>
                </a:solidFill>
                <a:ea typeface="Geneva" charset="-128"/>
              </a:rPr>
              <a:pPr defTabSz="1204834" eaLnBrk="0" fontAlgn="base" hangingPunct="0">
                <a:spcBef>
                  <a:spcPct val="0"/>
                </a:spcBef>
                <a:spcAft>
                  <a:spcPct val="0"/>
                </a:spcAft>
                <a:defRPr/>
              </a:pPr>
              <a:t>‹#›</a:t>
            </a:fld>
            <a:endParaRPr lang="en-US" dirty="0">
              <a:solidFill>
                <a:srgbClr val="63666A"/>
              </a:solidFill>
              <a:ea typeface="Geneva" charset="-128"/>
            </a:endParaRPr>
          </a:p>
        </p:txBody>
      </p:sp>
      <p:sp>
        <p:nvSpPr>
          <p:cNvPr id="2" name="Line 9"/>
          <p:cNvSpPr>
            <a:spLocks noChangeShapeType="1"/>
          </p:cNvSpPr>
          <p:nvPr/>
        </p:nvSpPr>
        <p:spPr bwMode="auto">
          <a:xfrm>
            <a:off x="609601"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20489" tIns="60242" rIns="120489" bIns="60242" anchor="ctr"/>
          <a:lstStyle/>
          <a:p>
            <a:pPr algn="ctr" defTabSz="1204834" eaLnBrk="0" fontAlgn="base" hangingPunct="0">
              <a:lnSpc>
                <a:spcPct val="95000"/>
              </a:lnSpc>
              <a:spcBef>
                <a:spcPct val="0"/>
              </a:spcBef>
              <a:spcAft>
                <a:spcPct val="0"/>
              </a:spcAft>
            </a:pPr>
            <a:endParaRPr lang="en-US" sz="1846" b="1" dirty="0">
              <a:solidFill>
                <a:srgbClr val="FFFFFF"/>
              </a:solidFill>
              <a:ea typeface="Geneva" charset="-128"/>
            </a:endParaRPr>
          </a:p>
        </p:txBody>
      </p:sp>
      <p:pic>
        <p:nvPicPr>
          <p:cNvPr id="1031" name="Picture 12" descr="Optum_ColorBand-02"/>
          <p:cNvPicPr preferRelativeResize="0">
            <a:picLocks noChangeAspect="1" noChangeArrowheads="1"/>
          </p:cNvPicPr>
          <p:nvPr/>
        </p:nvPicPr>
        <p:blipFill>
          <a:blip cstate="email">
            <a:extLst>
              <a:ext uri="{28A0092B-C50C-407E-A947-70E740481C1C}">
                <a14:useLocalDpi xmlns:a14="http://schemas.microsoft.com/office/drawing/2010/main"/>
              </a:ext>
            </a:extLst>
          </a:blip>
          <a:srcRect t="6000"/>
          <a:stretch>
            <a:fillRect/>
          </a:stretch>
        </p:blipFill>
        <p:spPr bwMode="auto">
          <a:xfrm>
            <a:off x="2794000" y="6429429"/>
            <a:ext cx="8788400" cy="47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796617" y="6553203"/>
            <a:ext cx="254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defTabSz="1204834" eaLnBrk="0" fontAlgn="base" hangingPunct="0">
              <a:spcBef>
                <a:spcPct val="0"/>
              </a:spcBef>
              <a:spcAft>
                <a:spcPct val="0"/>
              </a:spcAft>
              <a:defRPr/>
            </a:pPr>
            <a:r>
              <a:rPr lang="en-US" sz="923" b="0" dirty="0">
                <a:solidFill>
                  <a:srgbClr val="63666A"/>
                </a:solidFill>
              </a:rPr>
              <a:t>Propriety and Confidential. Do not distribute.</a:t>
            </a:r>
          </a:p>
        </p:txBody>
      </p:sp>
      <p:pic>
        <p:nvPicPr>
          <p:cNvPr id="1033" name="Picture 8"/>
          <p:cNvPicPr>
            <a:picLocks noChangeAspect="1"/>
          </p:cNvPicPr>
          <p:nvPr/>
        </p:nvPicPr>
        <p:blipFill>
          <a:blip r:embed="rId17" cstate="email">
            <a:extLst>
              <a:ext uri="{28A0092B-C50C-407E-A947-70E740481C1C}">
                <a14:useLocalDpi xmlns:a14="http://schemas.microsoft.com/office/drawing/2010/main"/>
              </a:ext>
            </a:extLst>
          </a:blip>
          <a:srcRect/>
          <a:stretch>
            <a:fillRect/>
          </a:stretch>
        </p:blipFill>
        <p:spPr bwMode="auto">
          <a:xfrm>
            <a:off x="9630836" y="6559562"/>
            <a:ext cx="193886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1715727"/>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602419"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1204834"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807255"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2409673"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451811" indent="-451811" algn="l" rtl="0" eaLnBrk="1" fontAlgn="base" hangingPunct="1">
        <a:lnSpc>
          <a:spcPct val="95000"/>
        </a:lnSpc>
        <a:spcBef>
          <a:spcPct val="0"/>
        </a:spcBef>
        <a:spcAft>
          <a:spcPct val="35000"/>
        </a:spcAft>
        <a:buClr>
          <a:schemeClr val="accent1"/>
        </a:buClr>
        <a:defRPr sz="1846">
          <a:solidFill>
            <a:schemeClr val="tx1"/>
          </a:solidFill>
          <a:latin typeface="+mn-lt"/>
          <a:ea typeface="Geneva" charset="0"/>
          <a:cs typeface="+mn-cs"/>
        </a:defRPr>
      </a:lvl1pPr>
      <a:lvl2pPr marL="200811" indent="-198716" algn="l" rtl="0" eaLnBrk="1" fontAlgn="base" hangingPunct="1">
        <a:lnSpc>
          <a:spcPct val="95000"/>
        </a:lnSpc>
        <a:spcBef>
          <a:spcPct val="0"/>
        </a:spcBef>
        <a:spcAft>
          <a:spcPct val="35000"/>
        </a:spcAft>
        <a:buClr>
          <a:schemeClr val="accent1"/>
        </a:buClr>
        <a:buSzPct val="90000"/>
        <a:buFont typeface="Arial" pitchFamily="34" charset="0"/>
        <a:buChar char="•"/>
        <a:defRPr sz="1846">
          <a:solidFill>
            <a:schemeClr val="tx1"/>
          </a:solidFill>
          <a:latin typeface="+mn-lt"/>
          <a:ea typeface="+mn-ea"/>
          <a:cs typeface="+mn-cs"/>
        </a:defRPr>
      </a:lvl2pPr>
      <a:lvl3pPr marL="468547" indent="-234277" algn="l" rtl="0" eaLnBrk="1" fontAlgn="base" hangingPunct="1">
        <a:lnSpc>
          <a:spcPct val="95000"/>
        </a:lnSpc>
        <a:spcBef>
          <a:spcPct val="0"/>
        </a:spcBef>
        <a:spcAft>
          <a:spcPct val="35000"/>
        </a:spcAft>
        <a:buChar char="–"/>
        <a:defRPr sz="1846">
          <a:solidFill>
            <a:schemeClr val="tx1"/>
          </a:solidFill>
          <a:latin typeface="+mn-lt"/>
          <a:ea typeface="+mn-ea"/>
          <a:cs typeface="+mn-cs"/>
        </a:defRPr>
      </a:lvl3pPr>
      <a:lvl4pPr marL="84506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4pPr>
      <a:lvl5pPr marL="122157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5pPr>
      <a:lvl6pPr marL="1823990"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6pPr>
      <a:lvl7pPr marL="2426406"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7pPr>
      <a:lvl8pPr marL="3028824"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8pPr>
      <a:lvl9pPr marL="3631243" indent="-225903" algn="l" rtl="0" eaLnBrk="1" fontAlgn="base" hangingPunct="1">
        <a:lnSpc>
          <a:spcPct val="95000"/>
        </a:lnSpc>
        <a:spcBef>
          <a:spcPct val="0"/>
        </a:spcBef>
        <a:spcAft>
          <a:spcPct val="35000"/>
        </a:spcAft>
        <a:buChar char="»"/>
        <a:defRPr sz="1846">
          <a:solidFill>
            <a:schemeClr val="tx1"/>
          </a:solidFill>
          <a:latin typeface="+mn-lt"/>
          <a:ea typeface="+mn-ea"/>
          <a:cs typeface="+mn-cs"/>
        </a:defRPr>
      </a:lvl9pPr>
    </p:bodyStyle>
    <p:otherStyle>
      <a:defPPr>
        <a:defRPr lang="en-US"/>
      </a:defPPr>
      <a:lvl1pPr marL="0" algn="l" defTabSz="602419" rtl="0" eaLnBrk="1" latinLnBrk="0" hangingPunct="1">
        <a:defRPr sz="2359" kern="1200">
          <a:solidFill>
            <a:schemeClr val="tx1"/>
          </a:solidFill>
          <a:latin typeface="+mn-lt"/>
          <a:ea typeface="+mn-ea"/>
          <a:cs typeface="+mn-cs"/>
        </a:defRPr>
      </a:lvl1pPr>
      <a:lvl2pPr marL="602419" algn="l" defTabSz="602419" rtl="0" eaLnBrk="1" latinLnBrk="0" hangingPunct="1">
        <a:defRPr sz="2359" kern="1200">
          <a:solidFill>
            <a:schemeClr val="tx1"/>
          </a:solidFill>
          <a:latin typeface="+mn-lt"/>
          <a:ea typeface="+mn-ea"/>
          <a:cs typeface="+mn-cs"/>
        </a:defRPr>
      </a:lvl2pPr>
      <a:lvl3pPr marL="1204834" algn="l" defTabSz="602419" rtl="0" eaLnBrk="1" latinLnBrk="0" hangingPunct="1">
        <a:defRPr sz="2359" kern="1200">
          <a:solidFill>
            <a:schemeClr val="tx1"/>
          </a:solidFill>
          <a:latin typeface="+mn-lt"/>
          <a:ea typeface="+mn-ea"/>
          <a:cs typeface="+mn-cs"/>
        </a:defRPr>
      </a:lvl3pPr>
      <a:lvl4pPr marL="1807255" algn="l" defTabSz="602419" rtl="0" eaLnBrk="1" latinLnBrk="0" hangingPunct="1">
        <a:defRPr sz="2359" kern="1200">
          <a:solidFill>
            <a:schemeClr val="tx1"/>
          </a:solidFill>
          <a:latin typeface="+mn-lt"/>
          <a:ea typeface="+mn-ea"/>
          <a:cs typeface="+mn-cs"/>
        </a:defRPr>
      </a:lvl4pPr>
      <a:lvl5pPr marL="2409673" algn="l" defTabSz="602419" rtl="0" eaLnBrk="1" latinLnBrk="0" hangingPunct="1">
        <a:defRPr sz="2359" kern="1200">
          <a:solidFill>
            <a:schemeClr val="tx1"/>
          </a:solidFill>
          <a:latin typeface="+mn-lt"/>
          <a:ea typeface="+mn-ea"/>
          <a:cs typeface="+mn-cs"/>
        </a:defRPr>
      </a:lvl5pPr>
      <a:lvl6pPr marL="3012093" algn="l" defTabSz="602419" rtl="0" eaLnBrk="1" latinLnBrk="0" hangingPunct="1">
        <a:defRPr sz="2359" kern="1200">
          <a:solidFill>
            <a:schemeClr val="tx1"/>
          </a:solidFill>
          <a:latin typeface="+mn-lt"/>
          <a:ea typeface="+mn-ea"/>
          <a:cs typeface="+mn-cs"/>
        </a:defRPr>
      </a:lvl6pPr>
      <a:lvl7pPr marL="3614505" algn="l" defTabSz="602419" rtl="0" eaLnBrk="1" latinLnBrk="0" hangingPunct="1">
        <a:defRPr sz="2359" kern="1200">
          <a:solidFill>
            <a:schemeClr val="tx1"/>
          </a:solidFill>
          <a:latin typeface="+mn-lt"/>
          <a:ea typeface="+mn-ea"/>
          <a:cs typeface="+mn-cs"/>
        </a:defRPr>
      </a:lvl7pPr>
      <a:lvl8pPr marL="4216928" algn="l" defTabSz="602419" rtl="0" eaLnBrk="1" latinLnBrk="0" hangingPunct="1">
        <a:defRPr sz="2359" kern="1200">
          <a:solidFill>
            <a:schemeClr val="tx1"/>
          </a:solidFill>
          <a:latin typeface="+mn-lt"/>
          <a:ea typeface="+mn-ea"/>
          <a:cs typeface="+mn-cs"/>
        </a:defRPr>
      </a:lvl8pPr>
      <a:lvl9pPr marL="4819344" algn="l" defTabSz="602419" rtl="0" eaLnBrk="1" latinLnBrk="0" hangingPunct="1">
        <a:defRPr sz="235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4274" name="Picture 16" descr="Optum_RGB_PPT"/>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508012" y="6151566"/>
            <a:ext cx="2144186"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Rectangle 2"/>
          <p:cNvSpPr>
            <a:spLocks noGrp="1" noChangeArrowheads="1"/>
          </p:cNvSpPr>
          <p:nvPr>
            <p:ph type="title"/>
          </p:nvPr>
        </p:nvSpPr>
        <p:spPr bwMode="auto">
          <a:xfrm>
            <a:off x="607493" y="152403"/>
            <a:ext cx="10968567"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54276" name="Rectangle 3"/>
          <p:cNvSpPr>
            <a:spLocks noGrp="1" noChangeArrowheads="1"/>
          </p:cNvSpPr>
          <p:nvPr>
            <p:ph type="body" idx="1"/>
          </p:nvPr>
        </p:nvSpPr>
        <p:spPr bwMode="auto">
          <a:xfrm>
            <a:off x="609608" y="990607"/>
            <a:ext cx="10970684"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9114367" y="6543675"/>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eaLnBrk="0" hangingPunct="0">
              <a:lnSpc>
                <a:spcPct val="100000"/>
              </a:lnSpc>
              <a:defRPr sz="820" b="0">
                <a:solidFill>
                  <a:srgbClr val="63666A"/>
                </a:solidFill>
                <a:latin typeface="Arial"/>
              </a:defRPr>
            </a:lvl1pPr>
          </a:lstStyle>
          <a:p>
            <a:pPr fontAlgn="base">
              <a:spcBef>
                <a:spcPct val="0"/>
              </a:spcBef>
              <a:spcAft>
                <a:spcPct val="0"/>
              </a:spcAft>
              <a:defRPr/>
            </a:pPr>
            <a:fld id="{C1F21BEA-2873-4469-B466-8CD1D3EBE1DD}" type="slidenum">
              <a:rPr lang="en-US">
                <a:ea typeface="Geneva" charset="-128"/>
              </a:rPr>
              <a:pPr fontAlgn="base">
                <a:spcBef>
                  <a:spcPct val="0"/>
                </a:spcBef>
                <a:spcAft>
                  <a:spcPct val="0"/>
                </a:spcAft>
                <a:defRPr/>
              </a:pPr>
              <a:t>‹#›</a:t>
            </a:fld>
            <a:endParaRPr lang="en-US" dirty="0">
              <a:ea typeface="Geneva" charset="-128"/>
            </a:endParaRPr>
          </a:p>
        </p:txBody>
      </p:sp>
      <p:sp>
        <p:nvSpPr>
          <p:cNvPr id="54278"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96632" tIns="48316" rIns="96632" bIns="48316" anchor="ctr"/>
          <a:lstStyle/>
          <a:p>
            <a:pPr fontAlgn="base">
              <a:spcBef>
                <a:spcPct val="0"/>
              </a:spcBef>
              <a:spcAft>
                <a:spcPct val="0"/>
              </a:spcAft>
            </a:pPr>
            <a:endParaRPr lang="en-US" sz="1436" b="1" dirty="0">
              <a:solidFill>
                <a:srgbClr val="FFFFFF"/>
              </a:solidFill>
              <a:ea typeface="Geneva" charset="-128"/>
            </a:endParaRPr>
          </a:p>
        </p:txBody>
      </p:sp>
      <p:pic>
        <p:nvPicPr>
          <p:cNvPr id="54279" name="Picture 12" descr="Optum_ColorBand-02"/>
          <p:cNvPicPr preferRelativeResize="0">
            <a:picLocks noChangeAspect="1" noChangeArrowheads="1"/>
          </p:cNvPicPr>
          <p:nvPr/>
        </p:nvPicPr>
        <p:blipFill>
          <a:blip r:embed="rId19" cstate="email">
            <a:extLst>
              <a:ext uri="{28A0092B-C50C-407E-A947-70E740481C1C}">
                <a14:useLocalDpi xmlns:a14="http://schemas.microsoft.com/office/drawing/2010/main"/>
              </a:ext>
            </a:extLst>
          </a:blip>
          <a:srcRect/>
          <a:stretch>
            <a:fillRect/>
          </a:stretch>
        </p:blipFill>
        <p:spPr bwMode="auto">
          <a:xfrm>
            <a:off x="2794001" y="6429384"/>
            <a:ext cx="8788400" cy="4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Box 14"/>
          <p:cNvSpPr txBox="1">
            <a:spLocks noChangeArrowheads="1"/>
          </p:cNvSpPr>
          <p:nvPr/>
        </p:nvSpPr>
        <p:spPr bwMode="auto">
          <a:xfrm>
            <a:off x="6796617" y="6553206"/>
            <a:ext cx="2540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sz="1400" b="1">
                <a:solidFill>
                  <a:schemeClr val="bg1"/>
                </a:solidFill>
                <a:latin typeface="Arial" charset="0"/>
                <a:ea typeface="Geneva" charset="0"/>
                <a:cs typeface="Arial Unicode MS" charset="0"/>
              </a:defRPr>
            </a:lvl1pPr>
            <a:lvl2pPr marL="742950" indent="-285750">
              <a:defRPr sz="1400" b="1">
                <a:solidFill>
                  <a:schemeClr val="bg1"/>
                </a:solidFill>
                <a:latin typeface="Arial" charset="0"/>
                <a:ea typeface="Arial Unicode MS" charset="0"/>
                <a:cs typeface="Arial Unicode MS" charset="0"/>
              </a:defRPr>
            </a:lvl2pPr>
            <a:lvl3pPr marL="1143000" indent="-228600">
              <a:defRPr sz="1400" b="1">
                <a:solidFill>
                  <a:schemeClr val="bg1"/>
                </a:solidFill>
                <a:latin typeface="Arial" charset="0"/>
                <a:ea typeface="Arial Unicode MS" charset="0"/>
                <a:cs typeface="Arial Unicode MS" charset="0"/>
              </a:defRPr>
            </a:lvl3pPr>
            <a:lvl4pPr marL="1600200" indent="-228600">
              <a:defRPr sz="1400" b="1">
                <a:solidFill>
                  <a:schemeClr val="bg1"/>
                </a:solidFill>
                <a:latin typeface="Arial" charset="0"/>
                <a:ea typeface="Arial Unicode MS" charset="0"/>
                <a:cs typeface="Arial Unicode MS" charset="0"/>
              </a:defRPr>
            </a:lvl4pPr>
            <a:lvl5pPr marL="2057400" indent="-228600">
              <a:defRPr sz="1400" b="1">
                <a:solidFill>
                  <a:schemeClr val="bg1"/>
                </a:solidFill>
                <a:latin typeface="Arial" charset="0"/>
                <a:ea typeface="Arial Unicode MS" charset="0"/>
                <a:cs typeface="Arial Unicode MS" charset="0"/>
              </a:defRPr>
            </a:lvl5pPr>
            <a:lvl6pPr marL="25146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6pPr>
            <a:lvl7pPr marL="29718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7pPr>
            <a:lvl8pPr marL="34290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8pPr>
            <a:lvl9pPr marL="3886200" indent="-228600" algn="ctr" eaLnBrk="0" fontAlgn="base" hangingPunct="0">
              <a:lnSpc>
                <a:spcPct val="95000"/>
              </a:lnSpc>
              <a:spcBef>
                <a:spcPct val="0"/>
              </a:spcBef>
              <a:spcAft>
                <a:spcPct val="0"/>
              </a:spcAft>
              <a:defRPr sz="1400" b="1">
                <a:solidFill>
                  <a:schemeClr val="bg1"/>
                </a:solidFill>
                <a:latin typeface="Arial" charset="0"/>
                <a:ea typeface="Arial Unicode MS" charset="0"/>
                <a:cs typeface="Arial Unicode MS" charset="0"/>
              </a:defRPr>
            </a:lvl9pPr>
          </a:lstStyle>
          <a:p>
            <a:pPr eaLnBrk="0" fontAlgn="base" hangingPunct="0">
              <a:spcBef>
                <a:spcPct val="0"/>
              </a:spcBef>
              <a:spcAft>
                <a:spcPct val="0"/>
              </a:spcAft>
              <a:defRPr/>
            </a:pPr>
            <a:r>
              <a:rPr lang="en-US" sz="615" b="0" dirty="0">
                <a:solidFill>
                  <a:srgbClr val="63666A"/>
                </a:solidFill>
              </a:rPr>
              <a:t>Propriety and Confidential. Do not distribute.</a:t>
            </a:r>
          </a:p>
        </p:txBody>
      </p:sp>
      <p:pic>
        <p:nvPicPr>
          <p:cNvPr id="54281" name="Picture 8"/>
          <p:cNvPicPr>
            <a:picLocks noChangeAspect="1"/>
          </p:cNvPicPr>
          <p:nvPr/>
        </p:nvPicPr>
        <p:blipFill>
          <a:blip r:embed="rId20" cstate="email">
            <a:extLst>
              <a:ext uri="{28A0092B-C50C-407E-A947-70E740481C1C}">
                <a14:useLocalDpi xmlns:a14="http://schemas.microsoft.com/office/drawing/2010/main"/>
              </a:ext>
            </a:extLst>
          </a:blip>
          <a:srcRect/>
          <a:stretch>
            <a:fillRect/>
          </a:stretch>
        </p:blipFill>
        <p:spPr bwMode="auto">
          <a:xfrm>
            <a:off x="9630838" y="6559551"/>
            <a:ext cx="1938868"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387405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ransition>
    <p:fade/>
  </p:transition>
  <p:hf hdr="0" ft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483140"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96628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449421"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1932560"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362355" indent="-362355" algn="l" rtl="0" eaLnBrk="1" fontAlgn="base" hangingPunct="1">
        <a:lnSpc>
          <a:spcPct val="95000"/>
        </a:lnSpc>
        <a:spcBef>
          <a:spcPct val="0"/>
        </a:spcBef>
        <a:spcAft>
          <a:spcPct val="35000"/>
        </a:spcAft>
        <a:buClr>
          <a:schemeClr val="accent1"/>
        </a:buClr>
        <a:defRPr sz="1436">
          <a:solidFill>
            <a:schemeClr val="tx1"/>
          </a:solidFill>
          <a:latin typeface="+mn-lt"/>
          <a:ea typeface="Geneva" charset="0"/>
          <a:cs typeface="+mn-cs"/>
        </a:defRPr>
      </a:lvl1pPr>
      <a:lvl2pPr marL="161047" indent="-159370" algn="l" rtl="0" eaLnBrk="1" fontAlgn="base" hangingPunct="1">
        <a:lnSpc>
          <a:spcPct val="95000"/>
        </a:lnSpc>
        <a:spcBef>
          <a:spcPct val="0"/>
        </a:spcBef>
        <a:spcAft>
          <a:spcPct val="35000"/>
        </a:spcAft>
        <a:buClr>
          <a:schemeClr val="accent1"/>
        </a:buClr>
        <a:buSzPct val="90000"/>
        <a:buFont typeface="Arial" pitchFamily="34" charset="0"/>
        <a:buChar char="•"/>
        <a:defRPr sz="1436">
          <a:solidFill>
            <a:schemeClr val="tx1"/>
          </a:solidFill>
          <a:latin typeface="+mn-lt"/>
          <a:ea typeface="+mn-ea"/>
          <a:cs typeface="+mn-cs"/>
        </a:defRPr>
      </a:lvl2pPr>
      <a:lvl3pPr marL="375778" indent="-187888" algn="l" rtl="0" eaLnBrk="1" fontAlgn="base" hangingPunct="1">
        <a:lnSpc>
          <a:spcPct val="95000"/>
        </a:lnSpc>
        <a:spcBef>
          <a:spcPct val="0"/>
        </a:spcBef>
        <a:spcAft>
          <a:spcPct val="35000"/>
        </a:spcAft>
        <a:buChar char="–"/>
        <a:defRPr sz="1436">
          <a:solidFill>
            <a:schemeClr val="tx1"/>
          </a:solidFill>
          <a:latin typeface="+mn-lt"/>
          <a:ea typeface="+mn-ea"/>
          <a:cs typeface="+mn-cs"/>
        </a:defRPr>
      </a:lvl3pPr>
      <a:lvl4pPr marL="677738"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4pPr>
      <a:lvl5pPr marL="979700"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5pPr>
      <a:lvl6pPr marL="146284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6pPr>
      <a:lvl7pPr marL="1945982"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7pPr>
      <a:lvl8pPr marL="242912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8pPr>
      <a:lvl9pPr marL="2912261" indent="-181177" algn="l" rtl="0" eaLnBrk="1" fontAlgn="base" hangingPunct="1">
        <a:lnSpc>
          <a:spcPct val="95000"/>
        </a:lnSpc>
        <a:spcBef>
          <a:spcPct val="0"/>
        </a:spcBef>
        <a:spcAft>
          <a:spcPct val="35000"/>
        </a:spcAft>
        <a:buChar char="»"/>
        <a:defRPr sz="1436">
          <a:solidFill>
            <a:schemeClr val="tx1"/>
          </a:solidFill>
          <a:latin typeface="+mn-lt"/>
          <a:ea typeface="+mn-ea"/>
          <a:cs typeface="+mn-cs"/>
        </a:defRPr>
      </a:lvl9pPr>
    </p:bodyStyle>
    <p:otherStyle>
      <a:defPPr>
        <a:defRPr lang="en-US"/>
      </a:defPPr>
      <a:lvl1pPr marL="0" algn="l" defTabSz="483140" rtl="0" eaLnBrk="1" latinLnBrk="0" hangingPunct="1">
        <a:defRPr sz="1949" kern="1200">
          <a:solidFill>
            <a:schemeClr val="tx1"/>
          </a:solidFill>
          <a:latin typeface="+mn-lt"/>
          <a:ea typeface="+mn-ea"/>
          <a:cs typeface="+mn-cs"/>
        </a:defRPr>
      </a:lvl1pPr>
      <a:lvl2pPr marL="483140" algn="l" defTabSz="483140" rtl="0" eaLnBrk="1" latinLnBrk="0" hangingPunct="1">
        <a:defRPr sz="1949" kern="1200">
          <a:solidFill>
            <a:schemeClr val="tx1"/>
          </a:solidFill>
          <a:latin typeface="+mn-lt"/>
          <a:ea typeface="+mn-ea"/>
          <a:cs typeface="+mn-cs"/>
        </a:defRPr>
      </a:lvl2pPr>
      <a:lvl3pPr marL="966281" algn="l" defTabSz="483140" rtl="0" eaLnBrk="1" latinLnBrk="0" hangingPunct="1">
        <a:defRPr sz="1949" kern="1200">
          <a:solidFill>
            <a:schemeClr val="tx1"/>
          </a:solidFill>
          <a:latin typeface="+mn-lt"/>
          <a:ea typeface="+mn-ea"/>
          <a:cs typeface="+mn-cs"/>
        </a:defRPr>
      </a:lvl3pPr>
      <a:lvl4pPr marL="1449421" algn="l" defTabSz="483140" rtl="0" eaLnBrk="1" latinLnBrk="0" hangingPunct="1">
        <a:defRPr sz="1949" kern="1200">
          <a:solidFill>
            <a:schemeClr val="tx1"/>
          </a:solidFill>
          <a:latin typeface="+mn-lt"/>
          <a:ea typeface="+mn-ea"/>
          <a:cs typeface="+mn-cs"/>
        </a:defRPr>
      </a:lvl4pPr>
      <a:lvl5pPr marL="1932560" algn="l" defTabSz="483140" rtl="0" eaLnBrk="1" latinLnBrk="0" hangingPunct="1">
        <a:defRPr sz="1949" kern="1200">
          <a:solidFill>
            <a:schemeClr val="tx1"/>
          </a:solidFill>
          <a:latin typeface="+mn-lt"/>
          <a:ea typeface="+mn-ea"/>
          <a:cs typeface="+mn-cs"/>
        </a:defRPr>
      </a:lvl5pPr>
      <a:lvl6pPr marL="2415699" algn="l" defTabSz="483140" rtl="0" eaLnBrk="1" latinLnBrk="0" hangingPunct="1">
        <a:defRPr sz="1949" kern="1200">
          <a:solidFill>
            <a:schemeClr val="tx1"/>
          </a:solidFill>
          <a:latin typeface="+mn-lt"/>
          <a:ea typeface="+mn-ea"/>
          <a:cs typeface="+mn-cs"/>
        </a:defRPr>
      </a:lvl6pPr>
      <a:lvl7pPr marL="2898839" algn="l" defTabSz="483140" rtl="0" eaLnBrk="1" latinLnBrk="0" hangingPunct="1">
        <a:defRPr sz="1949" kern="1200">
          <a:solidFill>
            <a:schemeClr val="tx1"/>
          </a:solidFill>
          <a:latin typeface="+mn-lt"/>
          <a:ea typeface="+mn-ea"/>
          <a:cs typeface="+mn-cs"/>
        </a:defRPr>
      </a:lvl7pPr>
      <a:lvl8pPr marL="3381980" algn="l" defTabSz="483140" rtl="0" eaLnBrk="1" latinLnBrk="0" hangingPunct="1">
        <a:defRPr sz="1949" kern="1200">
          <a:solidFill>
            <a:schemeClr val="tx1"/>
          </a:solidFill>
          <a:latin typeface="+mn-lt"/>
          <a:ea typeface="+mn-ea"/>
          <a:cs typeface="+mn-cs"/>
        </a:defRPr>
      </a:lvl8pPr>
      <a:lvl9pPr marL="3865121" algn="l" defTabSz="483140" rtl="0" eaLnBrk="1" latinLnBrk="0" hangingPunct="1">
        <a:defRPr sz="194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p:nvPicPr>
        <p:blipFill rotWithShape="1">
          <a:blip r:embed="rId18" cstate="email">
            <a:extLst>
              <a:ext uri="{28A0092B-C50C-407E-A947-70E740481C1C}">
                <a14:useLocalDpi xmlns:a14="http://schemas.microsoft.com/office/drawing/2010/main"/>
              </a:ext>
            </a:extLst>
          </a:blip>
          <a:srcRect/>
          <a:stretch/>
        </p:blipFill>
        <p:spPr>
          <a:xfrm>
            <a:off x="392614" y="6263366"/>
            <a:ext cx="1425757" cy="444533"/>
          </a:xfrm>
          <a:prstGeom prst="rect">
            <a:avLst/>
          </a:prstGeom>
        </p:spPr>
      </p:pic>
      <p:sp>
        <p:nvSpPr>
          <p:cNvPr id="2" name="Title Placeholder 1"/>
          <p:cNvSpPr>
            <a:spLocks noGrp="1"/>
          </p:cNvSpPr>
          <p:nvPr>
            <p:ph type="title"/>
          </p:nvPr>
        </p:nvSpPr>
        <p:spPr bwMode="gray">
          <a:xfrm>
            <a:off x="495301" y="0"/>
            <a:ext cx="11315701" cy="1074058"/>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p:cNvSpPr>
            <a:spLocks noGrp="1"/>
          </p:cNvSpPr>
          <p:nvPr>
            <p:ph type="body" idx="1"/>
          </p:nvPr>
        </p:nvSpPr>
        <p:spPr bwMode="gray">
          <a:xfrm>
            <a:off x="495301" y="1825624"/>
            <a:ext cx="11315701" cy="40744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gray">
          <a:xfrm>
            <a:off x="381000" y="7386869"/>
            <a:ext cx="2743200" cy="365124"/>
          </a:xfrm>
          <a:prstGeom prst="rect">
            <a:avLst/>
          </a:prstGeom>
        </p:spPr>
        <p:txBody>
          <a:bodyPr vert="horz" lIns="0" tIns="0" rIns="0" bIns="0" rtlCol="0" anchor="ctr"/>
          <a:lstStyle>
            <a:lvl1pPr algn="l">
              <a:defRPr sz="1231">
                <a:solidFill>
                  <a:schemeClr val="tx1">
                    <a:tint val="75000"/>
                  </a:schemeClr>
                </a:solidFill>
              </a:defRPr>
            </a:lvl1pPr>
          </a:lstStyle>
          <a:p>
            <a:pPr defTabSz="904650"/>
            <a:fld id="{915958EA-D2E5-6B40-9C49-1CF399DB248A}" type="datetime1">
              <a:rPr lang="en-US" smtClean="0">
                <a:solidFill>
                  <a:srgbClr val="55565A">
                    <a:tint val="75000"/>
                  </a:srgbClr>
                </a:solidFill>
              </a:rPr>
              <a:pPr defTabSz="904650"/>
              <a:t>3/25/2022</a:t>
            </a:fld>
            <a:endParaRPr lang="en-US" dirty="0">
              <a:solidFill>
                <a:srgbClr val="55565A">
                  <a:tint val="75000"/>
                </a:srgbClr>
              </a:solidFill>
            </a:endParaRPr>
          </a:p>
        </p:txBody>
      </p:sp>
      <p:sp>
        <p:nvSpPr>
          <p:cNvPr id="5" name="Footer Placeholder 4"/>
          <p:cNvSpPr>
            <a:spLocks noGrp="1"/>
          </p:cNvSpPr>
          <p:nvPr>
            <p:ph type="ftr" sz="quarter" idx="3"/>
          </p:nvPr>
        </p:nvSpPr>
        <p:spPr bwMode="gray">
          <a:xfrm>
            <a:off x="5295901" y="6486987"/>
            <a:ext cx="5924550" cy="365124"/>
          </a:xfrm>
          <a:prstGeom prst="rect">
            <a:avLst/>
          </a:prstGeom>
        </p:spPr>
        <p:txBody>
          <a:bodyPr vert="horz" lIns="0" tIns="0" rIns="0" bIns="0" rtlCol="0" anchor="ctr"/>
          <a:lstStyle>
            <a:lvl1pPr algn="ctr">
              <a:defRPr sz="923">
                <a:solidFill>
                  <a:schemeClr val="tx1">
                    <a:tint val="75000"/>
                  </a:schemeClr>
                </a:solidFill>
              </a:defRPr>
            </a:lvl1pPr>
          </a:lstStyle>
          <a:p>
            <a:pPr defTabSz="904650"/>
            <a:r>
              <a:rPr lang="en-US">
                <a:solidFill>
                  <a:srgbClr val="55565A">
                    <a:tint val="75000"/>
                  </a:srgbClr>
                </a:solidFill>
              </a:rPr>
              <a:t>Confidential property of Optum. Do not distribute or reproduce without express permission from Optum.</a:t>
            </a:r>
            <a:endParaRPr lang="en-US" dirty="0">
              <a:solidFill>
                <a:srgbClr val="55565A">
                  <a:tint val="75000"/>
                </a:srgbClr>
              </a:solidFill>
            </a:endParaRPr>
          </a:p>
        </p:txBody>
      </p:sp>
      <p:sp>
        <p:nvSpPr>
          <p:cNvPr id="6" name="Slide Number Placeholder 5"/>
          <p:cNvSpPr>
            <a:spLocks noGrp="1"/>
          </p:cNvSpPr>
          <p:nvPr>
            <p:ph type="sldNum" sz="quarter" idx="4"/>
          </p:nvPr>
        </p:nvSpPr>
        <p:spPr bwMode="gray">
          <a:xfrm>
            <a:off x="11264900" y="6486987"/>
            <a:ext cx="542472" cy="365124"/>
          </a:xfrm>
          <a:prstGeom prst="rect">
            <a:avLst/>
          </a:prstGeom>
        </p:spPr>
        <p:txBody>
          <a:bodyPr vert="horz" lIns="0" tIns="0" rIns="0" bIns="0" rtlCol="0" anchor="ctr"/>
          <a:lstStyle>
            <a:lvl1pPr algn="r">
              <a:defRPr sz="1231">
                <a:solidFill>
                  <a:schemeClr val="tx1">
                    <a:tint val="75000"/>
                  </a:schemeClr>
                </a:solidFill>
              </a:defRPr>
            </a:lvl1pPr>
          </a:lstStyle>
          <a:p>
            <a:pPr defTabSz="904650"/>
            <a:fld id="{3310D8EA-3107-4873-B9AB-DD7D3E79053A}" type="slidenum">
              <a:rPr lang="en-US" smtClean="0">
                <a:solidFill>
                  <a:srgbClr val="55565A">
                    <a:tint val="75000"/>
                  </a:srgbClr>
                </a:solidFill>
              </a:rPr>
              <a:pPr defTabSz="904650"/>
              <a:t>‹#›</a:t>
            </a:fld>
            <a:endParaRPr lang="en-US" dirty="0">
              <a:solidFill>
                <a:srgbClr val="55565A">
                  <a:tint val="75000"/>
                </a:srgbClr>
              </a:solidFill>
            </a:endParaRPr>
          </a:p>
        </p:txBody>
      </p:sp>
      <p:cxnSp>
        <p:nvCxnSpPr>
          <p:cNvPr id="8" name="Straight Connector 7"/>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p:nvCxnSpPr>
        <p:spPr bwMode="gray">
          <a:xfrm>
            <a:off x="457201" y="1100666"/>
            <a:ext cx="113538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35168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hf hdr="0" dt="0"/>
  <p:txStyles>
    <p:titleStyle>
      <a:lvl1pPr algn="l" defTabSz="904650" rtl="0" eaLnBrk="1" latinLnBrk="0" hangingPunct="1">
        <a:lnSpc>
          <a:spcPct val="90000"/>
        </a:lnSpc>
        <a:spcBef>
          <a:spcPct val="0"/>
        </a:spcBef>
        <a:buNone/>
        <a:defRPr sz="3077" kern="1200">
          <a:solidFill>
            <a:srgbClr val="55565A"/>
          </a:solidFill>
          <a:latin typeface="+mj-lt"/>
          <a:ea typeface="+mj-ea"/>
          <a:cs typeface="+mj-cs"/>
        </a:defRPr>
      </a:lvl1pPr>
    </p:titleStyle>
    <p:bodyStyle>
      <a:lvl1pPr marL="0" indent="0" algn="l" defTabSz="904650" rtl="0" eaLnBrk="1" latinLnBrk="0" hangingPunct="1">
        <a:lnSpc>
          <a:spcPct val="95000"/>
        </a:lnSpc>
        <a:spcBef>
          <a:spcPts val="792"/>
        </a:spcBef>
        <a:spcAft>
          <a:spcPts val="594"/>
        </a:spcAft>
        <a:buFont typeface="Arial" panose="020B0604020202020204" pitchFamily="34" charset="0"/>
        <a:buChar char="​"/>
        <a:defRPr sz="2154" kern="1200">
          <a:solidFill>
            <a:schemeClr val="tx2"/>
          </a:solidFill>
          <a:latin typeface="+mn-lt"/>
          <a:ea typeface="+mn-ea"/>
          <a:cs typeface="+mn-cs"/>
        </a:defRPr>
      </a:lvl1pPr>
      <a:lvl2pPr marL="227733" indent="-227733" algn="l" defTabSz="904650" rtl="0" eaLnBrk="1" latinLnBrk="0" hangingPunct="1">
        <a:lnSpc>
          <a:spcPct val="95000"/>
        </a:lnSpc>
        <a:spcBef>
          <a:spcPts val="0"/>
        </a:spcBef>
        <a:spcAft>
          <a:spcPts val="594"/>
        </a:spcAft>
        <a:buClr>
          <a:schemeClr val="accent1"/>
        </a:buClr>
        <a:buFont typeface="Arial" panose="020B0604020202020204" pitchFamily="34" charset="0"/>
        <a:buChar char="•"/>
        <a:defRPr sz="2154" kern="1200">
          <a:solidFill>
            <a:schemeClr val="tx1"/>
          </a:solidFill>
          <a:latin typeface="+mn-lt"/>
          <a:ea typeface="+mn-ea"/>
          <a:cs typeface="+mn-cs"/>
        </a:defRPr>
      </a:lvl2pPr>
      <a:lvl3pPr marL="226162" indent="-226162" algn="l" defTabSz="904650" rtl="0" eaLnBrk="1" latinLnBrk="0" hangingPunct="1">
        <a:lnSpc>
          <a:spcPct val="95000"/>
        </a:lnSpc>
        <a:spcBef>
          <a:spcPts val="0"/>
        </a:spcBef>
        <a:spcAft>
          <a:spcPts val="594"/>
        </a:spcAft>
        <a:buClr>
          <a:schemeClr val="accent1"/>
        </a:buClr>
        <a:buFont typeface="Arial" panose="020B0604020202020204" pitchFamily="34" charset="0"/>
        <a:buChar char="​"/>
        <a:defRPr sz="2154" kern="1200">
          <a:solidFill>
            <a:schemeClr val="tx1"/>
          </a:solidFill>
          <a:latin typeface="+mn-lt"/>
          <a:ea typeface="+mn-ea"/>
          <a:cs typeface="+mn-cs"/>
        </a:defRPr>
      </a:lvl3pPr>
      <a:lvl4pPr marL="453897" indent="-227733" algn="l" defTabSz="904650" rtl="0" eaLnBrk="1" latinLnBrk="0" hangingPunct="1">
        <a:lnSpc>
          <a:spcPct val="95000"/>
        </a:lnSpc>
        <a:spcBef>
          <a:spcPts val="0"/>
        </a:spcBef>
        <a:spcAft>
          <a:spcPts val="594"/>
        </a:spcAft>
        <a:buFont typeface="Arial" panose="020B0604020202020204" pitchFamily="34" charset="0"/>
        <a:buChar char="−"/>
        <a:defRPr sz="1949" kern="1200">
          <a:solidFill>
            <a:schemeClr val="tx1"/>
          </a:solidFill>
          <a:latin typeface="+mn-lt"/>
          <a:ea typeface="+mn-ea"/>
          <a:cs typeface="+mn-cs"/>
        </a:defRPr>
      </a:lvl4pPr>
      <a:lvl5pPr marL="678488" indent="-226162" algn="l" defTabSz="904650" rtl="0" eaLnBrk="1" latinLnBrk="0" hangingPunct="1">
        <a:lnSpc>
          <a:spcPct val="95000"/>
        </a:lnSpc>
        <a:spcBef>
          <a:spcPts val="0"/>
        </a:spcBef>
        <a:spcAft>
          <a:spcPts val="594"/>
        </a:spcAft>
        <a:buFont typeface="Arial" panose="020B0604020202020204" pitchFamily="34" charset="0"/>
        <a:buChar char="•"/>
        <a:defRPr sz="1744" kern="1200">
          <a:solidFill>
            <a:schemeClr val="tx1"/>
          </a:solidFill>
          <a:latin typeface="+mn-lt"/>
          <a:ea typeface="+mn-ea"/>
          <a:cs typeface="+mn-cs"/>
        </a:defRPr>
      </a:lvl5pPr>
      <a:lvl6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6pPr>
      <a:lvl7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7pPr>
      <a:lvl8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8pPr>
      <a:lvl9pPr marL="904650" indent="-226162" algn="l" defTabSz="904650" rtl="0" eaLnBrk="1" latinLnBrk="0" hangingPunct="1">
        <a:lnSpc>
          <a:spcPct val="95000"/>
        </a:lnSpc>
        <a:spcBef>
          <a:spcPts val="0"/>
        </a:spcBef>
        <a:spcAft>
          <a:spcPts val="594"/>
        </a:spcAft>
        <a:buFont typeface="Arial" panose="020B0604020202020204" pitchFamily="34" charset="0"/>
        <a:buChar char="−"/>
        <a:defRPr sz="1538" kern="1200">
          <a:solidFill>
            <a:schemeClr val="tx1"/>
          </a:solidFill>
          <a:latin typeface="+mn-lt"/>
          <a:ea typeface="+mn-ea"/>
          <a:cs typeface="+mn-cs"/>
        </a:defRPr>
      </a:lvl9pPr>
    </p:bodyStyle>
    <p:otherStyle>
      <a:defPPr>
        <a:defRPr lang="en-US"/>
      </a:defPPr>
      <a:lvl1pPr marL="0" algn="l" defTabSz="904650" rtl="0" eaLnBrk="1" latinLnBrk="0" hangingPunct="1">
        <a:defRPr sz="1744" kern="1200">
          <a:solidFill>
            <a:schemeClr val="tx1"/>
          </a:solidFill>
          <a:latin typeface="+mn-lt"/>
          <a:ea typeface="+mn-ea"/>
          <a:cs typeface="+mn-cs"/>
        </a:defRPr>
      </a:lvl1pPr>
      <a:lvl2pPr marL="452325" algn="l" defTabSz="904650" rtl="0" eaLnBrk="1" latinLnBrk="0" hangingPunct="1">
        <a:defRPr sz="1744" kern="1200">
          <a:solidFill>
            <a:schemeClr val="tx1"/>
          </a:solidFill>
          <a:latin typeface="+mn-lt"/>
          <a:ea typeface="+mn-ea"/>
          <a:cs typeface="+mn-cs"/>
        </a:defRPr>
      </a:lvl2pPr>
      <a:lvl3pPr marL="904650" algn="l" defTabSz="904650" rtl="0" eaLnBrk="1" latinLnBrk="0" hangingPunct="1">
        <a:defRPr sz="1744" kern="1200">
          <a:solidFill>
            <a:schemeClr val="tx1"/>
          </a:solidFill>
          <a:latin typeface="+mn-lt"/>
          <a:ea typeface="+mn-ea"/>
          <a:cs typeface="+mn-cs"/>
        </a:defRPr>
      </a:lvl3pPr>
      <a:lvl4pPr marL="1356976" algn="l" defTabSz="904650" rtl="0" eaLnBrk="1" latinLnBrk="0" hangingPunct="1">
        <a:defRPr sz="1744" kern="1200">
          <a:solidFill>
            <a:schemeClr val="tx1"/>
          </a:solidFill>
          <a:latin typeface="+mn-lt"/>
          <a:ea typeface="+mn-ea"/>
          <a:cs typeface="+mn-cs"/>
        </a:defRPr>
      </a:lvl4pPr>
      <a:lvl5pPr marL="1809300" algn="l" defTabSz="904650" rtl="0" eaLnBrk="1" latinLnBrk="0" hangingPunct="1">
        <a:defRPr sz="1744" kern="1200">
          <a:solidFill>
            <a:schemeClr val="tx1"/>
          </a:solidFill>
          <a:latin typeface="+mn-lt"/>
          <a:ea typeface="+mn-ea"/>
          <a:cs typeface="+mn-cs"/>
        </a:defRPr>
      </a:lvl5pPr>
      <a:lvl6pPr marL="2261627" algn="l" defTabSz="904650" rtl="0" eaLnBrk="1" latinLnBrk="0" hangingPunct="1">
        <a:defRPr sz="1744" kern="1200">
          <a:solidFill>
            <a:schemeClr val="tx1"/>
          </a:solidFill>
          <a:latin typeface="+mn-lt"/>
          <a:ea typeface="+mn-ea"/>
          <a:cs typeface="+mn-cs"/>
        </a:defRPr>
      </a:lvl6pPr>
      <a:lvl7pPr marL="2713951" algn="l" defTabSz="904650" rtl="0" eaLnBrk="1" latinLnBrk="0" hangingPunct="1">
        <a:defRPr sz="1744" kern="1200">
          <a:solidFill>
            <a:schemeClr val="tx1"/>
          </a:solidFill>
          <a:latin typeface="+mn-lt"/>
          <a:ea typeface="+mn-ea"/>
          <a:cs typeface="+mn-cs"/>
        </a:defRPr>
      </a:lvl7pPr>
      <a:lvl8pPr marL="3166277" algn="l" defTabSz="904650" rtl="0" eaLnBrk="1" latinLnBrk="0" hangingPunct="1">
        <a:defRPr sz="1744" kern="1200">
          <a:solidFill>
            <a:schemeClr val="tx1"/>
          </a:solidFill>
          <a:latin typeface="+mn-lt"/>
          <a:ea typeface="+mn-ea"/>
          <a:cs typeface="+mn-cs"/>
        </a:defRPr>
      </a:lvl8pPr>
      <a:lvl9pPr marL="3618603" algn="l" defTabSz="904650" rtl="0" eaLnBrk="1" latinLnBrk="0" hangingPunct="1">
        <a:defRPr sz="1744"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3816">
          <p15:clr>
            <a:srgbClr val="FDE53C"/>
          </p15:clr>
        </p15:guide>
        <p15:guide id="73" orient="horz" pos="3720">
          <p15:clr>
            <a:srgbClr val="F26B43"/>
          </p15:clr>
        </p15:guide>
        <p15:guide id="74">
          <p15:clr>
            <a:srgbClr val="F26B43"/>
          </p15:clr>
        </p15:guide>
        <p15:guide id="75" pos="7440">
          <p15:clr>
            <a:srgbClr val="F26B43"/>
          </p15:clr>
        </p15:guide>
        <p15:guide id="76" pos="264">
          <p15:clr>
            <a:srgbClr val="F26B43"/>
          </p15:clr>
        </p15:guide>
        <p15:guide id="77" orient="horz" pos="4080">
          <p15:clr>
            <a:srgbClr val="F26B43"/>
          </p15:clr>
        </p15:guide>
        <p15:guide id="78" pos="312">
          <p15:clr>
            <a:srgbClr val="F26B43"/>
          </p15:clr>
        </p15:guide>
        <p15:guide id="79" orient="horz" pos="240">
          <p15:clr>
            <a:srgbClr val="F26B43"/>
          </p15:clr>
        </p15:guide>
        <p15:guide id="80" orient="horz" pos="360">
          <p15:clr>
            <a:srgbClr val="F26B43"/>
          </p15:clr>
        </p15:guide>
        <p15:guide id="81" orient="horz" pos="696">
          <p15:clr>
            <a:srgbClr val="F26B43"/>
          </p15:clr>
        </p15:guide>
        <p15:guide id="82" orient="horz" pos="2472">
          <p15:clr>
            <a:srgbClr val="F26B43"/>
          </p15:clr>
        </p15:guide>
        <p15:guide id="83" orient="horz" pos="4224">
          <p15:clr>
            <a:srgbClr val="F26B43"/>
          </p15:clr>
        </p15:guide>
        <p15:guide id="84" pos="7392">
          <p15:clr>
            <a:srgbClr val="F26B43"/>
          </p15:clr>
        </p15:guide>
        <p15:guide id="85" pos="3864">
          <p15:clr>
            <a:srgbClr val="FDE53C"/>
          </p15:clr>
        </p15:guide>
        <p15:guide id="86" pos="2688">
          <p15:clr>
            <a:srgbClr val="F26B43"/>
          </p15:clr>
        </p15:guide>
        <p15:guide id="87" pos="4992">
          <p15:clr>
            <a:srgbClr val="F26B43"/>
          </p15:clr>
        </p15:guide>
        <p15:guide id="88" pos="2640">
          <p15:clr>
            <a:srgbClr val="F26B43"/>
          </p15:clr>
        </p15:guide>
        <p15:guide id="89" pos="5040">
          <p15:clr>
            <a:srgbClr val="F26B43"/>
          </p15:clr>
        </p15:guide>
        <p15:guide id="90" orient="horz" pos="2424">
          <p15:clr>
            <a:srgbClr val="F26B43"/>
          </p15:clr>
        </p15:guide>
        <p15:guide id="91" orient="horz" pos="115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599" y="1525886"/>
            <a:ext cx="10972800" cy="382162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p:cNvSpPr txBox="1">
            <a:spLocks/>
          </p:cNvSpPr>
          <p:nvPr/>
        </p:nvSpPr>
        <p:spPr>
          <a:xfrm>
            <a:off x="10972800" y="6508171"/>
            <a:ext cx="609600" cy="209551"/>
          </a:xfrm>
          <a:prstGeom prst="rect">
            <a:avLst/>
          </a:prstGeom>
        </p:spPr>
        <p:txBody>
          <a:bodyPr vert="horz" wrap="none" lIns="0" tIns="0" rIns="0" bIns="0" rtlCol="0" anchor="ctr"/>
          <a:lstStyle>
            <a:defPPr>
              <a:defRPr lang="en-US"/>
            </a:defPPr>
            <a:lvl1pPr marL="0" algn="r" defTabSz="914400" rtl="0" eaLnBrk="1" latinLnBrk="0" hangingPunct="1">
              <a:defRPr sz="800" b="1"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E22CD0-11F5-4647-B802-77FC0A9339C4}" type="slidenum">
              <a:rPr lang="en-US" sz="820" smtClean="0">
                <a:solidFill>
                  <a:srgbClr val="53565A"/>
                </a:solidFill>
              </a:rPr>
              <a:pPr/>
              <a:t>‹#›</a:t>
            </a:fld>
            <a:endParaRPr lang="en-US" sz="1231" dirty="0">
              <a:solidFill>
                <a:srgbClr val="53565A"/>
              </a:solidFill>
            </a:endParaRPr>
          </a:p>
        </p:txBody>
      </p:sp>
      <p:pic>
        <p:nvPicPr>
          <p:cNvPr id="9" name="Picture 8" descr="OPTUM_®_RGB.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77726" y="6159023"/>
            <a:ext cx="1650163" cy="388967"/>
          </a:xfrm>
          <a:prstGeom prst="rect">
            <a:avLst/>
          </a:prstGeom>
        </p:spPr>
      </p:pic>
      <p:sp>
        <p:nvSpPr>
          <p:cNvPr id="8" name="Title Placeholder 1"/>
          <p:cNvSpPr>
            <a:spLocks noGrp="1"/>
          </p:cNvSpPr>
          <p:nvPr>
            <p:ph type="title"/>
          </p:nvPr>
        </p:nvSpPr>
        <p:spPr>
          <a:xfrm>
            <a:off x="609600" y="579469"/>
            <a:ext cx="10972800" cy="434974"/>
          </a:xfrm>
          <a:prstGeom prst="rect">
            <a:avLst/>
          </a:prstGeom>
        </p:spPr>
        <p:txBody>
          <a:bodyPr vert="horz" lIns="117599" tIns="58799" rIns="117599" bIns="58799" rtlCol="0" anchor="b" anchorCtr="0">
            <a:normAutofit/>
          </a:bodyPr>
          <a:lstStyle/>
          <a:p>
            <a:r>
              <a:rPr lang="en-US"/>
              <a:t>Click to edit Master title style</a:t>
            </a:r>
            <a:endParaRPr lang="en-US" dirty="0"/>
          </a:p>
        </p:txBody>
      </p:sp>
      <p:cxnSp>
        <p:nvCxnSpPr>
          <p:cNvPr id="10" name="Straight Connector 9"/>
          <p:cNvCxnSpPr/>
          <p:nvPr/>
        </p:nvCxnSpPr>
        <p:spPr>
          <a:xfrm>
            <a:off x="619242" y="6027549"/>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242" y="1089891"/>
            <a:ext cx="10963164" cy="0"/>
          </a:xfrm>
          <a:prstGeom prst="line">
            <a:avLst/>
          </a:prstGeom>
          <a:ln w="12700">
            <a:solidFill>
              <a:srgbClr val="888B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08114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Lst>
  <p:transition>
    <p:fade/>
  </p:transition>
  <p:txStyles>
    <p:titleStyle>
      <a:lvl1pPr algn="l" defTabSz="1206105" rtl="0" eaLnBrk="1" latinLnBrk="0" hangingPunct="1">
        <a:lnSpc>
          <a:spcPct val="90000"/>
        </a:lnSpc>
        <a:spcBef>
          <a:spcPct val="0"/>
        </a:spcBef>
        <a:buNone/>
        <a:defRPr sz="2667" b="0" kern="1200">
          <a:solidFill>
            <a:schemeClr val="tx1"/>
          </a:solidFill>
          <a:latin typeface="Arial" pitchFamily="34" charset="0"/>
          <a:ea typeface="+mj-ea"/>
          <a:cs typeface="Arial" pitchFamily="34" charset="0"/>
        </a:defRPr>
      </a:lvl1pPr>
    </p:titleStyle>
    <p:bodyStyle>
      <a:lvl1pPr marL="226144" indent="-226144" algn="l" defTabSz="1206105" rtl="0" eaLnBrk="1" latinLnBrk="0" hangingPunct="1">
        <a:lnSpc>
          <a:spcPct val="95000"/>
        </a:lnSpc>
        <a:spcBef>
          <a:spcPts val="792"/>
        </a:spcBef>
        <a:spcAft>
          <a:spcPts val="396"/>
        </a:spcAft>
        <a:buClr>
          <a:schemeClr val="accent1"/>
        </a:buClr>
        <a:buFont typeface="Arial" pitchFamily="34" charset="0"/>
        <a:buChar char="•"/>
        <a:defRPr sz="2359" kern="1200">
          <a:solidFill>
            <a:schemeClr val="tx1"/>
          </a:solidFill>
          <a:latin typeface="Arial" pitchFamily="34" charset="0"/>
          <a:ea typeface="+mn-ea"/>
          <a:cs typeface="Arial" pitchFamily="34" charset="0"/>
        </a:defRPr>
      </a:lvl1pPr>
      <a:lvl2pPr marL="527671" indent="-226144" algn="l" defTabSz="1206105" rtl="0" eaLnBrk="1" latinLnBrk="0" hangingPunct="1">
        <a:lnSpc>
          <a:spcPct val="95000"/>
        </a:lnSpc>
        <a:spcBef>
          <a:spcPts val="396"/>
        </a:spcBef>
        <a:spcAft>
          <a:spcPts val="396"/>
        </a:spcAft>
        <a:buFont typeface="Arial" pitchFamily="34" charset="0"/>
        <a:buChar char="–"/>
        <a:defRPr sz="2154" kern="1200">
          <a:solidFill>
            <a:schemeClr val="tx1"/>
          </a:solidFill>
          <a:latin typeface="Arial" pitchFamily="34" charset="0"/>
          <a:ea typeface="+mn-ea"/>
          <a:cs typeface="Arial" pitchFamily="34" charset="0"/>
        </a:defRPr>
      </a:lvl2pPr>
      <a:lvl3pPr marL="753815" indent="-150763" algn="l" defTabSz="1206105" rtl="0" eaLnBrk="1" latinLnBrk="0" hangingPunct="1">
        <a:lnSpc>
          <a:spcPct val="95000"/>
        </a:lnSpc>
        <a:spcBef>
          <a:spcPts val="396"/>
        </a:spcBef>
        <a:spcAft>
          <a:spcPts val="396"/>
        </a:spcAft>
        <a:buClr>
          <a:schemeClr val="accent1"/>
        </a:buClr>
        <a:buFont typeface="Arial" pitchFamily="34" charset="0"/>
        <a:buChar char="•"/>
        <a:defRPr sz="1846" kern="1200">
          <a:solidFill>
            <a:schemeClr val="tx1"/>
          </a:solidFill>
          <a:latin typeface="Arial" pitchFamily="34" charset="0"/>
          <a:ea typeface="+mn-ea"/>
          <a:cs typeface="Arial" pitchFamily="34" charset="0"/>
        </a:defRPr>
      </a:lvl3pPr>
      <a:lvl4pPr marL="1130720" indent="-226144" algn="l" defTabSz="1206105" rtl="0" eaLnBrk="1" latinLnBrk="0" hangingPunct="1">
        <a:lnSpc>
          <a:spcPct val="95000"/>
        </a:lnSpc>
        <a:spcBef>
          <a:spcPts val="396"/>
        </a:spcBef>
        <a:spcAft>
          <a:spcPts val="396"/>
        </a:spcAft>
        <a:buFont typeface="Arial" pitchFamily="34" charset="0"/>
        <a:buChar char="–"/>
        <a:defRPr sz="1846" kern="1200">
          <a:solidFill>
            <a:schemeClr val="tx1"/>
          </a:solidFill>
          <a:latin typeface="Arial" pitchFamily="34" charset="0"/>
          <a:ea typeface="+mn-ea"/>
          <a:cs typeface="Arial" pitchFamily="34" charset="0"/>
        </a:defRPr>
      </a:lvl4pPr>
      <a:lvl5pPr marL="1356867" indent="-150763" algn="l" defTabSz="1206105" rtl="0" eaLnBrk="1" latinLnBrk="0" hangingPunct="1">
        <a:lnSpc>
          <a:spcPct val="95000"/>
        </a:lnSpc>
        <a:spcBef>
          <a:spcPts val="396"/>
        </a:spcBef>
        <a:spcAft>
          <a:spcPts val="396"/>
        </a:spcAft>
        <a:buClr>
          <a:schemeClr val="accent1"/>
        </a:buClr>
        <a:buFont typeface="Arial" pitchFamily="34" charset="0"/>
        <a:buChar char="•"/>
        <a:tabLst/>
        <a:defRPr sz="1846" kern="1200">
          <a:solidFill>
            <a:schemeClr val="tx1"/>
          </a:solidFill>
          <a:latin typeface="Arial" pitchFamily="34" charset="0"/>
          <a:ea typeface="+mn-ea"/>
          <a:cs typeface="Arial" pitchFamily="34" charset="0"/>
        </a:defRPr>
      </a:lvl5pPr>
      <a:lvl6pPr marL="3316782"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19834"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22886"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25936" indent="-301525" algn="l" defTabSz="120610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06105" rtl="0" eaLnBrk="1" latinLnBrk="0" hangingPunct="1">
        <a:defRPr sz="2359" kern="1200">
          <a:solidFill>
            <a:schemeClr val="tx1"/>
          </a:solidFill>
          <a:latin typeface="+mn-lt"/>
          <a:ea typeface="+mn-ea"/>
          <a:cs typeface="+mn-cs"/>
        </a:defRPr>
      </a:lvl1pPr>
      <a:lvl2pPr marL="603051" algn="l" defTabSz="1206105" rtl="0" eaLnBrk="1" latinLnBrk="0" hangingPunct="1">
        <a:defRPr sz="2359" kern="1200">
          <a:solidFill>
            <a:schemeClr val="tx1"/>
          </a:solidFill>
          <a:latin typeface="+mn-lt"/>
          <a:ea typeface="+mn-ea"/>
          <a:cs typeface="+mn-cs"/>
        </a:defRPr>
      </a:lvl2pPr>
      <a:lvl3pPr marL="1206105" algn="l" defTabSz="1206105" rtl="0" eaLnBrk="1" latinLnBrk="0" hangingPunct="1">
        <a:defRPr sz="2359" kern="1200">
          <a:solidFill>
            <a:schemeClr val="tx1"/>
          </a:solidFill>
          <a:latin typeface="+mn-lt"/>
          <a:ea typeface="+mn-ea"/>
          <a:cs typeface="+mn-cs"/>
        </a:defRPr>
      </a:lvl3pPr>
      <a:lvl4pPr marL="1809152" algn="l" defTabSz="1206105" rtl="0" eaLnBrk="1" latinLnBrk="0" hangingPunct="1">
        <a:defRPr sz="2359" kern="1200">
          <a:solidFill>
            <a:schemeClr val="tx1"/>
          </a:solidFill>
          <a:latin typeface="+mn-lt"/>
          <a:ea typeface="+mn-ea"/>
          <a:cs typeface="+mn-cs"/>
        </a:defRPr>
      </a:lvl4pPr>
      <a:lvl5pPr marL="2412206" algn="l" defTabSz="1206105" rtl="0" eaLnBrk="1" latinLnBrk="0" hangingPunct="1">
        <a:defRPr sz="2359" kern="1200">
          <a:solidFill>
            <a:schemeClr val="tx1"/>
          </a:solidFill>
          <a:latin typeface="+mn-lt"/>
          <a:ea typeface="+mn-ea"/>
          <a:cs typeface="+mn-cs"/>
        </a:defRPr>
      </a:lvl5pPr>
      <a:lvl6pPr marL="3015257" algn="l" defTabSz="1206105" rtl="0" eaLnBrk="1" latinLnBrk="0" hangingPunct="1">
        <a:defRPr sz="2359" kern="1200">
          <a:solidFill>
            <a:schemeClr val="tx1"/>
          </a:solidFill>
          <a:latin typeface="+mn-lt"/>
          <a:ea typeface="+mn-ea"/>
          <a:cs typeface="+mn-cs"/>
        </a:defRPr>
      </a:lvl6pPr>
      <a:lvl7pPr marL="3618309" algn="l" defTabSz="1206105" rtl="0" eaLnBrk="1" latinLnBrk="0" hangingPunct="1">
        <a:defRPr sz="2359" kern="1200">
          <a:solidFill>
            <a:schemeClr val="tx1"/>
          </a:solidFill>
          <a:latin typeface="+mn-lt"/>
          <a:ea typeface="+mn-ea"/>
          <a:cs typeface="+mn-cs"/>
        </a:defRPr>
      </a:lvl7pPr>
      <a:lvl8pPr marL="4221360" algn="l" defTabSz="1206105" rtl="0" eaLnBrk="1" latinLnBrk="0" hangingPunct="1">
        <a:defRPr sz="2359" kern="1200">
          <a:solidFill>
            <a:schemeClr val="tx1"/>
          </a:solidFill>
          <a:latin typeface="+mn-lt"/>
          <a:ea typeface="+mn-ea"/>
          <a:cs typeface="+mn-cs"/>
        </a:defRPr>
      </a:lvl8pPr>
      <a:lvl9pPr marL="4824412" algn="l" defTabSz="1206105" rtl="0" eaLnBrk="1" latinLnBrk="0" hangingPunct="1">
        <a:defRPr sz="2359"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6" descr="Optum_RGB_PPT"/>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08009" y="6151569"/>
            <a:ext cx="2144186" cy="50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07496" y="152400"/>
            <a:ext cx="10968567" cy="611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609600" y="990611"/>
            <a:ext cx="10970685" cy="504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9114367" y="6543676"/>
            <a:ext cx="406400" cy="152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lnSpc>
                <a:spcPct val="100000"/>
              </a:lnSpc>
              <a:defRPr sz="1026" b="0">
                <a:solidFill>
                  <a:schemeClr val="tx1"/>
                </a:solidFill>
              </a:defRPr>
            </a:lvl1pPr>
          </a:lstStyle>
          <a:p>
            <a:pPr defTabSz="1206161" eaLnBrk="0" fontAlgn="base" hangingPunct="0">
              <a:spcBef>
                <a:spcPct val="0"/>
              </a:spcBef>
              <a:spcAft>
                <a:spcPct val="0"/>
              </a:spcAft>
              <a:defRPr/>
            </a:pPr>
            <a:fld id="{6D858A2C-82C6-45D3-806F-913C3593391F}" type="slidenum">
              <a:rPr lang="en-US" smtClean="0">
                <a:solidFill>
                  <a:srgbClr val="63666A"/>
                </a:solidFill>
              </a:rPr>
              <a:pPr defTabSz="1206161" eaLnBrk="0" fontAlgn="base" hangingPunct="0">
                <a:spcBef>
                  <a:spcPct val="0"/>
                </a:spcBef>
                <a:spcAft>
                  <a:spcPct val="0"/>
                </a:spcAft>
                <a:defRPr/>
              </a:pPr>
              <a:t>‹#›</a:t>
            </a:fld>
            <a:endParaRPr lang="en-US" dirty="0">
              <a:solidFill>
                <a:srgbClr val="63666A"/>
              </a:solidFill>
            </a:endParaRPr>
          </a:p>
        </p:txBody>
      </p:sp>
      <p:sp>
        <p:nvSpPr>
          <p:cNvPr id="2" name="Line 9"/>
          <p:cNvSpPr>
            <a:spLocks noChangeShapeType="1"/>
          </p:cNvSpPr>
          <p:nvPr/>
        </p:nvSpPr>
        <p:spPr bwMode="auto">
          <a:xfrm>
            <a:off x="609600" y="838200"/>
            <a:ext cx="10972800" cy="0"/>
          </a:xfrm>
          <a:prstGeom prst="line">
            <a:avLst/>
          </a:prstGeom>
          <a:noFill/>
          <a:ln w="12700">
            <a:solidFill>
              <a:schemeClr val="accent1"/>
            </a:solidFill>
            <a:round/>
            <a:headEnd/>
            <a:tailEnd/>
          </a:ln>
          <a:extLst>
            <a:ext uri="{909E8E84-426E-40DD-AFC4-6F175D3DCCD1}">
              <a14:hiddenFill xmlns:a14="http://schemas.microsoft.com/office/drawing/2010/main">
                <a:noFill/>
              </a14:hiddenFill>
            </a:ext>
          </a:extLst>
        </p:spPr>
        <p:txBody>
          <a:bodyPr wrap="none" lIns="120619" tIns="60311" rIns="120619" bIns="60311" anchor="ctr"/>
          <a:lstStyle/>
          <a:p>
            <a:pPr algn="ctr" defTabSz="1206161" eaLnBrk="0" fontAlgn="base" hangingPunct="0">
              <a:lnSpc>
                <a:spcPct val="95000"/>
              </a:lnSpc>
              <a:spcBef>
                <a:spcPct val="0"/>
              </a:spcBef>
              <a:spcAft>
                <a:spcPct val="0"/>
              </a:spcAft>
            </a:pPr>
            <a:endParaRPr lang="en-US" sz="1846" b="1" dirty="0">
              <a:solidFill>
                <a:srgbClr val="FFFFFF"/>
              </a:solidFill>
            </a:endParaRPr>
          </a:p>
        </p:txBody>
      </p:sp>
      <p:pic>
        <p:nvPicPr>
          <p:cNvPr id="1031" name="Picture 12" descr="Optum_ColorBand-02"/>
          <p:cNvPicPr preferRelativeResize="0">
            <a:picLocks noChangeAspect="1" noChangeArrowheads="1"/>
          </p:cNvPicPr>
          <p:nvPr/>
        </p:nvPicPr>
        <p:blipFill>
          <a:blip r:embed="rId20" cstate="print">
            <a:extLst>
              <a:ext uri="{28A0092B-C50C-407E-A947-70E740481C1C}">
                <a14:useLocalDpi xmlns:a14="http://schemas.microsoft.com/office/drawing/2010/main" val="0"/>
              </a:ext>
            </a:extLst>
          </a:blip>
          <a:srcRect t="6000"/>
          <a:stretch>
            <a:fillRect/>
          </a:stretch>
        </p:blipFill>
        <p:spPr bwMode="auto">
          <a:xfrm>
            <a:off x="2794000" y="6429379"/>
            <a:ext cx="8788400" cy="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8"/>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9630836" y="6559551"/>
            <a:ext cx="1938867"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03904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ransition>
    <p:fade/>
  </p:transition>
  <p:hf sldNum="0" hdr="0" dt="0"/>
  <p:txStyles>
    <p:titleStyle>
      <a:lvl1pPr algn="l" rtl="0" eaLnBrk="1" fontAlgn="base" hangingPunct="1">
        <a:spcBef>
          <a:spcPct val="0"/>
        </a:spcBef>
        <a:spcAft>
          <a:spcPct val="0"/>
        </a:spcAft>
        <a:defRPr>
          <a:solidFill>
            <a:schemeClr val="tx1"/>
          </a:solidFill>
          <a:latin typeface="+mj-lt"/>
          <a:ea typeface="Geneva" charset="0"/>
          <a:cs typeface="+mj-cs"/>
        </a:defRPr>
      </a:lvl1pPr>
      <a:lvl2pPr algn="l" rtl="0" eaLnBrk="1" fontAlgn="base" hangingPunct="1">
        <a:spcBef>
          <a:spcPct val="0"/>
        </a:spcBef>
        <a:spcAft>
          <a:spcPct val="0"/>
        </a:spcAft>
        <a:defRPr>
          <a:solidFill>
            <a:schemeClr val="tx1"/>
          </a:solidFill>
          <a:latin typeface="Arial" charset="0"/>
          <a:ea typeface="Geneva" charset="0"/>
          <a:cs typeface="Arial Unicode MS" charset="0"/>
        </a:defRPr>
      </a:lvl2pPr>
      <a:lvl3pPr algn="l" rtl="0" eaLnBrk="1" fontAlgn="base" hangingPunct="1">
        <a:spcBef>
          <a:spcPct val="0"/>
        </a:spcBef>
        <a:spcAft>
          <a:spcPct val="0"/>
        </a:spcAft>
        <a:defRPr>
          <a:solidFill>
            <a:schemeClr val="tx1"/>
          </a:solidFill>
          <a:latin typeface="Arial" charset="0"/>
          <a:ea typeface="Geneva" charset="0"/>
          <a:cs typeface="Arial Unicode MS" charset="0"/>
        </a:defRPr>
      </a:lvl3pPr>
      <a:lvl4pPr algn="l" rtl="0" eaLnBrk="1" fontAlgn="base" hangingPunct="1">
        <a:spcBef>
          <a:spcPct val="0"/>
        </a:spcBef>
        <a:spcAft>
          <a:spcPct val="0"/>
        </a:spcAft>
        <a:defRPr>
          <a:solidFill>
            <a:schemeClr val="tx1"/>
          </a:solidFill>
          <a:latin typeface="Arial" charset="0"/>
          <a:ea typeface="Geneva" charset="0"/>
          <a:cs typeface="Arial Unicode MS" charset="0"/>
        </a:defRPr>
      </a:lvl4pPr>
      <a:lvl5pPr algn="l" rtl="0" eaLnBrk="1" fontAlgn="base" hangingPunct="1">
        <a:spcBef>
          <a:spcPct val="0"/>
        </a:spcBef>
        <a:spcAft>
          <a:spcPct val="0"/>
        </a:spcAft>
        <a:defRPr>
          <a:solidFill>
            <a:schemeClr val="tx1"/>
          </a:solidFill>
          <a:latin typeface="Arial" charset="0"/>
          <a:ea typeface="Geneva" charset="0"/>
          <a:cs typeface="Arial Unicode MS" charset="0"/>
        </a:defRPr>
      </a:lvl5pPr>
      <a:lvl6pPr marL="603082" algn="l" rtl="0" eaLnBrk="1" fontAlgn="base" hangingPunct="1">
        <a:spcBef>
          <a:spcPct val="0"/>
        </a:spcBef>
        <a:spcAft>
          <a:spcPct val="0"/>
        </a:spcAft>
        <a:defRPr>
          <a:solidFill>
            <a:schemeClr val="tx1"/>
          </a:solidFill>
          <a:latin typeface="Arial" charset="0"/>
          <a:ea typeface="Arial Unicode MS" charset="0"/>
          <a:cs typeface="Arial Unicode MS" charset="0"/>
        </a:defRPr>
      </a:lvl6pPr>
      <a:lvl7pPr marL="1206161" algn="l" rtl="0" eaLnBrk="1" fontAlgn="base" hangingPunct="1">
        <a:spcBef>
          <a:spcPct val="0"/>
        </a:spcBef>
        <a:spcAft>
          <a:spcPct val="0"/>
        </a:spcAft>
        <a:defRPr>
          <a:solidFill>
            <a:schemeClr val="tx1"/>
          </a:solidFill>
          <a:latin typeface="Arial" charset="0"/>
          <a:ea typeface="Arial Unicode MS" charset="0"/>
          <a:cs typeface="Arial Unicode MS" charset="0"/>
        </a:defRPr>
      </a:lvl7pPr>
      <a:lvl8pPr marL="1809244" algn="l" rtl="0" eaLnBrk="1" fontAlgn="base" hangingPunct="1">
        <a:spcBef>
          <a:spcPct val="0"/>
        </a:spcBef>
        <a:spcAft>
          <a:spcPct val="0"/>
        </a:spcAft>
        <a:defRPr>
          <a:solidFill>
            <a:schemeClr val="tx1"/>
          </a:solidFill>
          <a:latin typeface="Arial" charset="0"/>
          <a:ea typeface="Arial Unicode MS" charset="0"/>
          <a:cs typeface="Arial Unicode MS" charset="0"/>
        </a:defRPr>
      </a:lvl8pPr>
      <a:lvl9pPr marL="2412324" algn="l" rtl="0" eaLnBrk="1" fontAlgn="base" hangingPunct="1">
        <a:spcBef>
          <a:spcPct val="0"/>
        </a:spcBef>
        <a:spcAft>
          <a:spcPct val="0"/>
        </a:spcAft>
        <a:defRPr>
          <a:solidFill>
            <a:schemeClr val="tx1"/>
          </a:solidFill>
          <a:latin typeface="Arial" charset="0"/>
          <a:ea typeface="Arial Unicode MS" charset="0"/>
          <a:cs typeface="Arial Unicode MS" charset="0"/>
        </a:defRPr>
      </a:lvl9pPr>
    </p:titleStyle>
    <p:bodyStyle>
      <a:lvl1pPr marL="452310" indent="-452310" algn="l" rtl="0" eaLnBrk="1" fontAlgn="base" hangingPunct="1">
        <a:lnSpc>
          <a:spcPct val="95000"/>
        </a:lnSpc>
        <a:spcBef>
          <a:spcPct val="0"/>
        </a:spcBef>
        <a:spcAft>
          <a:spcPct val="35000"/>
        </a:spcAft>
        <a:buClr>
          <a:schemeClr val="accent1"/>
        </a:buClr>
        <a:defRPr sz="1846">
          <a:solidFill>
            <a:schemeClr val="tx1"/>
          </a:solidFill>
          <a:latin typeface="+mn-lt"/>
          <a:ea typeface="Geneva" charset="0"/>
          <a:cs typeface="+mn-cs"/>
        </a:defRPr>
      </a:lvl1pPr>
      <a:lvl2pPr marL="201025" indent="-198936" algn="l" rtl="0" eaLnBrk="1" fontAlgn="base" hangingPunct="1">
        <a:lnSpc>
          <a:spcPct val="95000"/>
        </a:lnSpc>
        <a:spcBef>
          <a:spcPct val="0"/>
        </a:spcBef>
        <a:spcAft>
          <a:spcPct val="35000"/>
        </a:spcAft>
        <a:buClr>
          <a:schemeClr val="accent1"/>
        </a:buClr>
        <a:buSzPct val="90000"/>
        <a:buFont typeface="Arial" pitchFamily="34" charset="0"/>
        <a:buChar char="•"/>
        <a:defRPr sz="1846">
          <a:solidFill>
            <a:schemeClr val="tx1"/>
          </a:solidFill>
          <a:latin typeface="+mn-lt"/>
          <a:ea typeface="+mn-ea"/>
          <a:cs typeface="+mn-cs"/>
        </a:defRPr>
      </a:lvl2pPr>
      <a:lvl3pPr marL="469062" indent="-234531" algn="l" rtl="0" eaLnBrk="1" fontAlgn="base" hangingPunct="1">
        <a:lnSpc>
          <a:spcPct val="95000"/>
        </a:lnSpc>
        <a:spcBef>
          <a:spcPct val="0"/>
        </a:spcBef>
        <a:spcAft>
          <a:spcPct val="35000"/>
        </a:spcAft>
        <a:buChar char="–"/>
        <a:defRPr sz="1846">
          <a:solidFill>
            <a:schemeClr val="tx1"/>
          </a:solidFill>
          <a:latin typeface="+mn-lt"/>
          <a:ea typeface="+mn-ea"/>
          <a:cs typeface="+mn-cs"/>
        </a:defRPr>
      </a:lvl3pPr>
      <a:lvl4pPr marL="845989"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4pPr>
      <a:lvl5pPr marL="1222914"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5pPr>
      <a:lvl6pPr marL="1825996"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6pPr>
      <a:lvl7pPr marL="2429074"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7pPr>
      <a:lvl8pPr marL="3032156"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8pPr>
      <a:lvl9pPr marL="3635237" indent="-226156" algn="l" rtl="0" eaLnBrk="1" fontAlgn="base" hangingPunct="1">
        <a:lnSpc>
          <a:spcPct val="95000"/>
        </a:lnSpc>
        <a:spcBef>
          <a:spcPct val="0"/>
        </a:spcBef>
        <a:spcAft>
          <a:spcPct val="35000"/>
        </a:spcAft>
        <a:buChar char="»"/>
        <a:defRPr sz="1846">
          <a:solidFill>
            <a:schemeClr val="tx1"/>
          </a:solidFill>
          <a:latin typeface="+mn-lt"/>
          <a:ea typeface="+mn-ea"/>
          <a:cs typeface="+mn-cs"/>
        </a:defRPr>
      </a:lvl9pPr>
    </p:bodyStyle>
    <p:otherStyle>
      <a:defPPr>
        <a:defRPr lang="en-US"/>
      </a:defPPr>
      <a:lvl1pPr marL="0" algn="l" defTabSz="603082" rtl="0" eaLnBrk="1" latinLnBrk="0" hangingPunct="1">
        <a:defRPr sz="2359" kern="1200">
          <a:solidFill>
            <a:schemeClr val="tx1"/>
          </a:solidFill>
          <a:latin typeface="+mn-lt"/>
          <a:ea typeface="+mn-ea"/>
          <a:cs typeface="+mn-cs"/>
        </a:defRPr>
      </a:lvl1pPr>
      <a:lvl2pPr marL="603082" algn="l" defTabSz="603082" rtl="0" eaLnBrk="1" latinLnBrk="0" hangingPunct="1">
        <a:defRPr sz="2359" kern="1200">
          <a:solidFill>
            <a:schemeClr val="tx1"/>
          </a:solidFill>
          <a:latin typeface="+mn-lt"/>
          <a:ea typeface="+mn-ea"/>
          <a:cs typeface="+mn-cs"/>
        </a:defRPr>
      </a:lvl2pPr>
      <a:lvl3pPr marL="1206161" algn="l" defTabSz="603082" rtl="0" eaLnBrk="1" latinLnBrk="0" hangingPunct="1">
        <a:defRPr sz="2359" kern="1200">
          <a:solidFill>
            <a:schemeClr val="tx1"/>
          </a:solidFill>
          <a:latin typeface="+mn-lt"/>
          <a:ea typeface="+mn-ea"/>
          <a:cs typeface="+mn-cs"/>
        </a:defRPr>
      </a:lvl3pPr>
      <a:lvl4pPr marL="1809244" algn="l" defTabSz="603082" rtl="0" eaLnBrk="1" latinLnBrk="0" hangingPunct="1">
        <a:defRPr sz="2359" kern="1200">
          <a:solidFill>
            <a:schemeClr val="tx1"/>
          </a:solidFill>
          <a:latin typeface="+mn-lt"/>
          <a:ea typeface="+mn-ea"/>
          <a:cs typeface="+mn-cs"/>
        </a:defRPr>
      </a:lvl4pPr>
      <a:lvl5pPr marL="2412324" algn="l" defTabSz="603082" rtl="0" eaLnBrk="1" latinLnBrk="0" hangingPunct="1">
        <a:defRPr sz="2359" kern="1200">
          <a:solidFill>
            <a:schemeClr val="tx1"/>
          </a:solidFill>
          <a:latin typeface="+mn-lt"/>
          <a:ea typeface="+mn-ea"/>
          <a:cs typeface="+mn-cs"/>
        </a:defRPr>
      </a:lvl5pPr>
      <a:lvl6pPr marL="3015402" algn="l" defTabSz="603082" rtl="0" eaLnBrk="1" latinLnBrk="0" hangingPunct="1">
        <a:defRPr sz="2359" kern="1200">
          <a:solidFill>
            <a:schemeClr val="tx1"/>
          </a:solidFill>
          <a:latin typeface="+mn-lt"/>
          <a:ea typeface="+mn-ea"/>
          <a:cs typeface="+mn-cs"/>
        </a:defRPr>
      </a:lvl6pPr>
      <a:lvl7pPr marL="3618484" algn="l" defTabSz="603082" rtl="0" eaLnBrk="1" latinLnBrk="0" hangingPunct="1">
        <a:defRPr sz="2359" kern="1200">
          <a:solidFill>
            <a:schemeClr val="tx1"/>
          </a:solidFill>
          <a:latin typeface="+mn-lt"/>
          <a:ea typeface="+mn-ea"/>
          <a:cs typeface="+mn-cs"/>
        </a:defRPr>
      </a:lvl7pPr>
      <a:lvl8pPr marL="4221565" algn="l" defTabSz="603082" rtl="0" eaLnBrk="1" latinLnBrk="0" hangingPunct="1">
        <a:defRPr sz="2359" kern="1200">
          <a:solidFill>
            <a:schemeClr val="tx1"/>
          </a:solidFill>
          <a:latin typeface="+mn-lt"/>
          <a:ea typeface="+mn-ea"/>
          <a:cs typeface="+mn-cs"/>
        </a:defRPr>
      </a:lvl8pPr>
      <a:lvl9pPr marL="4824646" algn="l" defTabSz="603082" rtl="0" eaLnBrk="1" latinLnBrk="0" hangingPunct="1">
        <a:defRPr sz="23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customXml" Target="../ink/ink10.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customXml" Target="../ink/ink19.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55.png"/><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diagramLayout" Target="../diagrams/layout2.xml"/><Relationship Id="rId7" Type="http://schemas.openxmlformats.org/officeDocument/2006/relationships/customXml" Target="../ink/ink2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59.png"/><Relationship Id="rId4" Type="http://schemas.openxmlformats.org/officeDocument/2006/relationships/diagramQuickStyle" Target="../diagrams/quickStyle2.xml"/><Relationship Id="rId9" Type="http://schemas.openxmlformats.org/officeDocument/2006/relationships/customXml" Target="../ink/ink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Layout" Target="../diagrams/layout3.xml"/><Relationship Id="rId7" Type="http://schemas.openxmlformats.org/officeDocument/2006/relationships/customXml" Target="../ink/ink26.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uhgazure.sharepoint.com/sites/trg/TRAINING%20MATERIAL/Forms/AllItems.aspx?id=%2Fsites%2Ftrg%2FTRAINING%20MATERIAL%2FFront%20End%20Development%20using%20React&amp;viewid=8edcf0b0%2D15f6%2D4934%2D8548%2D72b0f719b897"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reactjs.org/docs/getting-starte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1.xml"/><Relationship Id="rId7" Type="http://schemas.openxmlformats.org/officeDocument/2006/relationships/customXml" Target="../ink/ink5.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descr="Optum Tech University" title="logo"/>
          <p:cNvSpPr/>
          <p:nvPr/>
        </p:nvSpPr>
        <p:spPr>
          <a:xfrm>
            <a:off x="3365503" y="228603"/>
            <a:ext cx="5473700" cy="166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4" tIns="45708" rIns="91414" bIns="45708" rtlCol="0" anchor="ctr"/>
          <a:lstStyle/>
          <a:p>
            <a:pPr marL="0" marR="0" lvl="0" indent="0" algn="ctr" defTabSz="914143"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4" name="TextBox 3"/>
          <p:cNvSpPr txBox="1"/>
          <p:nvPr/>
        </p:nvSpPr>
        <p:spPr>
          <a:xfrm>
            <a:off x="1345916" y="3247389"/>
            <a:ext cx="9935110" cy="1631192"/>
          </a:xfrm>
          <a:prstGeom prst="rect">
            <a:avLst/>
          </a:prstGeom>
          <a:noFill/>
        </p:spPr>
        <p:txBody>
          <a:bodyPr wrap="square" lIns="91414" tIns="45708" rIns="91414" bIns="45708" rtlCol="0">
            <a:spAutoFit/>
          </a:bodyPr>
          <a:lstStyle/>
          <a:p>
            <a:pPr lvl="0" algn="ctr" defTabSz="914143">
              <a:defRPr/>
            </a:pPr>
            <a:r>
              <a:rPr kumimoji="0" lang="en-US" sz="5000" b="1" i="0" u="none" strike="noStrike" kern="1200" cap="none" spc="0" normalizeH="0" baseline="0" noProof="0" dirty="0">
                <a:ln>
                  <a:noFill/>
                </a:ln>
                <a:solidFill>
                  <a:srgbClr val="282A2E">
                    <a:lumMod val="90000"/>
                    <a:lumOff val="10000"/>
                  </a:srgbClr>
                </a:solidFill>
                <a:effectLst/>
                <a:uLnTx/>
                <a:uFillTx/>
                <a:latin typeface="Arial" panose="020B0604020202020204" pitchFamily="34" charset="0"/>
                <a:ea typeface="Open Sans Extrabold" panose="020B0906030804020204" pitchFamily="34" charset="0"/>
                <a:cs typeface="Arial" panose="020B0604020202020204" pitchFamily="34" charset="0"/>
              </a:rPr>
              <a:t>Front End Development </a:t>
            </a:r>
            <a:r>
              <a:rPr lang="en-US" sz="5000" b="1" dirty="0">
                <a:solidFill>
                  <a:srgbClr val="282A2E">
                    <a:lumMod val="90000"/>
                    <a:lumOff val="10000"/>
                  </a:srgbClr>
                </a:solidFill>
                <a:latin typeface="Arial" panose="020B0604020202020204" pitchFamily="34" charset="0"/>
                <a:ea typeface="Open Sans Extrabold" panose="020B0906030804020204" pitchFamily="34" charset="0"/>
                <a:cs typeface="Arial" panose="020B0604020202020204" pitchFamily="34" charset="0"/>
              </a:rPr>
              <a:t>using React</a:t>
            </a:r>
            <a:endParaRPr kumimoji="0" lang="en-US" sz="5000" b="1" i="0" u="none" strike="noStrike" kern="1200" cap="none" spc="0" normalizeH="0" baseline="0" noProof="0" dirty="0">
              <a:ln>
                <a:noFill/>
              </a:ln>
              <a:solidFill>
                <a:srgbClr val="282A2E">
                  <a:lumMod val="90000"/>
                  <a:lumOff val="10000"/>
                </a:srgbClr>
              </a:solidFill>
              <a:effectLst/>
              <a:uLnTx/>
              <a:uFillTx/>
              <a:latin typeface="Arial" panose="020B0604020202020204" pitchFamily="34" charset="0"/>
              <a:ea typeface="Open Sans Extrabold" panose="020B0906030804020204" pitchFamily="34" charset="0"/>
              <a:cs typeface="Arial" panose="020B0604020202020204" pitchFamily="34" charset="0"/>
            </a:endParaRPr>
          </a:p>
        </p:txBody>
      </p:sp>
      <p:sp>
        <p:nvSpPr>
          <p:cNvPr id="5" name="TextBox 4"/>
          <p:cNvSpPr txBox="1"/>
          <p:nvPr/>
        </p:nvSpPr>
        <p:spPr>
          <a:xfrm>
            <a:off x="4653697" y="5879027"/>
            <a:ext cx="7315200" cy="461641"/>
          </a:xfrm>
          <a:prstGeom prst="rect">
            <a:avLst/>
          </a:prstGeom>
          <a:noFill/>
        </p:spPr>
        <p:txBody>
          <a:bodyPr wrap="square" lIns="91414" tIns="45708" rIns="91414" bIns="45708" rtlCol="0">
            <a:spAutoFit/>
          </a:bodyPr>
          <a:lstStyle/>
          <a:p>
            <a:pPr marL="0" marR="0" lvl="0" indent="0" algn="r" defTabSz="914143" rtl="0" eaLnBrk="1" fontAlgn="auto" latinLnBrk="0" hangingPunct="1">
              <a:lnSpc>
                <a:spcPct val="100000"/>
              </a:lnSpc>
              <a:spcBef>
                <a:spcPts val="0"/>
              </a:spcBef>
              <a:spcAft>
                <a:spcPts val="0"/>
              </a:spcAft>
              <a:buClrTx/>
              <a:buSzTx/>
              <a:buFontTx/>
              <a:buNone/>
              <a:tabLst/>
              <a:defRPr/>
            </a:pPr>
            <a:r>
              <a:rPr lang="en-US" sz="2400" dirty="0">
                <a:solidFill>
                  <a:srgbClr val="434448"/>
                </a:solidFill>
                <a:latin typeface="Arial" panose="020B0604020202020204" pitchFamily="34" charset="0"/>
                <a:cs typeface="Arial" panose="020B0604020202020204" pitchFamily="34" charset="0"/>
              </a:rPr>
              <a:t>Srinivasulu Yepuru</a:t>
            </a:r>
            <a:endParaRPr kumimoji="0" lang="en-US" sz="2400" b="0" i="0" u="none" strike="noStrike" kern="1200" cap="none" spc="0" normalizeH="0" baseline="0" noProof="0" dirty="0">
              <a:ln>
                <a:noFill/>
              </a:ln>
              <a:solidFill>
                <a:srgbClr val="434448"/>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262345871"/>
      </p:ext>
    </p:extLst>
  </p:cSld>
  <p:clrMapOvr>
    <a:masterClrMapping/>
  </p:clrMapOvr>
  <mc:AlternateContent xmlns:mc="http://schemas.openxmlformats.org/markup-compatibility/2006" xmlns:p14="http://schemas.microsoft.com/office/powerpoint/2010/main">
    <mc:Choice Requires="p14">
      <p:transition spd="slow" p14:dur="1200" advClick="0" advTm="10000">
        <p14:prism/>
      </p:transition>
    </mc:Choice>
    <mc:Fallback xmlns="">
      <p:transition spd="slow" advClick="0"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Component based Architecture.</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10</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C5C93CC-15E9-45CB-A9D3-17288D8C0B77}"/>
                  </a:ext>
                </a:extLst>
              </p14:cNvPr>
              <p14:cNvContentPartPr/>
              <p14:nvPr/>
            </p14:nvContentPartPr>
            <p14:xfrm>
              <a:off x="851040" y="1384200"/>
              <a:ext cx="3695760" cy="120960"/>
            </p14:xfrm>
          </p:contentPart>
        </mc:Choice>
        <mc:Fallback>
          <p:pic>
            <p:nvPicPr>
              <p:cNvPr id="5" name="Ink 4">
                <a:extLst>
                  <a:ext uri="{FF2B5EF4-FFF2-40B4-BE49-F238E27FC236}">
                    <a16:creationId xmlns:a16="http://schemas.microsoft.com/office/drawing/2014/main" id="{7C5C93CC-15E9-45CB-A9D3-17288D8C0B77}"/>
                  </a:ext>
                </a:extLst>
              </p:cNvPr>
              <p:cNvPicPr/>
              <p:nvPr/>
            </p:nvPicPr>
            <p:blipFill>
              <a:blip r:embed="rId3"/>
              <a:stretch>
                <a:fillRect/>
              </a:stretch>
            </p:blipFill>
            <p:spPr>
              <a:xfrm>
                <a:off x="841680" y="1374840"/>
                <a:ext cx="3714480" cy="139680"/>
              </a:xfrm>
              <a:prstGeom prst="rect">
                <a:avLst/>
              </a:prstGeom>
            </p:spPr>
          </p:pic>
        </mc:Fallback>
      </mc:AlternateContent>
    </p:spTree>
    <p:extLst>
      <p:ext uri="{BB962C8B-B14F-4D97-AF65-F5344CB8AC3E}">
        <p14:creationId xmlns:p14="http://schemas.microsoft.com/office/powerpoint/2010/main" val="41585946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Component based Architecture.</a:t>
            </a:r>
          </a:p>
          <a:p>
            <a:pPr marL="0" indent="0" algn="just">
              <a:lnSpc>
                <a:spcPct val="150000"/>
              </a:lnSpc>
            </a:pPr>
            <a:endParaRPr lang="en-US" sz="1800" dirty="0"/>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11</a:t>
            </a:fld>
            <a:endParaRPr lang="en-US" dirty="0"/>
          </a:p>
        </p:txBody>
      </p:sp>
      <p:sp>
        <p:nvSpPr>
          <p:cNvPr id="5" name="Rectangle 4">
            <a:extLst>
              <a:ext uri="{FF2B5EF4-FFF2-40B4-BE49-F238E27FC236}">
                <a16:creationId xmlns:a16="http://schemas.microsoft.com/office/drawing/2014/main" id="{51A77BDF-6969-4D55-A17F-21D9560E388F}"/>
              </a:ext>
            </a:extLst>
          </p:cNvPr>
          <p:cNvSpPr/>
          <p:nvPr/>
        </p:nvSpPr>
        <p:spPr bwMode="auto">
          <a:xfrm>
            <a:off x="2208944" y="1921267"/>
            <a:ext cx="6801492" cy="611187"/>
          </a:xfrm>
          <a:prstGeom prst="rect">
            <a:avLst/>
          </a:prstGeom>
          <a:solidFill>
            <a:schemeClr val="bg2"/>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HEADER</a:t>
            </a:r>
          </a:p>
        </p:txBody>
      </p:sp>
      <p:sp>
        <p:nvSpPr>
          <p:cNvPr id="6" name="Rectangle 5">
            <a:extLst>
              <a:ext uri="{FF2B5EF4-FFF2-40B4-BE49-F238E27FC236}">
                <a16:creationId xmlns:a16="http://schemas.microsoft.com/office/drawing/2014/main" id="{E9AF6622-EF9E-42ED-B57C-E0F7C9000229}"/>
              </a:ext>
            </a:extLst>
          </p:cNvPr>
          <p:cNvSpPr/>
          <p:nvPr/>
        </p:nvSpPr>
        <p:spPr bwMode="auto">
          <a:xfrm>
            <a:off x="2208943" y="2630184"/>
            <a:ext cx="852755" cy="2157573"/>
          </a:xfrm>
          <a:prstGeom prst="rect">
            <a:avLst/>
          </a:prstGeom>
          <a:solidFill>
            <a:srgbClr val="7030A0"/>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SIDENAV</a:t>
            </a:r>
          </a:p>
        </p:txBody>
      </p:sp>
      <p:sp>
        <p:nvSpPr>
          <p:cNvPr id="7" name="Rectangle 6">
            <a:extLst>
              <a:ext uri="{FF2B5EF4-FFF2-40B4-BE49-F238E27FC236}">
                <a16:creationId xmlns:a16="http://schemas.microsoft.com/office/drawing/2014/main" id="{29C90593-0A24-43D3-8C0D-B9416884EFDD}"/>
              </a:ext>
            </a:extLst>
          </p:cNvPr>
          <p:cNvSpPr/>
          <p:nvPr/>
        </p:nvSpPr>
        <p:spPr bwMode="auto">
          <a:xfrm>
            <a:off x="2208944" y="4972692"/>
            <a:ext cx="6905423" cy="611187"/>
          </a:xfrm>
          <a:prstGeom prst="rect">
            <a:avLst/>
          </a:prstGeom>
          <a:solidFill>
            <a:schemeClr val="bg2"/>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FOOTER</a:t>
            </a:r>
          </a:p>
        </p:txBody>
      </p:sp>
      <p:sp>
        <p:nvSpPr>
          <p:cNvPr id="8" name="Rectangle 7">
            <a:extLst>
              <a:ext uri="{FF2B5EF4-FFF2-40B4-BE49-F238E27FC236}">
                <a16:creationId xmlns:a16="http://schemas.microsoft.com/office/drawing/2014/main" id="{B7999C0F-1FDB-420D-A910-CB1BD82D4C1E}"/>
              </a:ext>
            </a:extLst>
          </p:cNvPr>
          <p:cNvSpPr/>
          <p:nvPr/>
        </p:nvSpPr>
        <p:spPr bwMode="auto">
          <a:xfrm>
            <a:off x="3167865" y="2630184"/>
            <a:ext cx="5856270" cy="2115490"/>
          </a:xfrm>
          <a:prstGeom prst="rect">
            <a:avLst/>
          </a:prstGeom>
          <a:solidFill>
            <a:srgbClr val="7030A0"/>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95000"/>
              </a:lnSpc>
              <a:spcBef>
                <a:spcPct val="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ea typeface="Arial Unicode MS" charset="0"/>
                <a:cs typeface="Arial Unicode MS" charset="0"/>
              </a:rPr>
              <a:t>MAIN CONTENT</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B340D986-7E3A-4AF4-88D1-F07960AEE93A}"/>
                  </a:ext>
                </a:extLst>
              </p14:cNvPr>
              <p14:cNvContentPartPr/>
              <p14:nvPr/>
            </p14:nvContentPartPr>
            <p14:xfrm>
              <a:off x="749160" y="939960"/>
              <a:ext cx="10058760" cy="5308920"/>
            </p14:xfrm>
          </p:contentPart>
        </mc:Choice>
        <mc:Fallback>
          <p:pic>
            <p:nvPicPr>
              <p:cNvPr id="9" name="Ink 8">
                <a:extLst>
                  <a:ext uri="{FF2B5EF4-FFF2-40B4-BE49-F238E27FC236}">
                    <a16:creationId xmlns:a16="http://schemas.microsoft.com/office/drawing/2014/main" id="{B340D986-7E3A-4AF4-88D1-F07960AEE93A}"/>
                  </a:ext>
                </a:extLst>
              </p:cNvPr>
              <p:cNvPicPr/>
              <p:nvPr/>
            </p:nvPicPr>
            <p:blipFill>
              <a:blip r:embed="rId3"/>
              <a:stretch>
                <a:fillRect/>
              </a:stretch>
            </p:blipFill>
            <p:spPr>
              <a:xfrm>
                <a:off x="739800" y="930600"/>
                <a:ext cx="10077480" cy="5327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27337E3B-0BCA-4C32-B033-507A672D4CAF}"/>
                  </a:ext>
                </a:extLst>
              </p14:cNvPr>
              <p14:cNvContentPartPr/>
              <p14:nvPr/>
            </p14:nvContentPartPr>
            <p14:xfrm>
              <a:off x="5010120" y="1504800"/>
              <a:ext cx="6680520" cy="3232800"/>
            </p14:xfrm>
          </p:contentPart>
        </mc:Choice>
        <mc:Fallback>
          <p:pic>
            <p:nvPicPr>
              <p:cNvPr id="10" name="Ink 9">
                <a:extLst>
                  <a:ext uri="{FF2B5EF4-FFF2-40B4-BE49-F238E27FC236}">
                    <a16:creationId xmlns:a16="http://schemas.microsoft.com/office/drawing/2014/main" id="{27337E3B-0BCA-4C32-B033-507A672D4CAF}"/>
                  </a:ext>
                </a:extLst>
              </p:cNvPr>
              <p:cNvPicPr/>
              <p:nvPr/>
            </p:nvPicPr>
            <p:blipFill>
              <a:blip r:embed="rId5"/>
              <a:stretch>
                <a:fillRect/>
              </a:stretch>
            </p:blipFill>
            <p:spPr>
              <a:xfrm>
                <a:off x="5000760" y="1495440"/>
                <a:ext cx="6699240" cy="3251520"/>
              </a:xfrm>
              <a:prstGeom prst="rect">
                <a:avLst/>
              </a:prstGeom>
            </p:spPr>
          </p:pic>
        </mc:Fallback>
      </mc:AlternateContent>
    </p:spTree>
    <p:extLst>
      <p:ext uri="{BB962C8B-B14F-4D97-AF65-F5344CB8AC3E}">
        <p14:creationId xmlns:p14="http://schemas.microsoft.com/office/powerpoint/2010/main" val="34556711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Component are Reusable .</a:t>
            </a:r>
          </a:p>
          <a:p>
            <a:pPr marL="0" indent="0" algn="just">
              <a:lnSpc>
                <a:spcPct val="150000"/>
              </a:lnSpc>
            </a:pPr>
            <a:endParaRPr lang="en-US" sz="1800" dirty="0"/>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12</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E2FED4A-2B26-4AE7-BB17-F351E9CAA70E}"/>
                  </a:ext>
                </a:extLst>
              </p14:cNvPr>
              <p14:cNvContentPartPr/>
              <p14:nvPr/>
            </p14:nvContentPartPr>
            <p14:xfrm>
              <a:off x="888840" y="1301760"/>
              <a:ext cx="3175560" cy="76680"/>
            </p14:xfrm>
          </p:contentPart>
        </mc:Choice>
        <mc:Fallback>
          <p:pic>
            <p:nvPicPr>
              <p:cNvPr id="5" name="Ink 4">
                <a:extLst>
                  <a:ext uri="{FF2B5EF4-FFF2-40B4-BE49-F238E27FC236}">
                    <a16:creationId xmlns:a16="http://schemas.microsoft.com/office/drawing/2014/main" id="{CE2FED4A-2B26-4AE7-BB17-F351E9CAA70E}"/>
                  </a:ext>
                </a:extLst>
              </p:cNvPr>
              <p:cNvPicPr/>
              <p:nvPr/>
            </p:nvPicPr>
            <p:blipFill>
              <a:blip r:embed="rId3"/>
              <a:stretch>
                <a:fillRect/>
              </a:stretch>
            </p:blipFill>
            <p:spPr>
              <a:xfrm>
                <a:off x="879480" y="1292400"/>
                <a:ext cx="3194280" cy="95400"/>
              </a:xfrm>
              <a:prstGeom prst="rect">
                <a:avLst/>
              </a:prstGeom>
            </p:spPr>
          </p:pic>
        </mc:Fallback>
      </mc:AlternateContent>
    </p:spTree>
    <p:extLst>
      <p:ext uri="{BB962C8B-B14F-4D97-AF65-F5344CB8AC3E}">
        <p14:creationId xmlns:p14="http://schemas.microsoft.com/office/powerpoint/2010/main" val="23611516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Component are Reusable .</a:t>
            </a:r>
          </a:p>
          <a:p>
            <a:pPr marL="0" indent="0" algn="just">
              <a:lnSpc>
                <a:spcPct val="150000"/>
              </a:lnSpc>
            </a:pPr>
            <a:r>
              <a:rPr lang="en-US" sz="1800" dirty="0"/>
              <a:t>	     React    		          Angular				Vue</a:t>
            </a:r>
          </a:p>
          <a:p>
            <a:pPr marL="0" indent="0" algn="just">
              <a:lnSpc>
                <a:spcPct val="150000"/>
              </a:lnSpc>
            </a:pPr>
            <a:endParaRPr lang="en-US" sz="1800" dirty="0"/>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13</a:t>
            </a:fld>
            <a:endParaRPr lang="en-US" dirty="0"/>
          </a:p>
        </p:txBody>
      </p:sp>
      <p:sp>
        <p:nvSpPr>
          <p:cNvPr id="5" name="Rectangle 4">
            <a:extLst>
              <a:ext uri="{FF2B5EF4-FFF2-40B4-BE49-F238E27FC236}">
                <a16:creationId xmlns:a16="http://schemas.microsoft.com/office/drawing/2014/main" id="{C86FB403-AB3D-45DC-8896-015D7F295B42}"/>
              </a:ext>
            </a:extLst>
          </p:cNvPr>
          <p:cNvSpPr/>
          <p:nvPr/>
        </p:nvSpPr>
        <p:spPr bwMode="auto">
          <a:xfrm>
            <a:off x="1006868" y="3205538"/>
            <a:ext cx="2434975" cy="2404152"/>
          </a:xfrm>
          <a:prstGeom prst="rect">
            <a:avLst/>
          </a:prstGeom>
          <a:solidFill>
            <a:srgbClr val="00B0F0"/>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Article</a:t>
            </a:r>
          </a:p>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Component</a:t>
            </a:r>
          </a:p>
        </p:txBody>
      </p:sp>
      <p:sp>
        <p:nvSpPr>
          <p:cNvPr id="6" name="Rectangle 5">
            <a:extLst>
              <a:ext uri="{FF2B5EF4-FFF2-40B4-BE49-F238E27FC236}">
                <a16:creationId xmlns:a16="http://schemas.microsoft.com/office/drawing/2014/main" id="{930CAB1C-CCD7-4B80-864A-34F02EEB24DB}"/>
              </a:ext>
            </a:extLst>
          </p:cNvPr>
          <p:cNvSpPr/>
          <p:nvPr/>
        </p:nvSpPr>
        <p:spPr bwMode="auto">
          <a:xfrm>
            <a:off x="4295122" y="3205538"/>
            <a:ext cx="2434975" cy="2404152"/>
          </a:xfrm>
          <a:prstGeom prst="rect">
            <a:avLst/>
          </a:prstGeom>
          <a:solidFill>
            <a:srgbClr val="FF0000"/>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Article</a:t>
            </a:r>
          </a:p>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Component</a:t>
            </a:r>
          </a:p>
          <a:p>
            <a:pPr marL="0" marR="0" indent="0" algn="ctr" defTabSz="914400" rtl="0" eaLnBrk="0" fontAlgn="base" latinLnBrk="0" hangingPunct="0">
              <a:lnSpc>
                <a:spcPct val="95000"/>
              </a:lnSpc>
              <a:spcBef>
                <a:spcPct val="0"/>
              </a:spcBef>
              <a:spcAft>
                <a:spcPct val="0"/>
              </a:spcAft>
              <a:buClrTx/>
              <a:buSzTx/>
              <a:buFontTx/>
              <a:buNone/>
              <a:tabLst/>
            </a:pPr>
            <a:endParaRPr kumimoji="0" lang="en-US" sz="1400" b="1" i="0" u="none" strike="noStrike" cap="none" normalizeH="0" baseline="0" dirty="0">
              <a:ln>
                <a:noFill/>
              </a:ln>
              <a:solidFill>
                <a:schemeClr val="bg1"/>
              </a:solidFill>
              <a:effectLst/>
              <a:latin typeface="Arial" charset="0"/>
              <a:ea typeface="Arial Unicode MS" charset="0"/>
              <a:cs typeface="Arial Unicode MS" charset="0"/>
            </a:endParaRPr>
          </a:p>
        </p:txBody>
      </p:sp>
      <p:sp>
        <p:nvSpPr>
          <p:cNvPr id="7" name="Rectangle 6">
            <a:extLst>
              <a:ext uri="{FF2B5EF4-FFF2-40B4-BE49-F238E27FC236}">
                <a16:creationId xmlns:a16="http://schemas.microsoft.com/office/drawing/2014/main" id="{E1603368-969B-40A9-867C-A13E28F30FC7}"/>
              </a:ext>
            </a:extLst>
          </p:cNvPr>
          <p:cNvSpPr/>
          <p:nvPr/>
        </p:nvSpPr>
        <p:spPr bwMode="auto">
          <a:xfrm>
            <a:off x="7896879" y="3131703"/>
            <a:ext cx="2434975" cy="2404152"/>
          </a:xfrm>
          <a:prstGeom prst="rect">
            <a:avLst/>
          </a:prstGeom>
          <a:solidFill>
            <a:schemeClr val="bg2"/>
          </a:solidFill>
          <a:ln w="12700"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Article</a:t>
            </a:r>
          </a:p>
          <a:p>
            <a:pPr algn="ctr" defTabSz="914400" eaLnBrk="0" fontAlgn="base" hangingPunct="0">
              <a:lnSpc>
                <a:spcPct val="95000"/>
              </a:lnSpc>
              <a:spcBef>
                <a:spcPct val="0"/>
              </a:spcBef>
              <a:spcAft>
                <a:spcPct val="0"/>
              </a:spcAft>
            </a:pPr>
            <a:r>
              <a:rPr lang="en-US" sz="1800" b="1" dirty="0">
                <a:solidFill>
                  <a:schemeClr val="bg1"/>
                </a:solidFill>
                <a:latin typeface="Arial" charset="0"/>
                <a:ea typeface="Arial Unicode MS" charset="0"/>
                <a:cs typeface="Arial Unicode MS" charset="0"/>
              </a:rPr>
              <a:t>Component</a:t>
            </a:r>
          </a:p>
        </p:txBody>
      </p:sp>
      <p:cxnSp>
        <p:nvCxnSpPr>
          <p:cNvPr id="9" name="Straight Arrow Connector 8">
            <a:extLst>
              <a:ext uri="{FF2B5EF4-FFF2-40B4-BE49-F238E27FC236}">
                <a16:creationId xmlns:a16="http://schemas.microsoft.com/office/drawing/2014/main" id="{77CD5D9E-8535-48B7-B0FE-C977AD79A83C}"/>
              </a:ext>
            </a:extLst>
          </p:cNvPr>
          <p:cNvCxnSpPr/>
          <p:nvPr/>
        </p:nvCxnSpPr>
        <p:spPr bwMode="auto">
          <a:xfrm>
            <a:off x="2044558" y="2311685"/>
            <a:ext cx="0" cy="5342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1A80315-ED6D-46FD-B5D5-10DE4D0B1D83}"/>
              </a:ext>
            </a:extLst>
          </p:cNvPr>
          <p:cNvCxnSpPr/>
          <p:nvPr/>
        </p:nvCxnSpPr>
        <p:spPr bwMode="auto">
          <a:xfrm>
            <a:off x="5361398" y="2311685"/>
            <a:ext cx="0" cy="5342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678390E-459B-42B7-9D7D-284E3C0E15C6}"/>
              </a:ext>
            </a:extLst>
          </p:cNvPr>
          <p:cNvCxnSpPr/>
          <p:nvPr/>
        </p:nvCxnSpPr>
        <p:spPr bwMode="auto">
          <a:xfrm>
            <a:off x="9092106" y="2311685"/>
            <a:ext cx="0" cy="534256"/>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91857480-1350-46E0-92FF-C33945D85DAE}"/>
                  </a:ext>
                </a:extLst>
              </p14:cNvPr>
              <p14:cNvContentPartPr/>
              <p14:nvPr/>
            </p14:nvContentPartPr>
            <p14:xfrm>
              <a:off x="1352520" y="1378080"/>
              <a:ext cx="10700280" cy="3391200"/>
            </p14:xfrm>
          </p:contentPart>
        </mc:Choice>
        <mc:Fallback>
          <p:pic>
            <p:nvPicPr>
              <p:cNvPr id="8" name="Ink 7">
                <a:extLst>
                  <a:ext uri="{FF2B5EF4-FFF2-40B4-BE49-F238E27FC236}">
                    <a16:creationId xmlns:a16="http://schemas.microsoft.com/office/drawing/2014/main" id="{91857480-1350-46E0-92FF-C33945D85DAE}"/>
                  </a:ext>
                </a:extLst>
              </p:cNvPr>
              <p:cNvPicPr/>
              <p:nvPr/>
            </p:nvPicPr>
            <p:blipFill>
              <a:blip r:embed="rId3"/>
              <a:stretch>
                <a:fillRect/>
              </a:stretch>
            </p:blipFill>
            <p:spPr>
              <a:xfrm>
                <a:off x="1343160" y="1368720"/>
                <a:ext cx="10719000" cy="3409920"/>
              </a:xfrm>
              <a:prstGeom prst="rect">
                <a:avLst/>
              </a:prstGeom>
            </p:spPr>
          </p:pic>
        </mc:Fallback>
      </mc:AlternateContent>
    </p:spTree>
    <p:extLst>
      <p:ext uri="{BB962C8B-B14F-4D97-AF65-F5344CB8AC3E}">
        <p14:creationId xmlns:p14="http://schemas.microsoft.com/office/powerpoint/2010/main" val="254742147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Component are Reusable .</a:t>
            </a:r>
          </a:p>
          <a:p>
            <a:pPr algn="just">
              <a:lnSpc>
                <a:spcPct val="150000"/>
              </a:lnSpc>
              <a:buFont typeface="Wingdings" panose="05000000000000000000" pitchFamily="2" charset="2"/>
              <a:buChar char="ü"/>
            </a:pPr>
            <a:r>
              <a:rPr lang="en-US" sz="1800" dirty="0"/>
              <a:t>Passing right data into the Article Component.</a:t>
            </a:r>
          </a:p>
          <a:p>
            <a:pPr algn="just">
              <a:lnSpc>
                <a:spcPct val="150000"/>
              </a:lnSpc>
              <a:buFont typeface="Wingdings" panose="05000000000000000000" pitchFamily="2" charset="2"/>
              <a:buChar char="ü"/>
            </a:pPr>
            <a:r>
              <a:rPr lang="en-US" sz="1800" dirty="0"/>
              <a:t>For Enterprise applications ,the ability to reuse of code will be a huge plus point.</a:t>
            </a:r>
          </a:p>
          <a:p>
            <a:pPr marL="0" indent="0" algn="just">
              <a:lnSpc>
                <a:spcPct val="150000"/>
              </a:lnSpc>
            </a:pPr>
            <a:r>
              <a:rPr lang="en-US" sz="1800" dirty="0"/>
              <a:t>	 		          			</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14</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45BE3859-4803-4652-8C72-EEE829302A54}"/>
                  </a:ext>
                </a:extLst>
              </p14:cNvPr>
              <p14:cNvContentPartPr/>
              <p14:nvPr/>
            </p14:nvContentPartPr>
            <p14:xfrm>
              <a:off x="946080" y="1365120"/>
              <a:ext cx="8001360" cy="1118160"/>
            </p14:xfrm>
          </p:contentPart>
        </mc:Choice>
        <mc:Fallback>
          <p:pic>
            <p:nvPicPr>
              <p:cNvPr id="5" name="Ink 4">
                <a:extLst>
                  <a:ext uri="{FF2B5EF4-FFF2-40B4-BE49-F238E27FC236}">
                    <a16:creationId xmlns:a16="http://schemas.microsoft.com/office/drawing/2014/main" id="{45BE3859-4803-4652-8C72-EEE829302A54}"/>
                  </a:ext>
                </a:extLst>
              </p:cNvPr>
              <p:cNvPicPr/>
              <p:nvPr/>
            </p:nvPicPr>
            <p:blipFill>
              <a:blip r:embed="rId3"/>
              <a:stretch>
                <a:fillRect/>
              </a:stretch>
            </p:blipFill>
            <p:spPr>
              <a:xfrm>
                <a:off x="936720" y="1355760"/>
                <a:ext cx="8020080" cy="1136880"/>
              </a:xfrm>
              <a:prstGeom prst="rect">
                <a:avLst/>
              </a:prstGeom>
            </p:spPr>
          </p:pic>
        </mc:Fallback>
      </mc:AlternateContent>
    </p:spTree>
    <p:extLst>
      <p:ext uri="{BB962C8B-B14F-4D97-AF65-F5344CB8AC3E}">
        <p14:creationId xmlns:p14="http://schemas.microsoft.com/office/powerpoint/2010/main" val="11374211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React is Declarative.</a:t>
            </a:r>
          </a:p>
          <a:p>
            <a:pPr marL="0" indent="0" algn="just">
              <a:lnSpc>
                <a:spcPct val="150000"/>
              </a:lnSpc>
            </a:pPr>
            <a:r>
              <a:rPr lang="en-US" sz="1800" dirty="0"/>
              <a:t>	 		          			</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15</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75EFE6DD-D241-4245-9D33-8A25A2253FBD}"/>
                  </a:ext>
                </a:extLst>
              </p14:cNvPr>
              <p14:cNvContentPartPr/>
              <p14:nvPr/>
            </p14:nvContentPartPr>
            <p14:xfrm>
              <a:off x="838080" y="1454040"/>
              <a:ext cx="2299320" cy="64080"/>
            </p14:xfrm>
          </p:contentPart>
        </mc:Choice>
        <mc:Fallback>
          <p:pic>
            <p:nvPicPr>
              <p:cNvPr id="5" name="Ink 4">
                <a:extLst>
                  <a:ext uri="{FF2B5EF4-FFF2-40B4-BE49-F238E27FC236}">
                    <a16:creationId xmlns:a16="http://schemas.microsoft.com/office/drawing/2014/main" id="{75EFE6DD-D241-4245-9D33-8A25A2253FBD}"/>
                  </a:ext>
                </a:extLst>
              </p:cNvPr>
              <p:cNvPicPr/>
              <p:nvPr/>
            </p:nvPicPr>
            <p:blipFill>
              <a:blip r:embed="rId3"/>
              <a:stretch>
                <a:fillRect/>
              </a:stretch>
            </p:blipFill>
            <p:spPr>
              <a:xfrm>
                <a:off x="828720" y="1444680"/>
                <a:ext cx="2318040" cy="82800"/>
              </a:xfrm>
              <a:prstGeom prst="rect">
                <a:avLst/>
              </a:prstGeom>
            </p:spPr>
          </p:pic>
        </mc:Fallback>
      </mc:AlternateContent>
    </p:spTree>
    <p:extLst>
      <p:ext uri="{BB962C8B-B14F-4D97-AF65-F5344CB8AC3E}">
        <p14:creationId xmlns:p14="http://schemas.microsoft.com/office/powerpoint/2010/main" val="6504263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React is Declarative.</a:t>
            </a:r>
          </a:p>
          <a:p>
            <a:pPr algn="just">
              <a:lnSpc>
                <a:spcPct val="150000"/>
              </a:lnSpc>
              <a:buFont typeface="Wingdings" panose="05000000000000000000" pitchFamily="2" charset="2"/>
              <a:buChar char="ü"/>
            </a:pPr>
            <a:r>
              <a:rPr lang="en-US" sz="1800" dirty="0"/>
              <a:t>Tell React what you want and React will build the actual UI.</a:t>
            </a:r>
          </a:p>
          <a:p>
            <a:pPr algn="just">
              <a:lnSpc>
                <a:spcPct val="150000"/>
              </a:lnSpc>
              <a:buFont typeface="Wingdings" panose="05000000000000000000" pitchFamily="2" charset="2"/>
              <a:buChar char="ü"/>
            </a:pPr>
            <a:r>
              <a:rPr lang="en-US" sz="1800" dirty="0"/>
              <a:t>Ex: You are asking an artist to draw painting for you.</a:t>
            </a:r>
          </a:p>
          <a:p>
            <a:pPr marL="0" indent="0" algn="just">
              <a:lnSpc>
                <a:spcPct val="150000"/>
              </a:lnSpc>
            </a:pPr>
            <a:endParaRPr lang="en-US" sz="1800" dirty="0"/>
          </a:p>
          <a:p>
            <a:pPr marL="0" indent="0" algn="just">
              <a:lnSpc>
                <a:spcPct val="150000"/>
              </a:lnSpc>
            </a:pPr>
            <a:r>
              <a:rPr lang="en-US" sz="1800" dirty="0"/>
              <a:t>	 		          			</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16</a:t>
            </a:fld>
            <a:endParaRPr lang="en-US" dirty="0"/>
          </a:p>
        </p:txBody>
      </p:sp>
      <p:pic>
        <p:nvPicPr>
          <p:cNvPr id="6" name="Picture 5">
            <a:extLst>
              <a:ext uri="{FF2B5EF4-FFF2-40B4-BE49-F238E27FC236}">
                <a16:creationId xmlns:a16="http://schemas.microsoft.com/office/drawing/2014/main" id="{D5265484-18D4-48B0-A2C1-2375D9E49A3C}"/>
              </a:ext>
            </a:extLst>
          </p:cNvPr>
          <p:cNvPicPr>
            <a:picLocks noChangeAspect="1"/>
          </p:cNvPicPr>
          <p:nvPr/>
        </p:nvPicPr>
        <p:blipFill>
          <a:blip r:embed="rId2"/>
          <a:stretch>
            <a:fillRect/>
          </a:stretch>
        </p:blipFill>
        <p:spPr>
          <a:xfrm>
            <a:off x="1070171" y="2767868"/>
            <a:ext cx="3625119" cy="239077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6287AF39-0234-4ED8-9C62-7E50E6990788}"/>
                  </a:ext>
                </a:extLst>
              </p14:cNvPr>
              <p14:cNvContentPartPr/>
              <p14:nvPr/>
            </p14:nvContentPartPr>
            <p14:xfrm>
              <a:off x="844560" y="1289160"/>
              <a:ext cx="9811080" cy="3670560"/>
            </p14:xfrm>
          </p:contentPart>
        </mc:Choice>
        <mc:Fallback>
          <p:pic>
            <p:nvPicPr>
              <p:cNvPr id="5" name="Ink 4">
                <a:extLst>
                  <a:ext uri="{FF2B5EF4-FFF2-40B4-BE49-F238E27FC236}">
                    <a16:creationId xmlns:a16="http://schemas.microsoft.com/office/drawing/2014/main" id="{6287AF39-0234-4ED8-9C62-7E50E6990788}"/>
                  </a:ext>
                </a:extLst>
              </p:cNvPr>
              <p:cNvPicPr/>
              <p:nvPr/>
            </p:nvPicPr>
            <p:blipFill>
              <a:blip r:embed="rId4"/>
              <a:stretch>
                <a:fillRect/>
              </a:stretch>
            </p:blipFill>
            <p:spPr>
              <a:xfrm>
                <a:off x="835200" y="1279800"/>
                <a:ext cx="9829800" cy="3689280"/>
              </a:xfrm>
              <a:prstGeom prst="rect">
                <a:avLst/>
              </a:prstGeom>
            </p:spPr>
          </p:pic>
        </mc:Fallback>
      </mc:AlternateContent>
    </p:spTree>
    <p:extLst>
      <p:ext uri="{BB962C8B-B14F-4D97-AF65-F5344CB8AC3E}">
        <p14:creationId xmlns:p14="http://schemas.microsoft.com/office/powerpoint/2010/main" val="20985619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React will handle efficiently updating and rendering of the components.</a:t>
            </a:r>
          </a:p>
          <a:p>
            <a:pPr algn="just">
              <a:lnSpc>
                <a:spcPct val="150000"/>
              </a:lnSpc>
              <a:buFont typeface="Wingdings" panose="05000000000000000000" pitchFamily="2" charset="2"/>
              <a:buChar char="ü"/>
            </a:pPr>
            <a:r>
              <a:rPr lang="en-US" sz="1800" dirty="0"/>
              <a:t>DOM updates are handles gracefully in React.</a:t>
            </a:r>
          </a:p>
          <a:p>
            <a:pPr marL="0" indent="0" algn="just">
              <a:lnSpc>
                <a:spcPct val="150000"/>
              </a:lnSpc>
            </a:pPr>
            <a:endParaRPr lang="en-US" sz="1800" dirty="0"/>
          </a:p>
          <a:p>
            <a:pPr marL="0" indent="0" algn="just">
              <a:lnSpc>
                <a:spcPct val="150000"/>
              </a:lnSpc>
            </a:pPr>
            <a:r>
              <a:rPr lang="en-US" sz="1800" dirty="0"/>
              <a:t>	 		          			</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17</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615B8E94-4986-4C74-8AE6-377C544FE3B8}"/>
                  </a:ext>
                </a:extLst>
              </p14:cNvPr>
              <p14:cNvContentPartPr/>
              <p14:nvPr/>
            </p14:nvContentPartPr>
            <p14:xfrm>
              <a:off x="939960" y="1314360"/>
              <a:ext cx="7194600" cy="762480"/>
            </p14:xfrm>
          </p:contentPart>
        </mc:Choice>
        <mc:Fallback>
          <p:pic>
            <p:nvPicPr>
              <p:cNvPr id="5" name="Ink 4">
                <a:extLst>
                  <a:ext uri="{FF2B5EF4-FFF2-40B4-BE49-F238E27FC236}">
                    <a16:creationId xmlns:a16="http://schemas.microsoft.com/office/drawing/2014/main" id="{615B8E94-4986-4C74-8AE6-377C544FE3B8}"/>
                  </a:ext>
                </a:extLst>
              </p:cNvPr>
              <p:cNvPicPr/>
              <p:nvPr/>
            </p:nvPicPr>
            <p:blipFill>
              <a:blip r:embed="rId3"/>
              <a:stretch>
                <a:fillRect/>
              </a:stretch>
            </p:blipFill>
            <p:spPr>
              <a:xfrm>
                <a:off x="930600" y="1305000"/>
                <a:ext cx="7213320" cy="781200"/>
              </a:xfrm>
              <a:prstGeom prst="rect">
                <a:avLst/>
              </a:prstGeom>
            </p:spPr>
          </p:pic>
        </mc:Fallback>
      </mc:AlternateContent>
    </p:spTree>
    <p:extLst>
      <p:ext uri="{BB962C8B-B14F-4D97-AF65-F5344CB8AC3E}">
        <p14:creationId xmlns:p14="http://schemas.microsoft.com/office/powerpoint/2010/main" val="33826522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More on Why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Seamlessly integrate react into any of your applications.</a:t>
            </a:r>
          </a:p>
          <a:p>
            <a:pPr algn="just">
              <a:lnSpc>
                <a:spcPct val="150000"/>
              </a:lnSpc>
              <a:buFont typeface="Wingdings" panose="05000000000000000000" pitchFamily="2" charset="2"/>
              <a:buChar char="ü"/>
            </a:pPr>
            <a:r>
              <a:rPr lang="en-US" sz="1800" dirty="0"/>
              <a:t>Portion of your page or a complete page or even the entire application itself.</a:t>
            </a:r>
          </a:p>
          <a:p>
            <a:pPr algn="just">
              <a:lnSpc>
                <a:spcPct val="150000"/>
              </a:lnSpc>
              <a:buFont typeface="Wingdings" panose="05000000000000000000" pitchFamily="2" charset="2"/>
              <a:buChar char="ü"/>
            </a:pPr>
            <a:r>
              <a:rPr lang="en-US" sz="1800" dirty="0"/>
              <a:t>React native for mobile applications.</a:t>
            </a:r>
          </a:p>
          <a:p>
            <a:pPr marL="0" indent="0" algn="just">
              <a:lnSpc>
                <a:spcPct val="150000"/>
              </a:lnSpc>
            </a:pPr>
            <a:endParaRPr lang="en-US" sz="1800" dirty="0"/>
          </a:p>
          <a:p>
            <a:pPr marL="0" indent="0" algn="just">
              <a:lnSpc>
                <a:spcPct val="150000"/>
              </a:lnSpc>
            </a:pPr>
            <a:r>
              <a:rPr lang="en-US" sz="1800" dirty="0"/>
              <a:t>	 		          			</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18</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CFB8362-979A-4FC6-A648-35806C905478}"/>
                  </a:ext>
                </a:extLst>
              </p14:cNvPr>
              <p14:cNvContentPartPr/>
              <p14:nvPr/>
            </p14:nvContentPartPr>
            <p14:xfrm>
              <a:off x="895320" y="1352520"/>
              <a:ext cx="9576360" cy="3619800"/>
            </p14:xfrm>
          </p:contentPart>
        </mc:Choice>
        <mc:Fallback>
          <p:pic>
            <p:nvPicPr>
              <p:cNvPr id="5" name="Ink 4">
                <a:extLst>
                  <a:ext uri="{FF2B5EF4-FFF2-40B4-BE49-F238E27FC236}">
                    <a16:creationId xmlns:a16="http://schemas.microsoft.com/office/drawing/2014/main" id="{FCFB8362-979A-4FC6-A648-35806C905478}"/>
                  </a:ext>
                </a:extLst>
              </p:cNvPr>
              <p:cNvPicPr/>
              <p:nvPr/>
            </p:nvPicPr>
            <p:blipFill>
              <a:blip r:embed="rId3"/>
              <a:stretch>
                <a:fillRect/>
              </a:stretch>
            </p:blipFill>
            <p:spPr>
              <a:xfrm>
                <a:off x="885960" y="1343160"/>
                <a:ext cx="9595080" cy="3638520"/>
              </a:xfrm>
              <a:prstGeom prst="rect">
                <a:avLst/>
              </a:prstGeom>
            </p:spPr>
          </p:pic>
        </mc:Fallback>
      </mc:AlternateContent>
    </p:spTree>
    <p:extLst>
      <p:ext uri="{BB962C8B-B14F-4D97-AF65-F5344CB8AC3E}">
        <p14:creationId xmlns:p14="http://schemas.microsoft.com/office/powerpoint/2010/main" val="41297248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Angular vs React </a:t>
            </a:r>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19</a:t>
            </a:fld>
            <a:endParaRPr lang="en-US" dirty="0"/>
          </a:p>
        </p:txBody>
      </p:sp>
      <p:sp>
        <p:nvSpPr>
          <p:cNvPr id="7" name="TextBox 6">
            <a:extLst>
              <a:ext uri="{FF2B5EF4-FFF2-40B4-BE49-F238E27FC236}">
                <a16:creationId xmlns:a16="http://schemas.microsoft.com/office/drawing/2014/main" id="{0DABE8FC-342A-458E-A12C-1C84F4A1A0C5}"/>
              </a:ext>
            </a:extLst>
          </p:cNvPr>
          <p:cNvSpPr txBox="1"/>
          <p:nvPr/>
        </p:nvSpPr>
        <p:spPr>
          <a:xfrm>
            <a:off x="810705" y="1181528"/>
            <a:ext cx="6576414" cy="4334520"/>
          </a:xfrm>
          <a:prstGeom prst="rect">
            <a:avLst/>
          </a:prstGeom>
          <a:noFill/>
        </p:spPr>
        <p:txBody>
          <a:bodyPr wrap="square" rtlCol="0">
            <a:spAutoFit/>
          </a:bodyPr>
          <a:lstStyle/>
          <a:p>
            <a:r>
              <a:rPr lang="en-US" sz="1800" b="1" dirty="0"/>
              <a:t>When to Choose to React?</a:t>
            </a:r>
          </a:p>
          <a:p>
            <a:endParaRPr lang="en-US" sz="1800" dirty="0"/>
          </a:p>
          <a:p>
            <a:r>
              <a:rPr lang="en-US" sz="1800" dirty="0"/>
              <a:t>React native framework will be the ideal choice for your app in the below-given cases:</a:t>
            </a:r>
          </a:p>
          <a:p>
            <a:pPr marL="285750" indent="-285750">
              <a:buFont typeface="Wingdings" panose="05000000000000000000" pitchFamily="2" charset="2"/>
              <a:buChar char="ü"/>
            </a:pPr>
            <a:endParaRPr lang="en-US" sz="1800" dirty="0"/>
          </a:p>
          <a:p>
            <a:pPr marL="285750" indent="-285750">
              <a:lnSpc>
                <a:spcPct val="150000"/>
              </a:lnSpc>
              <a:buFont typeface="Wingdings" panose="05000000000000000000" pitchFamily="2" charset="2"/>
              <a:buChar char="ü"/>
            </a:pPr>
            <a:r>
              <a:rPr lang="en-US" sz="1800" dirty="0"/>
              <a:t>You need an app with multiple events.</a:t>
            </a:r>
          </a:p>
          <a:p>
            <a:pPr marL="285750" indent="-285750">
              <a:lnSpc>
                <a:spcPct val="150000"/>
              </a:lnSpc>
              <a:buFont typeface="Wingdings" panose="05000000000000000000" pitchFamily="2" charset="2"/>
              <a:buChar char="ü"/>
            </a:pPr>
            <a:r>
              <a:rPr lang="en-US" sz="1800" dirty="0"/>
              <a:t>When your application development team has expertise in HTML, CSS, and JavaScript.</a:t>
            </a:r>
          </a:p>
          <a:p>
            <a:pPr marL="285750" indent="-285750">
              <a:lnSpc>
                <a:spcPct val="150000"/>
              </a:lnSpc>
              <a:buFont typeface="Wingdings" panose="05000000000000000000" pitchFamily="2" charset="2"/>
              <a:buChar char="ü"/>
            </a:pPr>
            <a:r>
              <a:rPr lang="en-US" sz="1800" dirty="0"/>
              <a:t>You should use React when your requirement demands a personalized app solution.</a:t>
            </a:r>
          </a:p>
          <a:p>
            <a:pPr marL="285750" indent="-285750">
              <a:lnSpc>
                <a:spcPct val="150000"/>
              </a:lnSpc>
              <a:buFont typeface="Wingdings" panose="05000000000000000000" pitchFamily="2" charset="2"/>
              <a:buChar char="ü"/>
            </a:pPr>
            <a:r>
              <a:rPr lang="en-US" sz="1800" dirty="0"/>
              <a:t>You want to create shareable components in your app project.</a:t>
            </a:r>
          </a:p>
        </p:txBody>
      </p:sp>
      <p:pic>
        <p:nvPicPr>
          <p:cNvPr id="10" name="Picture 9">
            <a:extLst>
              <a:ext uri="{FF2B5EF4-FFF2-40B4-BE49-F238E27FC236}">
                <a16:creationId xmlns:a16="http://schemas.microsoft.com/office/drawing/2014/main" id="{B1F32EE7-FEEF-4EDD-AFD7-0C9FFC0A24AC}"/>
              </a:ext>
            </a:extLst>
          </p:cNvPr>
          <p:cNvPicPr>
            <a:picLocks noChangeAspect="1"/>
          </p:cNvPicPr>
          <p:nvPr/>
        </p:nvPicPr>
        <p:blipFill>
          <a:blip r:embed="rId2"/>
          <a:stretch>
            <a:fillRect/>
          </a:stretch>
        </p:blipFill>
        <p:spPr>
          <a:xfrm>
            <a:off x="7239681" y="1770908"/>
            <a:ext cx="4822354" cy="3694496"/>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3ACD850-31B9-489C-81D4-FB621F5FAC16}"/>
                  </a:ext>
                </a:extLst>
              </p14:cNvPr>
              <p14:cNvContentPartPr/>
              <p14:nvPr/>
            </p14:nvContentPartPr>
            <p14:xfrm>
              <a:off x="1168560" y="2101680"/>
              <a:ext cx="4381560" cy="940320"/>
            </p14:xfrm>
          </p:contentPart>
        </mc:Choice>
        <mc:Fallback>
          <p:pic>
            <p:nvPicPr>
              <p:cNvPr id="3" name="Ink 2">
                <a:extLst>
                  <a:ext uri="{FF2B5EF4-FFF2-40B4-BE49-F238E27FC236}">
                    <a16:creationId xmlns:a16="http://schemas.microsoft.com/office/drawing/2014/main" id="{73ACD850-31B9-489C-81D4-FB621F5FAC16}"/>
                  </a:ext>
                </a:extLst>
              </p:cNvPr>
              <p:cNvPicPr/>
              <p:nvPr/>
            </p:nvPicPr>
            <p:blipFill>
              <a:blip r:embed="rId4"/>
              <a:stretch>
                <a:fillRect/>
              </a:stretch>
            </p:blipFill>
            <p:spPr>
              <a:xfrm>
                <a:off x="1159200" y="2092320"/>
                <a:ext cx="4400280" cy="9590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7A6F7C9-DA1F-48C3-BEE9-4CA3084499D6}"/>
                  </a:ext>
                </a:extLst>
              </p14:cNvPr>
              <p14:cNvContentPartPr/>
              <p14:nvPr/>
            </p14:nvContentPartPr>
            <p14:xfrm>
              <a:off x="1054080" y="3765600"/>
              <a:ext cx="5963040" cy="1905480"/>
            </p14:xfrm>
          </p:contentPart>
        </mc:Choice>
        <mc:Fallback>
          <p:pic>
            <p:nvPicPr>
              <p:cNvPr id="5" name="Ink 4">
                <a:extLst>
                  <a:ext uri="{FF2B5EF4-FFF2-40B4-BE49-F238E27FC236}">
                    <a16:creationId xmlns:a16="http://schemas.microsoft.com/office/drawing/2014/main" id="{47A6F7C9-DA1F-48C3-BEE9-4CA3084499D6}"/>
                  </a:ext>
                </a:extLst>
              </p:cNvPr>
              <p:cNvPicPr/>
              <p:nvPr/>
            </p:nvPicPr>
            <p:blipFill>
              <a:blip r:embed="rId6"/>
              <a:stretch>
                <a:fillRect/>
              </a:stretch>
            </p:blipFill>
            <p:spPr>
              <a:xfrm>
                <a:off x="1044720" y="3756240"/>
                <a:ext cx="5981760" cy="1924200"/>
              </a:xfrm>
              <a:prstGeom prst="rect">
                <a:avLst/>
              </a:prstGeom>
            </p:spPr>
          </p:pic>
        </mc:Fallback>
      </mc:AlternateContent>
    </p:spTree>
    <p:extLst>
      <p:ext uri="{BB962C8B-B14F-4D97-AF65-F5344CB8AC3E}">
        <p14:creationId xmlns:p14="http://schemas.microsoft.com/office/powerpoint/2010/main" val="3511995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DF5B-66E4-4673-B16A-7350F703688D}"/>
              </a:ext>
            </a:extLst>
          </p:cNvPr>
          <p:cNvSpPr>
            <a:spLocks noGrp="1"/>
          </p:cNvSpPr>
          <p:nvPr>
            <p:ph type="title"/>
          </p:nvPr>
        </p:nvSpPr>
        <p:spPr/>
        <p:txBody>
          <a:bodyPr/>
          <a:lstStyle/>
          <a:p>
            <a:r>
              <a:rPr lang="en-US" sz="2400" dirty="0"/>
              <a:t>Objective</a:t>
            </a:r>
          </a:p>
        </p:txBody>
      </p:sp>
      <p:sp>
        <p:nvSpPr>
          <p:cNvPr id="3" name="Content Placeholder 2">
            <a:extLst>
              <a:ext uri="{FF2B5EF4-FFF2-40B4-BE49-F238E27FC236}">
                <a16:creationId xmlns:a16="http://schemas.microsoft.com/office/drawing/2014/main" id="{4982A5D4-B82A-420A-88FD-038581216605}"/>
              </a:ext>
            </a:extLst>
          </p:cNvPr>
          <p:cNvSpPr>
            <a:spLocks noGrp="1"/>
          </p:cNvSpPr>
          <p:nvPr>
            <p:ph idx="1"/>
          </p:nvPr>
        </p:nvSpPr>
        <p:spPr/>
        <p:txBody>
          <a:bodyPr/>
          <a:lstStyle/>
          <a:p>
            <a:pPr algn="just">
              <a:lnSpc>
                <a:spcPct val="150000"/>
              </a:lnSpc>
            </a:pPr>
            <a:r>
              <a:rPr lang="en-US" sz="1800" b="1" dirty="0"/>
              <a:t>At the end of this Session the  participants will be able to understand  </a:t>
            </a:r>
          </a:p>
          <a:p>
            <a:pPr algn="just">
              <a:lnSpc>
                <a:spcPct val="150000"/>
              </a:lnSpc>
              <a:buFont typeface="Wingdings" panose="05000000000000000000" pitchFamily="2" charset="2"/>
              <a:buChar char="ü"/>
            </a:pPr>
            <a:r>
              <a:rPr lang="en-US" sz="1800" dirty="0"/>
              <a:t>Basics of React JS  ?</a:t>
            </a:r>
          </a:p>
          <a:p>
            <a:pPr algn="just">
              <a:lnSpc>
                <a:spcPct val="150000"/>
              </a:lnSpc>
              <a:buFont typeface="Wingdings" panose="05000000000000000000" pitchFamily="2" charset="2"/>
              <a:buChar char="ü"/>
            </a:pPr>
            <a:r>
              <a:rPr lang="en-US" sz="1800" dirty="0"/>
              <a:t>What is and Why React JS ?</a:t>
            </a:r>
          </a:p>
          <a:p>
            <a:pPr algn="just">
              <a:lnSpc>
                <a:spcPct val="150000"/>
              </a:lnSpc>
              <a:buFont typeface="Wingdings" panose="05000000000000000000" pitchFamily="2" charset="2"/>
              <a:buChar char="ü"/>
            </a:pPr>
            <a:r>
              <a:rPr lang="en-US" sz="1800" dirty="0"/>
              <a:t>What is a Component &amp; its types ?</a:t>
            </a:r>
          </a:p>
          <a:p>
            <a:pPr algn="just">
              <a:lnSpc>
                <a:spcPct val="150000"/>
              </a:lnSpc>
              <a:buFont typeface="Wingdings" panose="05000000000000000000" pitchFamily="2" charset="2"/>
              <a:buChar char="ü"/>
            </a:pPr>
            <a:r>
              <a:rPr lang="en-US" sz="1800" dirty="0"/>
              <a:t>How will components talk/communicate ?</a:t>
            </a:r>
          </a:p>
          <a:p>
            <a:pPr algn="just">
              <a:lnSpc>
                <a:spcPct val="150000"/>
              </a:lnSpc>
              <a:buFont typeface="Wingdings" panose="05000000000000000000" pitchFamily="2" charset="2"/>
              <a:buChar char="ü"/>
            </a:pPr>
            <a:r>
              <a:rPr lang="en-US" sz="1800" dirty="0"/>
              <a:t>Conditional Rendering ?</a:t>
            </a:r>
          </a:p>
          <a:p>
            <a:pPr algn="just">
              <a:lnSpc>
                <a:spcPct val="150000"/>
              </a:lnSpc>
              <a:buFont typeface="Wingdings" panose="05000000000000000000" pitchFamily="2" charset="2"/>
              <a:buChar char="ü"/>
            </a:pPr>
            <a:r>
              <a:rPr lang="en-US" sz="1800" dirty="0"/>
              <a:t>How to Handle Events ?</a:t>
            </a:r>
          </a:p>
          <a:p>
            <a:pPr algn="just">
              <a:lnSpc>
                <a:spcPct val="150000"/>
              </a:lnSpc>
              <a:buFont typeface="Wingdings" panose="05000000000000000000" pitchFamily="2" charset="2"/>
              <a:buChar char="ü"/>
            </a:pPr>
            <a:r>
              <a:rPr lang="en-US" sz="1800" dirty="0"/>
              <a:t>Routing in React JS ?</a:t>
            </a:r>
          </a:p>
          <a:p>
            <a:pPr algn="just">
              <a:lnSpc>
                <a:spcPct val="150000"/>
              </a:lnSpc>
              <a:buFont typeface="Wingdings" panose="05000000000000000000" pitchFamily="2" charset="2"/>
              <a:buChar char="ü"/>
            </a:pPr>
            <a:r>
              <a:rPr lang="en-US" sz="1800" dirty="0"/>
              <a:t>Quiz &amp; Assessment on Mettl ?</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C109892-8DCD-4B19-A9F8-1E7E81954AD3}"/>
              </a:ext>
            </a:extLst>
          </p:cNvPr>
          <p:cNvSpPr>
            <a:spLocks noGrp="1"/>
          </p:cNvSpPr>
          <p:nvPr>
            <p:ph type="sldNum" sz="quarter" idx="10"/>
          </p:nvPr>
        </p:nvSpPr>
        <p:spPr/>
        <p:txBody>
          <a:bodyPr/>
          <a:lstStyle/>
          <a:p>
            <a:fld id="{DA51ABFB-BB0E-4524-953D-7673489020F8}" type="slidenum">
              <a:rPr lang="en-US" smtClean="0"/>
              <a:t>2</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95063B5-6514-4429-A8ED-FC17261D22BA}"/>
                  </a:ext>
                </a:extLst>
              </p14:cNvPr>
              <p14:cNvContentPartPr/>
              <p14:nvPr/>
            </p14:nvContentPartPr>
            <p14:xfrm>
              <a:off x="0" y="1517760"/>
              <a:ext cx="10490400" cy="4026240"/>
            </p14:xfrm>
          </p:contentPart>
        </mc:Choice>
        <mc:Fallback>
          <p:pic>
            <p:nvPicPr>
              <p:cNvPr id="5" name="Ink 4">
                <a:extLst>
                  <a:ext uri="{FF2B5EF4-FFF2-40B4-BE49-F238E27FC236}">
                    <a16:creationId xmlns:a16="http://schemas.microsoft.com/office/drawing/2014/main" id="{D95063B5-6514-4429-A8ED-FC17261D22BA}"/>
                  </a:ext>
                </a:extLst>
              </p:cNvPr>
              <p:cNvPicPr/>
              <p:nvPr/>
            </p:nvPicPr>
            <p:blipFill>
              <a:blip r:embed="rId3"/>
              <a:stretch>
                <a:fillRect/>
              </a:stretch>
            </p:blipFill>
            <p:spPr>
              <a:xfrm>
                <a:off x="-9360" y="1508400"/>
                <a:ext cx="10509120" cy="4044960"/>
              </a:xfrm>
              <a:prstGeom prst="rect">
                <a:avLst/>
              </a:prstGeom>
            </p:spPr>
          </p:pic>
        </mc:Fallback>
      </mc:AlternateContent>
    </p:spTree>
    <p:extLst>
      <p:ext uri="{BB962C8B-B14F-4D97-AF65-F5344CB8AC3E}">
        <p14:creationId xmlns:p14="http://schemas.microsoft.com/office/powerpoint/2010/main" val="2453428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A931F3-3D8D-455A-9538-CFB52561312A}"/>
              </a:ext>
            </a:extLst>
          </p:cNvPr>
          <p:cNvPicPr>
            <a:picLocks noChangeAspect="1"/>
          </p:cNvPicPr>
          <p:nvPr/>
        </p:nvPicPr>
        <p:blipFill>
          <a:blip r:embed="rId2"/>
          <a:stretch>
            <a:fillRect/>
          </a:stretch>
        </p:blipFill>
        <p:spPr>
          <a:xfrm>
            <a:off x="6814096" y="1078787"/>
            <a:ext cx="5006942" cy="4212404"/>
          </a:xfrm>
          <a:prstGeom prst="rect">
            <a:avLst/>
          </a:prstGeom>
          <a:noFill/>
        </p:spPr>
      </p:pic>
      <p:sp>
        <p:nvSpPr>
          <p:cNvPr id="7" name="TextBox 6">
            <a:extLst>
              <a:ext uri="{FF2B5EF4-FFF2-40B4-BE49-F238E27FC236}">
                <a16:creationId xmlns:a16="http://schemas.microsoft.com/office/drawing/2014/main" id="{0DABE8FC-342A-458E-A12C-1C84F4A1A0C5}"/>
              </a:ext>
            </a:extLst>
          </p:cNvPr>
          <p:cNvSpPr txBox="1"/>
          <p:nvPr/>
        </p:nvSpPr>
        <p:spPr bwMode="auto">
          <a:xfrm>
            <a:off x="609612" y="1157711"/>
            <a:ext cx="5955575" cy="4691063"/>
          </a:xfrm>
          <a:prstGeom prst="rect">
            <a:avLst/>
          </a:prstGeom>
          <a:noFill/>
          <a:ln>
            <a:noFill/>
          </a:ln>
        </p:spPr>
        <p:txBody>
          <a:bodyPr vert="horz" wrap="square" lIns="0" tIns="0" rIns="0" bIns="0" numCol="1" rtlCol="0" anchor="t" anchorCtr="0" compatLnSpc="1">
            <a:prstTxWarp prst="textNoShape">
              <a:avLst/>
            </a:prstTxWarp>
            <a:normAutofit/>
          </a:bodyPr>
          <a:lstStyle/>
          <a:p>
            <a:pPr fontAlgn="base">
              <a:lnSpc>
                <a:spcPct val="95000"/>
              </a:lnSpc>
              <a:spcBef>
                <a:spcPct val="0"/>
              </a:spcBef>
              <a:spcAft>
                <a:spcPct val="35000"/>
              </a:spcAft>
              <a:buClr>
                <a:schemeClr val="accent1"/>
              </a:buClr>
            </a:pPr>
            <a:r>
              <a:rPr lang="en-US" sz="1800" b="1" dirty="0">
                <a:latin typeface="+mn-lt"/>
                <a:ea typeface="Geneva" charset="0"/>
                <a:cs typeface="+mn-cs"/>
              </a:rPr>
              <a:t>When to Choose Angular?</a:t>
            </a:r>
          </a:p>
          <a:p>
            <a:pPr fontAlgn="base">
              <a:lnSpc>
                <a:spcPct val="95000"/>
              </a:lnSpc>
              <a:spcBef>
                <a:spcPct val="0"/>
              </a:spcBef>
              <a:spcAft>
                <a:spcPct val="35000"/>
              </a:spcAft>
              <a:buClr>
                <a:schemeClr val="accent1"/>
              </a:buClr>
            </a:pPr>
            <a:r>
              <a:rPr lang="en-US" sz="1800" dirty="0">
                <a:latin typeface="+mn-lt"/>
                <a:ea typeface="Geneva" charset="0"/>
                <a:cs typeface="+mn-cs"/>
              </a:rPr>
              <a:t>Angular  is a framework that will be the ideal choice for your app in the below-given cases:</a:t>
            </a:r>
          </a:p>
          <a:p>
            <a:pPr fontAlgn="base">
              <a:lnSpc>
                <a:spcPct val="95000"/>
              </a:lnSpc>
              <a:spcBef>
                <a:spcPct val="0"/>
              </a:spcBef>
              <a:spcAft>
                <a:spcPct val="35000"/>
              </a:spcAft>
              <a:buClr>
                <a:schemeClr val="accent1"/>
              </a:buClr>
            </a:pPr>
            <a:endParaRPr lang="en-US" sz="1800" dirty="0">
              <a:latin typeface="+mn-lt"/>
              <a:ea typeface="Geneva" charset="0"/>
              <a:cs typeface="+mn-cs"/>
            </a:endParaRPr>
          </a:p>
          <a:p>
            <a:pPr marL="285750" indent="-285750" fontAlgn="base">
              <a:lnSpc>
                <a:spcPct val="95000"/>
              </a:lnSpc>
              <a:spcBef>
                <a:spcPct val="0"/>
              </a:spcBef>
              <a:spcAft>
                <a:spcPct val="35000"/>
              </a:spcAft>
              <a:buClr>
                <a:schemeClr val="accent1"/>
              </a:buClr>
              <a:buFont typeface="Wingdings" panose="05000000000000000000" pitchFamily="2" charset="2"/>
              <a:buChar char="ü"/>
            </a:pPr>
            <a:r>
              <a:rPr lang="en-US" sz="1800" dirty="0">
                <a:latin typeface="+mn-lt"/>
                <a:ea typeface="Geneva" charset="0"/>
                <a:cs typeface="+mn-cs"/>
              </a:rPr>
              <a:t>You want ready-to-use solutions and want higher productivity.</a:t>
            </a:r>
          </a:p>
          <a:p>
            <a:pPr marL="285750" indent="-285750" fontAlgn="base">
              <a:lnSpc>
                <a:spcPct val="95000"/>
              </a:lnSpc>
              <a:spcBef>
                <a:spcPct val="0"/>
              </a:spcBef>
              <a:spcAft>
                <a:spcPct val="35000"/>
              </a:spcAft>
              <a:buClr>
                <a:schemeClr val="accent1"/>
              </a:buClr>
              <a:buFont typeface="Wingdings" panose="05000000000000000000" pitchFamily="2" charset="2"/>
              <a:buChar char="ü"/>
            </a:pPr>
            <a:r>
              <a:rPr lang="en-US" sz="1800" dirty="0">
                <a:latin typeface="+mn-lt"/>
                <a:ea typeface="Geneva" charset="0"/>
                <a:cs typeface="+mn-cs"/>
              </a:rPr>
              <a:t>When you want a large-scale feature-rich application</a:t>
            </a:r>
          </a:p>
          <a:p>
            <a:pPr marL="285750" indent="-285750" fontAlgn="base">
              <a:lnSpc>
                <a:spcPct val="95000"/>
              </a:lnSpc>
              <a:spcBef>
                <a:spcPct val="0"/>
              </a:spcBef>
              <a:spcAft>
                <a:spcPct val="35000"/>
              </a:spcAft>
              <a:buClr>
                <a:schemeClr val="accent1"/>
              </a:buClr>
              <a:buFont typeface="Wingdings" panose="05000000000000000000" pitchFamily="2" charset="2"/>
              <a:buChar char="ü"/>
            </a:pPr>
            <a:r>
              <a:rPr lang="en-US" sz="1800" dirty="0">
                <a:latin typeface="+mn-lt"/>
                <a:ea typeface="Geneva" charset="0"/>
                <a:cs typeface="+mn-cs"/>
              </a:rPr>
              <a:t>When the development team has experience with Java, C#, and previous versions of Angular</a:t>
            </a:r>
          </a:p>
          <a:p>
            <a:pPr marL="285750" indent="-285750" fontAlgn="base">
              <a:lnSpc>
                <a:spcPct val="95000"/>
              </a:lnSpc>
              <a:spcBef>
                <a:spcPct val="0"/>
              </a:spcBef>
              <a:spcAft>
                <a:spcPct val="35000"/>
              </a:spcAft>
              <a:buClr>
                <a:schemeClr val="accent1"/>
              </a:buClr>
              <a:buFont typeface="Wingdings" panose="05000000000000000000" pitchFamily="2" charset="2"/>
              <a:buChar char="ü"/>
            </a:pPr>
            <a:r>
              <a:rPr lang="en-US" sz="1800" dirty="0">
                <a:latin typeface="+mn-lt"/>
                <a:ea typeface="Geneva" charset="0"/>
                <a:cs typeface="+mn-cs"/>
              </a:rPr>
              <a:t>App complexity remains Low to Medium level.</a:t>
            </a:r>
          </a:p>
        </p:txBody>
      </p:sp>
      <p:sp>
        <p:nvSpPr>
          <p:cNvPr id="17" name="Slide Number Placeholder 4">
            <a:extLst>
              <a:ext uri="{FF2B5EF4-FFF2-40B4-BE49-F238E27FC236}">
                <a16:creationId xmlns:a16="http://schemas.microsoft.com/office/drawing/2014/main" id="{8C759129-9037-4800-B0C6-818EF4D0FED4}"/>
              </a:ext>
            </a:extLst>
          </p:cNvPr>
          <p:cNvSpPr>
            <a:spLocks noGrp="1"/>
          </p:cNvSpPr>
          <p:nvPr>
            <p:ph type="sldNum" sz="quarter" idx="10"/>
          </p:nvPr>
        </p:nvSpPr>
        <p:spPr>
          <a:xfrm>
            <a:off x="9114366" y="6472719"/>
            <a:ext cx="831017" cy="223356"/>
          </a:xfrm>
        </p:spPr>
        <p:txBody>
          <a:bodyPr/>
          <a:lstStyle/>
          <a:p>
            <a:pPr>
              <a:spcAft>
                <a:spcPts val="600"/>
              </a:spcAft>
            </a:pPr>
            <a:fld id="{DA51ABFB-BB0E-4524-953D-7673489020F8}" type="slidenum">
              <a:rPr lang="en-US" smtClean="0"/>
              <a:pPr>
                <a:spcAft>
                  <a:spcPts val="600"/>
                </a:spcAft>
              </a:pPr>
              <a:t>20</a:t>
            </a:fld>
            <a:endParaRPr lang="en-US" dirty="0"/>
          </a:p>
        </p:txBody>
      </p:sp>
      <p:sp>
        <p:nvSpPr>
          <p:cNvPr id="5" name="TextBox 4">
            <a:extLst>
              <a:ext uri="{FF2B5EF4-FFF2-40B4-BE49-F238E27FC236}">
                <a16:creationId xmlns:a16="http://schemas.microsoft.com/office/drawing/2014/main" id="{B8740AD9-417D-4541-9EFC-9B1E70DEBE2A}"/>
              </a:ext>
            </a:extLst>
          </p:cNvPr>
          <p:cNvSpPr txBox="1"/>
          <p:nvPr/>
        </p:nvSpPr>
        <p:spPr>
          <a:xfrm>
            <a:off x="609612" y="336115"/>
            <a:ext cx="8504755" cy="461665"/>
          </a:xfrm>
          <a:prstGeom prst="rect">
            <a:avLst/>
          </a:prstGeom>
          <a:noFill/>
        </p:spPr>
        <p:txBody>
          <a:bodyPr wrap="square" rtlCol="0">
            <a:spAutoFit/>
          </a:bodyPr>
          <a:lstStyle/>
          <a:p>
            <a:r>
              <a:rPr lang="en-US" sz="2400" dirty="0"/>
              <a:t>Angular vs React </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E99CD9C-0BEC-4C70-88B7-1BAC4D4DEDBD}"/>
                  </a:ext>
                </a:extLst>
              </p14:cNvPr>
              <p14:cNvContentPartPr/>
              <p14:nvPr/>
            </p14:nvContentPartPr>
            <p14:xfrm>
              <a:off x="673200" y="1714320"/>
              <a:ext cx="5912280" cy="2750040"/>
            </p14:xfrm>
          </p:contentPart>
        </mc:Choice>
        <mc:Fallback>
          <p:pic>
            <p:nvPicPr>
              <p:cNvPr id="2" name="Ink 1">
                <a:extLst>
                  <a:ext uri="{FF2B5EF4-FFF2-40B4-BE49-F238E27FC236}">
                    <a16:creationId xmlns:a16="http://schemas.microsoft.com/office/drawing/2014/main" id="{7E99CD9C-0BEC-4C70-88B7-1BAC4D4DEDBD}"/>
                  </a:ext>
                </a:extLst>
              </p:cNvPr>
              <p:cNvPicPr/>
              <p:nvPr/>
            </p:nvPicPr>
            <p:blipFill>
              <a:blip r:embed="rId4"/>
              <a:stretch>
                <a:fillRect/>
              </a:stretch>
            </p:blipFill>
            <p:spPr>
              <a:xfrm>
                <a:off x="663840" y="1704960"/>
                <a:ext cx="5931000" cy="2768760"/>
              </a:xfrm>
              <a:prstGeom prst="rect">
                <a:avLst/>
              </a:prstGeom>
            </p:spPr>
          </p:pic>
        </mc:Fallback>
      </mc:AlternateContent>
    </p:spTree>
    <p:extLst>
      <p:ext uri="{BB962C8B-B14F-4D97-AF65-F5344CB8AC3E}">
        <p14:creationId xmlns:p14="http://schemas.microsoft.com/office/powerpoint/2010/main" val="357091959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BBB55-FB6D-4F36-B938-596436D88088}"/>
              </a:ext>
            </a:extLst>
          </p:cNvPr>
          <p:cNvSpPr>
            <a:spLocks noGrp="1"/>
          </p:cNvSpPr>
          <p:nvPr>
            <p:ph idx="1"/>
          </p:nvPr>
        </p:nvSpPr>
        <p:spPr/>
        <p:txBody>
          <a:bodyPr/>
          <a:lstStyle/>
          <a:p>
            <a:endParaRPr lang="en-US" sz="2400" dirty="0"/>
          </a:p>
          <a:p>
            <a:endParaRPr lang="en-US" sz="2400" dirty="0"/>
          </a:p>
          <a:p>
            <a:endParaRPr lang="en-US" sz="2400" dirty="0"/>
          </a:p>
          <a:p>
            <a:r>
              <a:rPr lang="en-US" sz="2400" dirty="0"/>
              <a:t>					</a:t>
            </a:r>
          </a:p>
          <a:p>
            <a:r>
              <a:rPr lang="en-US" sz="2400" dirty="0"/>
              <a:t>					</a:t>
            </a:r>
            <a:r>
              <a:rPr lang="en-US" sz="2400" b="1" dirty="0"/>
              <a:t>React Components/Features </a:t>
            </a:r>
          </a:p>
        </p:txBody>
      </p:sp>
      <p:sp>
        <p:nvSpPr>
          <p:cNvPr id="4" name="Slide Number Placeholder 3">
            <a:extLst>
              <a:ext uri="{FF2B5EF4-FFF2-40B4-BE49-F238E27FC236}">
                <a16:creationId xmlns:a16="http://schemas.microsoft.com/office/drawing/2014/main" id="{129C7F3C-563C-4A96-B68A-A7AEB4196F0A}"/>
              </a:ext>
            </a:extLst>
          </p:cNvPr>
          <p:cNvSpPr>
            <a:spLocks noGrp="1"/>
          </p:cNvSpPr>
          <p:nvPr>
            <p:ph type="sldNum" sz="quarter" idx="10"/>
          </p:nvPr>
        </p:nvSpPr>
        <p:spPr>
          <a:xfrm>
            <a:off x="9114367" y="6524090"/>
            <a:ext cx="625534" cy="171985"/>
          </a:xfrm>
        </p:spPr>
        <p:txBody>
          <a:bodyPr/>
          <a:lstStyle/>
          <a:p>
            <a:fld id="{DA51ABFB-BB0E-4524-953D-7673489020F8}" type="slidenum">
              <a:rPr lang="en-US" smtClean="0"/>
              <a:t>21</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E90AC1C-049B-430D-BDE3-9819987FD99F}"/>
                  </a:ext>
                </a:extLst>
              </p14:cNvPr>
              <p14:cNvContentPartPr/>
              <p14:nvPr/>
            </p14:nvContentPartPr>
            <p14:xfrm>
              <a:off x="4172040" y="3308400"/>
              <a:ext cx="4908960" cy="70200"/>
            </p14:xfrm>
          </p:contentPart>
        </mc:Choice>
        <mc:Fallback>
          <p:pic>
            <p:nvPicPr>
              <p:cNvPr id="2" name="Ink 1">
                <a:extLst>
                  <a:ext uri="{FF2B5EF4-FFF2-40B4-BE49-F238E27FC236}">
                    <a16:creationId xmlns:a16="http://schemas.microsoft.com/office/drawing/2014/main" id="{6E90AC1C-049B-430D-BDE3-9819987FD99F}"/>
                  </a:ext>
                </a:extLst>
              </p:cNvPr>
              <p:cNvPicPr/>
              <p:nvPr/>
            </p:nvPicPr>
            <p:blipFill>
              <a:blip r:embed="rId3"/>
              <a:stretch>
                <a:fillRect/>
              </a:stretch>
            </p:blipFill>
            <p:spPr>
              <a:xfrm>
                <a:off x="4162680" y="3299040"/>
                <a:ext cx="4927680" cy="88920"/>
              </a:xfrm>
              <a:prstGeom prst="rect">
                <a:avLst/>
              </a:prstGeom>
            </p:spPr>
          </p:pic>
        </mc:Fallback>
      </mc:AlternateContent>
    </p:spTree>
    <p:extLst>
      <p:ext uri="{BB962C8B-B14F-4D97-AF65-F5344CB8AC3E}">
        <p14:creationId xmlns:p14="http://schemas.microsoft.com/office/powerpoint/2010/main" val="2996564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EE17-CB43-47DE-8ADF-B16157E4F5C9}"/>
              </a:ext>
            </a:extLst>
          </p:cNvPr>
          <p:cNvSpPr>
            <a:spLocks noGrp="1"/>
          </p:cNvSpPr>
          <p:nvPr>
            <p:ph type="title"/>
          </p:nvPr>
        </p:nvSpPr>
        <p:spPr>
          <a:xfrm>
            <a:off x="607496" y="152406"/>
            <a:ext cx="10968567" cy="611187"/>
          </a:xfrm>
        </p:spPr>
        <p:txBody>
          <a:bodyPr wrap="square" anchor="b">
            <a:normAutofit/>
          </a:bodyPr>
          <a:lstStyle/>
          <a:p>
            <a:r>
              <a:rPr lang="en-US" sz="2400" dirty="0"/>
              <a:t>What are features </a:t>
            </a:r>
            <a:r>
              <a:rPr lang="en-US" sz="2400" b="1" dirty="0"/>
              <a:t>?</a:t>
            </a:r>
            <a:endParaRPr lang="en-US" sz="2400" dirty="0"/>
          </a:p>
        </p:txBody>
      </p:sp>
      <p:sp>
        <p:nvSpPr>
          <p:cNvPr id="4" name="Slide Number Placeholder 3">
            <a:extLst>
              <a:ext uri="{FF2B5EF4-FFF2-40B4-BE49-F238E27FC236}">
                <a16:creationId xmlns:a16="http://schemas.microsoft.com/office/drawing/2014/main" id="{385CFA91-C8B9-4EB8-B02E-53F041E0C709}"/>
              </a:ext>
            </a:extLst>
          </p:cNvPr>
          <p:cNvSpPr>
            <a:spLocks noGrp="1"/>
          </p:cNvSpPr>
          <p:nvPr>
            <p:ph type="sldNum" sz="quarter" idx="10"/>
          </p:nvPr>
        </p:nvSpPr>
        <p:spPr>
          <a:xfrm>
            <a:off x="9114367" y="6543675"/>
            <a:ext cx="406400" cy="152400"/>
          </a:xfrm>
        </p:spPr>
        <p:txBody>
          <a:bodyPr>
            <a:normAutofit lnSpcReduction="10000"/>
          </a:bodyPr>
          <a:lstStyle/>
          <a:p>
            <a:pPr>
              <a:lnSpc>
                <a:spcPct val="90000"/>
              </a:lnSpc>
              <a:spcAft>
                <a:spcPts val="600"/>
              </a:spcAft>
            </a:pPr>
            <a:fld id="{DA51ABFB-BB0E-4524-953D-7673489020F8}" type="slidenum">
              <a:rPr lang="en-US" sz="500" smtClean="0"/>
              <a:pPr>
                <a:lnSpc>
                  <a:spcPct val="90000"/>
                </a:lnSpc>
                <a:spcAft>
                  <a:spcPts val="600"/>
                </a:spcAft>
              </a:pPr>
              <a:t>22</a:t>
            </a:fld>
            <a:endParaRPr lang="en-US" sz="500"/>
          </a:p>
        </p:txBody>
      </p:sp>
      <p:graphicFrame>
        <p:nvGraphicFramePr>
          <p:cNvPr id="16" name="Content Placeholder 2">
            <a:extLst>
              <a:ext uri="{FF2B5EF4-FFF2-40B4-BE49-F238E27FC236}">
                <a16:creationId xmlns:a16="http://schemas.microsoft.com/office/drawing/2014/main" id="{B30DE80F-8B5C-477B-A980-F2C336E24862}"/>
              </a:ext>
            </a:extLst>
          </p:cNvPr>
          <p:cNvGraphicFramePr>
            <a:graphicFrameLocks noGrp="1"/>
          </p:cNvGraphicFramePr>
          <p:nvPr>
            <p:ph idx="1"/>
            <p:extLst>
              <p:ext uri="{D42A27DB-BD31-4B8C-83A1-F6EECF244321}">
                <p14:modId xmlns:p14="http://schemas.microsoft.com/office/powerpoint/2010/main" val="3838922922"/>
              </p:ext>
            </p:extLst>
          </p:nvPr>
        </p:nvGraphicFramePr>
        <p:xfrm>
          <a:off x="609611" y="990611"/>
          <a:ext cx="10970684"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CD7ABDAB-3105-4EE2-A28A-485087F45D70}"/>
                  </a:ext>
                </a:extLst>
              </p14:cNvPr>
              <p14:cNvContentPartPr/>
              <p14:nvPr/>
            </p14:nvContentPartPr>
            <p14:xfrm>
              <a:off x="647640" y="1320840"/>
              <a:ext cx="4191480" cy="57600"/>
            </p14:xfrm>
          </p:contentPart>
        </mc:Choice>
        <mc:Fallback>
          <p:pic>
            <p:nvPicPr>
              <p:cNvPr id="3" name="Ink 2">
                <a:extLst>
                  <a:ext uri="{FF2B5EF4-FFF2-40B4-BE49-F238E27FC236}">
                    <a16:creationId xmlns:a16="http://schemas.microsoft.com/office/drawing/2014/main" id="{CD7ABDAB-3105-4EE2-A28A-485087F45D70}"/>
                  </a:ext>
                </a:extLst>
              </p:cNvPr>
              <p:cNvPicPr/>
              <p:nvPr/>
            </p:nvPicPr>
            <p:blipFill>
              <a:blip r:embed="rId8"/>
              <a:stretch>
                <a:fillRect/>
              </a:stretch>
            </p:blipFill>
            <p:spPr>
              <a:xfrm>
                <a:off x="638280" y="1311480"/>
                <a:ext cx="42102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1E9AC0A2-943B-4C99-8EEF-E51B4340274D}"/>
                  </a:ext>
                </a:extLst>
              </p14:cNvPr>
              <p14:cNvContentPartPr/>
              <p14:nvPr/>
            </p14:nvContentPartPr>
            <p14:xfrm>
              <a:off x="380880" y="2470320"/>
              <a:ext cx="11093760" cy="2813400"/>
            </p14:xfrm>
          </p:contentPart>
        </mc:Choice>
        <mc:Fallback>
          <p:pic>
            <p:nvPicPr>
              <p:cNvPr id="5" name="Ink 4">
                <a:extLst>
                  <a:ext uri="{FF2B5EF4-FFF2-40B4-BE49-F238E27FC236}">
                    <a16:creationId xmlns:a16="http://schemas.microsoft.com/office/drawing/2014/main" id="{1E9AC0A2-943B-4C99-8EEF-E51B4340274D}"/>
                  </a:ext>
                </a:extLst>
              </p:cNvPr>
              <p:cNvPicPr/>
              <p:nvPr/>
            </p:nvPicPr>
            <p:blipFill>
              <a:blip r:embed="rId10"/>
              <a:stretch>
                <a:fillRect/>
              </a:stretch>
            </p:blipFill>
            <p:spPr>
              <a:xfrm>
                <a:off x="371520" y="2460960"/>
                <a:ext cx="11112480" cy="2832120"/>
              </a:xfrm>
              <a:prstGeom prst="rect">
                <a:avLst/>
              </a:prstGeom>
            </p:spPr>
          </p:pic>
        </mc:Fallback>
      </mc:AlternateContent>
    </p:spTree>
    <p:extLst>
      <p:ext uri="{BB962C8B-B14F-4D97-AF65-F5344CB8AC3E}">
        <p14:creationId xmlns:p14="http://schemas.microsoft.com/office/powerpoint/2010/main" val="428128750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537EC-7292-4DB7-85B4-996E42A02033}"/>
              </a:ext>
            </a:extLst>
          </p:cNvPr>
          <p:cNvSpPr>
            <a:spLocks noGrp="1"/>
          </p:cNvSpPr>
          <p:nvPr>
            <p:ph idx="1"/>
          </p:nvPr>
        </p:nvSpPr>
        <p:spPr/>
        <p:txBody>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sz="2400" dirty="0"/>
          </a:p>
          <a:p>
            <a:pPr algn="ctr"/>
            <a:r>
              <a:rPr lang="en-US" sz="2400" b="1" dirty="0"/>
              <a:t>What is and Why JSX ?</a:t>
            </a:r>
          </a:p>
        </p:txBody>
      </p:sp>
      <p:sp>
        <p:nvSpPr>
          <p:cNvPr id="4" name="Slide Number Placeholder 3">
            <a:extLst>
              <a:ext uri="{FF2B5EF4-FFF2-40B4-BE49-F238E27FC236}">
                <a16:creationId xmlns:a16="http://schemas.microsoft.com/office/drawing/2014/main" id="{5AF2E2B7-1DA4-424A-83D4-3F50D178138B}"/>
              </a:ext>
            </a:extLst>
          </p:cNvPr>
          <p:cNvSpPr>
            <a:spLocks noGrp="1"/>
          </p:cNvSpPr>
          <p:nvPr>
            <p:ph type="sldNum" sz="quarter" idx="10"/>
          </p:nvPr>
        </p:nvSpPr>
        <p:spPr>
          <a:xfrm>
            <a:off x="9114367" y="6534364"/>
            <a:ext cx="769372" cy="161711"/>
          </a:xfrm>
        </p:spPr>
        <p:txBody>
          <a:bodyPr/>
          <a:lstStyle/>
          <a:p>
            <a:fld id="{DA51ABFB-BB0E-4524-953D-7673489020F8}" type="slidenum">
              <a:rPr lang="en-US" smtClean="0"/>
              <a:t>23</a:t>
            </a:fld>
            <a:endParaRPr lang="en-US"/>
          </a:p>
        </p:txBody>
      </p:sp>
    </p:spTree>
    <p:extLst>
      <p:ext uri="{BB962C8B-B14F-4D97-AF65-F5344CB8AC3E}">
        <p14:creationId xmlns:p14="http://schemas.microsoft.com/office/powerpoint/2010/main" val="41099332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C53B-71C6-4765-B667-77B4833F8ADC}"/>
              </a:ext>
            </a:extLst>
          </p:cNvPr>
          <p:cNvSpPr>
            <a:spLocks noGrp="1"/>
          </p:cNvSpPr>
          <p:nvPr>
            <p:ph type="title"/>
          </p:nvPr>
        </p:nvSpPr>
        <p:spPr>
          <a:xfrm>
            <a:off x="611728" y="161925"/>
            <a:ext cx="10968567" cy="611187"/>
          </a:xfrm>
        </p:spPr>
        <p:txBody>
          <a:bodyPr/>
          <a:lstStyle/>
          <a:p>
            <a:r>
              <a:rPr lang="en-US" sz="2400" dirty="0"/>
              <a:t>Introducing JSX</a:t>
            </a:r>
          </a:p>
        </p:txBody>
      </p:sp>
      <p:sp>
        <p:nvSpPr>
          <p:cNvPr id="3" name="Content Placeholder 2">
            <a:extLst>
              <a:ext uri="{FF2B5EF4-FFF2-40B4-BE49-F238E27FC236}">
                <a16:creationId xmlns:a16="http://schemas.microsoft.com/office/drawing/2014/main" id="{7FE45CCA-D4D4-46C0-A8E7-39A7C5721B15}"/>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JSX stands for JavaScript XML. JSX allows us to write HTML in React. JSX makes it easier to write and add HTML in React.</a:t>
            </a:r>
          </a:p>
          <a:p>
            <a:pPr algn="just">
              <a:lnSpc>
                <a:spcPct val="150000"/>
              </a:lnSpc>
              <a:buFont typeface="Wingdings" panose="05000000000000000000" pitchFamily="2" charset="2"/>
              <a:buChar char="ü"/>
            </a:pPr>
            <a:r>
              <a:rPr lang="en-US" sz="1800" dirty="0"/>
              <a:t>It is recommend using it with React to describe what the UI should look like. </a:t>
            </a:r>
          </a:p>
          <a:p>
            <a:pPr algn="just">
              <a:lnSpc>
                <a:spcPct val="150000"/>
              </a:lnSpc>
              <a:buFont typeface="Wingdings" panose="05000000000000000000" pitchFamily="2" charset="2"/>
              <a:buChar char="ü"/>
            </a:pPr>
            <a:r>
              <a:rPr lang="en-US" sz="1800" dirty="0"/>
              <a:t>JSX produces React “elements”.</a:t>
            </a:r>
          </a:p>
          <a:p>
            <a:pPr algn="just"/>
            <a:endParaRPr lang="en-US" sz="1800" dirty="0"/>
          </a:p>
          <a:p>
            <a:pPr algn="just"/>
            <a:r>
              <a:rPr lang="en-US" sz="1800" dirty="0"/>
              <a:t>Consider this variable declaration:</a:t>
            </a:r>
          </a:p>
          <a:p>
            <a:pPr algn="just"/>
            <a:endParaRPr lang="en-US" sz="1800" dirty="0"/>
          </a:p>
          <a:p>
            <a:pPr algn="just"/>
            <a:r>
              <a:rPr lang="en-US" sz="1800" dirty="0"/>
              <a:t>const element = &lt;h1&gt;Hello, world!&lt;/h1&gt;;</a:t>
            </a:r>
          </a:p>
          <a:p>
            <a:pPr algn="just"/>
            <a:endParaRPr lang="en-US" sz="1800" dirty="0"/>
          </a:p>
          <a:p>
            <a:pPr algn="just"/>
            <a:r>
              <a:rPr lang="en-US" sz="1800" dirty="0"/>
              <a:t>It is called JSX, and it is a syntax extension to JavaScript.</a:t>
            </a:r>
          </a:p>
        </p:txBody>
      </p:sp>
      <p:sp>
        <p:nvSpPr>
          <p:cNvPr id="4" name="Slide Number Placeholder 3">
            <a:extLst>
              <a:ext uri="{FF2B5EF4-FFF2-40B4-BE49-F238E27FC236}">
                <a16:creationId xmlns:a16="http://schemas.microsoft.com/office/drawing/2014/main" id="{155D93DD-AD59-4A3C-840F-FACD8F80B370}"/>
              </a:ext>
            </a:extLst>
          </p:cNvPr>
          <p:cNvSpPr>
            <a:spLocks noGrp="1"/>
          </p:cNvSpPr>
          <p:nvPr>
            <p:ph type="sldNum" sz="quarter" idx="10"/>
          </p:nvPr>
        </p:nvSpPr>
        <p:spPr>
          <a:xfrm>
            <a:off x="9114367" y="6431622"/>
            <a:ext cx="738550" cy="264453"/>
          </a:xfrm>
        </p:spPr>
        <p:txBody>
          <a:bodyPr/>
          <a:lstStyle/>
          <a:p>
            <a:fld id="{DA51ABFB-BB0E-4524-953D-7673489020F8}" type="slidenum">
              <a:rPr lang="en-US" smtClean="0"/>
              <a:t>24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80AA7C0-31FF-4100-9228-22383B33CBD6}"/>
                  </a:ext>
                </a:extLst>
              </p14:cNvPr>
              <p14:cNvContentPartPr/>
              <p14:nvPr/>
            </p14:nvContentPartPr>
            <p14:xfrm>
              <a:off x="374760" y="1434960"/>
              <a:ext cx="11246040" cy="3854880"/>
            </p14:xfrm>
          </p:contentPart>
        </mc:Choice>
        <mc:Fallback>
          <p:pic>
            <p:nvPicPr>
              <p:cNvPr id="5" name="Ink 4">
                <a:extLst>
                  <a:ext uri="{FF2B5EF4-FFF2-40B4-BE49-F238E27FC236}">
                    <a16:creationId xmlns:a16="http://schemas.microsoft.com/office/drawing/2014/main" id="{080AA7C0-31FF-4100-9228-22383B33CBD6}"/>
                  </a:ext>
                </a:extLst>
              </p:cNvPr>
              <p:cNvPicPr/>
              <p:nvPr/>
            </p:nvPicPr>
            <p:blipFill>
              <a:blip r:embed="rId3"/>
              <a:stretch>
                <a:fillRect/>
              </a:stretch>
            </p:blipFill>
            <p:spPr>
              <a:xfrm>
                <a:off x="365400" y="1425600"/>
                <a:ext cx="11264760" cy="3873600"/>
              </a:xfrm>
              <a:prstGeom prst="rect">
                <a:avLst/>
              </a:prstGeom>
            </p:spPr>
          </p:pic>
        </mc:Fallback>
      </mc:AlternateContent>
    </p:spTree>
    <p:extLst>
      <p:ext uri="{BB962C8B-B14F-4D97-AF65-F5344CB8AC3E}">
        <p14:creationId xmlns:p14="http://schemas.microsoft.com/office/powerpoint/2010/main" val="44018772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C53B-71C6-4765-B667-77B4833F8ADC}"/>
              </a:ext>
            </a:extLst>
          </p:cNvPr>
          <p:cNvSpPr>
            <a:spLocks noGrp="1"/>
          </p:cNvSpPr>
          <p:nvPr>
            <p:ph type="title"/>
          </p:nvPr>
        </p:nvSpPr>
        <p:spPr/>
        <p:txBody>
          <a:bodyPr/>
          <a:lstStyle/>
          <a:p>
            <a:r>
              <a:rPr lang="en-US" sz="2400" dirty="0"/>
              <a:t>Why JSX?</a:t>
            </a:r>
          </a:p>
        </p:txBody>
      </p:sp>
      <p:sp>
        <p:nvSpPr>
          <p:cNvPr id="3" name="Content Placeholder 2">
            <a:extLst>
              <a:ext uri="{FF2B5EF4-FFF2-40B4-BE49-F238E27FC236}">
                <a16:creationId xmlns:a16="http://schemas.microsoft.com/office/drawing/2014/main" id="{7FE45CCA-D4D4-46C0-A8E7-39A7C5721B15}"/>
              </a:ext>
            </a:extLst>
          </p:cNvPr>
          <p:cNvSpPr>
            <a:spLocks noGrp="1"/>
          </p:cNvSpPr>
          <p:nvPr>
            <p:ph idx="1"/>
          </p:nvPr>
        </p:nvSpPr>
        <p:spPr/>
        <p:txBody>
          <a:bodyPr/>
          <a:lstStyle/>
          <a:p>
            <a:pPr marL="0" indent="0" algn="just">
              <a:lnSpc>
                <a:spcPct val="150000"/>
              </a:lnSpc>
            </a:pPr>
            <a:r>
              <a:rPr lang="en-US" sz="1800" dirty="0"/>
              <a:t>React embraces the fact that rendering logic is inherently coupled with other UI logic:</a:t>
            </a:r>
          </a:p>
          <a:p>
            <a:pPr marL="285750" indent="-285750" algn="just">
              <a:lnSpc>
                <a:spcPct val="150000"/>
              </a:lnSpc>
              <a:buFont typeface="Wingdings" panose="05000000000000000000" pitchFamily="2" charset="2"/>
              <a:buChar char="ü"/>
            </a:pPr>
            <a:r>
              <a:rPr lang="en-US" sz="1800" dirty="0"/>
              <a:t>How events are handled</a:t>
            </a:r>
          </a:p>
          <a:p>
            <a:pPr marL="285750" indent="-285750" algn="just">
              <a:lnSpc>
                <a:spcPct val="150000"/>
              </a:lnSpc>
              <a:buFont typeface="Wingdings" panose="05000000000000000000" pitchFamily="2" charset="2"/>
              <a:buChar char="ü"/>
            </a:pPr>
            <a:r>
              <a:rPr lang="en-US" sz="1800" dirty="0"/>
              <a:t>How the state changes over time</a:t>
            </a:r>
          </a:p>
          <a:p>
            <a:pPr marL="285750" indent="-285750" algn="just">
              <a:lnSpc>
                <a:spcPct val="150000"/>
              </a:lnSpc>
              <a:buFont typeface="Wingdings" panose="05000000000000000000" pitchFamily="2" charset="2"/>
              <a:buChar char="ü"/>
            </a:pPr>
            <a:r>
              <a:rPr lang="en-US" sz="1800" dirty="0"/>
              <a:t>How the data is prepared for display</a:t>
            </a:r>
          </a:p>
        </p:txBody>
      </p:sp>
      <p:sp>
        <p:nvSpPr>
          <p:cNvPr id="4" name="Slide Number Placeholder 3">
            <a:extLst>
              <a:ext uri="{FF2B5EF4-FFF2-40B4-BE49-F238E27FC236}">
                <a16:creationId xmlns:a16="http://schemas.microsoft.com/office/drawing/2014/main" id="{155D93DD-AD59-4A3C-840F-FACD8F80B370}"/>
              </a:ext>
            </a:extLst>
          </p:cNvPr>
          <p:cNvSpPr>
            <a:spLocks noGrp="1"/>
          </p:cNvSpPr>
          <p:nvPr>
            <p:ph type="sldNum" sz="quarter" idx="10"/>
          </p:nvPr>
        </p:nvSpPr>
        <p:spPr>
          <a:xfrm>
            <a:off x="9114366" y="6411074"/>
            <a:ext cx="800195" cy="285001"/>
          </a:xfrm>
        </p:spPr>
        <p:txBody>
          <a:bodyPr/>
          <a:lstStyle/>
          <a:p>
            <a:fld id="{DA51ABFB-BB0E-4524-953D-7673489020F8}" type="slidenum">
              <a:rPr lang="en-US" smtClean="0"/>
              <a:t>25</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146C4822-37AF-45E8-8AF1-F3D18092BD34}"/>
                  </a:ext>
                </a:extLst>
              </p14:cNvPr>
              <p14:cNvContentPartPr/>
              <p14:nvPr/>
            </p14:nvContentPartPr>
            <p14:xfrm>
              <a:off x="749160" y="762120"/>
              <a:ext cx="3854880" cy="2210040"/>
            </p14:xfrm>
          </p:contentPart>
        </mc:Choice>
        <mc:Fallback>
          <p:pic>
            <p:nvPicPr>
              <p:cNvPr id="5" name="Ink 4">
                <a:extLst>
                  <a:ext uri="{FF2B5EF4-FFF2-40B4-BE49-F238E27FC236}">
                    <a16:creationId xmlns:a16="http://schemas.microsoft.com/office/drawing/2014/main" id="{146C4822-37AF-45E8-8AF1-F3D18092BD34}"/>
                  </a:ext>
                </a:extLst>
              </p:cNvPr>
              <p:cNvPicPr/>
              <p:nvPr/>
            </p:nvPicPr>
            <p:blipFill>
              <a:blip r:embed="rId3"/>
              <a:stretch>
                <a:fillRect/>
              </a:stretch>
            </p:blipFill>
            <p:spPr>
              <a:xfrm>
                <a:off x="739800" y="752760"/>
                <a:ext cx="3873600" cy="2228760"/>
              </a:xfrm>
              <a:prstGeom prst="rect">
                <a:avLst/>
              </a:prstGeom>
            </p:spPr>
          </p:pic>
        </mc:Fallback>
      </mc:AlternateContent>
    </p:spTree>
    <p:extLst>
      <p:ext uri="{BB962C8B-B14F-4D97-AF65-F5344CB8AC3E}">
        <p14:creationId xmlns:p14="http://schemas.microsoft.com/office/powerpoint/2010/main" val="400093516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78C7B-6DF4-454E-9D34-398DDC5AAA1A}"/>
              </a:ext>
            </a:extLst>
          </p:cNvPr>
          <p:cNvSpPr>
            <a:spLocks noGrp="1"/>
          </p:cNvSpPr>
          <p:nvPr>
            <p:ph idx="1"/>
          </p:nvPr>
        </p:nvSpPr>
        <p:spPr/>
        <p:txBody>
          <a:bodyPr/>
          <a:lstStyle/>
          <a:p>
            <a:endParaRPr lang="en-US" sz="1800" dirty="0"/>
          </a:p>
          <a:p>
            <a:endParaRPr lang="en-US" sz="1800" dirty="0"/>
          </a:p>
          <a:p>
            <a:endParaRPr lang="en-US" sz="1800" dirty="0"/>
          </a:p>
          <a:p>
            <a:endParaRPr lang="en-US" sz="1800" dirty="0"/>
          </a:p>
          <a:p>
            <a:r>
              <a:rPr lang="en-US" sz="1800" dirty="0"/>
              <a:t>					</a:t>
            </a:r>
            <a:r>
              <a:rPr lang="en-US" sz="2400" b="1" dirty="0"/>
              <a:t>What is a Component ?</a:t>
            </a:r>
          </a:p>
          <a:p>
            <a:r>
              <a:rPr lang="en-US" sz="2400" b="1" dirty="0"/>
              <a:t>					What are the types of Components ?</a:t>
            </a:r>
          </a:p>
        </p:txBody>
      </p:sp>
      <p:sp>
        <p:nvSpPr>
          <p:cNvPr id="4" name="Slide Number Placeholder 3">
            <a:extLst>
              <a:ext uri="{FF2B5EF4-FFF2-40B4-BE49-F238E27FC236}">
                <a16:creationId xmlns:a16="http://schemas.microsoft.com/office/drawing/2014/main" id="{32F0F149-3702-4BFA-B521-3A2B26858AE8}"/>
              </a:ext>
            </a:extLst>
          </p:cNvPr>
          <p:cNvSpPr>
            <a:spLocks noGrp="1"/>
          </p:cNvSpPr>
          <p:nvPr>
            <p:ph type="sldNum" sz="quarter" idx="10"/>
          </p:nvPr>
        </p:nvSpPr>
        <p:spPr>
          <a:xfrm>
            <a:off x="9114367" y="6554911"/>
            <a:ext cx="718002" cy="141163"/>
          </a:xfrm>
        </p:spPr>
        <p:txBody>
          <a:bodyPr/>
          <a:lstStyle/>
          <a:p>
            <a:fld id="{DA51ABFB-BB0E-4524-953D-7673489020F8}" type="slidenum">
              <a:rPr lang="en-US" smtClean="0"/>
              <a:t>26</a:t>
            </a:fld>
            <a:endParaRPr lang="en-US" dirty="0"/>
          </a:p>
        </p:txBody>
      </p:sp>
    </p:spTree>
    <p:extLst>
      <p:ext uri="{BB962C8B-B14F-4D97-AF65-F5344CB8AC3E}">
        <p14:creationId xmlns:p14="http://schemas.microsoft.com/office/powerpoint/2010/main" val="40686800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68F04-9F07-4D43-90E2-ED4E6E58A6F1}"/>
              </a:ext>
            </a:extLst>
          </p:cNvPr>
          <p:cNvSpPr>
            <a:spLocks noGrp="1"/>
          </p:cNvSpPr>
          <p:nvPr>
            <p:ph type="title"/>
          </p:nvPr>
        </p:nvSpPr>
        <p:spPr>
          <a:xfrm>
            <a:off x="607496" y="152406"/>
            <a:ext cx="10968567" cy="611187"/>
          </a:xfrm>
        </p:spPr>
        <p:txBody>
          <a:bodyPr wrap="square" anchor="b">
            <a:normAutofit/>
          </a:bodyPr>
          <a:lstStyle/>
          <a:p>
            <a:r>
              <a:rPr lang="en-US" sz="2400" dirty="0"/>
              <a:t>What is a </a:t>
            </a:r>
            <a:r>
              <a:rPr lang="en-US" sz="2400" b="1" dirty="0"/>
              <a:t>component ?</a:t>
            </a:r>
            <a:endParaRPr lang="en-US" sz="2400" dirty="0"/>
          </a:p>
        </p:txBody>
      </p:sp>
      <p:sp>
        <p:nvSpPr>
          <p:cNvPr id="4" name="Slide Number Placeholder 3">
            <a:extLst>
              <a:ext uri="{FF2B5EF4-FFF2-40B4-BE49-F238E27FC236}">
                <a16:creationId xmlns:a16="http://schemas.microsoft.com/office/drawing/2014/main" id="{2634F6A1-1FC9-40EB-99D4-C0EDA5D5F25A}"/>
              </a:ext>
            </a:extLst>
          </p:cNvPr>
          <p:cNvSpPr>
            <a:spLocks noGrp="1"/>
          </p:cNvSpPr>
          <p:nvPr>
            <p:ph type="sldNum" sz="quarter" idx="10"/>
          </p:nvPr>
        </p:nvSpPr>
        <p:spPr>
          <a:xfrm>
            <a:off x="9114367" y="6543675"/>
            <a:ext cx="406400" cy="152400"/>
          </a:xfrm>
        </p:spPr>
        <p:txBody>
          <a:bodyPr>
            <a:normAutofit lnSpcReduction="10000"/>
          </a:bodyPr>
          <a:lstStyle/>
          <a:p>
            <a:pPr>
              <a:lnSpc>
                <a:spcPct val="90000"/>
              </a:lnSpc>
              <a:spcAft>
                <a:spcPts val="600"/>
              </a:spcAft>
            </a:pPr>
            <a:fld id="{DA51ABFB-BB0E-4524-953D-7673489020F8}" type="slidenum">
              <a:rPr lang="en-US" sz="500" smtClean="0"/>
              <a:pPr>
                <a:lnSpc>
                  <a:spcPct val="90000"/>
                </a:lnSpc>
                <a:spcAft>
                  <a:spcPts val="600"/>
                </a:spcAft>
              </a:pPr>
              <a:t>27</a:t>
            </a:fld>
            <a:endParaRPr lang="en-US" sz="500"/>
          </a:p>
        </p:txBody>
      </p:sp>
      <p:graphicFrame>
        <p:nvGraphicFramePr>
          <p:cNvPr id="13" name="Content Placeholder 2">
            <a:extLst>
              <a:ext uri="{FF2B5EF4-FFF2-40B4-BE49-F238E27FC236}">
                <a16:creationId xmlns:a16="http://schemas.microsoft.com/office/drawing/2014/main" id="{6A60F5E3-BF2D-4640-89F1-46AAF278726D}"/>
              </a:ext>
            </a:extLst>
          </p:cNvPr>
          <p:cNvGraphicFramePr>
            <a:graphicFrameLocks noGrp="1"/>
          </p:cNvGraphicFramePr>
          <p:nvPr>
            <p:ph idx="1"/>
            <p:extLst>
              <p:ext uri="{D42A27DB-BD31-4B8C-83A1-F6EECF244321}">
                <p14:modId xmlns:p14="http://schemas.microsoft.com/office/powerpoint/2010/main" val="3661678918"/>
              </p:ext>
            </p:extLst>
          </p:nvPr>
        </p:nvGraphicFramePr>
        <p:xfrm>
          <a:off x="609611" y="990611"/>
          <a:ext cx="10970684"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30BD6797-B93F-42EB-9657-1FCAC7399F51}"/>
                  </a:ext>
                </a:extLst>
              </p14:cNvPr>
              <p14:cNvContentPartPr/>
              <p14:nvPr/>
            </p14:nvContentPartPr>
            <p14:xfrm>
              <a:off x="1562040" y="2832120"/>
              <a:ext cx="9474480" cy="2978640"/>
            </p14:xfrm>
          </p:contentPart>
        </mc:Choice>
        <mc:Fallback>
          <p:pic>
            <p:nvPicPr>
              <p:cNvPr id="3" name="Ink 2">
                <a:extLst>
                  <a:ext uri="{FF2B5EF4-FFF2-40B4-BE49-F238E27FC236}">
                    <a16:creationId xmlns:a16="http://schemas.microsoft.com/office/drawing/2014/main" id="{30BD6797-B93F-42EB-9657-1FCAC7399F51}"/>
                  </a:ext>
                </a:extLst>
              </p:cNvPr>
              <p:cNvPicPr/>
              <p:nvPr/>
            </p:nvPicPr>
            <p:blipFill>
              <a:blip r:embed="rId8"/>
              <a:stretch>
                <a:fillRect/>
              </a:stretch>
            </p:blipFill>
            <p:spPr>
              <a:xfrm>
                <a:off x="1552680" y="2822760"/>
                <a:ext cx="9493200" cy="2997360"/>
              </a:xfrm>
              <a:prstGeom prst="rect">
                <a:avLst/>
              </a:prstGeom>
            </p:spPr>
          </p:pic>
        </mc:Fallback>
      </mc:AlternateContent>
    </p:spTree>
    <p:extLst>
      <p:ext uri="{BB962C8B-B14F-4D97-AF65-F5344CB8AC3E}">
        <p14:creationId xmlns:p14="http://schemas.microsoft.com/office/powerpoint/2010/main" val="7604625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EE17-CB43-47DE-8ADF-B16157E4F5C9}"/>
              </a:ext>
            </a:extLst>
          </p:cNvPr>
          <p:cNvSpPr>
            <a:spLocks noGrp="1"/>
          </p:cNvSpPr>
          <p:nvPr>
            <p:ph type="title"/>
          </p:nvPr>
        </p:nvSpPr>
        <p:spPr>
          <a:xfrm>
            <a:off x="607496" y="152406"/>
            <a:ext cx="10968567" cy="611187"/>
          </a:xfrm>
        </p:spPr>
        <p:txBody>
          <a:bodyPr wrap="square" anchor="b">
            <a:normAutofit/>
          </a:bodyPr>
          <a:lstStyle/>
          <a:p>
            <a:r>
              <a:rPr lang="en-US" sz="2400" dirty="0"/>
              <a:t>Types of components</a:t>
            </a:r>
            <a:r>
              <a:rPr lang="en-US" sz="2400" b="1" dirty="0"/>
              <a:t>?</a:t>
            </a:r>
            <a:endParaRPr lang="en-US" sz="2400" dirty="0"/>
          </a:p>
        </p:txBody>
      </p:sp>
      <p:sp>
        <p:nvSpPr>
          <p:cNvPr id="4" name="Slide Number Placeholder 3">
            <a:extLst>
              <a:ext uri="{FF2B5EF4-FFF2-40B4-BE49-F238E27FC236}">
                <a16:creationId xmlns:a16="http://schemas.microsoft.com/office/drawing/2014/main" id="{385CFA91-C8B9-4EB8-B02E-53F041E0C709}"/>
              </a:ext>
            </a:extLst>
          </p:cNvPr>
          <p:cNvSpPr>
            <a:spLocks noGrp="1"/>
          </p:cNvSpPr>
          <p:nvPr>
            <p:ph type="sldNum" sz="quarter" idx="10"/>
          </p:nvPr>
        </p:nvSpPr>
        <p:spPr>
          <a:xfrm>
            <a:off x="9114367" y="6543675"/>
            <a:ext cx="406400" cy="152400"/>
          </a:xfrm>
        </p:spPr>
        <p:txBody>
          <a:bodyPr>
            <a:normAutofit lnSpcReduction="10000"/>
          </a:bodyPr>
          <a:lstStyle/>
          <a:p>
            <a:pPr>
              <a:lnSpc>
                <a:spcPct val="90000"/>
              </a:lnSpc>
              <a:spcAft>
                <a:spcPts val="600"/>
              </a:spcAft>
            </a:pPr>
            <a:fld id="{DA51ABFB-BB0E-4524-953D-7673489020F8}" type="slidenum">
              <a:rPr lang="en-US" sz="500" smtClean="0"/>
              <a:pPr>
                <a:lnSpc>
                  <a:spcPct val="90000"/>
                </a:lnSpc>
                <a:spcAft>
                  <a:spcPts val="600"/>
                </a:spcAft>
              </a:pPr>
              <a:t>28</a:t>
            </a:fld>
            <a:endParaRPr lang="en-US" sz="500"/>
          </a:p>
        </p:txBody>
      </p:sp>
      <p:graphicFrame>
        <p:nvGraphicFramePr>
          <p:cNvPr id="16" name="Content Placeholder 2">
            <a:extLst>
              <a:ext uri="{FF2B5EF4-FFF2-40B4-BE49-F238E27FC236}">
                <a16:creationId xmlns:a16="http://schemas.microsoft.com/office/drawing/2014/main" id="{B30DE80F-8B5C-477B-A980-F2C336E24862}"/>
              </a:ext>
            </a:extLst>
          </p:cNvPr>
          <p:cNvGraphicFramePr>
            <a:graphicFrameLocks noGrp="1"/>
          </p:cNvGraphicFramePr>
          <p:nvPr>
            <p:ph idx="1"/>
            <p:extLst>
              <p:ext uri="{D42A27DB-BD31-4B8C-83A1-F6EECF244321}">
                <p14:modId xmlns:p14="http://schemas.microsoft.com/office/powerpoint/2010/main" val="2239265042"/>
              </p:ext>
            </p:extLst>
          </p:nvPr>
        </p:nvGraphicFramePr>
        <p:xfrm>
          <a:off x="534196" y="1201865"/>
          <a:ext cx="10970684" cy="35034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794255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B2FA8-D6D1-4AB4-A981-52007306EE72}"/>
              </a:ext>
            </a:extLst>
          </p:cNvPr>
          <p:cNvSpPr>
            <a:spLocks noGrp="1"/>
          </p:cNvSpPr>
          <p:nvPr>
            <p:ph idx="1"/>
          </p:nvPr>
        </p:nvSpPr>
        <p:spPr/>
        <p:txBody>
          <a:bodyPr/>
          <a:lstStyle/>
          <a:p>
            <a:r>
              <a:rPr lang="en-US" sz="2400" dirty="0"/>
              <a:t>			</a:t>
            </a:r>
          </a:p>
          <a:p>
            <a:endParaRPr lang="en-US" sz="2400" dirty="0"/>
          </a:p>
          <a:p>
            <a:r>
              <a:rPr lang="en-US" sz="2400" dirty="0"/>
              <a:t>	</a:t>
            </a:r>
          </a:p>
          <a:p>
            <a:endParaRPr lang="en-US" sz="2400" dirty="0"/>
          </a:p>
          <a:p>
            <a:r>
              <a:rPr lang="en-US" sz="2400" dirty="0"/>
              <a:t>			</a:t>
            </a:r>
            <a:r>
              <a:rPr lang="en-US" sz="2400" b="1" dirty="0"/>
              <a:t>How will Components Communicate each Other ?</a:t>
            </a:r>
          </a:p>
        </p:txBody>
      </p:sp>
      <p:sp>
        <p:nvSpPr>
          <p:cNvPr id="4" name="Slide Number Placeholder 3">
            <a:extLst>
              <a:ext uri="{FF2B5EF4-FFF2-40B4-BE49-F238E27FC236}">
                <a16:creationId xmlns:a16="http://schemas.microsoft.com/office/drawing/2014/main" id="{9F7D0566-B1CD-4691-A528-6869CFD1D19F}"/>
              </a:ext>
            </a:extLst>
          </p:cNvPr>
          <p:cNvSpPr>
            <a:spLocks noGrp="1"/>
          </p:cNvSpPr>
          <p:nvPr>
            <p:ph type="sldNum" sz="quarter" idx="10"/>
          </p:nvPr>
        </p:nvSpPr>
        <p:spPr>
          <a:xfrm>
            <a:off x="9114366" y="6575461"/>
            <a:ext cx="974855" cy="120614"/>
          </a:xfrm>
        </p:spPr>
        <p:txBody>
          <a:bodyPr/>
          <a:lstStyle/>
          <a:p>
            <a:fld id="{DA51ABFB-BB0E-4524-953D-7673489020F8}" type="slidenum">
              <a:rPr lang="en-US" smtClean="0"/>
              <a:t>29</a:t>
            </a:fld>
            <a:endParaRPr lang="en-US"/>
          </a:p>
        </p:txBody>
      </p:sp>
    </p:spTree>
    <p:extLst>
      <p:ext uri="{BB962C8B-B14F-4D97-AF65-F5344CB8AC3E}">
        <p14:creationId xmlns:p14="http://schemas.microsoft.com/office/powerpoint/2010/main" val="39482323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C512-D173-4E31-A3ED-7D162ABE5AC6}"/>
              </a:ext>
            </a:extLst>
          </p:cNvPr>
          <p:cNvSpPr>
            <a:spLocks noGrp="1"/>
          </p:cNvSpPr>
          <p:nvPr>
            <p:ph type="title"/>
          </p:nvPr>
        </p:nvSpPr>
        <p:spPr/>
        <p:txBody>
          <a:bodyPr/>
          <a:lstStyle/>
          <a:p>
            <a:r>
              <a:rPr lang="en-US" sz="2400" dirty="0"/>
              <a:t>Targetted audience</a:t>
            </a:r>
          </a:p>
        </p:txBody>
      </p:sp>
      <p:sp>
        <p:nvSpPr>
          <p:cNvPr id="3" name="Content Placeholder 2">
            <a:extLst>
              <a:ext uri="{FF2B5EF4-FFF2-40B4-BE49-F238E27FC236}">
                <a16:creationId xmlns:a16="http://schemas.microsoft.com/office/drawing/2014/main" id="{BA76E818-8462-4ED5-BC35-F5085C6E6249}"/>
              </a:ext>
            </a:extLst>
          </p:cNvPr>
          <p:cNvSpPr>
            <a:spLocks noGrp="1"/>
          </p:cNvSpPr>
          <p:nvPr>
            <p:ph idx="1"/>
          </p:nvPr>
        </p:nvSpPr>
        <p:spPr/>
        <p:txBody>
          <a:bodyPr>
            <a:normAutofit/>
          </a:bodyPr>
          <a:lstStyle/>
          <a:p>
            <a:r>
              <a:rPr lang="en-US" sz="1800" dirty="0"/>
              <a:t>This Session on React JS was planned for the participants of below levels:</a:t>
            </a:r>
          </a:p>
          <a:p>
            <a:pPr>
              <a:buFont typeface="Wingdings" panose="05000000000000000000" pitchFamily="2" charset="2"/>
              <a:buChar char="ü"/>
            </a:pPr>
            <a:r>
              <a:rPr lang="en-US" sz="1800" dirty="0"/>
              <a:t>Beginner</a:t>
            </a:r>
          </a:p>
          <a:p>
            <a:pPr marL="0" indent="0"/>
            <a:endParaRPr lang="en-US" sz="1800" dirty="0"/>
          </a:p>
        </p:txBody>
      </p:sp>
      <p:sp>
        <p:nvSpPr>
          <p:cNvPr id="4" name="Slide Number Placeholder 3">
            <a:extLst>
              <a:ext uri="{FF2B5EF4-FFF2-40B4-BE49-F238E27FC236}">
                <a16:creationId xmlns:a16="http://schemas.microsoft.com/office/drawing/2014/main" id="{C6BACF8D-1541-4A1C-A568-8043C038ABFB}"/>
              </a:ext>
            </a:extLst>
          </p:cNvPr>
          <p:cNvSpPr>
            <a:spLocks noGrp="1"/>
          </p:cNvSpPr>
          <p:nvPr>
            <p:ph type="sldNum" sz="quarter" idx="10"/>
          </p:nvPr>
        </p:nvSpPr>
        <p:spPr/>
        <p:txBody>
          <a:bodyPr/>
          <a:lstStyle/>
          <a:p>
            <a:fld id="{DA51ABFB-BB0E-4524-953D-7673489020F8}" type="slidenum">
              <a:rPr lang="en-US" smtClean="0"/>
              <a:t>3</a:t>
            </a:fld>
            <a:endParaRPr lang="en-US"/>
          </a:p>
        </p:txBody>
      </p:sp>
    </p:spTree>
    <p:extLst>
      <p:ext uri="{BB962C8B-B14F-4D97-AF65-F5344CB8AC3E}">
        <p14:creationId xmlns:p14="http://schemas.microsoft.com/office/powerpoint/2010/main" val="303254958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9DD0-7209-4229-873C-C40A90528D9F}"/>
              </a:ext>
            </a:extLst>
          </p:cNvPr>
          <p:cNvSpPr>
            <a:spLocks noGrp="1"/>
          </p:cNvSpPr>
          <p:nvPr>
            <p:ph type="title"/>
          </p:nvPr>
        </p:nvSpPr>
        <p:spPr>
          <a:xfrm>
            <a:off x="607496" y="152406"/>
            <a:ext cx="10968567" cy="611187"/>
          </a:xfrm>
        </p:spPr>
        <p:txBody>
          <a:bodyPr wrap="square" anchor="b">
            <a:normAutofit/>
          </a:bodyPr>
          <a:lstStyle/>
          <a:p>
            <a:r>
              <a:rPr lang="en-US" sz="2400" dirty="0"/>
              <a:t>How will components communicate</a:t>
            </a:r>
            <a:r>
              <a:rPr lang="en-US" sz="2400" b="1" dirty="0"/>
              <a:t>?</a:t>
            </a:r>
            <a:endParaRPr lang="en-US" sz="2400" dirty="0"/>
          </a:p>
        </p:txBody>
      </p:sp>
      <p:sp>
        <p:nvSpPr>
          <p:cNvPr id="5" name="Slide Number Placeholder 4">
            <a:extLst>
              <a:ext uri="{FF2B5EF4-FFF2-40B4-BE49-F238E27FC236}">
                <a16:creationId xmlns:a16="http://schemas.microsoft.com/office/drawing/2014/main" id="{17C85D9B-9935-4C24-94CF-C6E2DADBF342}"/>
              </a:ext>
            </a:extLst>
          </p:cNvPr>
          <p:cNvSpPr>
            <a:spLocks noGrp="1"/>
          </p:cNvSpPr>
          <p:nvPr>
            <p:ph type="sldNum" sz="quarter" idx="10"/>
          </p:nvPr>
        </p:nvSpPr>
        <p:spPr>
          <a:xfrm>
            <a:off x="9114367" y="6543675"/>
            <a:ext cx="406400" cy="152400"/>
          </a:xfrm>
        </p:spPr>
        <p:txBody>
          <a:bodyPr>
            <a:normAutofit lnSpcReduction="10000"/>
          </a:bodyPr>
          <a:lstStyle/>
          <a:p>
            <a:pPr>
              <a:lnSpc>
                <a:spcPct val="90000"/>
              </a:lnSpc>
              <a:spcAft>
                <a:spcPts val="600"/>
              </a:spcAft>
            </a:pPr>
            <a:fld id="{DA51ABFB-BB0E-4524-953D-7673489020F8}" type="slidenum">
              <a:rPr lang="en-US" sz="500" smtClean="0"/>
              <a:pPr>
                <a:lnSpc>
                  <a:spcPct val="90000"/>
                </a:lnSpc>
                <a:spcAft>
                  <a:spcPts val="600"/>
                </a:spcAft>
              </a:pPr>
              <a:t>30</a:t>
            </a:fld>
            <a:endParaRPr lang="en-US" sz="500"/>
          </a:p>
        </p:txBody>
      </p:sp>
      <p:graphicFrame>
        <p:nvGraphicFramePr>
          <p:cNvPr id="7" name="Content Placeholder 2">
            <a:extLst>
              <a:ext uri="{FF2B5EF4-FFF2-40B4-BE49-F238E27FC236}">
                <a16:creationId xmlns:a16="http://schemas.microsoft.com/office/drawing/2014/main" id="{A50A2173-5943-42E3-BE73-0D5B3A2E8277}"/>
              </a:ext>
            </a:extLst>
          </p:cNvPr>
          <p:cNvGraphicFramePr>
            <a:graphicFrameLocks noGrp="1"/>
          </p:cNvGraphicFramePr>
          <p:nvPr>
            <p:ph idx="1"/>
            <p:extLst>
              <p:ext uri="{D42A27DB-BD31-4B8C-83A1-F6EECF244321}">
                <p14:modId xmlns:p14="http://schemas.microsoft.com/office/powerpoint/2010/main" val="1256706421"/>
              </p:ext>
            </p:extLst>
          </p:nvPr>
        </p:nvGraphicFramePr>
        <p:xfrm>
          <a:off x="609611" y="990611"/>
          <a:ext cx="10970684"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58519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C500C-22D9-4E95-8085-0DDBBED03EA3}"/>
              </a:ext>
            </a:extLst>
          </p:cNvPr>
          <p:cNvSpPr>
            <a:spLocks noGrp="1"/>
          </p:cNvSpPr>
          <p:nvPr>
            <p:ph idx="1"/>
          </p:nvPr>
        </p:nvSpPr>
        <p:spPr/>
        <p:txBody>
          <a:bodyPr/>
          <a:lstStyle/>
          <a:p>
            <a:endParaRPr lang="en-US" sz="2400" dirty="0"/>
          </a:p>
          <a:p>
            <a:endParaRPr lang="en-US" sz="2400" dirty="0"/>
          </a:p>
          <a:p>
            <a:r>
              <a:rPr lang="en-US" sz="2400" dirty="0"/>
              <a:t>						</a:t>
            </a:r>
            <a:r>
              <a:rPr lang="en-US" sz="2400" b="1" dirty="0"/>
              <a:t>What are Props ?</a:t>
            </a:r>
          </a:p>
          <a:p>
            <a:r>
              <a:rPr lang="en-US" sz="2400" b="1" dirty="0"/>
              <a:t>						Why Props ?</a:t>
            </a:r>
          </a:p>
          <a:p>
            <a:r>
              <a:rPr lang="en-US" sz="2400" b="1" dirty="0"/>
              <a:t>						How to use Props ?</a:t>
            </a:r>
          </a:p>
        </p:txBody>
      </p:sp>
      <p:sp>
        <p:nvSpPr>
          <p:cNvPr id="4" name="Slide Number Placeholder 3">
            <a:extLst>
              <a:ext uri="{FF2B5EF4-FFF2-40B4-BE49-F238E27FC236}">
                <a16:creationId xmlns:a16="http://schemas.microsoft.com/office/drawing/2014/main" id="{6A1CC2E0-292F-4FC6-9CAB-58194DB42E29}"/>
              </a:ext>
            </a:extLst>
          </p:cNvPr>
          <p:cNvSpPr>
            <a:spLocks noGrp="1"/>
          </p:cNvSpPr>
          <p:nvPr>
            <p:ph type="sldNum" sz="quarter" idx="10"/>
          </p:nvPr>
        </p:nvSpPr>
        <p:spPr>
          <a:xfrm>
            <a:off x="9114367" y="6493267"/>
            <a:ext cx="594712" cy="202808"/>
          </a:xfrm>
        </p:spPr>
        <p:txBody>
          <a:bodyPr/>
          <a:lstStyle/>
          <a:p>
            <a:fld id="{DA51ABFB-BB0E-4524-953D-7673489020F8}" type="slidenum">
              <a:rPr lang="en-US" smtClean="0"/>
              <a:t>31</a:t>
            </a:fld>
            <a:endParaRPr lang="en-US"/>
          </a:p>
        </p:txBody>
      </p:sp>
    </p:spTree>
    <p:extLst>
      <p:ext uri="{BB962C8B-B14F-4D97-AF65-F5344CB8AC3E}">
        <p14:creationId xmlns:p14="http://schemas.microsoft.com/office/powerpoint/2010/main" val="1436844802"/>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9069-0E08-4614-80A4-4E26C2DD7CCA}"/>
              </a:ext>
            </a:extLst>
          </p:cNvPr>
          <p:cNvSpPr>
            <a:spLocks noGrp="1"/>
          </p:cNvSpPr>
          <p:nvPr>
            <p:ph type="title"/>
          </p:nvPr>
        </p:nvSpPr>
        <p:spPr/>
        <p:txBody>
          <a:bodyPr/>
          <a:lstStyle/>
          <a:p>
            <a:r>
              <a:rPr lang="en-US" sz="2400" dirty="0"/>
              <a:t>What are Props?</a:t>
            </a:r>
          </a:p>
        </p:txBody>
      </p:sp>
      <p:sp>
        <p:nvSpPr>
          <p:cNvPr id="3" name="Content Placeholder 2">
            <a:extLst>
              <a:ext uri="{FF2B5EF4-FFF2-40B4-BE49-F238E27FC236}">
                <a16:creationId xmlns:a16="http://schemas.microsoft.com/office/drawing/2014/main" id="{D48BB3FC-17C9-4F7A-8BF3-030498AB05E9}"/>
              </a:ext>
            </a:extLst>
          </p:cNvPr>
          <p:cNvSpPr>
            <a:spLocks noGrp="1"/>
          </p:cNvSpPr>
          <p:nvPr>
            <p:ph idx="1"/>
          </p:nvPr>
        </p:nvSpPr>
        <p:spPr/>
        <p:txBody>
          <a:bodyPr>
            <a:normAutofit/>
          </a:bodyPr>
          <a:lstStyle/>
          <a:p>
            <a:pPr algn="just">
              <a:lnSpc>
                <a:spcPct val="200000"/>
              </a:lnSpc>
              <a:buFont typeface="Wingdings" panose="05000000000000000000" pitchFamily="2" charset="2"/>
              <a:buChar char="ü"/>
            </a:pPr>
            <a:r>
              <a:rPr lang="en-US" sz="1800" dirty="0"/>
              <a:t>Props are the short name for properties and are immutable.</a:t>
            </a:r>
          </a:p>
          <a:p>
            <a:pPr algn="just">
              <a:lnSpc>
                <a:spcPct val="200000"/>
              </a:lnSpc>
              <a:buFont typeface="Wingdings" panose="05000000000000000000" pitchFamily="2" charset="2"/>
              <a:buChar char="ü"/>
            </a:pPr>
            <a:r>
              <a:rPr lang="en-US" sz="1800" dirty="0"/>
              <a:t>Any information that gets passed from one component to another is known as ‘props.</a:t>
            </a:r>
          </a:p>
          <a:p>
            <a:pPr algn="just">
              <a:lnSpc>
                <a:spcPct val="200000"/>
              </a:lnSpc>
              <a:buFont typeface="Wingdings" panose="05000000000000000000" pitchFamily="2" charset="2"/>
              <a:buChar char="ü"/>
            </a:pPr>
            <a:r>
              <a:rPr lang="en-US" sz="1800" dirty="0"/>
              <a:t>Props are passed to components via HTML attributes.</a:t>
            </a:r>
          </a:p>
          <a:p>
            <a:pPr algn="just">
              <a:lnSpc>
                <a:spcPct val="200000"/>
              </a:lnSpc>
              <a:buFont typeface="Wingdings" panose="05000000000000000000" pitchFamily="2" charset="2"/>
              <a:buChar char="ü"/>
            </a:pPr>
            <a:r>
              <a:rPr lang="en-US" sz="1800" dirty="0"/>
              <a:t>The component receives the argument as a props object.</a:t>
            </a:r>
          </a:p>
          <a:p>
            <a:pPr algn="just">
              <a:lnSpc>
                <a:spcPct val="200000"/>
              </a:lnSpc>
              <a:buFont typeface="Wingdings" panose="05000000000000000000" pitchFamily="2" charset="2"/>
              <a:buChar char="ü"/>
            </a:pPr>
            <a:r>
              <a:rPr lang="en-US" sz="1800" dirty="0"/>
              <a:t>To access that information, we have to use the JSX expression this.props.</a:t>
            </a:r>
          </a:p>
        </p:txBody>
      </p:sp>
      <p:sp>
        <p:nvSpPr>
          <p:cNvPr id="4" name="Slide Number Placeholder 3">
            <a:extLst>
              <a:ext uri="{FF2B5EF4-FFF2-40B4-BE49-F238E27FC236}">
                <a16:creationId xmlns:a16="http://schemas.microsoft.com/office/drawing/2014/main" id="{AD24FE04-ACBF-4269-A72C-A17A1F3DBD56}"/>
              </a:ext>
            </a:extLst>
          </p:cNvPr>
          <p:cNvSpPr>
            <a:spLocks noGrp="1"/>
          </p:cNvSpPr>
          <p:nvPr>
            <p:ph type="sldNum" sz="quarter" idx="10"/>
          </p:nvPr>
        </p:nvSpPr>
        <p:spPr>
          <a:xfrm>
            <a:off x="9114366" y="6554911"/>
            <a:ext cx="789921" cy="141163"/>
          </a:xfrm>
        </p:spPr>
        <p:txBody>
          <a:bodyPr/>
          <a:lstStyle/>
          <a:p>
            <a:fld id="{DA51ABFB-BB0E-4524-953D-7673489020F8}" type="slidenum">
              <a:rPr lang="en-US" smtClean="0"/>
              <a:t>32</a:t>
            </a:fld>
            <a:endParaRPr lang="en-US" dirty="0"/>
          </a:p>
        </p:txBody>
      </p:sp>
    </p:spTree>
    <p:extLst>
      <p:ext uri="{BB962C8B-B14F-4D97-AF65-F5344CB8AC3E}">
        <p14:creationId xmlns:p14="http://schemas.microsoft.com/office/powerpoint/2010/main" val="38655381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C500C-22D9-4E95-8085-0DDBBED03EA3}"/>
              </a:ext>
            </a:extLst>
          </p:cNvPr>
          <p:cNvSpPr>
            <a:spLocks noGrp="1"/>
          </p:cNvSpPr>
          <p:nvPr>
            <p:ph idx="1"/>
          </p:nvPr>
        </p:nvSpPr>
        <p:spPr/>
        <p:txBody>
          <a:bodyPr/>
          <a:lstStyle/>
          <a:p>
            <a:endParaRPr lang="en-US" sz="2400" dirty="0"/>
          </a:p>
          <a:p>
            <a:endParaRPr lang="en-US" sz="2400" dirty="0"/>
          </a:p>
          <a:p>
            <a:r>
              <a:rPr lang="en-US" sz="2400" dirty="0"/>
              <a:t>						</a:t>
            </a:r>
            <a:r>
              <a:rPr lang="en-US" sz="2400" b="1" dirty="0"/>
              <a:t>What is a State ?</a:t>
            </a:r>
          </a:p>
          <a:p>
            <a:r>
              <a:rPr lang="en-US" sz="2400" b="1" dirty="0"/>
              <a:t>						Why States ?</a:t>
            </a:r>
          </a:p>
          <a:p>
            <a:r>
              <a:rPr lang="en-US" sz="2400" b="1" dirty="0"/>
              <a:t>						How to use States ?</a:t>
            </a:r>
          </a:p>
        </p:txBody>
      </p:sp>
      <p:sp>
        <p:nvSpPr>
          <p:cNvPr id="4" name="Slide Number Placeholder 3">
            <a:extLst>
              <a:ext uri="{FF2B5EF4-FFF2-40B4-BE49-F238E27FC236}">
                <a16:creationId xmlns:a16="http://schemas.microsoft.com/office/drawing/2014/main" id="{6A1CC2E0-292F-4FC6-9CAB-58194DB42E29}"/>
              </a:ext>
            </a:extLst>
          </p:cNvPr>
          <p:cNvSpPr>
            <a:spLocks noGrp="1"/>
          </p:cNvSpPr>
          <p:nvPr>
            <p:ph type="sldNum" sz="quarter" idx="10"/>
          </p:nvPr>
        </p:nvSpPr>
        <p:spPr>
          <a:xfrm>
            <a:off x="9114367" y="6493267"/>
            <a:ext cx="594712" cy="202808"/>
          </a:xfrm>
        </p:spPr>
        <p:txBody>
          <a:bodyPr/>
          <a:lstStyle/>
          <a:p>
            <a:fld id="{DA51ABFB-BB0E-4524-953D-7673489020F8}" type="slidenum">
              <a:rPr lang="en-US" smtClean="0"/>
              <a:t>33</a:t>
            </a:fld>
            <a:endParaRPr lang="en-US"/>
          </a:p>
        </p:txBody>
      </p:sp>
    </p:spTree>
    <p:extLst>
      <p:ext uri="{BB962C8B-B14F-4D97-AF65-F5344CB8AC3E}">
        <p14:creationId xmlns:p14="http://schemas.microsoft.com/office/powerpoint/2010/main" val="269931643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FDB4-A1D9-4D57-B59B-D7534152A393}"/>
              </a:ext>
            </a:extLst>
          </p:cNvPr>
          <p:cNvSpPr>
            <a:spLocks noGrp="1"/>
          </p:cNvSpPr>
          <p:nvPr>
            <p:ph type="title"/>
          </p:nvPr>
        </p:nvSpPr>
        <p:spPr/>
        <p:txBody>
          <a:bodyPr/>
          <a:lstStyle/>
          <a:p>
            <a:r>
              <a:rPr lang="en-US" sz="2400" dirty="0"/>
              <a:t>What is State?</a:t>
            </a:r>
          </a:p>
        </p:txBody>
      </p:sp>
      <p:sp>
        <p:nvSpPr>
          <p:cNvPr id="3" name="Content Placeholder 2">
            <a:extLst>
              <a:ext uri="{FF2B5EF4-FFF2-40B4-BE49-F238E27FC236}">
                <a16:creationId xmlns:a16="http://schemas.microsoft.com/office/drawing/2014/main" id="{E9F4632A-60CB-4751-B842-5A72E6917753}"/>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solidFill>
                  <a:srgbClr val="292929"/>
                </a:solidFill>
              </a:rPr>
              <a:t>The behavior of the app/component at a given moment in time is defined by the state.</a:t>
            </a:r>
          </a:p>
          <a:p>
            <a:pPr algn="just">
              <a:lnSpc>
                <a:spcPct val="150000"/>
              </a:lnSpc>
              <a:buFont typeface="Wingdings" panose="05000000000000000000" pitchFamily="2" charset="2"/>
              <a:buChar char="ü"/>
            </a:pPr>
            <a:r>
              <a:rPr lang="en-US" sz="1800" dirty="0">
                <a:solidFill>
                  <a:srgbClr val="292929"/>
                </a:solidFill>
              </a:rPr>
              <a:t>Component's data will be stored in the component’s state.</a:t>
            </a:r>
          </a:p>
          <a:p>
            <a:pPr algn="just">
              <a:lnSpc>
                <a:spcPct val="150000"/>
              </a:lnSpc>
              <a:buFont typeface="Wingdings" panose="05000000000000000000" pitchFamily="2" charset="2"/>
              <a:buChar char="ü"/>
            </a:pPr>
            <a:r>
              <a:rPr lang="en-US" sz="1800" dirty="0">
                <a:solidFill>
                  <a:srgbClr val="292929"/>
                </a:solidFill>
              </a:rPr>
              <a:t>This state can be modified based on user action or other action.</a:t>
            </a:r>
          </a:p>
          <a:p>
            <a:pPr algn="just">
              <a:lnSpc>
                <a:spcPct val="150000"/>
              </a:lnSpc>
              <a:buFont typeface="Wingdings" panose="05000000000000000000" pitchFamily="2" charset="2"/>
              <a:buChar char="ü"/>
            </a:pPr>
            <a:r>
              <a:rPr lang="en-US" sz="1800" dirty="0">
                <a:solidFill>
                  <a:srgbClr val="292929"/>
                </a:solidFill>
              </a:rPr>
              <a:t>When a component state is changed, React will re-render the component to the browser.</a:t>
            </a:r>
          </a:p>
          <a:p>
            <a:endParaRPr lang="en-US" dirty="0"/>
          </a:p>
        </p:txBody>
      </p:sp>
      <p:sp>
        <p:nvSpPr>
          <p:cNvPr id="4" name="Slide Number Placeholder 3">
            <a:extLst>
              <a:ext uri="{FF2B5EF4-FFF2-40B4-BE49-F238E27FC236}">
                <a16:creationId xmlns:a16="http://schemas.microsoft.com/office/drawing/2014/main" id="{82F0D555-9093-4554-89F2-DA4D446CDFC4}"/>
              </a:ext>
            </a:extLst>
          </p:cNvPr>
          <p:cNvSpPr>
            <a:spLocks noGrp="1"/>
          </p:cNvSpPr>
          <p:nvPr>
            <p:ph type="sldNum" sz="quarter" idx="10"/>
          </p:nvPr>
        </p:nvSpPr>
        <p:spPr>
          <a:xfrm>
            <a:off x="9114366" y="6554911"/>
            <a:ext cx="954307" cy="141163"/>
          </a:xfrm>
        </p:spPr>
        <p:txBody>
          <a:bodyPr/>
          <a:lstStyle/>
          <a:p>
            <a:fld id="{DA51ABFB-BB0E-4524-953D-7673489020F8}" type="slidenum">
              <a:rPr lang="en-US" smtClean="0"/>
              <a:t>34</a:t>
            </a:fld>
            <a:endParaRPr lang="en-US"/>
          </a:p>
        </p:txBody>
      </p:sp>
    </p:spTree>
    <p:extLst>
      <p:ext uri="{BB962C8B-B14F-4D97-AF65-F5344CB8AC3E}">
        <p14:creationId xmlns:p14="http://schemas.microsoft.com/office/powerpoint/2010/main" val="1402422737"/>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C500C-22D9-4E95-8085-0DDBBED03EA3}"/>
              </a:ext>
            </a:extLst>
          </p:cNvPr>
          <p:cNvSpPr>
            <a:spLocks noGrp="1"/>
          </p:cNvSpPr>
          <p:nvPr>
            <p:ph idx="1"/>
          </p:nvPr>
        </p:nvSpPr>
        <p:spPr/>
        <p:txBody>
          <a:bodyPr/>
          <a:lstStyle/>
          <a:p>
            <a:endParaRPr lang="en-US" sz="2400" dirty="0"/>
          </a:p>
          <a:p>
            <a:endParaRPr lang="en-US" sz="2400" dirty="0"/>
          </a:p>
          <a:p>
            <a:r>
              <a:rPr lang="en-US" sz="2400" dirty="0"/>
              <a:t>						</a:t>
            </a:r>
          </a:p>
          <a:p>
            <a:endParaRPr lang="en-US" sz="2400" b="1" dirty="0"/>
          </a:p>
          <a:p>
            <a:r>
              <a:rPr lang="en-US" sz="2400" b="1" dirty="0"/>
              <a:t>						Props vs States</a:t>
            </a:r>
          </a:p>
        </p:txBody>
      </p:sp>
      <p:sp>
        <p:nvSpPr>
          <p:cNvPr id="4" name="Slide Number Placeholder 3">
            <a:extLst>
              <a:ext uri="{FF2B5EF4-FFF2-40B4-BE49-F238E27FC236}">
                <a16:creationId xmlns:a16="http://schemas.microsoft.com/office/drawing/2014/main" id="{6A1CC2E0-292F-4FC6-9CAB-58194DB42E29}"/>
              </a:ext>
            </a:extLst>
          </p:cNvPr>
          <p:cNvSpPr>
            <a:spLocks noGrp="1"/>
          </p:cNvSpPr>
          <p:nvPr>
            <p:ph type="sldNum" sz="quarter" idx="10"/>
          </p:nvPr>
        </p:nvSpPr>
        <p:spPr>
          <a:xfrm>
            <a:off x="9114367" y="6493267"/>
            <a:ext cx="594712" cy="202808"/>
          </a:xfrm>
        </p:spPr>
        <p:txBody>
          <a:bodyPr/>
          <a:lstStyle/>
          <a:p>
            <a:fld id="{DA51ABFB-BB0E-4524-953D-7673489020F8}" type="slidenum">
              <a:rPr lang="en-US" smtClean="0"/>
              <a:t>35</a:t>
            </a:fld>
            <a:endParaRPr lang="en-US"/>
          </a:p>
        </p:txBody>
      </p:sp>
    </p:spTree>
    <p:extLst>
      <p:ext uri="{BB962C8B-B14F-4D97-AF65-F5344CB8AC3E}">
        <p14:creationId xmlns:p14="http://schemas.microsoft.com/office/powerpoint/2010/main" val="114454425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4AA-1D98-47D1-8E17-9900158E4742}"/>
              </a:ext>
            </a:extLst>
          </p:cNvPr>
          <p:cNvSpPr>
            <a:spLocks noGrp="1"/>
          </p:cNvSpPr>
          <p:nvPr>
            <p:ph type="title"/>
          </p:nvPr>
        </p:nvSpPr>
        <p:spPr/>
        <p:txBody>
          <a:bodyPr/>
          <a:lstStyle/>
          <a:p>
            <a:r>
              <a:rPr lang="en-US" sz="2400" dirty="0"/>
              <a:t>State Vs Props</a:t>
            </a:r>
          </a:p>
        </p:txBody>
      </p:sp>
      <p:sp>
        <p:nvSpPr>
          <p:cNvPr id="3" name="Content Placeholder 2">
            <a:extLst>
              <a:ext uri="{FF2B5EF4-FFF2-40B4-BE49-F238E27FC236}">
                <a16:creationId xmlns:a16="http://schemas.microsoft.com/office/drawing/2014/main" id="{5D99FD63-6523-4534-8727-FE8DB48D23AC}"/>
              </a:ext>
            </a:extLst>
          </p:cNvPr>
          <p:cNvSpPr>
            <a:spLocks noGrp="1"/>
          </p:cNvSpPr>
          <p:nvPr>
            <p:ph idx="1"/>
          </p:nvPr>
        </p:nvSpPr>
        <p:spPr/>
        <p:txBody>
          <a:bodyPr>
            <a:normAutofit/>
          </a:bodyPr>
          <a:lstStyle/>
          <a:p>
            <a:pPr algn="just">
              <a:lnSpc>
                <a:spcPct val="150000"/>
              </a:lnSpc>
              <a:buFont typeface="Wingdings" panose="05000000000000000000" pitchFamily="2" charset="2"/>
              <a:buChar char="ü"/>
            </a:pPr>
            <a:r>
              <a:rPr lang="en-US" sz="1800" dirty="0"/>
              <a:t>Props are immutable i.e., once we set the props then it cannot be changed, while State is an observable object that is used to hold data that may change over time and used to control the behavior after every change.</a:t>
            </a:r>
          </a:p>
          <a:p>
            <a:pPr algn="just">
              <a:lnSpc>
                <a:spcPct val="150000"/>
              </a:lnSpc>
              <a:buFont typeface="Wingdings" panose="05000000000000000000" pitchFamily="2" charset="2"/>
              <a:buChar char="ü"/>
            </a:pPr>
            <a:r>
              <a:rPr lang="en-US" sz="1800" dirty="0"/>
              <a:t>While Props are set by the parent component, State is generally updated by event handlers.</a:t>
            </a:r>
          </a:p>
        </p:txBody>
      </p:sp>
      <p:sp>
        <p:nvSpPr>
          <p:cNvPr id="4" name="Slide Number Placeholder 3">
            <a:extLst>
              <a:ext uri="{FF2B5EF4-FFF2-40B4-BE49-F238E27FC236}">
                <a16:creationId xmlns:a16="http://schemas.microsoft.com/office/drawing/2014/main" id="{F610E070-8753-4BE5-9F3E-DC2A4658D1C0}"/>
              </a:ext>
            </a:extLst>
          </p:cNvPr>
          <p:cNvSpPr>
            <a:spLocks noGrp="1"/>
          </p:cNvSpPr>
          <p:nvPr>
            <p:ph type="sldNum" sz="quarter" idx="10"/>
          </p:nvPr>
        </p:nvSpPr>
        <p:spPr>
          <a:xfrm>
            <a:off x="9114366" y="6596009"/>
            <a:ext cx="697453" cy="100066"/>
          </a:xfrm>
        </p:spPr>
        <p:txBody>
          <a:bodyPr/>
          <a:lstStyle/>
          <a:p>
            <a:fld id="{DA51ABFB-BB0E-4524-953D-7673489020F8}" type="slidenum">
              <a:rPr lang="en-US" smtClean="0"/>
              <a:t>36</a:t>
            </a:fld>
            <a:endParaRPr lang="en-US"/>
          </a:p>
        </p:txBody>
      </p:sp>
    </p:spTree>
    <p:extLst>
      <p:ext uri="{BB962C8B-B14F-4D97-AF65-F5344CB8AC3E}">
        <p14:creationId xmlns:p14="http://schemas.microsoft.com/office/powerpoint/2010/main" val="132247675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E789D-2A24-4E3B-BFEF-19A25A008E82}"/>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9BB3C1EF-A1D2-4B9B-8476-EA228156D147}"/>
              </a:ext>
            </a:extLst>
          </p:cNvPr>
          <p:cNvSpPr>
            <a:spLocks noGrp="1"/>
          </p:cNvSpPr>
          <p:nvPr>
            <p:ph type="sldNum" sz="quarter" idx="10"/>
          </p:nvPr>
        </p:nvSpPr>
        <p:spPr>
          <a:xfrm>
            <a:off x="9114367" y="6482993"/>
            <a:ext cx="1015952" cy="213082"/>
          </a:xfrm>
        </p:spPr>
        <p:txBody>
          <a:bodyPr/>
          <a:lstStyle/>
          <a:p>
            <a:fld id="{DA51ABFB-BB0E-4524-953D-7673489020F8}" type="slidenum">
              <a:rPr lang="en-US" smtClean="0"/>
              <a:t>37</a:t>
            </a:fld>
            <a:endParaRPr lang="en-US"/>
          </a:p>
        </p:txBody>
      </p:sp>
      <p:sp>
        <p:nvSpPr>
          <p:cNvPr id="5" name="TextBox 4">
            <a:extLst>
              <a:ext uri="{FF2B5EF4-FFF2-40B4-BE49-F238E27FC236}">
                <a16:creationId xmlns:a16="http://schemas.microsoft.com/office/drawing/2014/main" id="{DD770EA0-1852-4DC3-B571-CEDE4AD816E6}"/>
              </a:ext>
            </a:extLst>
          </p:cNvPr>
          <p:cNvSpPr txBox="1"/>
          <p:nvPr/>
        </p:nvSpPr>
        <p:spPr>
          <a:xfrm>
            <a:off x="4947740" y="2455524"/>
            <a:ext cx="2294425" cy="461665"/>
          </a:xfrm>
          <a:prstGeom prst="rect">
            <a:avLst/>
          </a:prstGeom>
          <a:noFill/>
          <a:ln>
            <a:solidFill>
              <a:schemeClr val="bg1"/>
            </a:solidFill>
            <a:prstDash val="sysDot"/>
          </a:ln>
        </p:spPr>
        <p:txBody>
          <a:bodyPr wrap="square" rtlCol="0">
            <a:spAutoFit/>
          </a:bodyPr>
          <a:lstStyle/>
          <a:p>
            <a:r>
              <a:rPr lang="en-US" sz="2400" b="1" dirty="0"/>
              <a:t>React Routing</a:t>
            </a:r>
          </a:p>
        </p:txBody>
      </p:sp>
    </p:spTree>
    <p:extLst>
      <p:ext uri="{BB962C8B-B14F-4D97-AF65-F5344CB8AC3E}">
        <p14:creationId xmlns:p14="http://schemas.microsoft.com/office/powerpoint/2010/main" val="163000677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FD68-D91C-47AC-9295-D6089C58FDBC}"/>
              </a:ext>
            </a:extLst>
          </p:cNvPr>
          <p:cNvSpPr>
            <a:spLocks noGrp="1"/>
          </p:cNvSpPr>
          <p:nvPr>
            <p:ph type="title"/>
          </p:nvPr>
        </p:nvSpPr>
        <p:spPr>
          <a:xfrm>
            <a:off x="611728" y="516720"/>
            <a:ext cx="10968567" cy="611187"/>
          </a:xfrm>
        </p:spPr>
        <p:txBody>
          <a:bodyPr/>
          <a:lstStyle/>
          <a:p>
            <a:pPr lvl="0" defTabSz="942162" fontAlgn="auto">
              <a:spcBef>
                <a:spcPts val="0"/>
              </a:spcBef>
              <a:spcAft>
                <a:spcPts val="0"/>
              </a:spcAft>
            </a:pPr>
            <a:r>
              <a:rPr lang="en-US" sz="2400" b="1" kern="1200" dirty="0">
                <a:solidFill>
                  <a:srgbClr val="63666A"/>
                </a:solidFill>
                <a:ea typeface="Arial Unicode MS"/>
              </a:rPr>
              <a:t>React Routing</a:t>
            </a:r>
            <a:br>
              <a:rPr lang="en-US" sz="2400" b="1" kern="1200" dirty="0">
                <a:solidFill>
                  <a:srgbClr val="63666A"/>
                </a:solidFill>
                <a:ea typeface="Arial Unicode MS"/>
              </a:rPr>
            </a:br>
            <a:endParaRPr lang="en-US" dirty="0"/>
          </a:p>
        </p:txBody>
      </p:sp>
      <p:sp>
        <p:nvSpPr>
          <p:cNvPr id="3" name="Content Placeholder 2">
            <a:extLst>
              <a:ext uri="{FF2B5EF4-FFF2-40B4-BE49-F238E27FC236}">
                <a16:creationId xmlns:a16="http://schemas.microsoft.com/office/drawing/2014/main" id="{26F6820E-BF28-4D78-A732-9134522199A9}"/>
              </a:ext>
            </a:extLst>
          </p:cNvPr>
          <p:cNvSpPr>
            <a:spLocks noGrp="1"/>
          </p:cNvSpPr>
          <p:nvPr>
            <p:ph idx="1"/>
          </p:nvPr>
        </p:nvSpPr>
        <p:spPr>
          <a:xfrm>
            <a:off x="625415" y="906462"/>
            <a:ext cx="10970684" cy="5045075"/>
          </a:xfrm>
        </p:spPr>
        <p:txBody>
          <a:bodyPr/>
          <a:lstStyle/>
          <a:p>
            <a:r>
              <a:rPr lang="en-US" sz="1800" dirty="0"/>
              <a:t>React Router is a standard library for routing in React. It enables the navigation among views of various</a:t>
            </a:r>
          </a:p>
          <a:p>
            <a:r>
              <a:rPr lang="en-US" sz="1800" dirty="0"/>
              <a:t>components in a React Application.</a:t>
            </a:r>
          </a:p>
          <a:p>
            <a:r>
              <a:rPr lang="en-US" sz="1800" dirty="0"/>
              <a:t>We will use the </a:t>
            </a:r>
            <a:r>
              <a:rPr lang="en-US" sz="1800" b="1" dirty="0"/>
              <a:t>react-router-</a:t>
            </a:r>
            <a:r>
              <a:rPr lang="en-US" sz="1800" b="1" dirty="0" err="1"/>
              <a:t>dom</a:t>
            </a:r>
            <a:r>
              <a:rPr lang="en-US" sz="1800" dirty="0"/>
              <a:t> package to configure routing in the React app.</a:t>
            </a:r>
          </a:p>
          <a:p>
            <a:endParaRPr lang="en-US" sz="1800" dirty="0"/>
          </a:p>
          <a:p>
            <a:r>
              <a:rPr lang="en-US" sz="1800" b="1" dirty="0"/>
              <a:t>Steps to Configure Routing in React App</a:t>
            </a:r>
          </a:p>
          <a:p>
            <a:pPr>
              <a:buFont typeface="+mj-lt"/>
              <a:buAutoNum type="arabicPeriod"/>
            </a:pPr>
            <a:r>
              <a:rPr lang="en-US" sz="1800" b="1" dirty="0"/>
              <a:t>Create React App</a:t>
            </a:r>
          </a:p>
          <a:p>
            <a:pPr>
              <a:buFont typeface="+mj-lt"/>
              <a:buAutoNum type="arabicPeriod"/>
            </a:pPr>
            <a:r>
              <a:rPr lang="en-US" sz="1800" b="1" dirty="0"/>
              <a:t>Install a React Router</a:t>
            </a:r>
          </a:p>
          <a:p>
            <a:pPr>
              <a:buFont typeface="+mj-lt"/>
              <a:buAutoNum type="arabicPeriod"/>
            </a:pPr>
            <a:r>
              <a:rPr lang="en-US" sz="1800" b="1" dirty="0"/>
              <a:t>Create React Class Components</a:t>
            </a:r>
          </a:p>
          <a:p>
            <a:pPr>
              <a:buFont typeface="+mj-lt"/>
              <a:buAutoNum type="arabicPeriod"/>
            </a:pPr>
            <a:r>
              <a:rPr lang="en-US" sz="1800" b="1" dirty="0"/>
              <a:t>Configure Routing in App Component</a:t>
            </a:r>
          </a:p>
          <a:p>
            <a:pPr>
              <a:buFont typeface="+mj-lt"/>
              <a:buAutoNum type="arabicPeriod"/>
            </a:pPr>
            <a:r>
              <a:rPr lang="en-US" sz="1800" b="1" dirty="0"/>
              <a:t>Demo</a:t>
            </a:r>
          </a:p>
          <a:p>
            <a:pPr>
              <a:buFont typeface="+mj-lt"/>
              <a:buAutoNum type="arabicPeriod"/>
            </a:pPr>
            <a:endParaRPr lang="en-US" sz="1800" b="1" dirty="0"/>
          </a:p>
          <a:p>
            <a:pPr marL="0" indent="0"/>
            <a:r>
              <a:rPr lang="en-US" sz="1800" b="1" dirty="0">
                <a:hlinkClick r:id="rId2"/>
              </a:rPr>
              <a:t>Link for React Routing Demo </a:t>
            </a:r>
            <a:endParaRPr lang="en-US" sz="1800" b="1" dirty="0"/>
          </a:p>
        </p:txBody>
      </p:sp>
      <p:sp>
        <p:nvSpPr>
          <p:cNvPr id="4" name="Slide Number Placeholder 3">
            <a:extLst>
              <a:ext uri="{FF2B5EF4-FFF2-40B4-BE49-F238E27FC236}">
                <a16:creationId xmlns:a16="http://schemas.microsoft.com/office/drawing/2014/main" id="{C124E78E-3A77-4234-BD42-026F94F7E0C6}"/>
              </a:ext>
            </a:extLst>
          </p:cNvPr>
          <p:cNvSpPr>
            <a:spLocks noGrp="1"/>
          </p:cNvSpPr>
          <p:nvPr>
            <p:ph type="sldNum" sz="quarter" idx="10"/>
          </p:nvPr>
        </p:nvSpPr>
        <p:spPr>
          <a:xfrm>
            <a:off x="9114366" y="6503542"/>
            <a:ext cx="1077597" cy="192533"/>
          </a:xfrm>
        </p:spPr>
        <p:txBody>
          <a:bodyPr/>
          <a:lstStyle/>
          <a:p>
            <a:fld id="{DA51ABFB-BB0E-4524-953D-7673489020F8}" type="slidenum">
              <a:rPr lang="en-US" smtClean="0"/>
              <a:t>38</a:t>
            </a:fld>
            <a:endParaRPr lang="en-US"/>
          </a:p>
        </p:txBody>
      </p:sp>
    </p:spTree>
    <p:extLst>
      <p:ext uri="{BB962C8B-B14F-4D97-AF65-F5344CB8AC3E}">
        <p14:creationId xmlns:p14="http://schemas.microsoft.com/office/powerpoint/2010/main" val="234182080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998E-A587-4A0C-B5A6-AA6E574EB3DB}"/>
              </a:ext>
            </a:extLst>
          </p:cNvPr>
          <p:cNvSpPr>
            <a:spLocks noGrp="1"/>
          </p:cNvSpPr>
          <p:nvPr>
            <p:ph type="title"/>
          </p:nvPr>
        </p:nvSpPr>
        <p:spPr/>
        <p:txBody>
          <a:bodyPr/>
          <a:lstStyle/>
          <a:p>
            <a:r>
              <a:rPr lang="en-US" sz="2400" dirty="0"/>
              <a:t>Resources</a:t>
            </a:r>
          </a:p>
        </p:txBody>
      </p:sp>
      <p:sp>
        <p:nvSpPr>
          <p:cNvPr id="3" name="Content Placeholder 2">
            <a:extLst>
              <a:ext uri="{FF2B5EF4-FFF2-40B4-BE49-F238E27FC236}">
                <a16:creationId xmlns:a16="http://schemas.microsoft.com/office/drawing/2014/main" id="{4A5AFA50-7370-4C6B-925E-D0394BA9DC31}"/>
              </a:ext>
            </a:extLst>
          </p:cNvPr>
          <p:cNvSpPr>
            <a:spLocks noGrp="1"/>
          </p:cNvSpPr>
          <p:nvPr>
            <p:ph idx="1"/>
          </p:nvPr>
        </p:nvSpPr>
        <p:spPr>
          <a:xfrm>
            <a:off x="605379" y="1000885"/>
            <a:ext cx="10970684" cy="5045075"/>
          </a:xfrm>
        </p:spPr>
        <p:txBody>
          <a:bodyPr/>
          <a:lstStyle/>
          <a:p>
            <a:r>
              <a:rPr lang="en-US" sz="1800" dirty="0">
                <a:hlinkClick r:id="rId2"/>
              </a:rPr>
              <a:t>https://reactjs.org/docs/getting-started.html</a:t>
            </a:r>
            <a:endParaRPr lang="en-US" sz="1800" dirty="0"/>
          </a:p>
          <a:p>
            <a:endParaRPr lang="en-US" dirty="0"/>
          </a:p>
        </p:txBody>
      </p:sp>
      <p:sp>
        <p:nvSpPr>
          <p:cNvPr id="4" name="Slide Number Placeholder 3">
            <a:extLst>
              <a:ext uri="{FF2B5EF4-FFF2-40B4-BE49-F238E27FC236}">
                <a16:creationId xmlns:a16="http://schemas.microsoft.com/office/drawing/2014/main" id="{877DE92F-A05A-4740-B317-50D005611F0A}"/>
              </a:ext>
            </a:extLst>
          </p:cNvPr>
          <p:cNvSpPr>
            <a:spLocks noGrp="1"/>
          </p:cNvSpPr>
          <p:nvPr>
            <p:ph type="sldNum" sz="quarter" idx="10"/>
          </p:nvPr>
        </p:nvSpPr>
        <p:spPr>
          <a:xfrm>
            <a:off x="9114367" y="6503542"/>
            <a:ext cx="759098" cy="192533"/>
          </a:xfrm>
        </p:spPr>
        <p:txBody>
          <a:bodyPr/>
          <a:lstStyle/>
          <a:p>
            <a:fld id="{DA51ABFB-BB0E-4524-953D-7673489020F8}" type="slidenum">
              <a:rPr lang="en-US" smtClean="0"/>
              <a:t>39</a:t>
            </a:fld>
            <a:endParaRPr lang="en-US"/>
          </a:p>
        </p:txBody>
      </p:sp>
    </p:spTree>
    <p:extLst>
      <p:ext uri="{BB962C8B-B14F-4D97-AF65-F5344CB8AC3E}">
        <p14:creationId xmlns:p14="http://schemas.microsoft.com/office/powerpoint/2010/main" val="29640474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7810-60A6-44C1-A145-3A25F25C37DF}"/>
              </a:ext>
            </a:extLst>
          </p:cNvPr>
          <p:cNvSpPr>
            <a:spLocks noGrp="1"/>
          </p:cNvSpPr>
          <p:nvPr>
            <p:ph type="title"/>
          </p:nvPr>
        </p:nvSpPr>
        <p:spPr/>
        <p:txBody>
          <a:bodyPr/>
          <a:lstStyle/>
          <a:p>
            <a:r>
              <a:rPr lang="en-US" sz="2400" dirty="0"/>
              <a:t>Tools you need</a:t>
            </a:r>
          </a:p>
        </p:txBody>
      </p:sp>
      <p:sp>
        <p:nvSpPr>
          <p:cNvPr id="3" name="Content Placeholder 2">
            <a:extLst>
              <a:ext uri="{FF2B5EF4-FFF2-40B4-BE49-F238E27FC236}">
                <a16:creationId xmlns:a16="http://schemas.microsoft.com/office/drawing/2014/main" id="{5259F8EB-64E5-4843-933D-DBD55681CAFB}"/>
              </a:ext>
            </a:extLst>
          </p:cNvPr>
          <p:cNvSpPr>
            <a:spLocks noGrp="1"/>
          </p:cNvSpPr>
          <p:nvPr>
            <p:ph idx="1"/>
          </p:nvPr>
        </p:nvSpPr>
        <p:spPr/>
        <p:txBody>
          <a:bodyPr>
            <a:normAutofit/>
          </a:bodyPr>
          <a:lstStyle/>
          <a:p>
            <a:pPr>
              <a:buFont typeface="Arial" panose="020B0604020202020204" pitchFamily="34" charset="0"/>
              <a:buChar char="•"/>
            </a:pPr>
            <a:endParaRPr lang="en-US" sz="1800" dirty="0"/>
          </a:p>
          <a:p>
            <a:pPr marL="285750" indent="-285750">
              <a:buFont typeface="Wingdings" panose="05000000000000000000" pitchFamily="2" charset="2"/>
              <a:buChar char="ü"/>
            </a:pPr>
            <a:r>
              <a:rPr lang="en-US" sz="1800" dirty="0"/>
              <a:t>Install Node.js and npm globally on your machine.</a:t>
            </a:r>
          </a:p>
          <a:p>
            <a:pPr marL="285750" indent="-285750">
              <a:buFont typeface="Wingdings" panose="05000000000000000000" pitchFamily="2" charset="2"/>
              <a:buChar char="ü"/>
            </a:pPr>
            <a:r>
              <a:rPr lang="en-US" sz="1800" dirty="0"/>
              <a:t>Visual Studio Code — as an IDE (you can use any).</a:t>
            </a:r>
          </a:p>
        </p:txBody>
      </p:sp>
      <p:sp>
        <p:nvSpPr>
          <p:cNvPr id="4" name="Slide Number Placeholder 3">
            <a:extLst>
              <a:ext uri="{FF2B5EF4-FFF2-40B4-BE49-F238E27FC236}">
                <a16:creationId xmlns:a16="http://schemas.microsoft.com/office/drawing/2014/main" id="{20BEC0B0-C71F-4AB5-AA9C-9B32ABD1B6A9}"/>
              </a:ext>
            </a:extLst>
          </p:cNvPr>
          <p:cNvSpPr>
            <a:spLocks noGrp="1"/>
          </p:cNvSpPr>
          <p:nvPr>
            <p:ph type="sldNum" sz="quarter" idx="10"/>
          </p:nvPr>
        </p:nvSpPr>
        <p:spPr/>
        <p:txBody>
          <a:bodyPr/>
          <a:lstStyle/>
          <a:p>
            <a:fld id="{DA51ABFB-BB0E-4524-953D-7673489020F8}" type="slidenum">
              <a:rPr lang="en-US" smtClean="0"/>
              <a:t>4</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325E7173-E94A-4FB1-AEB7-7639C83D34C3}"/>
                  </a:ext>
                </a:extLst>
              </p14:cNvPr>
              <p14:cNvContentPartPr/>
              <p14:nvPr/>
            </p14:nvContentPartPr>
            <p14:xfrm>
              <a:off x="806400" y="1581120"/>
              <a:ext cx="3029400" cy="520920"/>
            </p14:xfrm>
          </p:contentPart>
        </mc:Choice>
        <mc:Fallback>
          <p:pic>
            <p:nvPicPr>
              <p:cNvPr id="5" name="Ink 4">
                <a:extLst>
                  <a:ext uri="{FF2B5EF4-FFF2-40B4-BE49-F238E27FC236}">
                    <a16:creationId xmlns:a16="http://schemas.microsoft.com/office/drawing/2014/main" id="{325E7173-E94A-4FB1-AEB7-7639C83D34C3}"/>
                  </a:ext>
                </a:extLst>
              </p:cNvPr>
              <p:cNvPicPr/>
              <p:nvPr/>
            </p:nvPicPr>
            <p:blipFill>
              <a:blip r:embed="rId3"/>
              <a:stretch>
                <a:fillRect/>
              </a:stretch>
            </p:blipFill>
            <p:spPr>
              <a:xfrm>
                <a:off x="797040" y="1571760"/>
                <a:ext cx="3048120" cy="539640"/>
              </a:xfrm>
              <a:prstGeom prst="rect">
                <a:avLst/>
              </a:prstGeom>
            </p:spPr>
          </p:pic>
        </mc:Fallback>
      </mc:AlternateContent>
    </p:spTree>
    <p:extLst>
      <p:ext uri="{BB962C8B-B14F-4D97-AF65-F5344CB8AC3E}">
        <p14:creationId xmlns:p14="http://schemas.microsoft.com/office/powerpoint/2010/main" val="31671174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AFA50-7370-4C6B-925E-D0394BA9DC31}"/>
              </a:ext>
            </a:extLst>
          </p:cNvPr>
          <p:cNvSpPr>
            <a:spLocks noGrp="1"/>
          </p:cNvSpPr>
          <p:nvPr>
            <p:ph idx="1"/>
          </p:nvPr>
        </p:nvSpPr>
        <p:spPr>
          <a:xfrm>
            <a:off x="605379" y="1000885"/>
            <a:ext cx="10970684" cy="5045075"/>
          </a:xfrm>
        </p:spPr>
        <p:txBody>
          <a:bodyPr/>
          <a:lstStyle/>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2800" dirty="0"/>
              <a:t>Test Your Understanding</a:t>
            </a:r>
          </a:p>
          <a:p>
            <a:endParaRPr lang="en-US" dirty="0"/>
          </a:p>
        </p:txBody>
      </p:sp>
      <p:sp>
        <p:nvSpPr>
          <p:cNvPr id="4" name="Slide Number Placeholder 3">
            <a:extLst>
              <a:ext uri="{FF2B5EF4-FFF2-40B4-BE49-F238E27FC236}">
                <a16:creationId xmlns:a16="http://schemas.microsoft.com/office/drawing/2014/main" id="{877DE92F-A05A-4740-B317-50D005611F0A}"/>
              </a:ext>
            </a:extLst>
          </p:cNvPr>
          <p:cNvSpPr>
            <a:spLocks noGrp="1"/>
          </p:cNvSpPr>
          <p:nvPr>
            <p:ph type="sldNum" sz="quarter" idx="10"/>
          </p:nvPr>
        </p:nvSpPr>
        <p:spPr>
          <a:xfrm>
            <a:off x="9114367" y="6503542"/>
            <a:ext cx="759098" cy="192533"/>
          </a:xfrm>
        </p:spPr>
        <p:txBody>
          <a:bodyPr/>
          <a:lstStyle/>
          <a:p>
            <a:fld id="{DA51ABFB-BB0E-4524-953D-7673489020F8}" type="slidenum">
              <a:rPr lang="en-US" smtClean="0"/>
              <a:t>40</a:t>
            </a:fld>
            <a:endParaRPr lang="en-US"/>
          </a:p>
        </p:txBody>
      </p:sp>
    </p:spTree>
    <p:extLst>
      <p:ext uri="{BB962C8B-B14F-4D97-AF65-F5344CB8AC3E}">
        <p14:creationId xmlns:p14="http://schemas.microsoft.com/office/powerpoint/2010/main" val="403805798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dirty="0"/>
              <a:t>ReactJS covers _________</a:t>
            </a:r>
          </a:p>
          <a:p>
            <a:endParaRPr lang="en-US" sz="2400" dirty="0"/>
          </a:p>
          <a:p>
            <a:pPr>
              <a:buAutoNum type="alphaUcPeriod"/>
            </a:pPr>
            <a:r>
              <a:rPr lang="en-US" sz="2400" dirty="0"/>
              <a:t>User Interface layer in an application</a:t>
            </a:r>
          </a:p>
          <a:p>
            <a:pPr>
              <a:buAutoNum type="alphaUcPeriod"/>
            </a:pPr>
            <a:r>
              <a:rPr lang="en-US" sz="2400" dirty="0"/>
              <a:t>Data layer in an application</a:t>
            </a:r>
          </a:p>
          <a:p>
            <a:pPr>
              <a:buAutoNum type="alphaUcPeriod"/>
            </a:pPr>
            <a:r>
              <a:rPr lang="en-US" sz="2400" dirty="0"/>
              <a:t>Both </a:t>
            </a:r>
          </a:p>
          <a:p>
            <a:pPr>
              <a:buAutoNum type="alphaUcPeriod"/>
            </a:pPr>
            <a:r>
              <a:rPr lang="en-US" sz="2400" dirty="0"/>
              <a:t>None of above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41</a:t>
            </a:fld>
            <a:endParaRPr lang="en-US" dirty="0"/>
          </a:p>
        </p:txBody>
      </p:sp>
    </p:spTree>
    <p:extLst>
      <p:ext uri="{BB962C8B-B14F-4D97-AF65-F5344CB8AC3E}">
        <p14:creationId xmlns:p14="http://schemas.microsoft.com/office/powerpoint/2010/main" val="1527825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a:t>React.JS </a:t>
            </a:r>
            <a:r>
              <a:rPr lang="en-US" sz="2400" b="1" dirty="0"/>
              <a:t>focuses on which of the following part when considering MVC?</a:t>
            </a:r>
          </a:p>
          <a:p>
            <a:endParaRPr lang="en-US" sz="2400" dirty="0"/>
          </a:p>
          <a:p>
            <a:pPr>
              <a:buAutoNum type="alphaUcPeriod"/>
            </a:pPr>
            <a:r>
              <a:rPr lang="en-US" sz="2400" dirty="0"/>
              <a:t>V</a:t>
            </a:r>
          </a:p>
          <a:p>
            <a:pPr>
              <a:buAutoNum type="alphaUcPeriod"/>
            </a:pPr>
            <a:r>
              <a:rPr lang="en-US" sz="2400" dirty="0"/>
              <a:t>M </a:t>
            </a:r>
          </a:p>
          <a:p>
            <a:pPr>
              <a:buAutoNum type="alphaUcPeriod"/>
            </a:pPr>
            <a:r>
              <a:rPr lang="en-US" sz="2400" dirty="0"/>
              <a:t>C</a:t>
            </a:r>
          </a:p>
          <a:p>
            <a:pPr>
              <a:buAutoNum type="alphaUcPeriod"/>
            </a:pPr>
            <a:r>
              <a:rPr lang="en-US" sz="2400" dirty="0"/>
              <a:t>None of these.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42</a:t>
            </a:fld>
            <a:endParaRPr lang="en-US" dirty="0"/>
          </a:p>
        </p:txBody>
      </p:sp>
    </p:spTree>
    <p:extLst>
      <p:ext uri="{BB962C8B-B14F-4D97-AF65-F5344CB8AC3E}">
        <p14:creationId xmlns:p14="http://schemas.microsoft.com/office/powerpoint/2010/main" val="302761730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dirty="0"/>
              <a:t> ReactJS uses _____ to increase performance</a:t>
            </a:r>
          </a:p>
          <a:p>
            <a:endParaRPr lang="en-US" sz="2400" dirty="0"/>
          </a:p>
          <a:p>
            <a:pPr>
              <a:buAutoNum type="alphaUcPeriod"/>
            </a:pPr>
            <a:r>
              <a:rPr lang="en-US" sz="2400"/>
              <a:t>Original DOM </a:t>
            </a:r>
            <a:endParaRPr lang="en-US" sz="2400" dirty="0"/>
          </a:p>
          <a:p>
            <a:pPr>
              <a:buAutoNum type="alphaUcPeriod"/>
            </a:pPr>
            <a:r>
              <a:rPr lang="en-US" sz="2400" dirty="0"/>
              <a:t>Virtual DOM</a:t>
            </a:r>
          </a:p>
          <a:p>
            <a:pPr>
              <a:buAutoNum type="alphaUcPeriod"/>
            </a:pPr>
            <a:r>
              <a:rPr lang="en-US" sz="2400" dirty="0"/>
              <a:t>Both </a:t>
            </a:r>
          </a:p>
          <a:p>
            <a:pPr>
              <a:buAutoNum type="alphaUcPeriod"/>
            </a:pPr>
            <a:r>
              <a:rPr lang="en-US" sz="2400" dirty="0"/>
              <a:t>None of these.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43</a:t>
            </a:fld>
            <a:endParaRPr lang="en-US" dirty="0"/>
          </a:p>
        </p:txBody>
      </p:sp>
    </p:spTree>
    <p:extLst>
      <p:ext uri="{BB962C8B-B14F-4D97-AF65-F5344CB8AC3E}">
        <p14:creationId xmlns:p14="http://schemas.microsoft.com/office/powerpoint/2010/main" val="3291154760"/>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dirty="0"/>
              <a:t> What function can be used to change the state of a React component ?</a:t>
            </a:r>
          </a:p>
          <a:p>
            <a:endParaRPr lang="en-US" sz="2400" dirty="0"/>
          </a:p>
          <a:p>
            <a:pPr>
              <a:buAutoNum type="alphaUcPeriod"/>
            </a:pPr>
            <a:r>
              <a:rPr lang="en-US" sz="2400" dirty="0"/>
              <a:t>this.changeState</a:t>
            </a:r>
          </a:p>
          <a:p>
            <a:pPr>
              <a:buAutoNum type="alphaUcPeriod"/>
            </a:pPr>
            <a:r>
              <a:rPr lang="en-US" sz="2400" dirty="0"/>
              <a:t>this.setState</a:t>
            </a:r>
          </a:p>
          <a:p>
            <a:pPr>
              <a:buAutoNum type="alphaUcPeriod"/>
            </a:pPr>
            <a:r>
              <a:rPr lang="en-US" sz="2400" dirty="0"/>
              <a:t>this.State = {} </a:t>
            </a:r>
          </a:p>
          <a:p>
            <a:pPr>
              <a:buAutoNum type="alphaUcPeriod"/>
            </a:pPr>
            <a:r>
              <a:rPr lang="en-US" sz="2400" dirty="0"/>
              <a:t>None of these.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44</a:t>
            </a:fld>
            <a:endParaRPr lang="en-US" dirty="0"/>
          </a:p>
        </p:txBody>
      </p:sp>
    </p:spTree>
    <p:extLst>
      <p:ext uri="{BB962C8B-B14F-4D97-AF65-F5344CB8AC3E}">
        <p14:creationId xmlns:p14="http://schemas.microsoft.com/office/powerpoint/2010/main" val="418121081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dirty="0"/>
              <a:t> Which is a root component in React ?</a:t>
            </a:r>
          </a:p>
          <a:p>
            <a:endParaRPr lang="en-US" sz="2400" dirty="0"/>
          </a:p>
          <a:p>
            <a:pPr>
              <a:buAutoNum type="alphaUcPeriod"/>
            </a:pPr>
            <a:r>
              <a:rPr lang="en-US" sz="2400" dirty="0"/>
              <a:t>Content</a:t>
            </a:r>
          </a:p>
          <a:p>
            <a:pPr>
              <a:buAutoNum type="alphaUcPeriod"/>
            </a:pPr>
            <a:r>
              <a:rPr lang="en-US" sz="2400" dirty="0"/>
              <a:t>Header</a:t>
            </a:r>
          </a:p>
          <a:p>
            <a:pPr>
              <a:buAutoNum type="alphaUcPeriod"/>
            </a:pPr>
            <a:r>
              <a:rPr lang="en-US" sz="2400" dirty="0"/>
              <a:t>App</a:t>
            </a:r>
          </a:p>
          <a:p>
            <a:pPr>
              <a:buAutoNum type="alphaUcPeriod"/>
            </a:pPr>
            <a:r>
              <a:rPr lang="en-US" sz="2400" dirty="0"/>
              <a:t>None of these.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45</a:t>
            </a:fld>
            <a:endParaRPr lang="en-US" dirty="0"/>
          </a:p>
        </p:txBody>
      </p:sp>
    </p:spTree>
    <p:extLst>
      <p:ext uri="{BB962C8B-B14F-4D97-AF65-F5344CB8AC3E}">
        <p14:creationId xmlns:p14="http://schemas.microsoft.com/office/powerpoint/2010/main" val="3512308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E33D62-D8AF-4136-8936-F50AA98592BE}"/>
              </a:ext>
            </a:extLst>
          </p:cNvPr>
          <p:cNvSpPr>
            <a:spLocks noGrp="1"/>
          </p:cNvSpPr>
          <p:nvPr>
            <p:ph idx="1"/>
          </p:nvPr>
        </p:nvSpPr>
        <p:spPr/>
        <p:txBody>
          <a:bodyPr/>
          <a:lstStyle/>
          <a:p>
            <a:r>
              <a:rPr lang="en-US" sz="2400" b="1" dirty="0"/>
              <a:t> React Js is developed by _____________</a:t>
            </a:r>
          </a:p>
          <a:p>
            <a:endParaRPr lang="en-US" sz="2400" b="1" dirty="0"/>
          </a:p>
          <a:p>
            <a:pPr>
              <a:buAutoNum type="alphaUcPeriod"/>
            </a:pPr>
            <a:r>
              <a:rPr lang="en-US" sz="2400" dirty="0"/>
              <a:t>Google</a:t>
            </a:r>
          </a:p>
          <a:p>
            <a:pPr>
              <a:buAutoNum type="alphaUcPeriod"/>
            </a:pPr>
            <a:r>
              <a:rPr lang="en-US" sz="2400" dirty="0"/>
              <a:t>Microsoft</a:t>
            </a:r>
          </a:p>
          <a:p>
            <a:pPr>
              <a:buAutoNum type="alphaUcPeriod"/>
            </a:pPr>
            <a:r>
              <a:rPr lang="en-US" sz="2400" dirty="0"/>
              <a:t>Facebook</a:t>
            </a:r>
          </a:p>
          <a:p>
            <a:pPr>
              <a:buAutoNum type="alphaUcPeriod"/>
            </a:pPr>
            <a:r>
              <a:rPr lang="en-US" sz="2400" dirty="0"/>
              <a:t>None of these.</a:t>
            </a:r>
          </a:p>
        </p:txBody>
      </p:sp>
      <p:sp>
        <p:nvSpPr>
          <p:cNvPr id="4" name="Slide Number Placeholder 3">
            <a:extLst>
              <a:ext uri="{FF2B5EF4-FFF2-40B4-BE49-F238E27FC236}">
                <a16:creationId xmlns:a16="http://schemas.microsoft.com/office/drawing/2014/main" id="{CB145C68-A822-46F7-B3AA-738B4241D1A0}"/>
              </a:ext>
            </a:extLst>
          </p:cNvPr>
          <p:cNvSpPr>
            <a:spLocks noGrp="1"/>
          </p:cNvSpPr>
          <p:nvPr>
            <p:ph type="sldNum" sz="quarter" idx="10"/>
          </p:nvPr>
        </p:nvSpPr>
        <p:spPr>
          <a:xfrm>
            <a:off x="9114366" y="6523348"/>
            <a:ext cx="755497" cy="97312"/>
          </a:xfrm>
        </p:spPr>
        <p:txBody>
          <a:bodyPr/>
          <a:lstStyle/>
          <a:p>
            <a:fld id="{DA51ABFB-BB0E-4524-953D-7673489020F8}" type="slidenum">
              <a:rPr lang="en-US" smtClean="0"/>
              <a:t>46</a:t>
            </a:fld>
            <a:endParaRPr lang="en-US" dirty="0"/>
          </a:p>
        </p:txBody>
      </p:sp>
    </p:spTree>
    <p:extLst>
      <p:ext uri="{BB962C8B-B14F-4D97-AF65-F5344CB8AC3E}">
        <p14:creationId xmlns:p14="http://schemas.microsoft.com/office/powerpoint/2010/main" val="247371196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2077-01E6-4517-9AC8-8905774CFE53}"/>
              </a:ext>
            </a:extLst>
          </p:cNvPr>
          <p:cNvSpPr>
            <a:spLocks noGrp="1"/>
          </p:cNvSpPr>
          <p:nvPr>
            <p:ph type="title"/>
          </p:nvPr>
        </p:nvSpPr>
        <p:spPr/>
        <p:txBody>
          <a:bodyPr/>
          <a:lstStyle/>
          <a:p>
            <a:r>
              <a:rPr lang="en-US" sz="2400" dirty="0"/>
              <a:t>Any Questions ?</a:t>
            </a:r>
          </a:p>
        </p:txBody>
      </p:sp>
      <p:pic>
        <p:nvPicPr>
          <p:cNvPr id="4" name="Content Placeholder 3">
            <a:extLst>
              <a:ext uri="{FF2B5EF4-FFF2-40B4-BE49-F238E27FC236}">
                <a16:creationId xmlns:a16="http://schemas.microsoft.com/office/drawing/2014/main" id="{6D374267-F06E-407E-AB5C-C868C740EC87}"/>
              </a:ext>
            </a:extLst>
          </p:cNvPr>
          <p:cNvPicPr>
            <a:picLocks noGrp="1" noChangeAspect="1"/>
          </p:cNvPicPr>
          <p:nvPr>
            <p:ph idx="1"/>
          </p:nvPr>
        </p:nvPicPr>
        <p:blipFill>
          <a:blip r:embed="rId2"/>
          <a:stretch>
            <a:fillRect/>
          </a:stretch>
        </p:blipFill>
        <p:spPr>
          <a:xfrm>
            <a:off x="3373120" y="2692400"/>
            <a:ext cx="3291999" cy="2185987"/>
          </a:xfrm>
          <a:prstGeom prst="rect">
            <a:avLst/>
          </a:prstGeom>
        </p:spPr>
      </p:pic>
      <p:sp>
        <p:nvSpPr>
          <p:cNvPr id="5" name="Slide Number Placeholder 4">
            <a:extLst>
              <a:ext uri="{FF2B5EF4-FFF2-40B4-BE49-F238E27FC236}">
                <a16:creationId xmlns:a16="http://schemas.microsoft.com/office/drawing/2014/main" id="{B22C4FC0-353C-46EC-A001-88767EAA31DD}"/>
              </a:ext>
            </a:extLst>
          </p:cNvPr>
          <p:cNvSpPr>
            <a:spLocks noGrp="1"/>
          </p:cNvSpPr>
          <p:nvPr>
            <p:ph type="sldNum" sz="quarter" idx="10"/>
          </p:nvPr>
        </p:nvSpPr>
        <p:spPr>
          <a:xfrm>
            <a:off x="9114366" y="6544637"/>
            <a:ext cx="974855" cy="151437"/>
          </a:xfrm>
        </p:spPr>
        <p:txBody>
          <a:bodyPr/>
          <a:lstStyle/>
          <a:p>
            <a:fld id="{DA51ABFB-BB0E-4524-953D-7673489020F8}" type="slidenum">
              <a:rPr lang="en-US" smtClean="0"/>
              <a:t>47</a:t>
            </a:fld>
            <a:endParaRPr lang="en-US" dirty="0"/>
          </a:p>
        </p:txBody>
      </p:sp>
    </p:spTree>
    <p:extLst>
      <p:ext uri="{BB962C8B-B14F-4D97-AF65-F5344CB8AC3E}">
        <p14:creationId xmlns:p14="http://schemas.microsoft.com/office/powerpoint/2010/main" val="19888918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F7810-60A6-44C1-A145-3A25F25C37DF}"/>
              </a:ext>
            </a:extLst>
          </p:cNvPr>
          <p:cNvSpPr>
            <a:spLocks noGrp="1"/>
          </p:cNvSpPr>
          <p:nvPr>
            <p:ph type="title"/>
          </p:nvPr>
        </p:nvSpPr>
        <p:spPr/>
        <p:txBody>
          <a:bodyPr/>
          <a:lstStyle/>
          <a:p>
            <a:r>
              <a:rPr lang="en-US" sz="2400" dirty="0"/>
              <a:t>Prerequisites</a:t>
            </a:r>
          </a:p>
        </p:txBody>
      </p:sp>
      <p:sp>
        <p:nvSpPr>
          <p:cNvPr id="3" name="Content Placeholder 2">
            <a:extLst>
              <a:ext uri="{FF2B5EF4-FFF2-40B4-BE49-F238E27FC236}">
                <a16:creationId xmlns:a16="http://schemas.microsoft.com/office/drawing/2014/main" id="{5259F8EB-64E5-4843-933D-DBD55681CAFB}"/>
              </a:ext>
            </a:extLst>
          </p:cNvPr>
          <p:cNvSpPr>
            <a:spLocks noGrp="1"/>
          </p:cNvSpPr>
          <p:nvPr>
            <p:ph idx="1"/>
          </p:nvPr>
        </p:nvSpPr>
        <p:spPr/>
        <p:txBody>
          <a:bodyPr>
            <a:normAutofit/>
          </a:bodyPr>
          <a:lstStyle/>
          <a:p>
            <a:pPr>
              <a:buFont typeface="Arial" panose="020B0604020202020204" pitchFamily="34" charset="0"/>
              <a:buChar char="•"/>
            </a:pPr>
            <a:endParaRPr lang="en-US" sz="1800" dirty="0"/>
          </a:p>
          <a:p>
            <a:pPr>
              <a:buFont typeface="Wingdings" panose="05000000000000000000" pitchFamily="2" charset="2"/>
              <a:buChar char="ü"/>
            </a:pPr>
            <a:r>
              <a:rPr lang="en-US" sz="1800" dirty="0"/>
              <a:t>HTML,CSS and Java Script</a:t>
            </a:r>
          </a:p>
          <a:p>
            <a:pPr>
              <a:buFont typeface="Wingdings" panose="05000000000000000000" pitchFamily="2" charset="2"/>
              <a:buChar char="ü"/>
            </a:pPr>
            <a:r>
              <a:rPr lang="en-US" sz="1800" dirty="0"/>
              <a:t>ES6 Syntax, Arrow functions,const etc..</a:t>
            </a:r>
          </a:p>
        </p:txBody>
      </p:sp>
      <p:sp>
        <p:nvSpPr>
          <p:cNvPr id="4" name="Slide Number Placeholder 3">
            <a:extLst>
              <a:ext uri="{FF2B5EF4-FFF2-40B4-BE49-F238E27FC236}">
                <a16:creationId xmlns:a16="http://schemas.microsoft.com/office/drawing/2014/main" id="{20BEC0B0-C71F-4AB5-AA9C-9B32ABD1B6A9}"/>
              </a:ext>
            </a:extLst>
          </p:cNvPr>
          <p:cNvSpPr>
            <a:spLocks noGrp="1"/>
          </p:cNvSpPr>
          <p:nvPr>
            <p:ph type="sldNum" sz="quarter" idx="10"/>
          </p:nvPr>
        </p:nvSpPr>
        <p:spPr/>
        <p:txBody>
          <a:bodyPr/>
          <a:lstStyle/>
          <a:p>
            <a:fld id="{DA51ABFB-BB0E-4524-953D-7673489020F8}" type="slidenum">
              <a:rPr lang="en-US" smtClean="0"/>
              <a:t>5</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0B4A26FB-0C7B-4E60-B1FF-93796D8548E6}"/>
                  </a:ext>
                </a:extLst>
              </p14:cNvPr>
              <p14:cNvContentPartPr/>
              <p14:nvPr/>
            </p14:nvContentPartPr>
            <p14:xfrm>
              <a:off x="863640" y="1568520"/>
              <a:ext cx="4324680" cy="508320"/>
            </p14:xfrm>
          </p:contentPart>
        </mc:Choice>
        <mc:Fallback>
          <p:pic>
            <p:nvPicPr>
              <p:cNvPr id="5" name="Ink 4">
                <a:extLst>
                  <a:ext uri="{FF2B5EF4-FFF2-40B4-BE49-F238E27FC236}">
                    <a16:creationId xmlns:a16="http://schemas.microsoft.com/office/drawing/2014/main" id="{0B4A26FB-0C7B-4E60-B1FF-93796D8548E6}"/>
                  </a:ext>
                </a:extLst>
              </p:cNvPr>
              <p:cNvPicPr/>
              <p:nvPr/>
            </p:nvPicPr>
            <p:blipFill>
              <a:blip r:embed="rId3"/>
              <a:stretch>
                <a:fillRect/>
              </a:stretch>
            </p:blipFill>
            <p:spPr>
              <a:xfrm>
                <a:off x="854280" y="1559160"/>
                <a:ext cx="4343400" cy="527040"/>
              </a:xfrm>
              <a:prstGeom prst="rect">
                <a:avLst/>
              </a:prstGeom>
            </p:spPr>
          </p:pic>
        </mc:Fallback>
      </mc:AlternateContent>
    </p:spTree>
    <p:extLst>
      <p:ext uri="{BB962C8B-B14F-4D97-AF65-F5344CB8AC3E}">
        <p14:creationId xmlns:p14="http://schemas.microsoft.com/office/powerpoint/2010/main" val="426080602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C651A7-E339-4B11-8F10-3B02886C7107}"/>
              </a:ext>
            </a:extLst>
          </p:cNvPr>
          <p:cNvSpPr>
            <a:spLocks noGrp="1"/>
          </p:cNvSpPr>
          <p:nvPr>
            <p:ph idx="1"/>
          </p:nvPr>
        </p:nvSpPr>
        <p:spPr/>
        <p:txBody>
          <a:bodyPr/>
          <a:lstStyle/>
          <a:p>
            <a:pPr algn="ctr"/>
            <a:endParaRPr lang="en-US" sz="2400" dirty="0"/>
          </a:p>
          <a:p>
            <a:pPr algn="ctr"/>
            <a:endParaRPr lang="en-US" sz="2400" dirty="0"/>
          </a:p>
          <a:p>
            <a:pPr algn="ctr"/>
            <a:endParaRPr lang="en-US" sz="2400" dirty="0"/>
          </a:p>
          <a:p>
            <a:pPr algn="ctr"/>
            <a:endParaRPr lang="en-US" sz="2400" dirty="0"/>
          </a:p>
          <a:p>
            <a:pPr algn="ctr"/>
            <a:r>
              <a:rPr lang="en-US" sz="2400" b="1" dirty="0"/>
              <a:t>What is and Why React ?</a:t>
            </a:r>
          </a:p>
        </p:txBody>
      </p:sp>
      <p:sp>
        <p:nvSpPr>
          <p:cNvPr id="4" name="Slide Number Placeholder 3">
            <a:extLst>
              <a:ext uri="{FF2B5EF4-FFF2-40B4-BE49-F238E27FC236}">
                <a16:creationId xmlns:a16="http://schemas.microsoft.com/office/drawing/2014/main" id="{59788560-C14F-4272-A16C-2D7640926ADF}"/>
              </a:ext>
            </a:extLst>
          </p:cNvPr>
          <p:cNvSpPr>
            <a:spLocks noGrp="1"/>
          </p:cNvSpPr>
          <p:nvPr>
            <p:ph type="sldNum" sz="quarter" idx="10"/>
          </p:nvPr>
        </p:nvSpPr>
        <p:spPr/>
        <p:txBody>
          <a:bodyPr/>
          <a:lstStyle/>
          <a:p>
            <a:fld id="{DA51ABFB-BB0E-4524-953D-7673489020F8}" type="slidenum">
              <a:rPr lang="en-US" smtClean="0"/>
              <a:t>6</a:t>
            </a:fld>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87A55A5-FA8D-4243-B195-9720989E3F22}"/>
                  </a:ext>
                </a:extLst>
              </p14:cNvPr>
              <p14:cNvContentPartPr/>
              <p14:nvPr/>
            </p14:nvContentPartPr>
            <p14:xfrm>
              <a:off x="4356000" y="3079800"/>
              <a:ext cx="3664440" cy="267120"/>
            </p14:xfrm>
          </p:contentPart>
        </mc:Choice>
        <mc:Fallback>
          <p:pic>
            <p:nvPicPr>
              <p:cNvPr id="2" name="Ink 1">
                <a:extLst>
                  <a:ext uri="{FF2B5EF4-FFF2-40B4-BE49-F238E27FC236}">
                    <a16:creationId xmlns:a16="http://schemas.microsoft.com/office/drawing/2014/main" id="{687A55A5-FA8D-4243-B195-9720989E3F22}"/>
                  </a:ext>
                </a:extLst>
              </p:cNvPr>
              <p:cNvPicPr/>
              <p:nvPr/>
            </p:nvPicPr>
            <p:blipFill>
              <a:blip r:embed="rId3"/>
              <a:stretch>
                <a:fillRect/>
              </a:stretch>
            </p:blipFill>
            <p:spPr>
              <a:xfrm>
                <a:off x="4346640" y="3070440"/>
                <a:ext cx="3683160" cy="285840"/>
              </a:xfrm>
              <a:prstGeom prst="rect">
                <a:avLst/>
              </a:prstGeom>
            </p:spPr>
          </p:pic>
        </mc:Fallback>
      </mc:AlternateContent>
    </p:spTree>
    <p:extLst>
      <p:ext uri="{BB962C8B-B14F-4D97-AF65-F5344CB8AC3E}">
        <p14:creationId xmlns:p14="http://schemas.microsoft.com/office/powerpoint/2010/main" val="357049205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3E30-0193-4D47-99ED-99702E0C7F99}"/>
              </a:ext>
            </a:extLst>
          </p:cNvPr>
          <p:cNvSpPr>
            <a:spLocks noGrp="1"/>
          </p:cNvSpPr>
          <p:nvPr>
            <p:ph type="title"/>
          </p:nvPr>
        </p:nvSpPr>
        <p:spPr/>
        <p:txBody>
          <a:bodyPr>
            <a:normAutofit/>
          </a:bodyPr>
          <a:lstStyle/>
          <a:p>
            <a:r>
              <a:rPr lang="en-US" sz="2400" dirty="0"/>
              <a:t>What is a </a:t>
            </a:r>
            <a:r>
              <a:rPr lang="en-US" sz="2400" b="1" dirty="0"/>
              <a:t>react js</a:t>
            </a:r>
            <a:r>
              <a:rPr lang="en-US" sz="2400" dirty="0"/>
              <a:t> ?</a:t>
            </a:r>
          </a:p>
        </p:txBody>
      </p:sp>
      <p:graphicFrame>
        <p:nvGraphicFramePr>
          <p:cNvPr id="5" name="Content Placeholder 2">
            <a:extLst>
              <a:ext uri="{FF2B5EF4-FFF2-40B4-BE49-F238E27FC236}">
                <a16:creationId xmlns:a16="http://schemas.microsoft.com/office/drawing/2014/main" id="{2F7ADEF7-287F-43AA-82E7-02540331D385}"/>
              </a:ext>
            </a:extLst>
          </p:cNvPr>
          <p:cNvGraphicFramePr>
            <a:graphicFrameLocks noGrp="1"/>
          </p:cNvGraphicFramePr>
          <p:nvPr>
            <p:ph idx="1"/>
            <p:extLst>
              <p:ext uri="{D42A27DB-BD31-4B8C-83A1-F6EECF244321}">
                <p14:modId xmlns:p14="http://schemas.microsoft.com/office/powerpoint/2010/main" val="2613426645"/>
              </p:ext>
            </p:extLst>
          </p:nvPr>
        </p:nvGraphicFramePr>
        <p:xfrm>
          <a:off x="609600" y="990600"/>
          <a:ext cx="10971213" cy="5045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553E30B-8331-433C-94FE-FAE496253997}"/>
              </a:ext>
            </a:extLst>
          </p:cNvPr>
          <p:cNvSpPr>
            <a:spLocks noGrp="1"/>
          </p:cNvSpPr>
          <p:nvPr>
            <p:ph type="sldNum" sz="quarter" idx="10"/>
          </p:nvPr>
        </p:nvSpPr>
        <p:spPr/>
        <p:txBody>
          <a:bodyPr/>
          <a:lstStyle/>
          <a:p>
            <a:fld id="{DA51ABFB-BB0E-4524-953D-7673489020F8}" type="slidenum">
              <a:rPr lang="en-US" smtClean="0"/>
              <a:t>7</a:t>
            </a:fld>
            <a:endParaRPr lang="en-US"/>
          </a:p>
        </p:txBody>
      </p:sp>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3C77C9F2-23C6-4313-B347-C3D503875133}"/>
                  </a:ext>
                </a:extLst>
              </p14:cNvPr>
              <p14:cNvContentPartPr/>
              <p14:nvPr/>
            </p14:nvContentPartPr>
            <p14:xfrm>
              <a:off x="1219320" y="3664080"/>
              <a:ext cx="9468000" cy="565200"/>
            </p14:xfrm>
          </p:contentPart>
        </mc:Choice>
        <mc:Fallback>
          <p:pic>
            <p:nvPicPr>
              <p:cNvPr id="3" name="Ink 2">
                <a:extLst>
                  <a:ext uri="{FF2B5EF4-FFF2-40B4-BE49-F238E27FC236}">
                    <a16:creationId xmlns:a16="http://schemas.microsoft.com/office/drawing/2014/main" id="{3C77C9F2-23C6-4313-B347-C3D503875133}"/>
                  </a:ext>
                </a:extLst>
              </p:cNvPr>
              <p:cNvPicPr/>
              <p:nvPr/>
            </p:nvPicPr>
            <p:blipFill>
              <a:blip r:embed="rId8"/>
              <a:stretch>
                <a:fillRect/>
              </a:stretch>
            </p:blipFill>
            <p:spPr>
              <a:xfrm>
                <a:off x="1209960" y="3654720"/>
                <a:ext cx="9486720" cy="583920"/>
              </a:xfrm>
              <a:prstGeom prst="rect">
                <a:avLst/>
              </a:prstGeom>
            </p:spPr>
          </p:pic>
        </mc:Fallback>
      </mc:AlternateContent>
    </p:spTree>
    <p:extLst>
      <p:ext uri="{BB962C8B-B14F-4D97-AF65-F5344CB8AC3E}">
        <p14:creationId xmlns:p14="http://schemas.microsoft.com/office/powerpoint/2010/main" val="3544260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BBECB-BDDB-4CF9-8CF1-ED50313181A3}"/>
              </a:ext>
            </a:extLst>
          </p:cNvPr>
          <p:cNvSpPr>
            <a:spLocks noGrp="1"/>
          </p:cNvSpPr>
          <p:nvPr>
            <p:ph type="title"/>
          </p:nvPr>
        </p:nvSpPr>
        <p:spPr/>
        <p:txBody>
          <a:bodyPr/>
          <a:lstStyle/>
          <a:p>
            <a:r>
              <a:rPr lang="en-US" sz="2400" dirty="0"/>
              <a:t>What is React ?</a:t>
            </a:r>
          </a:p>
        </p:txBody>
      </p:sp>
      <p:sp>
        <p:nvSpPr>
          <p:cNvPr id="3" name="Content Placeholder 2">
            <a:extLst>
              <a:ext uri="{FF2B5EF4-FFF2-40B4-BE49-F238E27FC236}">
                <a16:creationId xmlns:a16="http://schemas.microsoft.com/office/drawing/2014/main" id="{B85D9917-D4F5-4B8B-86FE-D5D2E96C6E1F}"/>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Open-source library for building user interfaces </a:t>
            </a:r>
          </a:p>
          <a:p>
            <a:pPr algn="just">
              <a:lnSpc>
                <a:spcPct val="150000"/>
              </a:lnSpc>
              <a:buFont typeface="Wingdings" panose="05000000000000000000" pitchFamily="2" charset="2"/>
              <a:buChar char="ü"/>
            </a:pPr>
            <a:r>
              <a:rPr lang="en-US" sz="1800" dirty="0"/>
              <a:t>Not a framework-unlike Angular</a:t>
            </a:r>
          </a:p>
          <a:p>
            <a:pPr algn="just">
              <a:lnSpc>
                <a:spcPct val="150000"/>
              </a:lnSpc>
              <a:buFont typeface="Wingdings" panose="05000000000000000000" pitchFamily="2" charset="2"/>
              <a:buChar char="ü"/>
            </a:pPr>
            <a:r>
              <a:rPr lang="en-US" sz="1800" dirty="0"/>
              <a:t>Focus on UI</a:t>
            </a:r>
          </a:p>
          <a:p>
            <a:pPr algn="just">
              <a:lnSpc>
                <a:spcPct val="150000"/>
              </a:lnSpc>
              <a:buFont typeface="Wingdings" panose="05000000000000000000" pitchFamily="2" charset="2"/>
              <a:buChar char="ü"/>
            </a:pPr>
            <a:r>
              <a:rPr lang="en-US" sz="1800" dirty="0"/>
              <a:t>React is the view layer of an MVC application (Model View Controller)</a:t>
            </a:r>
          </a:p>
          <a:p>
            <a:pPr algn="just">
              <a:lnSpc>
                <a:spcPct val="150000"/>
              </a:lnSpc>
              <a:buFont typeface="Wingdings" panose="05000000000000000000" pitchFamily="2" charset="2"/>
              <a:buChar char="ü"/>
            </a:pPr>
            <a:r>
              <a:rPr lang="en-US" sz="1800" dirty="0"/>
              <a:t>Rich ecosystem.</a:t>
            </a:r>
          </a:p>
        </p:txBody>
      </p:sp>
      <p:sp>
        <p:nvSpPr>
          <p:cNvPr id="4" name="Slide Number Placeholder 3">
            <a:extLst>
              <a:ext uri="{FF2B5EF4-FFF2-40B4-BE49-F238E27FC236}">
                <a16:creationId xmlns:a16="http://schemas.microsoft.com/office/drawing/2014/main" id="{F057C215-A207-4CB4-A8D7-F67B85E33539}"/>
              </a:ext>
            </a:extLst>
          </p:cNvPr>
          <p:cNvSpPr>
            <a:spLocks noGrp="1"/>
          </p:cNvSpPr>
          <p:nvPr>
            <p:ph type="sldNum" sz="quarter" idx="10"/>
          </p:nvPr>
        </p:nvSpPr>
        <p:spPr/>
        <p:txBody>
          <a:bodyPr/>
          <a:lstStyle/>
          <a:p>
            <a:fld id="{DA51ABFB-BB0E-4524-953D-7673489020F8}" type="slidenum">
              <a:rPr lang="en-US" smtClean="0"/>
              <a:t>8</a:t>
            </a:fld>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34BD4B3-79EF-4267-948D-715AF57F78CA}"/>
                  </a:ext>
                </a:extLst>
              </p14:cNvPr>
              <p14:cNvContentPartPr/>
              <p14:nvPr/>
            </p14:nvContentPartPr>
            <p14:xfrm>
              <a:off x="781200" y="1428840"/>
              <a:ext cx="4438800" cy="2108520"/>
            </p14:xfrm>
          </p:contentPart>
        </mc:Choice>
        <mc:Fallback>
          <p:pic>
            <p:nvPicPr>
              <p:cNvPr id="5" name="Ink 4">
                <a:extLst>
                  <a:ext uri="{FF2B5EF4-FFF2-40B4-BE49-F238E27FC236}">
                    <a16:creationId xmlns:a16="http://schemas.microsoft.com/office/drawing/2014/main" id="{934BD4B3-79EF-4267-948D-715AF57F78CA}"/>
                  </a:ext>
                </a:extLst>
              </p:cNvPr>
              <p:cNvPicPr/>
              <p:nvPr/>
            </p:nvPicPr>
            <p:blipFill>
              <a:blip r:embed="rId3"/>
              <a:stretch>
                <a:fillRect/>
              </a:stretch>
            </p:blipFill>
            <p:spPr>
              <a:xfrm>
                <a:off x="771840" y="1419480"/>
                <a:ext cx="4457520" cy="2127240"/>
              </a:xfrm>
              <a:prstGeom prst="rect">
                <a:avLst/>
              </a:prstGeom>
            </p:spPr>
          </p:pic>
        </mc:Fallback>
      </mc:AlternateContent>
    </p:spTree>
    <p:extLst>
      <p:ext uri="{BB962C8B-B14F-4D97-AF65-F5344CB8AC3E}">
        <p14:creationId xmlns:p14="http://schemas.microsoft.com/office/powerpoint/2010/main" val="280954809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00BB3-EBE4-41D7-92F7-5F2C19EE37C7}"/>
              </a:ext>
            </a:extLst>
          </p:cNvPr>
          <p:cNvSpPr>
            <a:spLocks noGrp="1"/>
          </p:cNvSpPr>
          <p:nvPr>
            <p:ph type="title"/>
          </p:nvPr>
        </p:nvSpPr>
        <p:spPr/>
        <p:txBody>
          <a:bodyPr/>
          <a:lstStyle/>
          <a:p>
            <a:r>
              <a:rPr lang="en-US" sz="2400" dirty="0"/>
              <a:t>Why learn React ?</a:t>
            </a:r>
          </a:p>
        </p:txBody>
      </p:sp>
      <p:sp>
        <p:nvSpPr>
          <p:cNvPr id="3" name="Content Placeholder 2">
            <a:extLst>
              <a:ext uri="{FF2B5EF4-FFF2-40B4-BE49-F238E27FC236}">
                <a16:creationId xmlns:a16="http://schemas.microsoft.com/office/drawing/2014/main" id="{9DF3BB75-4A3A-4F8B-87B1-C11952463816}"/>
              </a:ext>
            </a:extLst>
          </p:cNvPr>
          <p:cNvSpPr>
            <a:spLocks noGrp="1"/>
          </p:cNvSpPr>
          <p:nvPr>
            <p:ph idx="1"/>
          </p:nvPr>
        </p:nvSpPr>
        <p:spPr/>
        <p:txBody>
          <a:bodyPr/>
          <a:lstStyle/>
          <a:p>
            <a:pPr algn="just">
              <a:lnSpc>
                <a:spcPct val="150000"/>
              </a:lnSpc>
              <a:buFont typeface="Wingdings" panose="05000000000000000000" pitchFamily="2" charset="2"/>
              <a:buChar char="ü"/>
            </a:pPr>
            <a:r>
              <a:rPr lang="en-US" sz="1800" dirty="0"/>
              <a:t>Created and maintained by Facebook.</a:t>
            </a:r>
          </a:p>
          <a:p>
            <a:pPr algn="just">
              <a:lnSpc>
                <a:spcPct val="150000"/>
              </a:lnSpc>
              <a:buFont typeface="Wingdings" panose="05000000000000000000" pitchFamily="2" charset="2"/>
              <a:buChar char="ü"/>
            </a:pPr>
            <a:r>
              <a:rPr lang="en-US" sz="1800" dirty="0"/>
              <a:t>More thank 100k + stars on GitHub.</a:t>
            </a:r>
          </a:p>
          <a:p>
            <a:pPr algn="just">
              <a:lnSpc>
                <a:spcPct val="150000"/>
              </a:lnSpc>
              <a:buFont typeface="Wingdings" panose="05000000000000000000" pitchFamily="2" charset="2"/>
              <a:buChar char="ü"/>
            </a:pPr>
            <a:r>
              <a:rPr lang="en-US" sz="1800" dirty="0"/>
              <a:t>Huge community.</a:t>
            </a:r>
          </a:p>
          <a:p>
            <a:pPr algn="just">
              <a:lnSpc>
                <a:spcPct val="150000"/>
              </a:lnSpc>
              <a:buFont typeface="Wingdings" panose="05000000000000000000" pitchFamily="2" charset="2"/>
              <a:buChar char="ü"/>
            </a:pPr>
            <a:r>
              <a:rPr lang="en-US" sz="1800" dirty="0"/>
              <a:t>High Demand skillset.</a:t>
            </a:r>
          </a:p>
          <a:p>
            <a:pPr algn="just">
              <a:lnSpc>
                <a:spcPct val="150000"/>
              </a:lnSpc>
            </a:pPr>
            <a:endParaRPr lang="en-US" sz="1800" dirty="0"/>
          </a:p>
          <a:p>
            <a:endParaRPr lang="en-US" sz="1800" dirty="0"/>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CB402ECD-2B15-4D60-81A7-7A31C2E10160}"/>
              </a:ext>
            </a:extLst>
          </p:cNvPr>
          <p:cNvSpPr>
            <a:spLocks noGrp="1"/>
          </p:cNvSpPr>
          <p:nvPr>
            <p:ph type="sldNum" sz="quarter" idx="10"/>
          </p:nvPr>
        </p:nvSpPr>
        <p:spPr>
          <a:xfrm>
            <a:off x="9114367" y="6472719"/>
            <a:ext cx="759098" cy="223356"/>
          </a:xfrm>
        </p:spPr>
        <p:txBody>
          <a:bodyPr/>
          <a:lstStyle/>
          <a:p>
            <a:fld id="{DA51ABFB-BB0E-4524-953D-7673489020F8}" type="slidenum">
              <a:rPr lang="en-US" smtClean="0"/>
              <a:t>9</a:t>
            </a:fld>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A93322BE-8EA0-46B3-8D6B-9A137439CA6C}"/>
                  </a:ext>
                </a:extLst>
              </p14:cNvPr>
              <p14:cNvContentPartPr/>
              <p14:nvPr/>
            </p14:nvContentPartPr>
            <p14:xfrm>
              <a:off x="882720" y="1422360"/>
              <a:ext cx="3841920" cy="1568880"/>
            </p14:xfrm>
          </p:contentPart>
        </mc:Choice>
        <mc:Fallback>
          <p:pic>
            <p:nvPicPr>
              <p:cNvPr id="5" name="Ink 4">
                <a:extLst>
                  <a:ext uri="{FF2B5EF4-FFF2-40B4-BE49-F238E27FC236}">
                    <a16:creationId xmlns:a16="http://schemas.microsoft.com/office/drawing/2014/main" id="{A93322BE-8EA0-46B3-8D6B-9A137439CA6C}"/>
                  </a:ext>
                </a:extLst>
              </p:cNvPr>
              <p:cNvPicPr/>
              <p:nvPr/>
            </p:nvPicPr>
            <p:blipFill>
              <a:blip r:embed="rId3"/>
              <a:stretch>
                <a:fillRect/>
              </a:stretch>
            </p:blipFill>
            <p:spPr>
              <a:xfrm>
                <a:off x="873360" y="1413000"/>
                <a:ext cx="3860640" cy="1587600"/>
              </a:xfrm>
              <a:prstGeom prst="rect">
                <a:avLst/>
              </a:prstGeom>
            </p:spPr>
          </p:pic>
        </mc:Fallback>
      </mc:AlternateContent>
    </p:spTree>
    <p:extLst>
      <p:ext uri="{BB962C8B-B14F-4D97-AF65-F5344CB8AC3E}">
        <p14:creationId xmlns:p14="http://schemas.microsoft.com/office/powerpoint/2010/main" val="191404142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ptum Standard 2017">
  <a:themeElements>
    <a:clrScheme name="Custom 1">
      <a:dk1>
        <a:srgbClr val="55565A"/>
      </a:dk1>
      <a:lt1>
        <a:srgbClr val="FFFFFF"/>
      </a:lt1>
      <a:dk2>
        <a:srgbClr val="55565A"/>
      </a:dk2>
      <a:lt2>
        <a:srgbClr val="FFFFFF"/>
      </a:lt2>
      <a:accent1>
        <a:srgbClr val="E87722"/>
      </a:accent1>
      <a:accent2>
        <a:srgbClr val="F2AA00"/>
      </a:accent2>
      <a:accent3>
        <a:srgbClr val="63666A"/>
      </a:accent3>
      <a:accent4>
        <a:srgbClr val="888B8D"/>
      </a:accent4>
      <a:accent5>
        <a:srgbClr val="B1B3B3"/>
      </a:accent5>
      <a:accent6>
        <a:srgbClr val="D0D0CE"/>
      </a:accent6>
      <a:hlink>
        <a:srgbClr val="E87722"/>
      </a:hlink>
      <a:folHlink>
        <a:srgbClr val="63666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Standard - 2017 - 07.17.17.potx" id="{C39B315F-E85D-43A3-9328-CD1941EC451E}" vid="{41A285A3-CDD9-43C3-A1DE-8F1659166C2A}"/>
    </a:ext>
  </a:extLst>
</a:theme>
</file>

<file path=ppt/theme/theme3.xml><?xml version="1.0" encoding="utf-8"?>
<a:theme xmlns:a="http://schemas.openxmlformats.org/drawingml/2006/main" name="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EWOPTUM-OGSPowerPointTemplate">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6.xml><?xml version="1.0" encoding="utf-8"?>
<a:theme xmlns:a="http://schemas.openxmlformats.org/drawingml/2006/main" name="3_Optum">
  <a:themeElements>
    <a:clrScheme name="Optum Ted">
      <a:dk1>
        <a:srgbClr val="53565A"/>
      </a:dk1>
      <a:lt1>
        <a:sysClr val="window" lastClr="FFFFFF"/>
      </a:lt1>
      <a:dk2>
        <a:srgbClr val="EAAA00"/>
      </a:dk2>
      <a:lt2>
        <a:srgbClr val="B1B3B3"/>
      </a:lt2>
      <a:accent1>
        <a:srgbClr val="E87722"/>
      </a:accent1>
      <a:accent2>
        <a:srgbClr val="008770"/>
      </a:accent2>
      <a:accent3>
        <a:srgbClr val="00549F"/>
      </a:accent3>
      <a:accent4>
        <a:srgbClr val="888B8D"/>
      </a:accent4>
      <a:accent5>
        <a:srgbClr val="739600"/>
      </a:accent5>
      <a:accent6>
        <a:srgbClr val="E87722"/>
      </a:accent6>
      <a:hlink>
        <a:srgbClr val="F2A900"/>
      </a:hlink>
      <a:folHlink>
        <a:srgbClr val="9E7722"/>
      </a:folHlink>
    </a:clrScheme>
    <a:fontScheme name="Optum">
      <a:majorFont>
        <a:latin typeface="Arial"/>
        <a:ea typeface=""/>
        <a:cs typeface=""/>
      </a:majorFont>
      <a:minorFont>
        <a:latin typeface="Arial"/>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lIns="45720" rIns="45720"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dirty="0" err="1" smtClean="0">
            <a:latin typeface="Arial" pitchFamily="34" charset="0"/>
            <a:cs typeface="Arial" pitchFamily="34" charset="0"/>
          </a:defRPr>
        </a:defPPr>
      </a:lstStyle>
    </a:txDef>
  </a:objectDefaults>
  <a:extraClrSchemeLst/>
</a:theme>
</file>

<file path=ppt/theme/theme7.xml><?xml version="1.0" encoding="utf-8"?>
<a:theme xmlns:a="http://schemas.openxmlformats.org/drawingml/2006/main" name="7_Main">
  <a:themeElements>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fontScheme name="Main">
      <a:majorFont>
        <a:latin typeface="Arial"/>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spDef>
    <a:lnDef>
      <a:spPr bwMode="auto">
        <a:xfrm>
          <a:off x="0" y="0"/>
          <a:ext cx="1" cy="1"/>
        </a:xfrm>
        <a:custGeom>
          <a:avLst/>
          <a:gdLst/>
          <a:ahLst/>
          <a:cxnLst/>
          <a:rect l="0" t="0" r="0" b="0"/>
          <a:pathLst/>
        </a:custGeom>
        <a:gradFill rotWithShape="1">
          <a:gsLst>
            <a:gs pos="0">
              <a:schemeClr val="accent1">
                <a:gamma/>
                <a:tint val="80000"/>
                <a:invGamma/>
              </a:schemeClr>
            </a:gs>
            <a:gs pos="100000">
              <a:schemeClr val="accent1"/>
            </a:gs>
          </a:gsLst>
          <a:lin ang="5400000" scaled="1"/>
        </a:gradFill>
        <a:ln w="12700"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14400" rtl="0" eaLnBrk="0" fontAlgn="base" latinLnBrk="0" hangingPunct="0">
          <a:lnSpc>
            <a:spcPct val="95000"/>
          </a:lnSpc>
          <a:spcBef>
            <a:spcPct val="0"/>
          </a:spcBef>
          <a:spcAft>
            <a:spcPct val="0"/>
          </a:spcAft>
          <a:buClrTx/>
          <a:buSzTx/>
          <a:buFontTx/>
          <a:buNone/>
          <a:tabLst/>
          <a:defRPr kumimoji="0" lang="en-US" sz="1400" b="1" i="0" u="none" strike="noStrike" cap="none" normalizeH="0" baseline="0">
            <a:ln>
              <a:noFill/>
            </a:ln>
            <a:solidFill>
              <a:schemeClr val="bg1"/>
            </a:solidFill>
            <a:effectLst/>
            <a:latin typeface="Arial" charset="0"/>
            <a:ea typeface="Arial Unicode MS" charset="0"/>
            <a:cs typeface="Arial Unicode MS" charset="0"/>
          </a:defRPr>
        </a:defPPr>
      </a:lstStyle>
    </a:lnDef>
    <a:txDef>
      <a:spPr>
        <a:noFill/>
        <a:ln>
          <a:solidFill>
            <a:schemeClr val="accent4"/>
          </a:solidFill>
        </a:ln>
      </a:spPr>
      <a:bodyPr wrap="square" rtlCol="0">
        <a:noAutofit/>
      </a:bodyPr>
      <a:lstStyle>
        <a:defPPr>
          <a:defRPr sz="1800" dirty="0" smtClean="0">
            <a:solidFill>
              <a:srgbClr val="63666A"/>
            </a:solidFill>
          </a:defRPr>
        </a:defPPr>
      </a:lstStyle>
    </a:txDef>
  </a:objectDefaults>
  <a:extraClrSchemeLst>
    <a:extraClrScheme>
      <a:clrScheme name="Main 1">
        <a:dk1>
          <a:srgbClr val="63666A"/>
        </a:dk1>
        <a:lt1>
          <a:srgbClr val="FFFFFF"/>
        </a:lt1>
        <a:dk2>
          <a:srgbClr val="63666A"/>
        </a:dk2>
        <a:lt2>
          <a:srgbClr val="0D776E"/>
        </a:lt2>
        <a:accent1>
          <a:srgbClr val="D45D00"/>
        </a:accent1>
        <a:accent2>
          <a:srgbClr val="D19000"/>
        </a:accent2>
        <a:accent3>
          <a:srgbClr val="FFFFFF"/>
        </a:accent3>
        <a:accent4>
          <a:srgbClr val="535659"/>
        </a:accent4>
        <a:accent5>
          <a:srgbClr val="E6B6AA"/>
        </a:accent5>
        <a:accent6>
          <a:srgbClr val="BD8200"/>
        </a:accent6>
        <a:hlink>
          <a:srgbClr val="96172E"/>
        </a:hlink>
        <a:folHlink>
          <a:srgbClr val="8E93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FA68FE9BCB64B449733CF268CE7A50B" ma:contentTypeVersion="27" ma:contentTypeDescription="Create a new document." ma:contentTypeScope="" ma:versionID="f296d877ef15181e5b38e2bf22a7e863">
  <xsd:schema xmlns:xsd="http://www.w3.org/2001/XMLSchema" xmlns:xs="http://www.w3.org/2001/XMLSchema" xmlns:p="http://schemas.microsoft.com/office/2006/metadata/properties" xmlns:ns2="243b0ac1-ef57-4aa5-9e6f-a59f96bf86b0" xmlns:ns3="6da389e4-2a5b-4a62-90ff-9a8ed45705df" targetNamespace="http://schemas.microsoft.com/office/2006/metadata/properties" ma:root="true" ma:fieldsID="28a9922ce5b73b4972b0fdbb4a33c477" ns2:_="" ns3:_="">
    <xsd:import namespace="243b0ac1-ef57-4aa5-9e6f-a59f96bf86b0"/>
    <xsd:import namespace="6da389e4-2a5b-4a62-90ff-9a8ed45705df"/>
    <xsd:element name="properties">
      <xsd:complexType>
        <xsd:sequence>
          <xsd:element name="documentManagement">
            <xsd:complexType>
              <xsd:all>
                <xsd:element ref="ns2:TaxCatchAll" minOccurs="0"/>
                <xsd:element ref="ns2:TaxCatchAllLabel" minOccurs="0"/>
                <xsd:element ref="ns2:CWRMItemUniqueId" minOccurs="0"/>
                <xsd:element ref="ns2:CWRMItemRecordState" minOccurs="0"/>
                <xsd:element ref="ns2:CWRMItemRecordCategory" minOccurs="0"/>
                <xsd:element ref="ns2:CWRMItemRecordClassificationTaxHTField0" minOccurs="0"/>
                <xsd:element ref="ns2:CWRMItemRecordStatus" minOccurs="0"/>
                <xsd:element ref="ns2:CWRMItemRecordDeclaredDate" minOccurs="0"/>
                <xsd:element ref="ns2:CWRMItemRecordVital" minOccurs="0"/>
                <xsd:element ref="ns2:CWRMItemRecordData" minOccurs="0"/>
                <xsd:element ref="ns3:MediaServiceMetadata" minOccurs="0"/>
                <xsd:element ref="ns3:MediaServiceFastMetadata" minOccurs="0"/>
                <xsd:element ref="ns3:MediaServiceAutoKeyPoints" minOccurs="0"/>
                <xsd:element ref="ns3:MediaServiceKeyPoints"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3b0ac1-ef57-4aa5-9e6f-a59f96bf86b0" elementFormDefault="qualified">
    <xsd:import namespace="http://schemas.microsoft.com/office/2006/documentManagement/types"/>
    <xsd:import namespace="http://schemas.microsoft.com/office/infopath/2007/PartnerControls"/>
    <xsd:element name="TaxCatchAll" ma:index="4" nillable="true" ma:displayName="Taxonomy Catch All Column" ma:hidden="true" ma:list="{c75d77e6-32d6-4eed-afc9-959029500202}" ma:internalName="TaxCatchAll" ma:readOnly="false" ma:showField="CatchAllData" ma:web="243b0ac1-ef57-4aa5-9e6f-a59f96bf86b0">
      <xsd:complexType>
        <xsd:complexContent>
          <xsd:extension base="dms:MultiChoiceLookup">
            <xsd:sequence>
              <xsd:element name="Value" type="dms:Lookup" maxOccurs="unbounded" minOccurs="0" nillable="true"/>
            </xsd:sequence>
          </xsd:extension>
        </xsd:complexContent>
      </xsd:complexType>
    </xsd:element>
    <xsd:element name="TaxCatchAllLabel" ma:index="5" nillable="true" ma:displayName="Taxonomy Catch All Column1" ma:hidden="true" ma:list="{c75d77e6-32d6-4eed-afc9-959029500202}" ma:internalName="TaxCatchAllLabel" ma:readOnly="true" ma:showField="CatchAllDataLabel" ma:web="243b0ac1-ef57-4aa5-9e6f-a59f96bf86b0">
      <xsd:complexType>
        <xsd:complexContent>
          <xsd:extension base="dms:MultiChoiceLookup">
            <xsd:sequence>
              <xsd:element name="Value" type="dms:Lookup" maxOccurs="unbounded" minOccurs="0" nillable="true"/>
            </xsd:sequence>
          </xsd:extension>
        </xsd:complexContent>
      </xsd:complexType>
    </xsd:element>
    <xsd:element name="CWRMItemUniqueId" ma:index="6" nillable="true" ma:displayName="Content ID" ma:description="A universally unique identifier assigned to the item." ma:internalName="CWRMItemUniqueId" ma:readOnly="true">
      <xsd:simpleType>
        <xsd:restriction base="dms:Text"/>
      </xsd:simpleType>
    </xsd:element>
    <xsd:element name="CWRMItemRecordState" ma:index="7" nillable="true" ma:displayName="Record State" ma:description="The current state of this item as it pertains to records management." ma:internalName="CWRMItemRecordState" ma:readOnly="true">
      <xsd:simpleType>
        <xsd:restriction base="dms:Text"/>
      </xsd:simpleType>
    </xsd:element>
    <xsd:element name="CWRMItemRecordCategory" ma:index="8" nillable="true" ma:displayName="Record Category" ma:description="Identifies the current record category for the item." ma:internalName="CWRMItemRecordCategory" ma:readOnly="true">
      <xsd:simpleType>
        <xsd:restriction base="dms:Text"/>
      </xsd:simpleType>
    </xsd:element>
    <xsd:element name="CWRMItemRecordClassificationTaxHTField0" ma:index="9" nillable="true" ma:displayName="Record Classification_0" ma:hidden="true" ma:internalName="CWRMItemRecordClassificationTaxHTField0" ma:readOnly="false">
      <xsd:simpleType>
        <xsd:restriction base="dms:Note"/>
      </xsd:simpleType>
    </xsd:element>
    <xsd:element name="CWRMItemRecordStatus" ma:index="11" nillable="true" ma:displayName="Record Status" ma:description="The current status of this item as it pertains to records management." ma:internalName="CWRMItemRecordStatus" ma:readOnly="true">
      <xsd:simpleType>
        <xsd:restriction base="dms:Text"/>
      </xsd:simpleType>
    </xsd:element>
    <xsd:element name="CWRMItemRecordDeclaredDate" ma:index="12" nillable="true" ma:displayName="Record Declared Date" ma:description="The date and time that the item was declared a record." ma:format="DateTime" ma:internalName="CWRMItemRecordDeclaredDate" ma:readOnly="true">
      <xsd:simpleType>
        <xsd:restriction base="dms:DateTime"/>
      </xsd:simpleType>
    </xsd:element>
    <xsd:element name="CWRMItemRecordVital" ma:index="13" nillable="true" ma:displayName="Record Vital" ma:description="Indicates if this item is considered vital to the organization." ma:internalName="CWRMItemRecordVital" ma:readOnly="true">
      <xsd:simpleType>
        <xsd:restriction base="dms:Boolean"/>
      </xsd:simpleType>
    </xsd:element>
    <xsd:element name="CWRMItemRecordData" ma:index="14" nillable="true" ma:displayName="Record Data" ma:description="Contains system specific record data for the item." ma:hidden="true" ma:internalName="CWRMItemRecordData" ma:readOnly="false">
      <xsd:simpleType>
        <xsd:restriction base="dms:Note"/>
      </xsd:simple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a389e4-2a5b-4a62-90ff-9a8ed45705df" elementFormDefault="qualified">
    <xsd:import namespace="http://schemas.microsoft.com/office/2006/documentManagement/types"/>
    <xsd:import namespace="http://schemas.microsoft.com/office/infopath/2007/PartnerControls"/>
    <xsd:element name="MediaServiceMetadata" ma:index="19" nillable="true" ma:displayName="MediaServiceMetadata" ma:hidden="true" ma:internalName="MediaServiceMetadata" ma:readOnly="true">
      <xsd:simpleType>
        <xsd:restriction base="dms:Note"/>
      </xsd:simpleType>
    </xsd:element>
    <xsd:element name="MediaServiceFastMetadata" ma:index="20" nillable="true" ma:displayName="MediaServiceFastMetadata" ma:hidden="true" ma:internalName="MediaServiceFastMetadata" ma:readOnly="true">
      <xsd:simpleType>
        <xsd:restriction base="dms:Note"/>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file>

<file path=customXml/item3.xml><?xml version="1.0" encoding="utf-8"?>
<p:properties xmlns:p="http://schemas.microsoft.com/office/2006/metadata/properties" xmlns:xsi="http://www.w3.org/2001/XMLSchema-instance" xmlns:pc="http://schemas.microsoft.com/office/infopath/2007/PartnerControls">
  <documentManagement>
    <CWRMItemRecordClassificationTaxHTField0 xmlns="243b0ac1-ef57-4aa5-9e6f-a59f96bf86b0" xsi:nil="true"/>
    <CWRMItemRecordData xmlns="243b0ac1-ef57-4aa5-9e6f-a59f96bf86b0" xsi:nil="true"/>
    <TaxCatchAll xmlns="243b0ac1-ef57-4aa5-9e6f-a59f96bf86b0"/>
  </documentManagement>
</p:properties>
</file>

<file path=customXml/itemProps1.xml><?xml version="1.0" encoding="utf-8"?>
<ds:datastoreItem xmlns:ds="http://schemas.openxmlformats.org/officeDocument/2006/customXml" ds:itemID="{3D46CC9A-5297-4BFD-9E32-E542199494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3b0ac1-ef57-4aa5-9e6f-a59f96bf86b0"/>
    <ds:schemaRef ds:uri="6da389e4-2a5b-4a62-90ff-9a8ed45705d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6B0A41-8C76-49DA-86C7-D67E0281007E}">
  <ds:schemaRefs>
    <ds:schemaRef ds:uri="http://schemas.microsoft.com/sharepoint/v3/contenttype/forms"/>
  </ds:schemaRefs>
</ds:datastoreItem>
</file>

<file path=customXml/itemProps3.xml><?xml version="1.0" encoding="utf-8"?>
<ds:datastoreItem xmlns:ds="http://schemas.openxmlformats.org/officeDocument/2006/customXml" ds:itemID="{BCAE0E98-9D24-439F-814A-EE4C4E7E4180}">
  <ds:schemaRefs>
    <ds:schemaRef ds:uri="http://schemas.microsoft.com/office/2006/metadata/properties"/>
    <ds:schemaRef ds:uri="http://schemas.microsoft.com/office/infopath/2007/PartnerControls"/>
    <ds:schemaRef ds:uri="243b0ac1-ef57-4aa5-9e6f-a59f96bf86b0"/>
  </ds:schemaRefs>
</ds:datastoreItem>
</file>

<file path=docProps/app.xml><?xml version="1.0" encoding="utf-8"?>
<Properties xmlns="http://schemas.openxmlformats.org/officeDocument/2006/extended-properties" xmlns:vt="http://schemas.openxmlformats.org/officeDocument/2006/docPropsVTypes">
  <TotalTime>1368</TotalTime>
  <Words>1527</Words>
  <Application>Microsoft Office PowerPoint</Application>
  <PresentationFormat>Widescreen</PresentationFormat>
  <Paragraphs>332</Paragraphs>
  <Slides>47</Slides>
  <Notes>1</Notes>
  <HiddenSlides>0</HiddenSlides>
  <MMClips>0</MMClips>
  <ScaleCrop>false</ScaleCrop>
  <HeadingPairs>
    <vt:vector size="6" baseType="variant">
      <vt:variant>
        <vt:lpstr>Fonts Used</vt:lpstr>
      </vt:variant>
      <vt:variant>
        <vt:i4>3</vt:i4>
      </vt:variant>
      <vt:variant>
        <vt:lpstr>Theme</vt:lpstr>
      </vt:variant>
      <vt:variant>
        <vt:i4>7</vt:i4>
      </vt:variant>
      <vt:variant>
        <vt:lpstr>Slide Titles</vt:lpstr>
      </vt:variant>
      <vt:variant>
        <vt:i4>47</vt:i4>
      </vt:variant>
    </vt:vector>
  </HeadingPairs>
  <TitlesOfParts>
    <vt:vector size="57" baseType="lpstr">
      <vt:lpstr>Arial</vt:lpstr>
      <vt:lpstr>Calibri</vt:lpstr>
      <vt:lpstr>Wingdings</vt:lpstr>
      <vt:lpstr>NEWOPTUM-OGSPowerPointTemplate</vt:lpstr>
      <vt:lpstr>Optum Standard 2017</vt:lpstr>
      <vt:lpstr>Main</vt:lpstr>
      <vt:lpstr>1_NEWOPTUM-OGSPowerPointTemplate</vt:lpstr>
      <vt:lpstr>Optum WIdescreen 2017</vt:lpstr>
      <vt:lpstr>3_Optum</vt:lpstr>
      <vt:lpstr>7_Main</vt:lpstr>
      <vt:lpstr>PowerPoint Presentation</vt:lpstr>
      <vt:lpstr>Objective</vt:lpstr>
      <vt:lpstr>Targetted audience</vt:lpstr>
      <vt:lpstr>Tools you need</vt:lpstr>
      <vt:lpstr>Prerequisites</vt:lpstr>
      <vt:lpstr>PowerPoint Presentation</vt:lpstr>
      <vt:lpstr>What is a react js ?</vt:lpstr>
      <vt:lpstr>What is React ?</vt:lpstr>
      <vt:lpstr>Why learn React ?</vt:lpstr>
      <vt:lpstr>Why learn React ?</vt:lpstr>
      <vt:lpstr>Why learn React ?</vt:lpstr>
      <vt:lpstr>Why learn React ?</vt:lpstr>
      <vt:lpstr>Why learn React ?</vt:lpstr>
      <vt:lpstr>Why learn React ?</vt:lpstr>
      <vt:lpstr>Why learn React ?</vt:lpstr>
      <vt:lpstr>Why learn React ?</vt:lpstr>
      <vt:lpstr>Why learn React ?</vt:lpstr>
      <vt:lpstr>More on Why React ?</vt:lpstr>
      <vt:lpstr>Angular vs React </vt:lpstr>
      <vt:lpstr>PowerPoint Presentation</vt:lpstr>
      <vt:lpstr>PowerPoint Presentation</vt:lpstr>
      <vt:lpstr>What are features ?</vt:lpstr>
      <vt:lpstr>PowerPoint Presentation</vt:lpstr>
      <vt:lpstr>Introducing JSX</vt:lpstr>
      <vt:lpstr>Why JSX?</vt:lpstr>
      <vt:lpstr>PowerPoint Presentation</vt:lpstr>
      <vt:lpstr>What is a component ?</vt:lpstr>
      <vt:lpstr>Types of components?</vt:lpstr>
      <vt:lpstr>PowerPoint Presentation</vt:lpstr>
      <vt:lpstr>How will components communicate?</vt:lpstr>
      <vt:lpstr>PowerPoint Presentation</vt:lpstr>
      <vt:lpstr>What are Props?</vt:lpstr>
      <vt:lpstr>PowerPoint Presentation</vt:lpstr>
      <vt:lpstr>What is State?</vt:lpstr>
      <vt:lpstr>PowerPoint Presentation</vt:lpstr>
      <vt:lpstr>State Vs Props</vt:lpstr>
      <vt:lpstr>PowerPoint Presentation</vt:lpstr>
      <vt:lpstr>React Routing </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js part-1</dc:title>
  <dc:creator>Yepuru, Srinivasulu</dc:creator>
  <cp:lastModifiedBy>Yepuru, Srinivasulu</cp:lastModifiedBy>
  <cp:revision>62</cp:revision>
  <dcterms:created xsi:type="dcterms:W3CDTF">2020-09-25T15:09:26Z</dcterms:created>
  <dcterms:modified xsi:type="dcterms:W3CDTF">2022-03-25T11:24:29Z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0x010100FFA68FE9BCB64B449733CF268CE7A50B</vt:lpwstr>
  </property>
  <property fmtid="{D5CDD505-2E9C-101B-9397-08002B2CF9AE}" pid="3" name="CWRMItemRecordClassification">
    <vt:lpwstr/>
  </property>
  <property fmtid="{D5CDD505-2E9C-101B-9397-08002B2CF9AE}" pid="4" name="Order">
    <vt:r8>215600</vt:r8>
  </property>
</Properties>
</file>