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0"/>
  </p:notesMasterIdLst>
  <p:handoutMasterIdLst>
    <p:handoutMasterId r:id="rId21"/>
  </p:handoutMasterIdLst>
  <p:sldIdLst>
    <p:sldId id="387" r:id="rId5"/>
    <p:sldId id="509" r:id="rId6"/>
    <p:sldId id="2146847379" r:id="rId7"/>
    <p:sldId id="2146847382" r:id="rId8"/>
    <p:sldId id="2146847381" r:id="rId9"/>
    <p:sldId id="2146847374" r:id="rId10"/>
    <p:sldId id="2146847375" r:id="rId11"/>
    <p:sldId id="2146847384" r:id="rId12"/>
    <p:sldId id="2146847385" r:id="rId13"/>
    <p:sldId id="2146847386" r:id="rId14"/>
    <p:sldId id="2146847387" r:id="rId15"/>
    <p:sldId id="2146847380" r:id="rId16"/>
    <p:sldId id="2146847383" r:id="rId17"/>
    <p:sldId id="288" r:id="rId18"/>
    <p:sldId id="2146847388"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FD0F851-EC5A-4D38-B0AD-8093EC10F338}">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6103"/>
    <p:restoredTop sz="93792" autoAdjust="0"/>
  </p:normalViewPr>
  <p:slideViewPr>
    <p:cSldViewPr snapToGrid="0">
      <p:cViewPr varScale="1">
        <p:scale>
          <a:sx n="136" d="100"/>
          <a:sy n="136" d="100"/>
        </p:scale>
        <p:origin x="240" y="36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219F032-53C1-4EE3-9E67-4B8CDE8C71F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40F4F1F5-4CAA-4EE9-86E4-08109754C1D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A25276F-4347-4A77-8779-25794A5FA3F1}" type="datetimeFigureOut">
              <a:rPr lang="en-US" smtClean="0"/>
              <a:t>5/22/23</a:t>
            </a:fld>
            <a:endParaRPr lang="en-US"/>
          </a:p>
        </p:txBody>
      </p:sp>
      <p:sp>
        <p:nvSpPr>
          <p:cNvPr id="4" name="Footer Placeholder 3">
            <a:extLst>
              <a:ext uri="{FF2B5EF4-FFF2-40B4-BE49-F238E27FC236}">
                <a16:creationId xmlns:a16="http://schemas.microsoft.com/office/drawing/2014/main" id="{5CEF2806-7C9E-4564-812D-E429CAC3FB4F}"/>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27F9D17-42B3-4D87-99EA-88FFB2D9DAA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67FF870-1514-40BF-9921-34C59D16DE59}" type="slidenum">
              <a:rPr lang="en-US" smtClean="0"/>
              <a:t>‹#›</a:t>
            </a:fld>
            <a:endParaRPr lang="en-US"/>
          </a:p>
        </p:txBody>
      </p:sp>
    </p:spTree>
    <p:extLst>
      <p:ext uri="{BB962C8B-B14F-4D97-AF65-F5344CB8AC3E}">
        <p14:creationId xmlns:p14="http://schemas.microsoft.com/office/powerpoint/2010/main" val="283757957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32CE62-7DAD-4D46-9C44-FB8B2B29EAD6}" type="datetimeFigureOut">
              <a:rPr lang="en-US" smtClean="0"/>
              <a:t>5/22/23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6350" cap="rnd">
            <a:solidFill>
              <a:schemeClr val="accent1"/>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D5E816B-EE8A-4A59-BF27-832760D86835}" type="slidenum">
              <a:rPr lang="en-US" smtClean="0"/>
              <a:t>‹#›</a:t>
            </a:fld>
            <a:endParaRPr lang="en-US"/>
          </a:p>
        </p:txBody>
      </p:sp>
    </p:spTree>
    <p:extLst>
      <p:ext uri="{BB962C8B-B14F-4D97-AF65-F5344CB8AC3E}">
        <p14:creationId xmlns:p14="http://schemas.microsoft.com/office/powerpoint/2010/main" val="409684278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71B1AA27-3892-4360-B986-D6B124C223BF}" type="slidenum">
              <a:rPr lang="en-US" smtClean="0"/>
              <a:t>14</a:t>
            </a:fld>
            <a:endParaRPr lang="en-US"/>
          </a:p>
        </p:txBody>
      </p:sp>
    </p:spTree>
    <p:extLst>
      <p:ext uri="{BB962C8B-B14F-4D97-AF65-F5344CB8AC3E}">
        <p14:creationId xmlns:p14="http://schemas.microsoft.com/office/powerpoint/2010/main" val="356508763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2.svg"/><Relationship Id="rId4"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3.svg"/><Relationship Id="rId2" Type="http://schemas.openxmlformats.org/officeDocument/2006/relationships/image" Target="../media/image12.pn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6.jpe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3" Type="http://schemas.openxmlformats.org/officeDocument/2006/relationships/tags" Target="../tags/tag3.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slideMaster" Target="../slideMasters/slideMaster1.xml"/><Relationship Id="rId4" Type="http://schemas.openxmlformats.org/officeDocument/2006/relationships/tags" Target="../tags/tag4.xml"/></Relationships>
</file>

<file path=ppt/slideLayouts/_rels/slideLayout3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7.jpeg"/></Relationships>
</file>

<file path=ppt/slideLayouts/_rels/slideLayout4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tags" Target="../tags/tag5.xml"/><Relationship Id="rId4" Type="http://schemas.openxmlformats.org/officeDocument/2006/relationships/image" Target="../media/image14.emf"/></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8.jpe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9.jpe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0.jpe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11.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Instructions">
    <p:spTree>
      <p:nvGrpSpPr>
        <p:cNvPr id="1" name=""/>
        <p:cNvGrpSpPr/>
        <p:nvPr/>
      </p:nvGrpSpPr>
      <p:grpSpPr>
        <a:xfrm>
          <a:off x="0" y="0"/>
          <a:ext cx="0" cy="0"/>
          <a:chOff x="0" y="0"/>
          <a:chExt cx="0" cy="0"/>
        </a:xfrm>
      </p:grpSpPr>
      <p:pic>
        <p:nvPicPr>
          <p:cNvPr id="18" name="Picture 17">
            <a:extLst>
              <a:ext uri="{FF2B5EF4-FFF2-40B4-BE49-F238E27FC236}">
                <a16:creationId xmlns:a16="http://schemas.microsoft.com/office/drawing/2014/main" id="{0B9B688F-3869-4ECE-BE40-DE3ADDF3F07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bwMode="gray">
          <a:xfrm>
            <a:off x="5122888" y="4242380"/>
            <a:ext cx="3298775" cy="1857119"/>
          </a:xfrm>
          <a:prstGeom prst="rect">
            <a:avLst/>
          </a:prstGeom>
          <a:ln w="6350">
            <a:solidFill>
              <a:schemeClr val="accent2"/>
            </a:solidFill>
          </a:ln>
        </p:spPr>
      </p:pic>
      <p:pic>
        <p:nvPicPr>
          <p:cNvPr id="20" name="Picture 19">
            <a:extLst>
              <a:ext uri="{FF2B5EF4-FFF2-40B4-BE49-F238E27FC236}">
                <a16:creationId xmlns:a16="http://schemas.microsoft.com/office/drawing/2014/main" id="{5EB3950A-EFEF-4170-8936-5F3D5792ECB7}"/>
              </a:ext>
            </a:extLst>
          </p:cNvPr>
          <p:cNvPicPr>
            <a:picLocks noChangeAspect="1"/>
          </p:cNvPicPr>
          <p:nvPr userDrawn="1"/>
        </p:nvPicPr>
        <p:blipFill>
          <a:blip r:embed="rId3">
            <a:extLst>
              <a:ext uri="{28A0092B-C50C-407E-A947-70E740481C1C}">
                <a14:useLocalDpi xmlns:a14="http://schemas.microsoft.com/office/drawing/2010/main" val="0"/>
              </a:ext>
            </a:extLst>
          </a:blip>
          <a:srcRect/>
          <a:stretch/>
        </p:blipFill>
        <p:spPr bwMode="gray">
          <a:xfrm>
            <a:off x="8421497" y="4243004"/>
            <a:ext cx="3310128" cy="1856495"/>
          </a:xfrm>
          <a:prstGeom prst="rect">
            <a:avLst/>
          </a:prstGeom>
          <a:ln w="6350">
            <a:solidFill>
              <a:schemeClr val="accent2"/>
            </a:solidFill>
          </a:ln>
        </p:spPr>
      </p:pic>
      <p:sp>
        <p:nvSpPr>
          <p:cNvPr id="7" name="Rectangle 6">
            <a:extLst>
              <a:ext uri="{FF2B5EF4-FFF2-40B4-BE49-F238E27FC236}">
                <a16:creationId xmlns:a16="http://schemas.microsoft.com/office/drawing/2014/main" id="{43310477-1515-4A0A-A5E0-880E71B4E025}"/>
              </a:ext>
              <a:ext uri="{C183D7F6-B498-43B3-948B-1728B52AA6E4}">
                <adec:decorative xmlns:adec="http://schemas.microsoft.com/office/drawing/2017/decorative" val="1"/>
              </a:ext>
            </a:extLst>
          </p:cNvPr>
          <p:cNvSpPr/>
          <p:nvPr userDrawn="1"/>
        </p:nvSpPr>
        <p:spPr bwMode="gray">
          <a:xfrm>
            <a:off x="0" y="1"/>
            <a:ext cx="4556043" cy="6858002"/>
          </a:xfrm>
          <a:prstGeom prst="rect">
            <a:avLst/>
          </a:prstGeom>
          <a:solidFill>
            <a:srgbClr val="FBF9F4"/>
          </a:solidFill>
          <a:ln w="19050">
            <a:noFill/>
            <a:miter lim="800000"/>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130677" tIns="65339" rIns="130677" bIns="65339" numCol="1" spcCol="0" rtlCol="0" fromWordArt="0" anchor="t" anchorCtr="0" forceAA="0" compatLnSpc="1">
            <a:prstTxWarp prst="textNoShape">
              <a:avLst/>
            </a:prstTxWarp>
            <a:noAutofit/>
          </a:bodyPr>
          <a:lstStyle/>
          <a:p>
            <a:pPr algn="ctr">
              <a:spcBef>
                <a:spcPts val="714"/>
              </a:spcBef>
            </a:pPr>
            <a:endParaRPr lang="en-US" sz="1429">
              <a:solidFill>
                <a:schemeClr val="bg1"/>
              </a:solidFill>
            </a:endParaRPr>
          </a:p>
        </p:txBody>
      </p:sp>
      <p:sp>
        <p:nvSpPr>
          <p:cNvPr id="8" name="TextBox 7">
            <a:extLst>
              <a:ext uri="{FF2B5EF4-FFF2-40B4-BE49-F238E27FC236}">
                <a16:creationId xmlns:a16="http://schemas.microsoft.com/office/drawing/2014/main" id="{144308BD-A2EF-404E-BE32-E7DA086E8C83}"/>
              </a:ext>
            </a:extLst>
          </p:cNvPr>
          <p:cNvSpPr txBox="1"/>
          <p:nvPr userDrawn="1"/>
        </p:nvSpPr>
        <p:spPr bwMode="gray">
          <a:xfrm>
            <a:off x="824247" y="2825509"/>
            <a:ext cx="1758315" cy="1000274"/>
          </a:xfrm>
          <a:prstGeom prst="rect">
            <a:avLst/>
          </a:prstGeom>
          <a:noFill/>
        </p:spPr>
        <p:txBody>
          <a:bodyPr wrap="square" lIns="0" tIns="0" rIns="0" bIns="0" rtlCol="0">
            <a:spAutoFit/>
          </a:bodyPr>
          <a:lstStyle/>
          <a:p>
            <a:pPr algn="l">
              <a:spcBef>
                <a:spcPts val="714"/>
              </a:spcBef>
            </a:pPr>
            <a:r>
              <a:rPr lang="en-US" sz="6500" b="1">
                <a:solidFill>
                  <a:schemeClr val="accent6"/>
                </a:solidFill>
              </a:rPr>
              <a:t>16:9</a:t>
            </a:r>
          </a:p>
        </p:txBody>
      </p:sp>
      <p:sp>
        <p:nvSpPr>
          <p:cNvPr id="10" name="TextBox 9">
            <a:extLst>
              <a:ext uri="{FF2B5EF4-FFF2-40B4-BE49-F238E27FC236}">
                <a16:creationId xmlns:a16="http://schemas.microsoft.com/office/drawing/2014/main" id="{FD38DA28-EF8F-43D1-AD7F-CCB3640760DD}"/>
              </a:ext>
            </a:extLst>
          </p:cNvPr>
          <p:cNvSpPr txBox="1"/>
          <p:nvPr userDrawn="1"/>
        </p:nvSpPr>
        <p:spPr bwMode="gray">
          <a:xfrm>
            <a:off x="822196" y="4598065"/>
            <a:ext cx="3584240" cy="200055"/>
          </a:xfrm>
          <a:prstGeom prst="rect">
            <a:avLst/>
          </a:prstGeom>
          <a:noFill/>
        </p:spPr>
        <p:txBody>
          <a:bodyPr wrap="square" lIns="0" tIns="0" rIns="0" bIns="0" rtlCol="0">
            <a:spAutoFit/>
          </a:bodyPr>
          <a:lstStyle/>
          <a:p>
            <a:pPr algn="l">
              <a:spcBef>
                <a:spcPts val="714"/>
              </a:spcBef>
            </a:pPr>
            <a:r>
              <a:rPr lang="en-US" sz="1300" noProof="0">
                <a:solidFill>
                  <a:schemeClr val="tx1"/>
                </a:solidFill>
              </a:rPr>
              <a:t>Released January 2022</a:t>
            </a:r>
          </a:p>
        </p:txBody>
      </p:sp>
      <p:sp>
        <p:nvSpPr>
          <p:cNvPr id="22" name="TextBox 21">
            <a:extLst>
              <a:ext uri="{FF2B5EF4-FFF2-40B4-BE49-F238E27FC236}">
                <a16:creationId xmlns:a16="http://schemas.microsoft.com/office/drawing/2014/main" id="{3E57223A-B05B-4614-AAEA-675CF58D9E9B}"/>
              </a:ext>
            </a:extLst>
          </p:cNvPr>
          <p:cNvSpPr txBox="1"/>
          <p:nvPr userDrawn="1"/>
        </p:nvSpPr>
        <p:spPr bwMode="gray">
          <a:xfrm>
            <a:off x="824247" y="3597791"/>
            <a:ext cx="2436843" cy="615553"/>
          </a:xfrm>
          <a:prstGeom prst="rect">
            <a:avLst/>
          </a:prstGeom>
          <a:noFill/>
        </p:spPr>
        <p:txBody>
          <a:bodyPr wrap="square" lIns="0" tIns="0" rIns="0" bIns="0" rtlCol="0">
            <a:spAutoFit/>
          </a:bodyPr>
          <a:lstStyle/>
          <a:p>
            <a:pPr algn="l">
              <a:spcBef>
                <a:spcPts val="0"/>
              </a:spcBef>
            </a:pPr>
            <a:r>
              <a:rPr lang="en-US" sz="4000" b="0">
                <a:solidFill>
                  <a:schemeClr val="accent6"/>
                </a:solidFill>
              </a:rPr>
              <a:t>on-screen</a:t>
            </a:r>
          </a:p>
        </p:txBody>
      </p:sp>
      <p:pic>
        <p:nvPicPr>
          <p:cNvPr id="23" name="Optum logo" descr="Optum logo">
            <a:extLst>
              <a:ext uri="{FF2B5EF4-FFF2-40B4-BE49-F238E27FC236}">
                <a16:creationId xmlns:a16="http://schemas.microsoft.com/office/drawing/2014/main" id="{33540F47-FA69-40F1-B951-BB6DF057FA97}"/>
              </a:ext>
              <a:ext uri="{C183D7F6-B498-43B3-948B-1728B52AA6E4}">
                <adec:decorative xmlns:adec="http://schemas.microsoft.com/office/drawing/2017/decorative" val="0"/>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bwMode="gray">
          <a:xfrm>
            <a:off x="824247" y="523904"/>
            <a:ext cx="2438884" cy="706174"/>
          </a:xfrm>
          <a:prstGeom prst="rect">
            <a:avLst/>
          </a:prstGeom>
        </p:spPr>
      </p:pic>
      <p:pic>
        <p:nvPicPr>
          <p:cNvPr id="17" name="Picture 16">
            <a:extLst>
              <a:ext uri="{FF2B5EF4-FFF2-40B4-BE49-F238E27FC236}">
                <a16:creationId xmlns:a16="http://schemas.microsoft.com/office/drawing/2014/main" id="{819BE298-EAEE-4EF5-9588-71610469B37B}"/>
              </a:ext>
              <a:ext uri="{C183D7F6-B498-43B3-948B-1728B52AA6E4}">
                <adec:decorative xmlns:adec="http://schemas.microsoft.com/office/drawing/2017/decorative" val="1"/>
              </a:ext>
            </a:extLst>
          </p:cNvPr>
          <p:cNvPicPr>
            <a:picLocks noChangeAspect="1"/>
          </p:cNvPicPr>
          <p:nvPr userDrawn="1"/>
        </p:nvPicPr>
        <p:blipFill>
          <a:blip r:embed="rId6">
            <a:extLst>
              <a:ext uri="{28A0092B-C50C-407E-A947-70E740481C1C}">
                <a14:useLocalDpi xmlns:a14="http://schemas.microsoft.com/office/drawing/2010/main" val="0"/>
              </a:ext>
            </a:extLst>
          </a:blip>
          <a:srcRect/>
          <a:stretch/>
        </p:blipFill>
        <p:spPr bwMode="gray">
          <a:xfrm>
            <a:off x="5122888" y="525529"/>
            <a:ext cx="6606362" cy="3714176"/>
          </a:xfrm>
          <a:prstGeom prst="rect">
            <a:avLst/>
          </a:prstGeom>
          <a:ln w="6350">
            <a:solidFill>
              <a:schemeClr val="accent2"/>
            </a:solidFill>
          </a:ln>
        </p:spPr>
      </p:pic>
    </p:spTree>
    <p:extLst>
      <p:ext uri="{BB962C8B-B14F-4D97-AF65-F5344CB8AC3E}">
        <p14:creationId xmlns:p14="http://schemas.microsoft.com/office/powerpoint/2010/main" val="11857270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13F80B4D-94E3-497C-9014-7F8EABA417B7}"/>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Section headers</a:t>
            </a:r>
          </a:p>
        </p:txBody>
      </p:sp>
      <p:cxnSp>
        <p:nvCxnSpPr>
          <p:cNvPr id="4" name="Orange arrow">
            <a:extLst>
              <a:ext uri="{FF2B5EF4-FFF2-40B4-BE49-F238E27FC236}">
                <a16:creationId xmlns:a16="http://schemas.microsoft.com/office/drawing/2014/main" id="{5CA4857D-50A4-4F6E-8AC6-F53991E25BA7}"/>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65426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8BFB956A-C3EE-4CEE-8CC6-BB9E3DB82FC2}" type="datetime1">
              <a:rPr lang="en-US" smtClean="0"/>
              <a:t>5/22/23</a:t>
            </a:fld>
            <a:endParaRPr lang="en-US"/>
          </a:p>
        </p:txBody>
      </p:sp>
      <p:sp>
        <p:nvSpPr>
          <p:cNvPr id="6" name="Slide Number Placeholder 5" hidden="1">
            <a:extLst>
              <a:ext uri="{FF2B5EF4-FFF2-40B4-BE49-F238E27FC236}">
                <a16:creationId xmlns:a16="http://schemas.microsoft.com/office/drawing/2014/main" id="{18C9E9B4-49EA-4882-85A5-CCD50D15CDE0}"/>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5" name="Footer Placeholder 4" hidden="1">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1752600" y="4255572"/>
            <a:ext cx="8686800" cy="332399"/>
          </a:xfrm>
        </p:spPr>
        <p:txBody>
          <a:bodyPr>
            <a:spAutoFit/>
          </a:bodyPr>
          <a:lstStyle>
            <a:lvl1pPr marL="0" indent="0" algn="ctr">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Section subtitle (optional); Arial 24pt, sentence case</a:t>
            </a:r>
          </a:p>
        </p:txBody>
      </p:sp>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1752600" y="2451107"/>
            <a:ext cx="8686800" cy="1523494"/>
          </a:xfrm>
        </p:spPr>
        <p:txBody>
          <a:bodyPr anchor="b"/>
          <a:lstStyle>
            <a:lvl1pPr algn="ctr">
              <a:defRPr sz="5500"/>
            </a:lvl1pPr>
          </a:lstStyle>
          <a:p>
            <a:r>
              <a:rPr lang="en-US"/>
              <a:t>Section title; Arial 55pt, sentence case</a:t>
            </a:r>
          </a:p>
        </p:txBody>
      </p:sp>
    </p:spTree>
    <p:extLst>
      <p:ext uri="{BB962C8B-B14F-4D97-AF65-F5344CB8AC3E}">
        <p14:creationId xmlns:p14="http://schemas.microsoft.com/office/powerpoint/2010/main" val="2465869100"/>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101" userDrawn="1">
          <p15:clr>
            <a:srgbClr val="FBAE40"/>
          </p15:clr>
        </p15:guide>
        <p15:guide id="2" pos="6576" userDrawn="1">
          <p15:clr>
            <a:srgbClr val="FBAE40"/>
          </p15:clr>
        </p15:guide>
        <p15:guide id="3" orient="horz" pos="2505" userDrawn="1">
          <p15:clr>
            <a:srgbClr val="FBAE40"/>
          </p15:clr>
        </p15:guide>
        <p15:guide id="4" orient="horz" pos="2679"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Section Header 02">
    <p:bg>
      <p:bgRef idx="1001">
        <a:schemeClr val="bg2"/>
      </p:bgRef>
    </p:bg>
    <p:spTree>
      <p:nvGrpSpPr>
        <p:cNvPr id="1" name=""/>
        <p:cNvGrpSpPr/>
        <p:nvPr/>
      </p:nvGrpSpPr>
      <p:grpSpPr>
        <a:xfrm>
          <a:off x="0" y="0"/>
          <a:ext cx="0" cy="0"/>
          <a:chOff x="0" y="0"/>
          <a:chExt cx="0" cy="0"/>
        </a:xfrm>
      </p:grpSpPr>
      <p:sp>
        <p:nvSpPr>
          <p:cNvPr id="4" name="Date Placeholder 3" hidden="1">
            <a:extLst>
              <a:ext uri="{FF2B5EF4-FFF2-40B4-BE49-F238E27FC236}">
                <a16:creationId xmlns:a16="http://schemas.microsoft.com/office/drawing/2014/main" id="{39B679AE-D173-4857-9656-61C15B78E493}"/>
              </a:ext>
            </a:extLst>
          </p:cNvPr>
          <p:cNvSpPr>
            <a:spLocks noGrp="1"/>
          </p:cNvSpPr>
          <p:nvPr>
            <p:ph type="dt" sz="half" idx="10"/>
          </p:nvPr>
        </p:nvSpPr>
        <p:spPr/>
        <p:txBody>
          <a:bodyPr/>
          <a:lstStyle/>
          <a:p>
            <a:fld id="{53CF638C-039E-4A48-A8EB-E2D0262E67A1}" type="datetime1">
              <a:rPr lang="en-US" smtClean="0"/>
              <a:t>5/22/23</a:t>
            </a:fld>
            <a:endParaRPr lang="en-US"/>
          </a:p>
        </p:txBody>
      </p:sp>
      <p:sp>
        <p:nvSpPr>
          <p:cNvPr id="6" name="Slide Number Placeholder 5" hidden="1">
            <a:extLst>
              <a:ext uri="{FF2B5EF4-FFF2-40B4-BE49-F238E27FC236}">
                <a16:creationId xmlns:a16="http://schemas.microsoft.com/office/drawing/2014/main" id="{18C9E9B4-49EA-4882-85A5-CCD50D15CDE0}"/>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5" name="Footer Placeholder 4" hidden="1">
            <a:extLst>
              <a:ext uri="{FF2B5EF4-FFF2-40B4-BE49-F238E27FC236}">
                <a16:creationId xmlns:a16="http://schemas.microsoft.com/office/drawing/2014/main" id="{D444279A-BCE2-4BB7-8BEE-7A06041140C9}"/>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3" name="Subtitle placeholder">
            <a:extLst>
              <a:ext uri="{FF2B5EF4-FFF2-40B4-BE49-F238E27FC236}">
                <a16:creationId xmlns:a16="http://schemas.microsoft.com/office/drawing/2014/main" id="{1984467D-8998-4601-8ABC-FDE348E4BFF2}"/>
              </a:ext>
            </a:extLst>
          </p:cNvPr>
          <p:cNvSpPr>
            <a:spLocks noGrp="1"/>
          </p:cNvSpPr>
          <p:nvPr>
            <p:ph type="body" idx="1" hasCustomPrompt="1"/>
          </p:nvPr>
        </p:nvSpPr>
        <p:spPr bwMode="gray">
          <a:xfrm>
            <a:off x="1752600" y="4255572"/>
            <a:ext cx="8686800" cy="332399"/>
          </a:xfrm>
        </p:spPr>
        <p:txBody>
          <a:bodyPr>
            <a:spAutoFit/>
          </a:bodyPr>
          <a:lstStyle>
            <a:lvl1pPr marL="0" indent="0" algn="ctr">
              <a:lnSpc>
                <a:spcPct val="90000"/>
              </a:lnSpc>
              <a:spcBef>
                <a:spcPts val="0"/>
              </a:spcBef>
              <a:buNone/>
              <a:defRPr sz="2400">
                <a:solidFill>
                  <a:schemeClr val="accent6"/>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Section subtitle (optional); Arial 24pt, sentence case</a:t>
            </a:r>
          </a:p>
        </p:txBody>
      </p:sp>
      <p:sp>
        <p:nvSpPr>
          <p:cNvPr id="2" name="Title 1">
            <a:extLst>
              <a:ext uri="{FF2B5EF4-FFF2-40B4-BE49-F238E27FC236}">
                <a16:creationId xmlns:a16="http://schemas.microsoft.com/office/drawing/2014/main" id="{8364047E-FA3E-49C2-97F7-5B543041A6B9}"/>
              </a:ext>
            </a:extLst>
          </p:cNvPr>
          <p:cNvSpPr>
            <a:spLocks noGrp="1"/>
          </p:cNvSpPr>
          <p:nvPr>
            <p:ph type="title" hasCustomPrompt="1"/>
          </p:nvPr>
        </p:nvSpPr>
        <p:spPr bwMode="gray">
          <a:xfrm>
            <a:off x="1752600" y="2451107"/>
            <a:ext cx="8686800" cy="1523494"/>
          </a:xfrm>
        </p:spPr>
        <p:txBody>
          <a:bodyPr anchor="b"/>
          <a:lstStyle>
            <a:lvl1pPr algn="ctr">
              <a:defRPr sz="5500"/>
            </a:lvl1pPr>
          </a:lstStyle>
          <a:p>
            <a:r>
              <a:rPr lang="en-US"/>
              <a:t>Section title; Arial 55pt, sentence case</a:t>
            </a:r>
          </a:p>
        </p:txBody>
      </p:sp>
    </p:spTree>
    <p:extLst>
      <p:ext uri="{BB962C8B-B14F-4D97-AF65-F5344CB8AC3E}">
        <p14:creationId xmlns:p14="http://schemas.microsoft.com/office/powerpoint/2010/main" val="291250076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15:guide id="1" pos="1101" userDrawn="1">
          <p15:clr>
            <a:srgbClr val="FBAE40"/>
          </p15:clr>
        </p15:guide>
        <p15:guide id="2" pos="6577" userDrawn="1">
          <p15:clr>
            <a:srgbClr val="FBAE40"/>
          </p15:clr>
        </p15:guide>
        <p15:guide id="3" orient="horz" pos="2505" userDrawn="1">
          <p15:clr>
            <a:srgbClr val="FBAE40"/>
          </p15:clr>
        </p15:guide>
        <p15:guide id="4" orient="horz" pos="2679"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5" name="TextBox 1">
            <a:extLst>
              <a:ext uri="{FF2B5EF4-FFF2-40B4-BE49-F238E27FC236}">
                <a16:creationId xmlns:a16="http://schemas.microsoft.com/office/drawing/2014/main" id="{3A455D22-8446-4F14-AA52-97E668DEC836}"/>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Standard layouts</a:t>
            </a:r>
          </a:p>
        </p:txBody>
      </p:sp>
      <p:cxnSp>
        <p:nvCxnSpPr>
          <p:cNvPr id="4" name="Orange arrow">
            <a:extLst>
              <a:ext uri="{FF2B5EF4-FFF2-40B4-BE49-F238E27FC236}">
                <a16:creationId xmlns:a16="http://schemas.microsoft.com/office/drawing/2014/main" id="{9FFBF798-5E41-4C4C-8019-BFB1C5FBD16F}"/>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329138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8A49B71C-EE28-4F4C-994D-7E3486111388}"/>
              </a:ext>
            </a:extLst>
          </p:cNvPr>
          <p:cNvSpPr>
            <a:spLocks noGrp="1"/>
          </p:cNvSpPr>
          <p:nvPr>
            <p:ph type="dt" sz="half" idx="10"/>
          </p:nvPr>
        </p:nvSpPr>
        <p:spPr/>
        <p:txBody>
          <a:bodyPr/>
          <a:lstStyle/>
          <a:p>
            <a:fld id="{6017203D-7AF0-48CF-9AA1-1400585FFB1C}" type="datetime1">
              <a:rPr lang="en-US" smtClean="0"/>
              <a:t>5/22/23</a:t>
            </a:fld>
            <a:endParaRPr lang="en-US"/>
          </a:p>
        </p:txBody>
      </p:sp>
      <p:sp>
        <p:nvSpPr>
          <p:cNvPr id="5" name="Slide Number Placeholder 4" hidden="1">
            <a:extLst>
              <a:ext uri="{FF2B5EF4-FFF2-40B4-BE49-F238E27FC236}">
                <a16:creationId xmlns:a16="http://schemas.microsoft.com/office/drawing/2014/main" id="{C408F62C-9090-4EA7-BBD2-481410405BBE}"/>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4" name="Footer Placeholder 3" hidden="1">
            <a:extLst>
              <a:ext uri="{FF2B5EF4-FFF2-40B4-BE49-F238E27FC236}">
                <a16:creationId xmlns:a16="http://schemas.microsoft.com/office/drawing/2014/main" id="{F7BFA8CA-0947-4A58-87AE-004F617F47B1}"/>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2" name="Title 1">
            <a:extLst>
              <a:ext uri="{FF2B5EF4-FFF2-40B4-BE49-F238E27FC236}">
                <a16:creationId xmlns:a16="http://schemas.microsoft.com/office/drawing/2014/main" id="{CB1C8E8B-99F0-45A8-BCAB-DBB719616F12}"/>
              </a:ext>
            </a:extLst>
          </p:cNvPr>
          <p:cNvSpPr>
            <a:spLocks noGrp="1"/>
          </p:cNvSpPr>
          <p:nvPr>
            <p:ph type="title" hasCustomPrompt="1"/>
          </p:nvPr>
        </p:nvSpPr>
        <p:spPr bwMode="gray"/>
        <p:txBody>
          <a:bodyPr/>
          <a:lstStyle>
            <a:lvl1pPr>
              <a:defRPr/>
            </a:lvl1pPr>
          </a:lstStyle>
          <a:p>
            <a:r>
              <a:rPr lang="en-US"/>
              <a:t>Slide title; Arial 22pt bold, sentence case (1 line)</a:t>
            </a:r>
          </a:p>
        </p:txBody>
      </p:sp>
    </p:spTree>
    <p:extLst>
      <p:ext uri="{BB962C8B-B14F-4D97-AF65-F5344CB8AC3E}">
        <p14:creationId xmlns:p14="http://schemas.microsoft.com/office/powerpoint/2010/main" val="1485012413"/>
      </p:ext>
    </p:extLst>
  </p:cSld>
  <p:clrMapOvr>
    <a:masterClrMapping/>
  </p:clrMapOvr>
  <p:extLst>
    <p:ext uri="{DCECCB84-F9BA-43D5-87BE-67443E8EF086}">
      <p15:sldGuideLst xmlns:p15="http://schemas.microsoft.com/office/powerpoint/2012/main">
        <p15:guide id="1" orient="horz" pos="3776" userDrawn="1">
          <p15:clr>
            <a:srgbClr val="FBAE40"/>
          </p15:clr>
        </p15:guide>
        <p15:guide id="3" orient="horz" pos="793" userDrawn="1">
          <p15:clr>
            <a:srgbClr val="FBAE40"/>
          </p15:clr>
        </p15:guide>
        <p15:guide id="4" orient="horz" pos="344"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ubhead">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76B3DF85-06AB-4D09-9458-B0A4DE468FDB}"/>
              </a:ext>
            </a:extLst>
          </p:cNvPr>
          <p:cNvSpPr>
            <a:spLocks noGrp="1"/>
          </p:cNvSpPr>
          <p:nvPr>
            <p:ph type="dt" sz="half" idx="10"/>
          </p:nvPr>
        </p:nvSpPr>
        <p:spPr/>
        <p:txBody>
          <a:bodyPr/>
          <a:lstStyle/>
          <a:p>
            <a:fld id="{4E2E38F6-B9D1-4693-91B2-1BF743544C01}" type="datetime1">
              <a:rPr lang="en-US" smtClean="0"/>
              <a:t>5/22/23</a:t>
            </a:fld>
            <a:endParaRPr lang="en-US"/>
          </a:p>
        </p:txBody>
      </p:sp>
      <p:sp>
        <p:nvSpPr>
          <p:cNvPr id="5" name="Slide Number Placeholder 4" hidden="1">
            <a:extLst>
              <a:ext uri="{FF2B5EF4-FFF2-40B4-BE49-F238E27FC236}">
                <a16:creationId xmlns:a16="http://schemas.microsoft.com/office/drawing/2014/main" id="{CFBBDC95-8D51-42CB-B4C0-9B8E3C030FAA}"/>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20A558EA-9255-4DE1-B9D1-B0557684C783}"/>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8" name="Subtitle placeholder">
            <a:extLst>
              <a:ext uri="{FF2B5EF4-FFF2-40B4-BE49-F238E27FC236}">
                <a16:creationId xmlns:a16="http://schemas.microsoft.com/office/drawing/2014/main" id="{760BD2C6-F5E4-43C7-9A69-D1113FFABFA9}"/>
              </a:ext>
            </a:extLst>
          </p:cNvPr>
          <p:cNvSpPr>
            <a:spLocks noGrp="1"/>
          </p:cNvSpPr>
          <p:nvPr>
            <p:ph type="body" sz="quarter" idx="13" hasCustomPrompt="1"/>
          </p:nvPr>
        </p:nvSpPr>
        <p:spPr bwMode="gray">
          <a:xfrm>
            <a:off x="457198" y="958653"/>
            <a:ext cx="9601200" cy="269304"/>
          </a:xfrm>
        </p:spPr>
        <p:txBody>
          <a:bodyPr wrap="square">
            <a:spAutoFit/>
          </a:bodyPr>
          <a:lstStyle>
            <a:lvl1pPr>
              <a:lnSpc>
                <a:spcPct val="100000"/>
              </a:lnSpc>
              <a:spcBef>
                <a:spcPts val="0"/>
              </a:spcBef>
              <a:defRPr sz="1750" b="1">
                <a:solidFill>
                  <a:schemeClr val="accent6"/>
                </a:solidFill>
              </a:defRPr>
            </a:lvl1pPr>
          </a:lstStyle>
          <a:p>
            <a:pPr lvl="0"/>
            <a:r>
              <a:rPr lang="en-US"/>
              <a:t>Slide subtitle; Arial 17.5pt bold, sentence case (1 line)</a:t>
            </a:r>
          </a:p>
        </p:txBody>
      </p:sp>
      <p:sp>
        <p:nvSpPr>
          <p:cNvPr id="2" name="Title 1">
            <a:extLst>
              <a:ext uri="{FF2B5EF4-FFF2-40B4-BE49-F238E27FC236}">
                <a16:creationId xmlns:a16="http://schemas.microsoft.com/office/drawing/2014/main" id="{70871777-1CC4-46CB-8EB7-B1DE3217D445}"/>
              </a:ext>
            </a:extLst>
          </p:cNvPr>
          <p:cNvSpPr>
            <a:spLocks noGrp="1"/>
          </p:cNvSpPr>
          <p:nvPr>
            <p:ph type="title" hasCustomPrompt="1"/>
          </p:nvPr>
        </p:nvSpPr>
        <p:spPr bwMode="gray"/>
        <p:txBody>
          <a:bodyPr/>
          <a:lstStyle>
            <a:lvl1pPr>
              <a:defRPr/>
            </a:lvl1pPr>
          </a:lstStyle>
          <a:p>
            <a:r>
              <a:rPr lang="en-US"/>
              <a:t>Slide title; Arial 22pt bold, sentence case (1 line)</a:t>
            </a:r>
          </a:p>
        </p:txBody>
      </p:sp>
    </p:spTree>
    <p:extLst>
      <p:ext uri="{BB962C8B-B14F-4D97-AF65-F5344CB8AC3E}">
        <p14:creationId xmlns:p14="http://schemas.microsoft.com/office/powerpoint/2010/main" val="1078718518"/>
      </p:ext>
    </p:extLst>
  </p:cSld>
  <p:clrMapOvr>
    <a:masterClrMapping/>
  </p:clrMapOvr>
  <p:extLst>
    <p:ext uri="{DCECCB84-F9BA-43D5-87BE-67443E8EF086}">
      <p15:sldGuideLst xmlns:p15="http://schemas.microsoft.com/office/powerpoint/2012/main">
        <p15:guide id="1" orient="horz" pos="3776" userDrawn="1">
          <p15:clr>
            <a:srgbClr val="FBAE40"/>
          </p15:clr>
        </p15:guide>
        <p15:guide id="2" orient="horz" pos="603" userDrawn="1">
          <p15:clr>
            <a:srgbClr val="FBAE40"/>
          </p15:clr>
        </p15:guide>
        <p15:guide id="3" orient="horz" pos="1014" userDrawn="1">
          <p15:clr>
            <a:srgbClr val="FBAE40"/>
          </p15:clr>
        </p15:guide>
        <p15:guide id="4" orient="horz" pos="34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Two Lines">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371431DB-E6A6-49C5-8087-27C6A3B2A54B}"/>
              </a:ext>
            </a:extLst>
          </p:cNvPr>
          <p:cNvSpPr>
            <a:spLocks noGrp="1"/>
          </p:cNvSpPr>
          <p:nvPr>
            <p:ph type="dt" sz="half" idx="10"/>
          </p:nvPr>
        </p:nvSpPr>
        <p:spPr/>
        <p:txBody>
          <a:bodyPr/>
          <a:lstStyle/>
          <a:p>
            <a:fld id="{C9C2E934-DCF6-42A5-85FE-8C1CB869FF21}" type="datetime1">
              <a:rPr lang="en-US" smtClean="0"/>
              <a:t>5/22/23</a:t>
            </a:fld>
            <a:endParaRPr lang="en-US"/>
          </a:p>
        </p:txBody>
      </p:sp>
      <p:sp>
        <p:nvSpPr>
          <p:cNvPr id="8" name="Slide Number Placeholder 7" hidden="1">
            <a:extLst>
              <a:ext uri="{FF2B5EF4-FFF2-40B4-BE49-F238E27FC236}">
                <a16:creationId xmlns:a16="http://schemas.microsoft.com/office/drawing/2014/main" id="{8B45D769-A041-452F-B2B9-DCBF82634579}"/>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7" name="Footer Placeholder 6" hidden="1">
            <a:extLst>
              <a:ext uri="{FF2B5EF4-FFF2-40B4-BE49-F238E27FC236}">
                <a16:creationId xmlns:a16="http://schemas.microsoft.com/office/drawing/2014/main" id="{2F19E74A-0080-4967-9833-9ACB7226DDE7}"/>
              </a:ext>
            </a:extLst>
          </p:cNvPr>
          <p:cNvSpPr>
            <a:spLocks noGrp="1"/>
          </p:cNvSpPr>
          <p:nvPr>
            <p:ph type="ftr" sz="quarter" idx="11"/>
          </p:nvPr>
        </p:nvSpPr>
        <p:spPr/>
        <p:txBody>
          <a:bodyPr/>
          <a:lstStyle/>
          <a:p>
            <a:r>
              <a:rPr lang="en-US"/>
              <a:t>Confidential property of Optum. Do not distribute or reproduce without express permission from Optum.</a:t>
            </a:r>
          </a:p>
        </p:txBody>
      </p:sp>
      <p:sp>
        <p:nvSpPr>
          <p:cNvPr id="2" name="Title 1">
            <a:extLst>
              <a:ext uri="{FF2B5EF4-FFF2-40B4-BE49-F238E27FC236}">
                <a16:creationId xmlns:a16="http://schemas.microsoft.com/office/drawing/2014/main" id="{CB1C8E8B-99F0-45A8-BCAB-DBB719616F12}"/>
              </a:ext>
            </a:extLst>
          </p:cNvPr>
          <p:cNvSpPr>
            <a:spLocks noGrp="1"/>
          </p:cNvSpPr>
          <p:nvPr>
            <p:ph type="title" hasCustomPrompt="1"/>
          </p:nvPr>
        </p:nvSpPr>
        <p:spPr bwMode="gray">
          <a:xfrm>
            <a:off x="457199" y="555639"/>
            <a:ext cx="9601200" cy="609398"/>
          </a:xfrm>
        </p:spPr>
        <p:txBody>
          <a:bodyPr/>
          <a:lstStyle>
            <a:lvl1pPr>
              <a:defRPr/>
            </a:lvl1pPr>
          </a:lstStyle>
          <a:p>
            <a:r>
              <a:rPr lang="en-US"/>
              <a:t>Slide title; Arial 22pt bold, sentence case. This layout accommodates a slide title that extends downward to a second line (max. 2 lines).</a:t>
            </a:r>
          </a:p>
        </p:txBody>
      </p:sp>
    </p:spTree>
    <p:extLst>
      <p:ext uri="{BB962C8B-B14F-4D97-AF65-F5344CB8AC3E}">
        <p14:creationId xmlns:p14="http://schemas.microsoft.com/office/powerpoint/2010/main" val="975390374"/>
      </p:ext>
    </p:extLst>
  </p:cSld>
  <p:clrMapOvr>
    <a:masterClrMapping/>
  </p:clrMapOvr>
  <p:extLst>
    <p:ext uri="{DCECCB84-F9BA-43D5-87BE-67443E8EF086}">
      <p15:sldGuideLst xmlns:p15="http://schemas.microsoft.com/office/powerpoint/2012/main">
        <p15:guide id="1" orient="horz" pos="3776" userDrawn="1">
          <p15:clr>
            <a:srgbClr val="FBAE40"/>
          </p15:clr>
        </p15:guide>
        <p15:guide id="3" orient="horz" pos="1016" userDrawn="1">
          <p15:clr>
            <a:srgbClr val="FBAE40"/>
          </p15:clr>
        </p15:guide>
        <p15:guide id="4" orient="horz" pos="344"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hidden="1">
            <a:extLst>
              <a:ext uri="{FF2B5EF4-FFF2-40B4-BE49-F238E27FC236}">
                <a16:creationId xmlns:a16="http://schemas.microsoft.com/office/drawing/2014/main" id="{E8F05950-6299-4B4F-B254-8E9E230299D9}"/>
              </a:ext>
            </a:extLst>
          </p:cNvPr>
          <p:cNvSpPr>
            <a:spLocks noGrp="1"/>
          </p:cNvSpPr>
          <p:nvPr>
            <p:ph type="dt" sz="half" idx="10"/>
          </p:nvPr>
        </p:nvSpPr>
        <p:spPr bwMode="gray"/>
        <p:txBody>
          <a:bodyPr/>
          <a:lstStyle/>
          <a:p>
            <a:fld id="{91B49150-1D91-41AC-9706-7B003B9B505B}" type="datetime1">
              <a:rPr lang="en-US" smtClean="0"/>
              <a:t>5/22/23</a:t>
            </a:fld>
            <a:endParaRPr lang="en-US"/>
          </a:p>
        </p:txBody>
      </p:sp>
      <p:sp>
        <p:nvSpPr>
          <p:cNvPr id="6" name="Slide Number Placeholder 5" hidden="1">
            <a:extLst>
              <a:ext uri="{FF2B5EF4-FFF2-40B4-BE49-F238E27FC236}">
                <a16:creationId xmlns:a16="http://schemas.microsoft.com/office/drawing/2014/main" id="{E92844E1-DCBE-4FE7-B46C-155141DCD59B}"/>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5" name="Footer Placeholder 4" hidden="1">
            <a:extLst>
              <a:ext uri="{FF2B5EF4-FFF2-40B4-BE49-F238E27FC236}">
                <a16:creationId xmlns:a16="http://schemas.microsoft.com/office/drawing/2014/main" id="{C6F9B0AB-0E2D-494E-B617-49AC025A7447}"/>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3" name="Content Placeholder 2">
            <a:extLst>
              <a:ext uri="{FF2B5EF4-FFF2-40B4-BE49-F238E27FC236}">
                <a16:creationId xmlns:a16="http://schemas.microsoft.com/office/drawing/2014/main" id="{97828B26-FB6F-4B30-8973-00FC53DA3EAD}"/>
              </a:ext>
            </a:extLst>
          </p:cNvPr>
          <p:cNvSpPr>
            <a:spLocks noGrp="1"/>
          </p:cNvSpPr>
          <p:nvPr>
            <p:ph idx="1" hasCustomPrompt="1"/>
          </p:nvPr>
        </p:nvSpPr>
        <p:spPr bwMode="gray">
          <a:xfrm>
            <a:off x="1524000" y="1557210"/>
            <a:ext cx="9144000" cy="3930085"/>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E13F07F8-7529-498B-8D34-E0851EDB82CA}"/>
              </a:ext>
            </a:extLst>
          </p:cNvPr>
          <p:cNvSpPr>
            <a:spLocks noGrp="1"/>
          </p:cNvSpPr>
          <p:nvPr>
            <p:ph type="title" hasCustomPrompt="1"/>
          </p:nvPr>
        </p:nvSpPr>
        <p:spPr bwMode="gray"/>
        <p:txBody>
          <a:bodyPr/>
          <a:lstStyle>
            <a:lvl1pPr>
              <a:defRPr/>
            </a:lvl1pPr>
          </a:lstStyle>
          <a:p>
            <a:r>
              <a:rPr lang="en-US"/>
              <a:t>Slide title; Arial 22pt bold, sentence case (1 line)</a:t>
            </a:r>
          </a:p>
        </p:txBody>
      </p:sp>
    </p:spTree>
    <p:extLst>
      <p:ext uri="{BB962C8B-B14F-4D97-AF65-F5344CB8AC3E}">
        <p14:creationId xmlns:p14="http://schemas.microsoft.com/office/powerpoint/2010/main" val="1217844453"/>
      </p:ext>
    </p:extLst>
  </p:cSld>
  <p:clrMapOvr>
    <a:masterClrMapping/>
  </p:clrMapOvr>
  <p:extLst>
    <p:ext uri="{DCECCB84-F9BA-43D5-87BE-67443E8EF086}">
      <p15:sldGuideLst xmlns:p15="http://schemas.microsoft.com/office/powerpoint/2012/main">
        <p15:guide id="1" orient="horz" pos="3776" userDrawn="1">
          <p15:clr>
            <a:srgbClr val="FBAE40"/>
          </p15:clr>
        </p15:guide>
        <p15:guide id="2" orient="horz" pos="792" userDrawn="1">
          <p15:clr>
            <a:srgbClr val="FBAE40"/>
          </p15:clr>
        </p15:guide>
        <p15:guide id="3" orient="horz" pos="344"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bg bwMode="gray">
      <p:bgRef idx="1001">
        <a:schemeClr val="bg1"/>
      </p:bgRef>
    </p:bg>
    <p:spTree>
      <p:nvGrpSpPr>
        <p:cNvPr id="1" name=""/>
        <p:cNvGrpSpPr/>
        <p:nvPr/>
      </p:nvGrpSpPr>
      <p:grpSpPr>
        <a:xfrm>
          <a:off x="0" y="0"/>
          <a:ext cx="0" cy="0"/>
          <a:chOff x="0" y="0"/>
          <a:chExt cx="0" cy="0"/>
        </a:xfrm>
      </p:grpSpPr>
      <p:sp>
        <p:nvSpPr>
          <p:cNvPr id="2" name="Date Placeholder 1" hidden="1">
            <a:extLst>
              <a:ext uri="{FF2B5EF4-FFF2-40B4-BE49-F238E27FC236}">
                <a16:creationId xmlns:a16="http://schemas.microsoft.com/office/drawing/2014/main" id="{2A88930E-BBA5-4E1B-A5EF-DED17AD07096}"/>
              </a:ext>
            </a:extLst>
          </p:cNvPr>
          <p:cNvSpPr>
            <a:spLocks noGrp="1"/>
          </p:cNvSpPr>
          <p:nvPr>
            <p:ph type="dt" sz="half" idx="10"/>
          </p:nvPr>
        </p:nvSpPr>
        <p:spPr/>
        <p:txBody>
          <a:bodyPr/>
          <a:lstStyle/>
          <a:p>
            <a:fld id="{0979BA85-8310-4250-AB3A-A97C30E154CC}" type="datetime1">
              <a:rPr lang="en-US" smtClean="0"/>
              <a:t>5/22/23</a:t>
            </a:fld>
            <a:endParaRPr lang="en-US"/>
          </a:p>
        </p:txBody>
      </p:sp>
      <p:sp>
        <p:nvSpPr>
          <p:cNvPr id="4" name="Slide Number Placeholder 3" hidden="1">
            <a:extLst>
              <a:ext uri="{FF2B5EF4-FFF2-40B4-BE49-F238E27FC236}">
                <a16:creationId xmlns:a16="http://schemas.microsoft.com/office/drawing/2014/main" id="{7F8E785F-27DE-459F-AC73-FAA76F4C475F}"/>
              </a:ext>
            </a:extLst>
          </p:cNvPr>
          <p:cNvSpPr>
            <a:spLocks noGrp="1"/>
          </p:cNvSpPr>
          <p:nvPr>
            <p:ph type="sldNum" sz="quarter" idx="12"/>
          </p:nvPr>
        </p:nvSpPr>
        <p:spPr/>
        <p:txBody>
          <a:bodyPr/>
          <a:lstStyle/>
          <a:p>
            <a:fld id="{03805D93-7D4B-4CBC-BABC-3A8AC08CB7F4}" type="slidenum">
              <a:rPr lang="en-US" smtClean="0"/>
              <a:t>‹#›</a:t>
            </a:fld>
            <a:endParaRPr lang="en-US"/>
          </a:p>
        </p:txBody>
      </p:sp>
      <p:sp>
        <p:nvSpPr>
          <p:cNvPr id="3" name="Footer Placeholder 2" hidden="1">
            <a:extLst>
              <a:ext uri="{FF2B5EF4-FFF2-40B4-BE49-F238E27FC236}">
                <a16:creationId xmlns:a16="http://schemas.microsoft.com/office/drawing/2014/main" id="{D820AF22-0BC8-4D54-AFFC-11C9299ACFC0}"/>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Tree>
    <p:extLst>
      <p:ext uri="{BB962C8B-B14F-4D97-AF65-F5344CB8AC3E}">
        <p14:creationId xmlns:p14="http://schemas.microsoft.com/office/powerpoint/2010/main" val="3283214495"/>
      </p:ext>
    </p:extLst>
  </p:cSld>
  <p:clrMapOvr>
    <a:masterClrMapping/>
  </p:clrMapOvr>
  <p:extLst>
    <p:ext uri="{DCECCB84-F9BA-43D5-87BE-67443E8EF086}">
      <p15:sldGuideLst xmlns:p15="http://schemas.microsoft.com/office/powerpoint/2012/main">
        <p15:guide id="1" orient="horz" pos="3776" userDrawn="1">
          <p15:clr>
            <a:srgbClr val="FBAE40"/>
          </p15:clr>
        </p15:guide>
        <p15:guide id="4" orient="horz" pos="344"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32CFB013-0FEF-48E9-80F2-E18D541C5EDC}"/>
              </a:ext>
            </a:extLst>
          </p:cNvPr>
          <p:cNvSpPr txBox="1"/>
          <p:nvPr userDrawn="1"/>
        </p:nvSpPr>
        <p:spPr bwMode="gray">
          <a:xfrm>
            <a:off x="742998" y="1351508"/>
            <a:ext cx="9891327" cy="4154984"/>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Quotes/</a:t>
            </a:r>
            <a:br>
              <a:rPr lang="en-US" sz="15000" b="1">
                <a:solidFill>
                  <a:schemeClr val="bg1"/>
                </a:solidFill>
              </a:rPr>
            </a:br>
            <a:r>
              <a:rPr lang="en-US" sz="15000" b="1">
                <a:solidFill>
                  <a:schemeClr val="bg1"/>
                </a:solidFill>
              </a:rPr>
              <a:t>facts</a:t>
            </a:r>
          </a:p>
        </p:txBody>
      </p:sp>
      <p:cxnSp>
        <p:nvCxnSpPr>
          <p:cNvPr id="4" name="Orange arrow">
            <a:extLst>
              <a:ext uri="{FF2B5EF4-FFF2-40B4-BE49-F238E27FC236}">
                <a16:creationId xmlns:a16="http://schemas.microsoft.com/office/drawing/2014/main" id="{072CDE07-2C86-4CA9-AA97-FE831103A7B5}"/>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13485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cxnSp>
        <p:nvCxnSpPr>
          <p:cNvPr id="10" name="Orange arrow">
            <a:extLst>
              <a:ext uri="{FF2B5EF4-FFF2-40B4-BE49-F238E27FC236}">
                <a16:creationId xmlns:a16="http://schemas.microsoft.com/office/drawing/2014/main" id="{D7EC898B-19BB-48BB-BC12-6D8AA83D7AD6}"/>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
        <p:nvSpPr>
          <p:cNvPr id="11" name="TextBox 1">
            <a:extLst>
              <a:ext uri="{FF2B5EF4-FFF2-40B4-BE49-F238E27FC236}">
                <a16:creationId xmlns:a16="http://schemas.microsoft.com/office/drawing/2014/main" id="{43EA1280-EBAC-4C3E-A925-EA7813219784}"/>
              </a:ext>
            </a:extLst>
          </p:cNvPr>
          <p:cNvSpPr txBox="1"/>
          <p:nvPr userDrawn="1"/>
        </p:nvSpPr>
        <p:spPr bwMode="gray">
          <a:xfrm>
            <a:off x="742998" y="2390254"/>
            <a:ext cx="9891327" cy="2077492"/>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Covers</a:t>
            </a:r>
          </a:p>
        </p:txBody>
      </p:sp>
    </p:spTree>
    <p:extLst>
      <p:ext uri="{BB962C8B-B14F-4D97-AF65-F5344CB8AC3E}">
        <p14:creationId xmlns:p14="http://schemas.microsoft.com/office/powerpoint/2010/main" val="379671489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13B8E4E7-F449-402F-9339-239906911B51}" type="datetime1">
              <a:rPr lang="en-US" smtClean="0"/>
              <a:t>5/22/23</a:t>
            </a:fld>
            <a:endParaRPr lang="en-US"/>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pic>
        <p:nvPicPr>
          <p:cNvPr id="11" name="Quotemark">
            <a:extLst>
              <a:ext uri="{FF2B5EF4-FFF2-40B4-BE49-F238E27FC236}">
                <a16:creationId xmlns:a16="http://schemas.microsoft.com/office/drawing/2014/main" id="{034DE437-E18F-4BCB-BE69-5295B9D49647}"/>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113159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841285"/>
            <a:ext cx="8235950" cy="2798977"/>
          </a:xfrm>
        </p:spPr>
        <p:txBody>
          <a:bodyPr>
            <a:normAutofit/>
          </a:bodyPr>
          <a:lstStyle>
            <a:lvl1pPr algn="ctr">
              <a:spcBef>
                <a:spcPts val="1200"/>
              </a:spcBef>
              <a:defRPr sz="2600">
                <a:solidFill>
                  <a:schemeClr val="accent6"/>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without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spTree>
    <p:extLst>
      <p:ext uri="{BB962C8B-B14F-4D97-AF65-F5344CB8AC3E}">
        <p14:creationId xmlns:p14="http://schemas.microsoft.com/office/powerpoint/2010/main" val="2335421038"/>
      </p:ext>
    </p:extLst>
  </p:cSld>
  <p:clrMapOvr>
    <a:masterClrMapping/>
  </p:clrMapOvr>
  <p:extLst>
    <p:ext uri="{DCECCB84-F9BA-43D5-87BE-67443E8EF086}">
      <p15:sldGuideLst xmlns:p15="http://schemas.microsoft.com/office/powerpoint/2012/main">
        <p15:guide id="1" orient="horz" pos="1160" userDrawn="1">
          <p15:clr>
            <a:srgbClr val="FBAE40"/>
          </p15:clr>
        </p15:guide>
        <p15:guide id="2" pos="1245" userDrawn="1">
          <p15:clr>
            <a:srgbClr val="FBAE40"/>
          </p15:clr>
        </p15:guide>
        <p15:guide id="3" pos="6433" userDrawn="1">
          <p15:clr>
            <a:srgbClr val="FBAE40"/>
          </p15:clr>
        </p15:guide>
        <p15:guide id="4" orient="horz" pos="2923" userDrawn="1">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13B8E4E7-F449-402F-9339-239906911B51}" type="datetime1">
              <a:rPr lang="en-US" smtClean="0"/>
              <a:t>5/22/23</a:t>
            </a:fld>
            <a:endParaRPr lang="en-US"/>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chemeClr val="bg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435101"/>
            <a:ext cx="8235950" cy="2451100"/>
          </a:xfrm>
        </p:spPr>
        <p:txBody>
          <a:bodyPr>
            <a:normAutofit/>
          </a:bodyPr>
          <a:lstStyle>
            <a:lvl1pPr algn="ctr">
              <a:spcBef>
                <a:spcPts val="1200"/>
              </a:spcBef>
              <a:defRPr sz="2600">
                <a:solidFill>
                  <a:schemeClr val="accent6"/>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accent6"/>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pic>
        <p:nvPicPr>
          <p:cNvPr id="12" name="Quotemark">
            <a:extLst>
              <a:ext uri="{FF2B5EF4-FFF2-40B4-BE49-F238E27FC236}">
                <a16:creationId xmlns:a16="http://schemas.microsoft.com/office/drawing/2014/main" id="{47B4F648-210C-4071-94A2-A05559F7D888}"/>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705903"/>
            <a:ext cx="473085" cy="473085"/>
          </a:xfrm>
          <a:prstGeom prst="rect">
            <a:avLst/>
          </a:prstGeom>
        </p:spPr>
      </p:pic>
      <p:sp>
        <p:nvSpPr>
          <p:cNvPr id="13" name="Picture Placeholder 7">
            <a:extLst>
              <a:ext uri="{FF2B5EF4-FFF2-40B4-BE49-F238E27FC236}">
                <a16:creationId xmlns:a16="http://schemas.microsoft.com/office/drawing/2014/main" id="{D951BDD7-02E7-4695-9F59-170E730D05B2}"/>
              </a:ext>
            </a:extLst>
          </p:cNvPr>
          <p:cNvSpPr>
            <a:spLocks noGrp="1" noChangeAspect="1"/>
          </p:cNvSpPr>
          <p:nvPr>
            <p:ph type="pic" sz="quarter" idx="16" hasCustomPrompt="1"/>
          </p:nvPr>
        </p:nvSpPr>
        <p:spPr bwMode="gray">
          <a:xfrm>
            <a:off x="5570220" y="4103249"/>
            <a:ext cx="1051560" cy="1051560"/>
          </a:xfrm>
          <a:prstGeom prst="ellipse">
            <a:avLst/>
          </a:prstGeom>
        </p:spPr>
        <p:txBody>
          <a:bodyPr>
            <a:normAutofit/>
          </a:bodyPr>
          <a:lstStyle>
            <a:lvl1pPr algn="ctr">
              <a:spcBef>
                <a:spcPts val="0"/>
              </a:spcBef>
              <a:defRPr sz="800">
                <a:solidFill>
                  <a:schemeClr val="accent6"/>
                </a:solidFill>
              </a:defRPr>
            </a:lvl1pPr>
          </a:lstStyle>
          <a:p>
            <a:r>
              <a:rPr lang="en-US"/>
              <a:t>Insert attribution photo</a:t>
            </a:r>
          </a:p>
        </p:txBody>
      </p:sp>
    </p:spTree>
    <p:extLst>
      <p:ext uri="{BB962C8B-B14F-4D97-AF65-F5344CB8AC3E}">
        <p14:creationId xmlns:p14="http://schemas.microsoft.com/office/powerpoint/2010/main" val="3320868232"/>
      </p:ext>
    </p:extLst>
  </p:cSld>
  <p:clrMapOvr>
    <a:masterClrMapping/>
  </p:clrMapOvr>
  <p:extLst>
    <p:ext uri="{DCECCB84-F9BA-43D5-87BE-67443E8EF086}">
      <p15:sldGuideLst xmlns:p15="http://schemas.microsoft.com/office/powerpoint/2012/main">
        <p15:guide id="1" pos="1248" userDrawn="1">
          <p15:clr>
            <a:srgbClr val="FFC000"/>
          </p15:clr>
        </p15:guide>
        <p15:guide id="2" pos="6432" userDrawn="1">
          <p15:clr>
            <a:srgbClr val="FFC000"/>
          </p15:clr>
        </p15:guide>
        <p15:guide id="3" orient="horz" pos="904" userDrawn="1">
          <p15:clr>
            <a:srgbClr val="FFC000"/>
          </p15:clr>
        </p15:guide>
        <p15:guide id="4" orient="horz" pos="2448" userDrawn="1">
          <p15:clr>
            <a:srgbClr val="FFC00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Quote 02">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13B8E4E7-F449-402F-9339-239906911B51}" type="datetime1">
              <a:rPr lang="en-US" smtClean="0"/>
              <a:t>5/22/23</a:t>
            </a:fld>
            <a:endParaRPr lang="en-US"/>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pic>
        <p:nvPicPr>
          <p:cNvPr id="11" name="Quotemark">
            <a:extLst>
              <a:ext uri="{FF2B5EF4-FFF2-40B4-BE49-F238E27FC236}">
                <a16:creationId xmlns:a16="http://schemas.microsoft.com/office/drawing/2014/main" id="{034DE437-E18F-4BCB-BE69-5295B9D49647}"/>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1131593"/>
            <a:ext cx="473085" cy="473085"/>
          </a:xfrm>
          <a:prstGeom prst="rect">
            <a:avLst/>
          </a:prstGeom>
        </p:spPr>
      </p:pic>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841285"/>
            <a:ext cx="8235950" cy="2798977"/>
          </a:xfrm>
        </p:spPr>
        <p:txBody>
          <a:bodyPr>
            <a:normAutofit/>
          </a:bodyPr>
          <a:lstStyle>
            <a:lvl1pPr algn="ctr">
              <a:spcBef>
                <a:spcPts val="1200"/>
              </a:spcBef>
              <a:defRPr sz="2600">
                <a:solidFill>
                  <a:schemeClr val="tx1"/>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without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spTree>
    <p:extLst>
      <p:ext uri="{BB962C8B-B14F-4D97-AF65-F5344CB8AC3E}">
        <p14:creationId xmlns:p14="http://schemas.microsoft.com/office/powerpoint/2010/main" val="3207771130"/>
      </p:ext>
    </p:extLst>
  </p:cSld>
  <p:clrMapOvr>
    <a:masterClrMapping/>
  </p:clrMapOvr>
  <p:extLst>
    <p:ext uri="{DCECCB84-F9BA-43D5-87BE-67443E8EF086}">
      <p15:sldGuideLst xmlns:p15="http://schemas.microsoft.com/office/powerpoint/2012/main">
        <p15:guide id="1" orient="horz" pos="1160">
          <p15:clr>
            <a:srgbClr val="FBAE40"/>
          </p15:clr>
        </p15:guide>
        <p15:guide id="2" pos="1245">
          <p15:clr>
            <a:srgbClr val="FBAE40"/>
          </p15:clr>
        </p15:guide>
        <p15:guide id="3" pos="6433">
          <p15:clr>
            <a:srgbClr val="FBAE40"/>
          </p15:clr>
        </p15:guide>
        <p15:guide id="4" orient="horz" pos="2923">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Quote with Photo 02">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13B8E4E7-F449-402F-9339-239906911B51}" type="datetime1">
              <a:rPr lang="en-US" smtClean="0"/>
              <a:t>5/22/23</a:t>
            </a:fld>
            <a:endParaRPr lang="en-US"/>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ky blue background">
            <a:extLst>
              <a:ext uri="{FF2B5EF4-FFF2-40B4-BE49-F238E27FC236}">
                <a16:creationId xmlns:a16="http://schemas.microsoft.com/office/drawing/2014/main" id="{EE1EB717-079D-4382-BC6B-05400E354E1D}"/>
              </a:ext>
              <a:ext uri="{C183D7F6-B498-43B3-948B-1728B52AA6E4}">
                <adec:decorative xmlns:adec="http://schemas.microsoft.com/office/drawing/2017/decorative" val="1"/>
              </a:ext>
            </a:extLst>
          </p:cNvPr>
          <p:cNvSpPr/>
          <p:nvPr userDrawn="1"/>
        </p:nvSpPr>
        <p:spPr bwMode="gray">
          <a:xfrm>
            <a:off x="184404" y="182880"/>
            <a:ext cx="11823192" cy="5936084"/>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sp>
        <p:nvSpPr>
          <p:cNvPr id="6" name="Text Placeholder 5">
            <a:extLst>
              <a:ext uri="{FF2B5EF4-FFF2-40B4-BE49-F238E27FC236}">
                <a16:creationId xmlns:a16="http://schemas.microsoft.com/office/drawing/2014/main" id="{268D9530-7244-4EEA-9E87-B99110498E7E}"/>
              </a:ext>
            </a:extLst>
          </p:cNvPr>
          <p:cNvSpPr>
            <a:spLocks noGrp="1"/>
          </p:cNvSpPr>
          <p:nvPr>
            <p:ph type="body" sz="quarter" idx="13" hasCustomPrompt="1"/>
          </p:nvPr>
        </p:nvSpPr>
        <p:spPr bwMode="gray">
          <a:xfrm>
            <a:off x="1976438" y="1435101"/>
            <a:ext cx="8235950" cy="2451100"/>
          </a:xfrm>
        </p:spPr>
        <p:txBody>
          <a:bodyPr>
            <a:normAutofit/>
          </a:bodyPr>
          <a:lstStyle>
            <a:lvl1pPr algn="ctr">
              <a:spcBef>
                <a:spcPts val="1200"/>
              </a:spcBef>
              <a:defRPr sz="2600">
                <a:solidFill>
                  <a:schemeClr val="tx1"/>
                </a:solidFill>
              </a:defRPr>
            </a:lvl1pPr>
            <a:lvl2pPr>
              <a:defRPr sz="2600">
                <a:solidFill>
                  <a:schemeClr val="accent5"/>
                </a:solidFill>
              </a:defRPr>
            </a:lvl2pPr>
            <a:lvl3pPr>
              <a:defRPr sz="2600">
                <a:solidFill>
                  <a:schemeClr val="accent5"/>
                </a:solidFill>
              </a:defRPr>
            </a:lvl3pPr>
            <a:lvl4pPr>
              <a:defRPr sz="2600">
                <a:solidFill>
                  <a:schemeClr val="accent5"/>
                </a:solidFill>
              </a:defRPr>
            </a:lvl4pPr>
            <a:lvl5pPr>
              <a:defRPr sz="2600">
                <a:solidFill>
                  <a:schemeClr val="accent5"/>
                </a:solidFill>
              </a:defRPr>
            </a:lvl5pPr>
          </a:lstStyle>
          <a:p>
            <a:pPr lvl="0"/>
            <a:r>
              <a:rPr lang="en-US"/>
              <a:t>“Use this textbox to include quotes with an attribution photo. Arial 26pt, sentence case. Do not modify size or placement of textbox.”</a:t>
            </a:r>
          </a:p>
        </p:txBody>
      </p:sp>
      <p:sp>
        <p:nvSpPr>
          <p:cNvPr id="10" name="Text Placeholder 9">
            <a:extLst>
              <a:ext uri="{FF2B5EF4-FFF2-40B4-BE49-F238E27FC236}">
                <a16:creationId xmlns:a16="http://schemas.microsoft.com/office/drawing/2014/main" id="{534C88A3-66AA-4865-9DC5-9F2DF606433E}"/>
              </a:ext>
            </a:extLst>
          </p:cNvPr>
          <p:cNvSpPr>
            <a:spLocks noGrp="1"/>
          </p:cNvSpPr>
          <p:nvPr>
            <p:ph type="body" sz="quarter" idx="14" hasCustomPrompt="1"/>
          </p:nvPr>
        </p:nvSpPr>
        <p:spPr bwMode="gray">
          <a:xfrm>
            <a:off x="3695700" y="5370594"/>
            <a:ext cx="4800600" cy="215444"/>
          </a:xfrm>
        </p:spPr>
        <p:txBody>
          <a:bodyPr wrap="square" anchor="b">
            <a:spAutoFit/>
          </a:bodyPr>
          <a:lstStyle>
            <a:lvl1pPr algn="ctr">
              <a:defRPr sz="1400" b="1">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name, Arial 14pt</a:t>
            </a:r>
          </a:p>
        </p:txBody>
      </p:sp>
      <p:sp>
        <p:nvSpPr>
          <p:cNvPr id="15" name="Text Placeholder 9">
            <a:extLst>
              <a:ext uri="{FF2B5EF4-FFF2-40B4-BE49-F238E27FC236}">
                <a16:creationId xmlns:a16="http://schemas.microsoft.com/office/drawing/2014/main" id="{539E5E69-25FD-4D9F-BEEC-39E50CAC01B9}"/>
              </a:ext>
            </a:extLst>
          </p:cNvPr>
          <p:cNvSpPr>
            <a:spLocks noGrp="1"/>
          </p:cNvSpPr>
          <p:nvPr>
            <p:ph type="body" sz="quarter" idx="15" hasCustomPrompt="1"/>
          </p:nvPr>
        </p:nvSpPr>
        <p:spPr bwMode="gray">
          <a:xfrm>
            <a:off x="3695700" y="5612482"/>
            <a:ext cx="4800600" cy="184666"/>
          </a:xfrm>
        </p:spPr>
        <p:txBody>
          <a:bodyPr wrap="square" anchor="t">
            <a:spAutoFit/>
          </a:bodyPr>
          <a:lstStyle>
            <a:lvl1pPr algn="ctr">
              <a:defRPr sz="1200" b="0">
                <a:solidFill>
                  <a:schemeClr val="tx1"/>
                </a:solidFill>
              </a:defRPr>
            </a:lvl1pPr>
            <a:lvl2pPr algn="ctr">
              <a:defRPr sz="1400" b="1">
                <a:solidFill>
                  <a:schemeClr val="accent5"/>
                </a:solidFill>
              </a:defRPr>
            </a:lvl2pPr>
            <a:lvl3pPr algn="ctr">
              <a:defRPr sz="1400" b="1">
                <a:solidFill>
                  <a:schemeClr val="accent5"/>
                </a:solidFill>
              </a:defRPr>
            </a:lvl3pPr>
            <a:lvl4pPr algn="ctr">
              <a:defRPr sz="1400" b="1">
                <a:solidFill>
                  <a:schemeClr val="accent5"/>
                </a:solidFill>
              </a:defRPr>
            </a:lvl4pPr>
            <a:lvl5pPr algn="ctr">
              <a:defRPr sz="1400" b="1">
                <a:solidFill>
                  <a:schemeClr val="accent5"/>
                </a:solidFill>
              </a:defRPr>
            </a:lvl5pPr>
          </a:lstStyle>
          <a:p>
            <a:pPr lvl="0"/>
            <a:r>
              <a:rPr lang="en-US"/>
              <a:t>Attribution title, Arial 12pt</a:t>
            </a:r>
          </a:p>
        </p:txBody>
      </p:sp>
      <p:pic>
        <p:nvPicPr>
          <p:cNvPr id="12" name="Quotemark">
            <a:extLst>
              <a:ext uri="{FF2B5EF4-FFF2-40B4-BE49-F238E27FC236}">
                <a16:creationId xmlns:a16="http://schemas.microsoft.com/office/drawing/2014/main" id="{47B4F648-210C-4071-94A2-A05559F7D888}"/>
              </a:ext>
              <a:ext uri="{C183D7F6-B498-43B3-948B-1728B52AA6E4}">
                <adec:decorative xmlns:adec="http://schemas.microsoft.com/office/drawing/2017/decorative" val="1"/>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5859458" y="705903"/>
            <a:ext cx="473085" cy="473085"/>
          </a:xfrm>
          <a:prstGeom prst="rect">
            <a:avLst/>
          </a:prstGeom>
        </p:spPr>
      </p:pic>
      <p:sp>
        <p:nvSpPr>
          <p:cNvPr id="13" name="Picture Placeholder 7">
            <a:extLst>
              <a:ext uri="{FF2B5EF4-FFF2-40B4-BE49-F238E27FC236}">
                <a16:creationId xmlns:a16="http://schemas.microsoft.com/office/drawing/2014/main" id="{D951BDD7-02E7-4695-9F59-170E730D05B2}"/>
              </a:ext>
            </a:extLst>
          </p:cNvPr>
          <p:cNvSpPr>
            <a:spLocks noGrp="1" noChangeAspect="1"/>
          </p:cNvSpPr>
          <p:nvPr>
            <p:ph type="pic" sz="quarter" idx="16" hasCustomPrompt="1"/>
          </p:nvPr>
        </p:nvSpPr>
        <p:spPr bwMode="gray">
          <a:xfrm>
            <a:off x="5570220" y="4103249"/>
            <a:ext cx="1051560" cy="1051560"/>
          </a:xfrm>
          <a:prstGeom prst="ellipse">
            <a:avLst/>
          </a:prstGeom>
        </p:spPr>
        <p:txBody>
          <a:bodyPr>
            <a:normAutofit/>
          </a:bodyPr>
          <a:lstStyle>
            <a:lvl1pPr algn="ctr">
              <a:spcBef>
                <a:spcPts val="0"/>
              </a:spcBef>
              <a:defRPr sz="800">
                <a:solidFill>
                  <a:schemeClr val="tx1"/>
                </a:solidFill>
              </a:defRPr>
            </a:lvl1pPr>
          </a:lstStyle>
          <a:p>
            <a:r>
              <a:rPr lang="en-US"/>
              <a:t>Insert attribution photo</a:t>
            </a:r>
          </a:p>
        </p:txBody>
      </p:sp>
    </p:spTree>
    <p:extLst>
      <p:ext uri="{BB962C8B-B14F-4D97-AF65-F5344CB8AC3E}">
        <p14:creationId xmlns:p14="http://schemas.microsoft.com/office/powerpoint/2010/main" val="352463988"/>
      </p:ext>
    </p:extLst>
  </p:cSld>
  <p:clrMapOvr>
    <a:masterClrMapping/>
  </p:clrMapOvr>
  <p:extLst>
    <p:ext uri="{DCECCB84-F9BA-43D5-87BE-67443E8EF086}">
      <p15:sldGuideLst xmlns:p15="http://schemas.microsoft.com/office/powerpoint/2012/main">
        <p15:guide id="1" pos="1248">
          <p15:clr>
            <a:srgbClr val="FFC000"/>
          </p15:clr>
        </p15:guide>
        <p15:guide id="2" pos="6432">
          <p15:clr>
            <a:srgbClr val="FFC000"/>
          </p15:clr>
        </p15:guide>
        <p15:guide id="3" orient="horz" pos="904">
          <p15:clr>
            <a:srgbClr val="FFC000"/>
          </p15:clr>
        </p15:guide>
        <p15:guide id="4" orient="horz" pos="2448">
          <p15:clr>
            <a:srgbClr val="FFC00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ig Fact">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036ADD23-4A78-494A-B65C-40278CD67B03}" type="datetime1">
              <a:rPr lang="en-US" smtClean="0"/>
              <a:t>5/22/23</a:t>
            </a:fld>
            <a:endParaRPr lang="en-US"/>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Text Placeholder 5">
            <a:extLst>
              <a:ext uri="{FF2B5EF4-FFF2-40B4-BE49-F238E27FC236}">
                <a16:creationId xmlns:a16="http://schemas.microsoft.com/office/drawing/2014/main" id="{9660E6D3-AAAB-4BAD-BA41-1B807EC96B8A}"/>
              </a:ext>
            </a:extLst>
          </p:cNvPr>
          <p:cNvSpPr>
            <a:spLocks noGrp="1"/>
          </p:cNvSpPr>
          <p:nvPr>
            <p:ph type="body" sz="quarter" idx="13" hasCustomPrompt="1"/>
          </p:nvPr>
        </p:nvSpPr>
        <p:spPr bwMode="gray">
          <a:xfrm>
            <a:off x="3924300" y="2446003"/>
            <a:ext cx="4343400" cy="1231106"/>
          </a:xfrm>
        </p:spPr>
        <p:txBody>
          <a:bodyPr wrap="square" anchor="b">
            <a:spAutoFit/>
          </a:bodyPr>
          <a:lstStyle>
            <a:lvl1pPr algn="ctr">
              <a:spcBef>
                <a:spcPts val="0"/>
              </a:spcBef>
              <a:defRPr sz="8000" b="1">
                <a:solidFill>
                  <a:schemeClr val="accent6"/>
                </a:solidFill>
              </a:defRPr>
            </a:lvl1pPr>
          </a:lstStyle>
          <a:p>
            <a:pPr lvl="0"/>
            <a:r>
              <a:rPr lang="en-US"/>
              <a:t>###%</a:t>
            </a:r>
          </a:p>
        </p:txBody>
      </p:sp>
      <p:sp>
        <p:nvSpPr>
          <p:cNvPr id="9" name="Text Placeholder 8">
            <a:extLst>
              <a:ext uri="{FF2B5EF4-FFF2-40B4-BE49-F238E27FC236}">
                <a16:creationId xmlns:a16="http://schemas.microsoft.com/office/drawing/2014/main" id="{9268A523-92CF-4538-8D9C-5EBFB8A5B5C9}"/>
              </a:ext>
            </a:extLst>
          </p:cNvPr>
          <p:cNvSpPr>
            <a:spLocks noGrp="1"/>
          </p:cNvSpPr>
          <p:nvPr>
            <p:ph type="body" sz="quarter" idx="14" hasCustomPrompt="1"/>
          </p:nvPr>
        </p:nvSpPr>
        <p:spPr bwMode="gray">
          <a:xfrm>
            <a:off x="3924300" y="3708424"/>
            <a:ext cx="4343400" cy="230832"/>
          </a:xfrm>
        </p:spPr>
        <p:txBody>
          <a:bodyPr>
            <a:spAutoFit/>
          </a:bodyPr>
          <a:lstStyle>
            <a:lvl1pPr algn="ctr">
              <a:defRPr sz="1500"/>
            </a:lvl1pPr>
          </a:lstStyle>
          <a:p>
            <a:pPr lvl="0"/>
            <a:r>
              <a:rPr lang="en-US"/>
              <a:t>Context about fact</a:t>
            </a:r>
          </a:p>
        </p:txBody>
      </p:sp>
    </p:spTree>
    <p:extLst>
      <p:ext uri="{BB962C8B-B14F-4D97-AF65-F5344CB8AC3E}">
        <p14:creationId xmlns:p14="http://schemas.microsoft.com/office/powerpoint/2010/main" val="4214562763"/>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344">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ig Fact 02">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A03ECA26-E932-4438-A611-CD2E9AA59D7D}"/>
              </a:ext>
            </a:extLst>
          </p:cNvPr>
          <p:cNvSpPr>
            <a:spLocks noGrp="1"/>
          </p:cNvSpPr>
          <p:nvPr>
            <p:ph type="dt" sz="half" idx="10"/>
          </p:nvPr>
        </p:nvSpPr>
        <p:spPr/>
        <p:txBody>
          <a:bodyPr/>
          <a:lstStyle/>
          <a:p>
            <a:fld id="{036ADD23-4A78-494A-B65C-40278CD67B03}" type="datetime1">
              <a:rPr lang="en-US" smtClean="0"/>
              <a:t>5/22/23</a:t>
            </a:fld>
            <a:endParaRPr lang="en-US"/>
          </a:p>
        </p:txBody>
      </p:sp>
      <p:sp>
        <p:nvSpPr>
          <p:cNvPr id="5" name="Slide Number Placeholder 4" hidden="1">
            <a:extLst>
              <a:ext uri="{FF2B5EF4-FFF2-40B4-BE49-F238E27FC236}">
                <a16:creationId xmlns:a16="http://schemas.microsoft.com/office/drawing/2014/main" id="{3AF1A2B5-5197-4E57-9D4D-CCCEAD7BAFB2}"/>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F671BF93-B235-43C1-B6B1-F5BF550234D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Text Placeholder 5">
            <a:extLst>
              <a:ext uri="{FF2B5EF4-FFF2-40B4-BE49-F238E27FC236}">
                <a16:creationId xmlns:a16="http://schemas.microsoft.com/office/drawing/2014/main" id="{9660E6D3-AAAB-4BAD-BA41-1B807EC96B8A}"/>
              </a:ext>
            </a:extLst>
          </p:cNvPr>
          <p:cNvSpPr>
            <a:spLocks noGrp="1"/>
          </p:cNvSpPr>
          <p:nvPr>
            <p:ph type="body" sz="quarter" idx="13" hasCustomPrompt="1"/>
          </p:nvPr>
        </p:nvSpPr>
        <p:spPr bwMode="gray">
          <a:xfrm>
            <a:off x="1521502" y="2446003"/>
            <a:ext cx="4343400" cy="1231106"/>
          </a:xfrm>
        </p:spPr>
        <p:txBody>
          <a:bodyPr wrap="square" anchor="b">
            <a:spAutoFit/>
          </a:bodyPr>
          <a:lstStyle>
            <a:lvl1pPr algn="ctr">
              <a:spcBef>
                <a:spcPts val="0"/>
              </a:spcBef>
              <a:defRPr sz="8000" b="1">
                <a:solidFill>
                  <a:schemeClr val="accent6"/>
                </a:solidFill>
              </a:defRPr>
            </a:lvl1pPr>
          </a:lstStyle>
          <a:p>
            <a:pPr lvl="0"/>
            <a:r>
              <a:rPr lang="en-US"/>
              <a:t>###%</a:t>
            </a:r>
          </a:p>
        </p:txBody>
      </p:sp>
      <p:sp>
        <p:nvSpPr>
          <p:cNvPr id="9" name="Text Placeholder 8">
            <a:extLst>
              <a:ext uri="{FF2B5EF4-FFF2-40B4-BE49-F238E27FC236}">
                <a16:creationId xmlns:a16="http://schemas.microsoft.com/office/drawing/2014/main" id="{9268A523-92CF-4538-8D9C-5EBFB8A5B5C9}"/>
              </a:ext>
            </a:extLst>
          </p:cNvPr>
          <p:cNvSpPr>
            <a:spLocks noGrp="1"/>
          </p:cNvSpPr>
          <p:nvPr>
            <p:ph type="body" sz="quarter" idx="14" hasCustomPrompt="1"/>
          </p:nvPr>
        </p:nvSpPr>
        <p:spPr bwMode="gray">
          <a:xfrm>
            <a:off x="1521502" y="3708424"/>
            <a:ext cx="4343400" cy="230832"/>
          </a:xfrm>
        </p:spPr>
        <p:txBody>
          <a:bodyPr>
            <a:spAutoFit/>
          </a:bodyPr>
          <a:lstStyle>
            <a:lvl1pPr algn="ctr">
              <a:defRPr sz="1500"/>
            </a:lvl1pPr>
          </a:lstStyle>
          <a:p>
            <a:pPr lvl="0"/>
            <a:r>
              <a:rPr lang="en-US"/>
              <a:t>Context about fact</a:t>
            </a:r>
          </a:p>
        </p:txBody>
      </p:sp>
      <p:sp>
        <p:nvSpPr>
          <p:cNvPr id="7" name="Text Placeholder 5">
            <a:extLst>
              <a:ext uri="{FF2B5EF4-FFF2-40B4-BE49-F238E27FC236}">
                <a16:creationId xmlns:a16="http://schemas.microsoft.com/office/drawing/2014/main" id="{9AC900CD-4561-4E07-9B13-BD98740C35AB}"/>
              </a:ext>
            </a:extLst>
          </p:cNvPr>
          <p:cNvSpPr>
            <a:spLocks noGrp="1"/>
          </p:cNvSpPr>
          <p:nvPr>
            <p:ph type="body" sz="quarter" idx="15" hasCustomPrompt="1"/>
          </p:nvPr>
        </p:nvSpPr>
        <p:spPr bwMode="gray">
          <a:xfrm>
            <a:off x="6330863" y="2446003"/>
            <a:ext cx="4343400" cy="1231106"/>
          </a:xfrm>
        </p:spPr>
        <p:txBody>
          <a:bodyPr wrap="square" anchor="b">
            <a:spAutoFit/>
          </a:bodyPr>
          <a:lstStyle>
            <a:lvl1pPr algn="ctr">
              <a:spcBef>
                <a:spcPts val="0"/>
              </a:spcBef>
              <a:defRPr sz="8000" b="1">
                <a:solidFill>
                  <a:schemeClr val="accent6"/>
                </a:solidFill>
              </a:defRPr>
            </a:lvl1pPr>
          </a:lstStyle>
          <a:p>
            <a:pPr lvl="0"/>
            <a:r>
              <a:rPr lang="en-US"/>
              <a:t>###%</a:t>
            </a:r>
          </a:p>
        </p:txBody>
      </p:sp>
      <p:sp>
        <p:nvSpPr>
          <p:cNvPr id="8" name="Text Placeholder 8">
            <a:extLst>
              <a:ext uri="{FF2B5EF4-FFF2-40B4-BE49-F238E27FC236}">
                <a16:creationId xmlns:a16="http://schemas.microsoft.com/office/drawing/2014/main" id="{8AD4B4AB-AD99-4AC4-B37B-D2B3938FC3A2}"/>
              </a:ext>
            </a:extLst>
          </p:cNvPr>
          <p:cNvSpPr>
            <a:spLocks noGrp="1"/>
          </p:cNvSpPr>
          <p:nvPr>
            <p:ph type="body" sz="quarter" idx="16" hasCustomPrompt="1"/>
          </p:nvPr>
        </p:nvSpPr>
        <p:spPr bwMode="gray">
          <a:xfrm>
            <a:off x="6330863" y="3708424"/>
            <a:ext cx="4343400" cy="230832"/>
          </a:xfrm>
        </p:spPr>
        <p:txBody>
          <a:bodyPr>
            <a:spAutoFit/>
          </a:bodyPr>
          <a:lstStyle>
            <a:lvl1pPr algn="ctr">
              <a:defRPr sz="1500"/>
            </a:lvl1pPr>
          </a:lstStyle>
          <a:p>
            <a:pPr lvl="0"/>
            <a:r>
              <a:rPr lang="en-US"/>
              <a:t>Context about fact</a:t>
            </a:r>
          </a:p>
        </p:txBody>
      </p:sp>
    </p:spTree>
    <p:extLst>
      <p:ext uri="{BB962C8B-B14F-4D97-AF65-F5344CB8AC3E}">
        <p14:creationId xmlns:p14="http://schemas.microsoft.com/office/powerpoint/2010/main" val="2863239634"/>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344">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7030A0"/>
        </a:solidFill>
        <a:effectLst/>
      </p:bgPr>
    </p:bg>
    <p:spTree>
      <p:nvGrpSpPr>
        <p:cNvPr id="1" name=""/>
        <p:cNvGrpSpPr/>
        <p:nvPr/>
      </p:nvGrpSpPr>
      <p:grpSpPr>
        <a:xfrm>
          <a:off x="0" y="0"/>
          <a:ext cx="0" cy="0"/>
          <a:chOff x="0" y="0"/>
          <a:chExt cx="0" cy="0"/>
        </a:xfrm>
      </p:grpSpPr>
      <p:sp>
        <p:nvSpPr>
          <p:cNvPr id="12" name="TextBox 1">
            <a:extLst>
              <a:ext uri="{FF2B5EF4-FFF2-40B4-BE49-F238E27FC236}">
                <a16:creationId xmlns:a16="http://schemas.microsoft.com/office/drawing/2014/main" id="{63F147AB-BC07-4B04-AF4C-C611763A1EAE}"/>
              </a:ext>
            </a:extLst>
          </p:cNvPr>
          <p:cNvSpPr txBox="1"/>
          <p:nvPr userDrawn="1"/>
        </p:nvSpPr>
        <p:spPr bwMode="gray">
          <a:xfrm>
            <a:off x="742998" y="2390254"/>
            <a:ext cx="9891327" cy="2077492"/>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Closing</a:t>
            </a:r>
          </a:p>
        </p:txBody>
      </p:sp>
      <p:cxnSp>
        <p:nvCxnSpPr>
          <p:cNvPr id="4" name="Orange arrow">
            <a:extLst>
              <a:ext uri="{FF2B5EF4-FFF2-40B4-BE49-F238E27FC236}">
                <a16:creationId xmlns:a16="http://schemas.microsoft.com/office/drawing/2014/main" id="{C96135BB-E1DE-4F71-B831-68F8DC213F8C}"/>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4484078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Closing Slide">
    <p:spTree>
      <p:nvGrpSpPr>
        <p:cNvPr id="1" name=""/>
        <p:cNvGrpSpPr/>
        <p:nvPr/>
      </p:nvGrpSpPr>
      <p:grpSpPr>
        <a:xfrm>
          <a:off x="0" y="0"/>
          <a:ext cx="0" cy="0"/>
          <a:chOff x="0" y="0"/>
          <a:chExt cx="0" cy="0"/>
        </a:xfrm>
      </p:grpSpPr>
      <p:sp>
        <p:nvSpPr>
          <p:cNvPr id="13" name="Warm white background">
            <a:extLst>
              <a:ext uri="{FF2B5EF4-FFF2-40B4-BE49-F238E27FC236}">
                <a16:creationId xmlns:a16="http://schemas.microsoft.com/office/drawing/2014/main" id="{7C3A9A97-61E4-4883-B3FD-88A5E8E0FF70}"/>
              </a:ext>
              <a:ext uri="{C183D7F6-B498-43B3-948B-1728B52AA6E4}">
                <adec:decorative xmlns:adec="http://schemas.microsoft.com/office/drawing/2017/decorative" val="1"/>
              </a:ext>
            </a:extLst>
          </p:cNvPr>
          <p:cNvSpPr/>
          <p:nvPr userDrawn="1"/>
        </p:nvSpPr>
        <p:spPr bwMode="gray">
          <a:xfrm>
            <a:off x="184404" y="182880"/>
            <a:ext cx="11823192" cy="6492240"/>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sp>
        <p:nvSpPr>
          <p:cNvPr id="14" name="Boilerplate">
            <a:extLst>
              <a:ext uri="{FF2B5EF4-FFF2-40B4-BE49-F238E27FC236}">
                <a16:creationId xmlns:a16="http://schemas.microsoft.com/office/drawing/2014/main" id="{9EB9C69C-A308-416E-9EF4-CDCBABF60D86}"/>
              </a:ext>
            </a:extLst>
          </p:cNvPr>
          <p:cNvSpPr txBox="1"/>
          <p:nvPr userDrawn="1"/>
        </p:nvSpPr>
        <p:spPr bwMode="gray">
          <a:xfrm>
            <a:off x="3818873" y="5837129"/>
            <a:ext cx="4554255" cy="507831"/>
          </a:xfrm>
          <a:prstGeom prst="rect">
            <a:avLst/>
          </a:prstGeom>
          <a:noFill/>
        </p:spPr>
        <p:txBody>
          <a:bodyPr vert="horz" wrap="square" lIns="0" tIns="0" rIns="0" bIns="0" rtlCol="0">
            <a:spAutoFit/>
          </a:bodyPr>
          <a:lstStyle/>
          <a:p>
            <a:pPr algn="ctr">
              <a:spcBef>
                <a:spcPts val="600"/>
              </a:spcBef>
            </a:pPr>
            <a:r>
              <a:rPr lang="en-US" sz="700" b="0" i="0" u="none" baseline="0">
                <a:solidFill>
                  <a:schemeClr val="tx1"/>
                </a:solidFill>
                <a:latin typeface="+mn-lt"/>
              </a:rPr>
              <a:t>Optum is a registered trademark of Optum, Inc. in the U.S. and other jurisdictions. All other brand or product names are the property of their respective owners. Because we are continuously improving our products and services, Optum reserves the right to change specifications without prior notice. Optum is an equal opportunity employer.</a:t>
            </a:r>
          </a:p>
          <a:p>
            <a:pPr algn="ctr">
              <a:spcBef>
                <a:spcPts val="600"/>
              </a:spcBef>
            </a:pPr>
            <a:r>
              <a:rPr lang="en-US" sz="700" b="0" i="0" u="none" baseline="0">
                <a:solidFill>
                  <a:schemeClr val="tx1"/>
                </a:solidFill>
                <a:latin typeface="+mn-lt"/>
              </a:rPr>
              <a:t>© 2022 Optum, Inc. All rights reserved. </a:t>
            </a:r>
          </a:p>
        </p:txBody>
      </p:sp>
      <p:pic>
        <p:nvPicPr>
          <p:cNvPr id="6" name="Optum logo" descr="Optum logo">
            <a:extLst>
              <a:ext uri="{FF2B5EF4-FFF2-40B4-BE49-F238E27FC236}">
                <a16:creationId xmlns:a16="http://schemas.microsoft.com/office/drawing/2014/main" id="{89BF741E-7372-4DA5-9FBB-22AB498402A5}"/>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051941" y="2837147"/>
            <a:ext cx="4088119" cy="1183707"/>
          </a:xfrm>
          <a:prstGeom prst="rect">
            <a:avLst/>
          </a:prstGeom>
        </p:spPr>
      </p:pic>
    </p:spTree>
    <p:extLst>
      <p:ext uri="{BB962C8B-B14F-4D97-AF65-F5344CB8AC3E}">
        <p14:creationId xmlns:p14="http://schemas.microsoft.com/office/powerpoint/2010/main" val="20041023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       ___       ">
    <p:bg bwMode="gray">
      <p:bgPr>
        <a:solidFill>
          <a:srgbClr val="C40000"/>
        </a:solidFill>
        <a:effectLst/>
      </p:bgPr>
    </p:bg>
    <p:spTree>
      <p:nvGrpSpPr>
        <p:cNvPr id="1" name=""/>
        <p:cNvGrpSpPr/>
        <p:nvPr/>
      </p:nvGrpSpPr>
      <p:grpSpPr>
        <a:xfrm>
          <a:off x="0" y="0"/>
          <a:ext cx="0" cy="0"/>
          <a:chOff x="0" y="0"/>
          <a:chExt cx="0" cy="0"/>
        </a:xfrm>
      </p:grpSpPr>
      <p:sp>
        <p:nvSpPr>
          <p:cNvPr id="11" name="TextBox 1">
            <a:extLst>
              <a:ext uri="{FF2B5EF4-FFF2-40B4-BE49-F238E27FC236}">
                <a16:creationId xmlns:a16="http://schemas.microsoft.com/office/drawing/2014/main" id="{B0B3D229-4274-4EDF-910A-B6C2E87EC949}"/>
              </a:ext>
            </a:extLst>
          </p:cNvPr>
          <p:cNvSpPr txBox="1"/>
          <p:nvPr userDrawn="1"/>
        </p:nvSpPr>
        <p:spPr bwMode="gray">
          <a:xfrm>
            <a:off x="742998" y="312763"/>
            <a:ext cx="9891327" cy="6232475"/>
          </a:xfrm>
          <a:prstGeom prst="rect">
            <a:avLst/>
          </a:prstGeom>
          <a:noFill/>
        </p:spPr>
        <p:txBody>
          <a:bodyPr wrap="square" lIns="0" tIns="0" rIns="0" bIns="0" rtlCol="0">
            <a:spAutoFit/>
          </a:bodyPr>
          <a:lstStyle/>
          <a:p>
            <a:pPr>
              <a:lnSpc>
                <a:spcPct val="90000"/>
              </a:lnSpc>
              <a:spcBef>
                <a:spcPts val="0"/>
              </a:spcBef>
            </a:pPr>
            <a:r>
              <a:rPr lang="en-US" sz="15000" b="1">
                <a:solidFill>
                  <a:schemeClr val="bg1"/>
                </a:solidFill>
              </a:rPr>
              <a:t>Layouts not for use.</a:t>
            </a:r>
          </a:p>
        </p:txBody>
      </p:sp>
      <p:cxnSp>
        <p:nvCxnSpPr>
          <p:cNvPr id="4" name="Orange arrow">
            <a:extLst>
              <a:ext uri="{FF2B5EF4-FFF2-40B4-BE49-F238E27FC236}">
                <a16:creationId xmlns:a16="http://schemas.microsoft.com/office/drawing/2014/main" id="{F3C0B7D9-B70B-4C5C-87F9-2330B866F444}"/>
              </a:ext>
              <a:ext uri="{C183D7F6-B498-43B3-948B-1728B52AA6E4}">
                <adec:decorative xmlns:adec="http://schemas.microsoft.com/office/drawing/2017/decorative" val="1"/>
              </a:ext>
            </a:extLst>
          </p:cNvPr>
          <p:cNvCxnSpPr>
            <a:cxnSpLocks/>
          </p:cNvCxnSpPr>
          <p:nvPr userDrawn="1"/>
        </p:nvCxnSpPr>
        <p:spPr bwMode="gray">
          <a:xfrm>
            <a:off x="9497148" y="3429000"/>
            <a:ext cx="1951854" cy="0"/>
          </a:xfrm>
          <a:prstGeom prst="line">
            <a:avLst/>
          </a:prstGeom>
          <a:ln w="317500" cap="rnd">
            <a:solidFill>
              <a:schemeClr val="bg1"/>
            </a:solidFill>
            <a:round/>
            <a:tailEnd type="arrow" w="lg" len="sm"/>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53723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4EAF0C85-44B2-4CC0-932D-2F9ADF1FFD31}"/>
              </a:ext>
            </a:extLst>
          </p:cNvPr>
          <p:cNvSpPr>
            <a:spLocks noGrp="1"/>
          </p:cNvSpPr>
          <p:nvPr>
            <p:ph type="subTitle" idx="1" hasCustomPrompt="1"/>
          </p:nvPr>
        </p:nvSpPr>
        <p:spPr bwMode="gray">
          <a:xfrm>
            <a:off x="1524000" y="3602038"/>
            <a:ext cx="9144000" cy="1130600"/>
          </a:xfrm>
        </p:spPr>
        <p:txBody>
          <a:bodyPr/>
          <a:lstStyle>
            <a:lvl1pPr marL="0" indent="0" algn="ctr">
              <a:buNone/>
              <a:defRPr sz="2400">
                <a:solidFill>
                  <a:schemeClr val="accent6"/>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This layout is not intended for use within Optum presentations.</a:t>
            </a:r>
          </a:p>
        </p:txBody>
      </p:sp>
      <p:sp>
        <p:nvSpPr>
          <p:cNvPr id="4" name="Date Placeholder 3">
            <a:extLst>
              <a:ext uri="{FF2B5EF4-FFF2-40B4-BE49-F238E27FC236}">
                <a16:creationId xmlns:a16="http://schemas.microsoft.com/office/drawing/2014/main" id="{372CD502-C58E-4BBA-9A0D-8801688B5209}"/>
              </a:ext>
            </a:extLst>
          </p:cNvPr>
          <p:cNvSpPr>
            <a:spLocks noGrp="1"/>
          </p:cNvSpPr>
          <p:nvPr>
            <p:ph type="dt" sz="half" idx="10"/>
          </p:nvPr>
        </p:nvSpPr>
        <p:spPr bwMode="gray"/>
        <p:txBody>
          <a:bodyPr/>
          <a:lstStyle/>
          <a:p>
            <a:fld id="{62F8985E-27B6-4353-B1C2-FF7D91FB676E}" type="datetime1">
              <a:rPr lang="en-US" smtClean="0"/>
              <a:t>5/22/23</a:t>
            </a:fld>
            <a:endParaRPr lang="en-US"/>
          </a:p>
        </p:txBody>
      </p:sp>
      <p:sp>
        <p:nvSpPr>
          <p:cNvPr id="5" name="Footer Placeholder 4">
            <a:extLst>
              <a:ext uri="{FF2B5EF4-FFF2-40B4-BE49-F238E27FC236}">
                <a16:creationId xmlns:a16="http://schemas.microsoft.com/office/drawing/2014/main" id="{6A126410-8F3C-4F0B-B7C5-2D48B3EF1A6A}"/>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D02FE67C-069E-48A9-B723-DEF10C50C013}"/>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7" name="TextBox 6">
            <a:extLst>
              <a:ext uri="{FF2B5EF4-FFF2-40B4-BE49-F238E27FC236}">
                <a16:creationId xmlns:a16="http://schemas.microsoft.com/office/drawing/2014/main" id="{57B99AAD-1C70-4066-97B8-7CB0AFCDBCB0}"/>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8" name="Multiply 45" descr="A large &quot;x&quot; indicating that this layout is not approved for use.">
            <a:extLst>
              <a:ext uri="{FF2B5EF4-FFF2-40B4-BE49-F238E27FC236}">
                <a16:creationId xmlns:a16="http://schemas.microsoft.com/office/drawing/2014/main" id="{CC7F2822-6E66-4825-AC91-8ACF317F5B78}"/>
              </a:ext>
              <a:ext uri="{C183D7F6-B498-43B3-948B-1728B52AA6E4}">
                <adec:decorative xmlns:adec="http://schemas.microsoft.com/office/drawing/2017/decorative" val="0"/>
              </a:ext>
            </a:extLst>
          </p:cNvPr>
          <p:cNvSpPr>
            <a:spLocks noChangeAspect="1"/>
          </p:cNvSpPr>
          <p:nvPr userDrawn="1"/>
        </p:nvSpPr>
        <p:spPr bwMode="gray">
          <a:xfrm>
            <a:off x="399748" y="93534"/>
            <a:ext cx="344720" cy="344720"/>
          </a:xfrm>
          <a:prstGeom prst="mathMultiply">
            <a:avLst>
              <a:gd name="adj1" fmla="val 11892"/>
            </a:avLst>
          </a:prstGeom>
          <a:solidFill>
            <a:srgbClr val="C4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defTabSz="1463675"/>
            <a:endParaRPr lang="en-US" sz="900">
              <a:solidFill>
                <a:schemeClr val="bg2"/>
              </a:solidFill>
              <a:latin typeface="+mj-lt"/>
            </a:endParaRPr>
          </a:p>
        </p:txBody>
      </p:sp>
      <p:sp>
        <p:nvSpPr>
          <p:cNvPr id="2" name="Title 1">
            <a:extLst>
              <a:ext uri="{FF2B5EF4-FFF2-40B4-BE49-F238E27FC236}">
                <a16:creationId xmlns:a16="http://schemas.microsoft.com/office/drawing/2014/main" id="{B7568664-50C7-4DB8-8C47-CFB226FB188C}"/>
              </a:ext>
            </a:extLst>
          </p:cNvPr>
          <p:cNvSpPr>
            <a:spLocks noGrp="1"/>
          </p:cNvSpPr>
          <p:nvPr>
            <p:ph type="ctrTitle" hasCustomPrompt="1"/>
          </p:nvPr>
        </p:nvSpPr>
        <p:spPr bwMode="gray">
          <a:xfrm>
            <a:off x="1524000" y="2886715"/>
            <a:ext cx="9144000" cy="623248"/>
          </a:xfrm>
        </p:spPr>
        <p:txBody>
          <a:bodyPr anchor="b"/>
          <a:lstStyle>
            <a:lvl1pPr algn="ctr">
              <a:defRPr sz="4500"/>
            </a:lvl1pPr>
          </a:lstStyle>
          <a:p>
            <a:r>
              <a:rPr lang="en-US"/>
              <a:t>Not for use. Microsoft default.</a:t>
            </a:r>
          </a:p>
        </p:txBody>
      </p:sp>
    </p:spTree>
    <p:extLst>
      <p:ext uri="{BB962C8B-B14F-4D97-AF65-F5344CB8AC3E}">
        <p14:creationId xmlns:p14="http://schemas.microsoft.com/office/powerpoint/2010/main" val="4191430146"/>
      </p:ext>
    </p:extLst>
  </p:cSld>
  <p:clrMapOvr>
    <a:masterClrMapping/>
  </p:clrMapOvr>
  <p:extLst>
    <p:ext uri="{DCECCB84-F9BA-43D5-87BE-67443E8EF086}">
      <p15:sldGuideLst xmlns:p15="http://schemas.microsoft.com/office/powerpoint/2012/main">
        <p15:guide id="1" orient="horz" pos="3776" userDrawn="1">
          <p15:clr>
            <a:srgbClr val="F26B43"/>
          </p15:clr>
        </p15:guide>
        <p15:guide id="2" orient="horz" pos="344" userDrawn="1">
          <p15:clr>
            <a:srgbClr val="F26B43"/>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32546DB0-88F2-4EC8-91FB-D7E51BBBDDDF}" type="datetime1">
              <a:rPr lang="en-US" smtClean="0"/>
              <a:t>5/22/23</a:t>
            </a:fld>
            <a:endParaRPr lang="en-US"/>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pic>
        <p:nvPicPr>
          <p:cNvPr id="11" name="Optum logo" descr="Optum logo">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pic>
        <p:nvPicPr>
          <p:cNvPr id="13" name="Picture 12">
            <a:extLst>
              <a:ext uri="{FF2B5EF4-FFF2-40B4-BE49-F238E27FC236}">
                <a16:creationId xmlns:a16="http://schemas.microsoft.com/office/drawing/2014/main" id="{BDE252CA-B7C1-4F2D-A934-EB57E92D84C6}"/>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bwMode="gray">
          <a:xfrm>
            <a:off x="6016752" y="0"/>
            <a:ext cx="6175248" cy="6858000"/>
          </a:xfrm>
          <a:prstGeom prst="rect">
            <a:avLst/>
          </a:prstGeom>
        </p:spPr>
      </p:pic>
    </p:spTree>
    <p:extLst>
      <p:ext uri="{BB962C8B-B14F-4D97-AF65-F5344CB8AC3E}">
        <p14:creationId xmlns:p14="http://schemas.microsoft.com/office/powerpoint/2010/main" val="1465427059"/>
      </p:ext>
    </p:extLst>
  </p:cSld>
  <p:clrMapOvr>
    <a:masterClrMapping/>
  </p:clrMapOvr>
  <p:extLst>
    <p:ext uri="{DCECCB84-F9BA-43D5-87BE-67443E8EF086}">
      <p15:sldGuideLst xmlns:p15="http://schemas.microsoft.com/office/powerpoint/2012/main">
        <p15:guide id="2" pos="3259" userDrawn="1">
          <p15:clr>
            <a:srgbClr val="FBAE40"/>
          </p15:clr>
        </p15:guide>
        <p15:guide id="3" orient="horz" pos="2722" userDrawn="1">
          <p15:clr>
            <a:srgbClr val="FBAE40"/>
          </p15:clr>
        </p15:guide>
        <p15:guide id="4" orient="horz" pos="2919"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B14AA-3234-4FFB-B4D3-512ED6FA45CB}"/>
              </a:ext>
            </a:extLst>
          </p:cNvPr>
          <p:cNvSpPr>
            <a:spLocks noGrp="1"/>
          </p:cNvSpPr>
          <p:nvPr>
            <p:ph type="title" hasCustomPrompt="1"/>
          </p:nvPr>
        </p:nvSpPr>
        <p:spPr bwMode="gray">
          <a:xfrm>
            <a:off x="457199" y="555639"/>
            <a:ext cx="11274425" cy="304699"/>
          </a:xfrm>
        </p:spPr>
        <p:txBody>
          <a:bodyPr/>
          <a:lstStyle>
            <a:lvl1pPr>
              <a:defRPr/>
            </a:lvl1pPr>
          </a:lstStyle>
          <a:p>
            <a:r>
              <a:rPr lang="en-US"/>
              <a:t>Not for use. This is a Microsoft default.</a:t>
            </a:r>
          </a:p>
        </p:txBody>
      </p:sp>
      <p:sp>
        <p:nvSpPr>
          <p:cNvPr id="3" name="Content Placeholder 2">
            <a:extLst>
              <a:ext uri="{FF2B5EF4-FFF2-40B4-BE49-F238E27FC236}">
                <a16:creationId xmlns:a16="http://schemas.microsoft.com/office/drawing/2014/main" id="{4ABCB17D-A7A6-41F6-83CB-566500CE0480}"/>
              </a:ext>
            </a:extLst>
          </p:cNvPr>
          <p:cNvSpPr>
            <a:spLocks noGrp="1"/>
          </p:cNvSpPr>
          <p:nvPr>
            <p:ph sz="half" idx="1" hasCustomPrompt="1"/>
          </p:nvPr>
        </p:nvSpPr>
        <p:spPr bwMode="gray">
          <a:xfrm>
            <a:off x="838200" y="1469765"/>
            <a:ext cx="5181600" cy="4351338"/>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0EF25F9-31AF-45D7-90BD-D4D634628BC9}"/>
              </a:ext>
            </a:extLst>
          </p:cNvPr>
          <p:cNvSpPr>
            <a:spLocks noGrp="1"/>
          </p:cNvSpPr>
          <p:nvPr>
            <p:ph sz="half" idx="2" hasCustomPrompt="1"/>
          </p:nvPr>
        </p:nvSpPr>
        <p:spPr bwMode="gray">
          <a:xfrm>
            <a:off x="6172200" y="1469765"/>
            <a:ext cx="5181600" cy="4351338"/>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A220815-B520-464A-809E-9A762EE28066}"/>
              </a:ext>
            </a:extLst>
          </p:cNvPr>
          <p:cNvSpPr>
            <a:spLocks noGrp="1"/>
          </p:cNvSpPr>
          <p:nvPr>
            <p:ph type="dt" sz="half" idx="10"/>
          </p:nvPr>
        </p:nvSpPr>
        <p:spPr bwMode="gray"/>
        <p:txBody>
          <a:bodyPr/>
          <a:lstStyle/>
          <a:p>
            <a:fld id="{DFC8DD5C-8FB7-4018-9662-98EAE87793EC}" type="datetime1">
              <a:rPr lang="en-US" smtClean="0"/>
              <a:t>5/22/23</a:t>
            </a:fld>
            <a:endParaRPr lang="en-US"/>
          </a:p>
        </p:txBody>
      </p:sp>
      <p:sp>
        <p:nvSpPr>
          <p:cNvPr id="6" name="Footer Placeholder 5">
            <a:extLst>
              <a:ext uri="{FF2B5EF4-FFF2-40B4-BE49-F238E27FC236}">
                <a16:creationId xmlns:a16="http://schemas.microsoft.com/office/drawing/2014/main" id="{562DD608-68C8-4550-8B5B-0AD9AE479018}"/>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lide Number Placeholder 6">
            <a:extLst>
              <a:ext uri="{FF2B5EF4-FFF2-40B4-BE49-F238E27FC236}">
                <a16:creationId xmlns:a16="http://schemas.microsoft.com/office/drawing/2014/main" id="{469831F6-C4D6-424D-B187-C11B57AE40DB}"/>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8" name="TextBox 7">
            <a:extLst>
              <a:ext uri="{FF2B5EF4-FFF2-40B4-BE49-F238E27FC236}">
                <a16:creationId xmlns:a16="http://schemas.microsoft.com/office/drawing/2014/main" id="{CD70083E-4733-4C8E-B27B-09B287FF1688}"/>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9" name="Multiply 45" descr="A large &quot;x&quot; indicating that this layout is not approved for use.">
            <a:extLst>
              <a:ext uri="{FF2B5EF4-FFF2-40B4-BE49-F238E27FC236}">
                <a16:creationId xmlns:a16="http://schemas.microsoft.com/office/drawing/2014/main" id="{E3B84647-6F26-4054-9D48-B442E97479F6}"/>
              </a:ext>
            </a:extLst>
          </p:cNvPr>
          <p:cNvSpPr>
            <a:spLocks noChangeAspect="1"/>
          </p:cNvSpPr>
          <p:nvPr userDrawn="1"/>
        </p:nvSpPr>
        <p:spPr bwMode="gray">
          <a:xfrm>
            <a:off x="399748" y="93534"/>
            <a:ext cx="344720" cy="344720"/>
          </a:xfrm>
          <a:prstGeom prst="mathMultiply">
            <a:avLst>
              <a:gd name="adj1" fmla="val 11892"/>
            </a:avLst>
          </a:prstGeom>
          <a:solidFill>
            <a:srgbClr val="C40000"/>
          </a:solidFill>
          <a:ln w="50800" cap="rnd"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defTabSz="1463675"/>
            <a:endParaRPr lang="en-US" sz="900">
              <a:solidFill>
                <a:schemeClr val="bg2"/>
              </a:solidFill>
              <a:latin typeface="+mj-lt"/>
            </a:endParaRPr>
          </a:p>
        </p:txBody>
      </p:sp>
    </p:spTree>
    <p:extLst>
      <p:ext uri="{BB962C8B-B14F-4D97-AF65-F5344CB8AC3E}">
        <p14:creationId xmlns:p14="http://schemas.microsoft.com/office/powerpoint/2010/main" val="2711221741"/>
      </p:ext>
    </p:extLst>
  </p:cSld>
  <p:clrMapOvr>
    <a:masterClrMapping/>
  </p:clrMapOvr>
  <p:extLst>
    <p:ext uri="{DCECCB84-F9BA-43D5-87BE-67443E8EF086}">
      <p15:sldGuideLst xmlns:p15="http://schemas.microsoft.com/office/powerpoint/2012/main">
        <p15:guide id="1" orient="horz" pos="3776" userDrawn="1">
          <p15:clr>
            <a:srgbClr val="F26B43"/>
          </p15:clr>
        </p15:guide>
        <p15:guide id="2" orient="horz" pos="344" userDrawn="1">
          <p15:clr>
            <a:srgbClr val="F26B43"/>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8E2E3-6B30-46B0-B4B4-027D6D07175E}"/>
              </a:ext>
            </a:extLst>
          </p:cNvPr>
          <p:cNvSpPr>
            <a:spLocks noGrp="1"/>
          </p:cNvSpPr>
          <p:nvPr>
            <p:ph type="title" hasCustomPrompt="1"/>
          </p:nvPr>
        </p:nvSpPr>
        <p:spPr bwMode="gray">
          <a:xfrm>
            <a:off x="457199" y="555639"/>
            <a:ext cx="11274426" cy="304699"/>
          </a:xfrm>
        </p:spPr>
        <p:txBody>
          <a:bodyPr/>
          <a:lstStyle>
            <a:lvl1pPr>
              <a:defRPr/>
            </a:lvl1pPr>
          </a:lstStyle>
          <a:p>
            <a:r>
              <a:rPr lang="en-US"/>
              <a:t>Not for use. This is a Microsoft default.</a:t>
            </a:r>
          </a:p>
        </p:txBody>
      </p:sp>
      <p:sp>
        <p:nvSpPr>
          <p:cNvPr id="3" name="Text Placeholder 2">
            <a:extLst>
              <a:ext uri="{FF2B5EF4-FFF2-40B4-BE49-F238E27FC236}">
                <a16:creationId xmlns:a16="http://schemas.microsoft.com/office/drawing/2014/main" id="{FCE00B74-BF12-4966-8AA7-173AC3483119}"/>
              </a:ext>
            </a:extLst>
          </p:cNvPr>
          <p:cNvSpPr>
            <a:spLocks noGrp="1"/>
          </p:cNvSpPr>
          <p:nvPr>
            <p:ph type="body" idx="1"/>
          </p:nvPr>
        </p:nvSpPr>
        <p:spPr bwMode="gray">
          <a:xfrm>
            <a:off x="839787" y="1469346"/>
            <a:ext cx="5184132" cy="823912"/>
          </a:xfrm>
        </p:spPr>
        <p:txBody>
          <a:bodyPr anchor="b"/>
          <a:lstStyle>
            <a:lvl1pPr marL="0" indent="0">
              <a:spcBef>
                <a:spcPts val="0"/>
              </a:spcBef>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1024F8A-D5E1-459D-8864-ECDE8305BEE3}"/>
              </a:ext>
            </a:extLst>
          </p:cNvPr>
          <p:cNvSpPr>
            <a:spLocks noGrp="1"/>
          </p:cNvSpPr>
          <p:nvPr>
            <p:ph sz="half" idx="2" hasCustomPrompt="1"/>
          </p:nvPr>
        </p:nvSpPr>
        <p:spPr bwMode="gray">
          <a:xfrm>
            <a:off x="839787" y="2293257"/>
            <a:ext cx="5184132" cy="3527845"/>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EAA130C-8D3A-4BEE-B54E-02D7DF9EEB6D}"/>
              </a:ext>
            </a:extLst>
          </p:cNvPr>
          <p:cNvSpPr>
            <a:spLocks noGrp="1"/>
          </p:cNvSpPr>
          <p:nvPr>
            <p:ph type="body" sz="quarter" idx="3"/>
          </p:nvPr>
        </p:nvSpPr>
        <p:spPr bwMode="gray">
          <a:xfrm>
            <a:off x="6172200" y="1469346"/>
            <a:ext cx="5183188" cy="823912"/>
          </a:xfrm>
        </p:spPr>
        <p:txBody>
          <a:bodyPr anchor="b"/>
          <a:lstStyle>
            <a:lvl1pPr marL="0" indent="0">
              <a:spcBef>
                <a:spcPts val="0"/>
              </a:spcBef>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1475553-3346-44A6-9C9C-B79A3C596C9C}"/>
              </a:ext>
            </a:extLst>
          </p:cNvPr>
          <p:cNvSpPr>
            <a:spLocks noGrp="1"/>
          </p:cNvSpPr>
          <p:nvPr>
            <p:ph sz="quarter" idx="4" hasCustomPrompt="1"/>
          </p:nvPr>
        </p:nvSpPr>
        <p:spPr bwMode="gray">
          <a:xfrm>
            <a:off x="6172200" y="2293258"/>
            <a:ext cx="5183188" cy="3527844"/>
          </a:xfrm>
        </p:spPr>
        <p:txBody>
          <a:body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1E6BBF-F3E7-49D2-A6BF-EC70F1823AB9}"/>
              </a:ext>
            </a:extLst>
          </p:cNvPr>
          <p:cNvSpPr>
            <a:spLocks noGrp="1"/>
          </p:cNvSpPr>
          <p:nvPr>
            <p:ph type="dt" sz="half" idx="10"/>
          </p:nvPr>
        </p:nvSpPr>
        <p:spPr bwMode="gray"/>
        <p:txBody>
          <a:bodyPr/>
          <a:lstStyle/>
          <a:p>
            <a:fld id="{BA550BF9-5CC0-45E0-A929-0C64F4DB7AB1}" type="datetime1">
              <a:rPr lang="en-US" smtClean="0"/>
              <a:t>5/22/23</a:t>
            </a:fld>
            <a:endParaRPr lang="en-US"/>
          </a:p>
        </p:txBody>
      </p:sp>
      <p:sp>
        <p:nvSpPr>
          <p:cNvPr id="8" name="Footer Placeholder 7">
            <a:extLst>
              <a:ext uri="{FF2B5EF4-FFF2-40B4-BE49-F238E27FC236}">
                <a16:creationId xmlns:a16="http://schemas.microsoft.com/office/drawing/2014/main" id="{208D5CB4-1D71-40A2-9087-19CAB8292F65}"/>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9" name="Slide Number Placeholder 8">
            <a:extLst>
              <a:ext uri="{FF2B5EF4-FFF2-40B4-BE49-F238E27FC236}">
                <a16:creationId xmlns:a16="http://schemas.microsoft.com/office/drawing/2014/main" id="{64858ABD-186B-4697-ADA0-B1768243BB63}"/>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10" name="TextBox 9">
            <a:extLst>
              <a:ext uri="{FF2B5EF4-FFF2-40B4-BE49-F238E27FC236}">
                <a16:creationId xmlns:a16="http://schemas.microsoft.com/office/drawing/2014/main" id="{E00E51F3-FA16-4CC6-97C6-6EECCB9AFCBD}"/>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11" name="Multiply 45" descr="A large &quot;x&quot; indicating that this layout is not approved for use.">
            <a:extLst>
              <a:ext uri="{FF2B5EF4-FFF2-40B4-BE49-F238E27FC236}">
                <a16:creationId xmlns:a16="http://schemas.microsoft.com/office/drawing/2014/main" id="{08AB274D-12CA-4F3C-A2F4-FCB00909EC9C}"/>
              </a:ext>
            </a:extLst>
          </p:cNvPr>
          <p:cNvSpPr>
            <a:spLocks noChangeAspect="1"/>
          </p:cNvSpPr>
          <p:nvPr userDrawn="1"/>
        </p:nvSpPr>
        <p:spPr bwMode="gray">
          <a:xfrm>
            <a:off x="399748" y="93534"/>
            <a:ext cx="344720" cy="344720"/>
          </a:xfrm>
          <a:prstGeom prst="mathMultiply">
            <a:avLst>
              <a:gd name="adj1" fmla="val 11892"/>
            </a:avLst>
          </a:prstGeom>
          <a:solidFill>
            <a:srgbClr val="C4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defTabSz="1463675"/>
            <a:endParaRPr lang="en-US" sz="900">
              <a:solidFill>
                <a:schemeClr val="bg2"/>
              </a:solidFill>
              <a:latin typeface="+mj-lt"/>
            </a:endParaRPr>
          </a:p>
        </p:txBody>
      </p:sp>
    </p:spTree>
    <p:extLst>
      <p:ext uri="{BB962C8B-B14F-4D97-AF65-F5344CB8AC3E}">
        <p14:creationId xmlns:p14="http://schemas.microsoft.com/office/powerpoint/2010/main" val="488667748"/>
      </p:ext>
    </p:extLst>
  </p:cSld>
  <p:clrMapOvr>
    <a:masterClrMapping/>
  </p:clrMapOvr>
  <p:extLst>
    <p:ext uri="{DCECCB84-F9BA-43D5-87BE-67443E8EF086}">
      <p15:sldGuideLst xmlns:p15="http://schemas.microsoft.com/office/powerpoint/2012/main">
        <p15:guide id="1" orient="horz" pos="3776" userDrawn="1">
          <p15:clr>
            <a:srgbClr val="F26B43"/>
          </p15:clr>
        </p15:guide>
        <p15:guide id="2" orient="horz" pos="344" userDrawn="1">
          <p15:clr>
            <a:srgbClr val="F26B43"/>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2F8FED-F893-4202-9729-070B73F89088}"/>
              </a:ext>
            </a:extLst>
          </p:cNvPr>
          <p:cNvSpPr>
            <a:spLocks noGrp="1"/>
          </p:cNvSpPr>
          <p:nvPr>
            <p:ph type="title" hasCustomPrompt="1"/>
          </p:nvPr>
        </p:nvSpPr>
        <p:spPr bwMode="gray">
          <a:xfrm>
            <a:off x="839788" y="959472"/>
            <a:ext cx="3932237" cy="609398"/>
          </a:xfrm>
        </p:spPr>
        <p:txBody>
          <a:bodyPr anchor="b"/>
          <a:lstStyle>
            <a:lvl1pPr>
              <a:defRPr sz="2200"/>
            </a:lvl1pPr>
          </a:lstStyle>
          <a:p>
            <a:r>
              <a:rPr lang="en-US"/>
              <a:t>Not for use. This is a Microsoft default.</a:t>
            </a:r>
          </a:p>
        </p:txBody>
      </p:sp>
      <p:sp>
        <p:nvSpPr>
          <p:cNvPr id="3" name="Content Placeholder 2">
            <a:extLst>
              <a:ext uri="{FF2B5EF4-FFF2-40B4-BE49-F238E27FC236}">
                <a16:creationId xmlns:a16="http://schemas.microsoft.com/office/drawing/2014/main" id="{FAAB0851-1B55-4EF9-9DB6-030D02FC7FC5}"/>
              </a:ext>
            </a:extLst>
          </p:cNvPr>
          <p:cNvSpPr>
            <a:spLocks noGrp="1"/>
          </p:cNvSpPr>
          <p:nvPr>
            <p:ph idx="1" hasCustomPrompt="1"/>
          </p:nvPr>
        </p:nvSpPr>
        <p:spPr bwMode="gray">
          <a:xfrm>
            <a:off x="5183188" y="959471"/>
            <a:ext cx="6172200" cy="4531785"/>
          </a:xfrm>
        </p:spPr>
        <p:txBody>
          <a:bodyPr/>
          <a:lstStyle>
            <a:lvl1pPr>
              <a:defRPr sz="1800"/>
            </a:lvl1pPr>
            <a:lvl2pPr>
              <a:defRPr sz="1800"/>
            </a:lvl2pPr>
            <a:lvl3pPr>
              <a:defRPr sz="1800"/>
            </a:lvl3pPr>
            <a:lvl4pPr>
              <a:defRPr sz="1600"/>
            </a:lvl4pPr>
            <a:lvl5pPr>
              <a:defRPr sz="1400"/>
            </a:lvl5pPr>
            <a:lvl6pPr>
              <a:defRPr sz="2000"/>
            </a:lvl6pPr>
            <a:lvl7pPr>
              <a:defRPr sz="2000"/>
            </a:lvl7pPr>
            <a:lvl8pPr>
              <a:defRPr sz="2000"/>
            </a:lvl8pPr>
            <a:lvl9pPr>
              <a:defRPr sz="2000"/>
            </a:lvl9pPr>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CCF252D-B8C8-459E-A3CF-ADE2DCB40929}"/>
              </a:ext>
            </a:extLst>
          </p:cNvPr>
          <p:cNvSpPr>
            <a:spLocks noGrp="1"/>
          </p:cNvSpPr>
          <p:nvPr>
            <p:ph type="body" sz="half" idx="2" hasCustomPrompt="1"/>
          </p:nvPr>
        </p:nvSpPr>
        <p:spPr bwMode="gray">
          <a:xfrm>
            <a:off x="839788" y="1568869"/>
            <a:ext cx="3932237" cy="39223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This layout is not intended for use within Optum presentations.</a:t>
            </a:r>
          </a:p>
        </p:txBody>
      </p:sp>
      <p:sp>
        <p:nvSpPr>
          <p:cNvPr id="5" name="Date Placeholder 4">
            <a:extLst>
              <a:ext uri="{FF2B5EF4-FFF2-40B4-BE49-F238E27FC236}">
                <a16:creationId xmlns:a16="http://schemas.microsoft.com/office/drawing/2014/main" id="{B5E4B62D-C99F-4CC3-9E19-1114B3E55C1F}"/>
              </a:ext>
            </a:extLst>
          </p:cNvPr>
          <p:cNvSpPr>
            <a:spLocks noGrp="1"/>
          </p:cNvSpPr>
          <p:nvPr>
            <p:ph type="dt" sz="half" idx="10"/>
          </p:nvPr>
        </p:nvSpPr>
        <p:spPr bwMode="gray"/>
        <p:txBody>
          <a:bodyPr/>
          <a:lstStyle/>
          <a:p>
            <a:fld id="{49DC409E-992A-4539-8EF9-A32E9543A062}" type="datetime1">
              <a:rPr lang="en-US" smtClean="0"/>
              <a:t>5/22/23</a:t>
            </a:fld>
            <a:endParaRPr lang="en-US"/>
          </a:p>
        </p:txBody>
      </p:sp>
      <p:sp>
        <p:nvSpPr>
          <p:cNvPr id="6" name="Footer Placeholder 5">
            <a:extLst>
              <a:ext uri="{FF2B5EF4-FFF2-40B4-BE49-F238E27FC236}">
                <a16:creationId xmlns:a16="http://schemas.microsoft.com/office/drawing/2014/main" id="{1F63B6A4-E537-4167-B34F-EDFE426E1E8F}"/>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lide Number Placeholder 6">
            <a:extLst>
              <a:ext uri="{FF2B5EF4-FFF2-40B4-BE49-F238E27FC236}">
                <a16:creationId xmlns:a16="http://schemas.microsoft.com/office/drawing/2014/main" id="{D8D5DB69-D84E-44DD-8501-317F2D6B91BC}"/>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9" name="TextBox 8">
            <a:extLst>
              <a:ext uri="{FF2B5EF4-FFF2-40B4-BE49-F238E27FC236}">
                <a16:creationId xmlns:a16="http://schemas.microsoft.com/office/drawing/2014/main" id="{2A212493-ED92-4B1B-901F-F8694A916BCD}"/>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10" name="Multiply 45" descr="A large &quot;x&quot; indicating that this layout is not approved for use.">
            <a:extLst>
              <a:ext uri="{FF2B5EF4-FFF2-40B4-BE49-F238E27FC236}">
                <a16:creationId xmlns:a16="http://schemas.microsoft.com/office/drawing/2014/main" id="{6CB82732-EB0E-440B-A61E-F00B16BF0965}"/>
              </a:ext>
            </a:extLst>
          </p:cNvPr>
          <p:cNvSpPr>
            <a:spLocks noChangeAspect="1"/>
          </p:cNvSpPr>
          <p:nvPr userDrawn="1"/>
        </p:nvSpPr>
        <p:spPr bwMode="gray">
          <a:xfrm>
            <a:off x="399748" y="93534"/>
            <a:ext cx="344720" cy="344720"/>
          </a:xfrm>
          <a:prstGeom prst="mathMultiply">
            <a:avLst>
              <a:gd name="adj1" fmla="val 11892"/>
            </a:avLst>
          </a:prstGeom>
          <a:solidFill>
            <a:srgbClr val="C4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defTabSz="1463675"/>
            <a:endParaRPr lang="en-US" sz="900">
              <a:solidFill>
                <a:schemeClr val="bg2"/>
              </a:solidFill>
              <a:latin typeface="+mj-lt"/>
            </a:endParaRPr>
          </a:p>
        </p:txBody>
      </p:sp>
    </p:spTree>
    <p:extLst>
      <p:ext uri="{BB962C8B-B14F-4D97-AF65-F5344CB8AC3E}">
        <p14:creationId xmlns:p14="http://schemas.microsoft.com/office/powerpoint/2010/main" val="3119207609"/>
      </p:ext>
    </p:extLst>
  </p:cSld>
  <p:clrMapOvr>
    <a:masterClrMapping/>
  </p:clrMapOvr>
  <p:extLst>
    <p:ext uri="{DCECCB84-F9BA-43D5-87BE-67443E8EF086}">
      <p15:sldGuideLst xmlns:p15="http://schemas.microsoft.com/office/powerpoint/2012/main">
        <p15:guide id="1" orient="horz" pos="3776" userDrawn="1">
          <p15:clr>
            <a:srgbClr val="F26B43"/>
          </p15:clr>
        </p15:guide>
        <p15:guide id="2" orient="horz" pos="344" userDrawn="1">
          <p15:clr>
            <a:srgbClr val="F26B43"/>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71F256-EE8B-4C42-8A9F-D709E45FC9CE}"/>
              </a:ext>
            </a:extLst>
          </p:cNvPr>
          <p:cNvSpPr>
            <a:spLocks noGrp="1"/>
          </p:cNvSpPr>
          <p:nvPr>
            <p:ph type="title" hasCustomPrompt="1"/>
          </p:nvPr>
        </p:nvSpPr>
        <p:spPr bwMode="gray">
          <a:xfrm>
            <a:off x="839788" y="959472"/>
            <a:ext cx="3932237" cy="609398"/>
          </a:xfrm>
        </p:spPr>
        <p:txBody>
          <a:bodyPr anchor="b"/>
          <a:lstStyle>
            <a:lvl1pPr>
              <a:defRPr sz="2200"/>
            </a:lvl1pPr>
          </a:lstStyle>
          <a:p>
            <a:r>
              <a:rPr lang="en-US"/>
              <a:t>Not for use. This is a Microsoft default.</a:t>
            </a:r>
          </a:p>
        </p:txBody>
      </p:sp>
      <p:sp>
        <p:nvSpPr>
          <p:cNvPr id="3" name="Picture Placeholder 2">
            <a:extLst>
              <a:ext uri="{FF2B5EF4-FFF2-40B4-BE49-F238E27FC236}">
                <a16:creationId xmlns:a16="http://schemas.microsoft.com/office/drawing/2014/main" id="{F9491D2A-A402-47AC-9A86-6002422F21C9}"/>
              </a:ext>
            </a:extLst>
          </p:cNvPr>
          <p:cNvSpPr>
            <a:spLocks noGrp="1"/>
          </p:cNvSpPr>
          <p:nvPr>
            <p:ph type="pic" idx="1"/>
          </p:nvPr>
        </p:nvSpPr>
        <p:spPr bwMode="gray">
          <a:xfrm>
            <a:off x="5183188" y="959471"/>
            <a:ext cx="6172200" cy="4531785"/>
          </a:xfrm>
        </p:spPr>
        <p:txBody>
          <a:bodyPr>
            <a:normAutofit/>
          </a:bodyPr>
          <a:lstStyle>
            <a:lvl1pPr marL="0" indent="0">
              <a:buNone/>
              <a:defRPr sz="1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2DB0F51-CDD0-41D4-A559-624A4917070B}"/>
              </a:ext>
            </a:extLst>
          </p:cNvPr>
          <p:cNvSpPr>
            <a:spLocks noGrp="1"/>
          </p:cNvSpPr>
          <p:nvPr>
            <p:ph type="body" sz="half" idx="2" hasCustomPrompt="1"/>
          </p:nvPr>
        </p:nvSpPr>
        <p:spPr bwMode="gray">
          <a:xfrm>
            <a:off x="839788" y="1568869"/>
            <a:ext cx="3932237" cy="39223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This layout is not intended for use within Optum presentations.</a:t>
            </a:r>
          </a:p>
        </p:txBody>
      </p:sp>
      <p:sp>
        <p:nvSpPr>
          <p:cNvPr id="5" name="Date Placeholder 4">
            <a:extLst>
              <a:ext uri="{FF2B5EF4-FFF2-40B4-BE49-F238E27FC236}">
                <a16:creationId xmlns:a16="http://schemas.microsoft.com/office/drawing/2014/main" id="{14CD89A7-8ADC-4D39-B15F-96B3FCC81854}"/>
              </a:ext>
            </a:extLst>
          </p:cNvPr>
          <p:cNvSpPr>
            <a:spLocks noGrp="1"/>
          </p:cNvSpPr>
          <p:nvPr>
            <p:ph type="dt" sz="half" idx="10"/>
          </p:nvPr>
        </p:nvSpPr>
        <p:spPr bwMode="gray"/>
        <p:txBody>
          <a:bodyPr/>
          <a:lstStyle/>
          <a:p>
            <a:fld id="{93CC6C9D-7D35-441A-8E7D-B481D2DC7F21}" type="datetime1">
              <a:rPr lang="en-US" smtClean="0"/>
              <a:t>5/22/23</a:t>
            </a:fld>
            <a:endParaRPr lang="en-US"/>
          </a:p>
        </p:txBody>
      </p:sp>
      <p:sp>
        <p:nvSpPr>
          <p:cNvPr id="6" name="Footer Placeholder 5">
            <a:extLst>
              <a:ext uri="{FF2B5EF4-FFF2-40B4-BE49-F238E27FC236}">
                <a16:creationId xmlns:a16="http://schemas.microsoft.com/office/drawing/2014/main" id="{17F543A3-3277-40A0-B1C2-CADD5AB0387B}"/>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7" name="Slide Number Placeholder 6">
            <a:extLst>
              <a:ext uri="{FF2B5EF4-FFF2-40B4-BE49-F238E27FC236}">
                <a16:creationId xmlns:a16="http://schemas.microsoft.com/office/drawing/2014/main" id="{F13D95E8-D049-4386-B18A-005E76673283}"/>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9" name="TextBox 8">
            <a:extLst>
              <a:ext uri="{FF2B5EF4-FFF2-40B4-BE49-F238E27FC236}">
                <a16:creationId xmlns:a16="http://schemas.microsoft.com/office/drawing/2014/main" id="{349FD152-129D-41A4-81CE-BC9A8DCD0B3A}"/>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10" name="Multiply 45" descr="A large &quot;x&quot; indicating that this layout is not approved for use.">
            <a:extLst>
              <a:ext uri="{FF2B5EF4-FFF2-40B4-BE49-F238E27FC236}">
                <a16:creationId xmlns:a16="http://schemas.microsoft.com/office/drawing/2014/main" id="{66B6567B-A13A-474B-8D2F-ECF1267DF687}"/>
              </a:ext>
            </a:extLst>
          </p:cNvPr>
          <p:cNvSpPr>
            <a:spLocks noChangeAspect="1"/>
          </p:cNvSpPr>
          <p:nvPr userDrawn="1"/>
        </p:nvSpPr>
        <p:spPr bwMode="gray">
          <a:xfrm>
            <a:off x="399748" y="93534"/>
            <a:ext cx="344720" cy="344720"/>
          </a:xfrm>
          <a:prstGeom prst="mathMultiply">
            <a:avLst>
              <a:gd name="adj1" fmla="val 11892"/>
            </a:avLst>
          </a:prstGeom>
          <a:solidFill>
            <a:srgbClr val="C4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defTabSz="1463675"/>
            <a:endParaRPr lang="en-US" sz="900">
              <a:solidFill>
                <a:schemeClr val="bg2"/>
              </a:solidFill>
              <a:latin typeface="+mj-lt"/>
            </a:endParaRPr>
          </a:p>
        </p:txBody>
      </p:sp>
    </p:spTree>
    <p:extLst>
      <p:ext uri="{BB962C8B-B14F-4D97-AF65-F5344CB8AC3E}">
        <p14:creationId xmlns:p14="http://schemas.microsoft.com/office/powerpoint/2010/main" val="103367083"/>
      </p:ext>
    </p:extLst>
  </p:cSld>
  <p:clrMapOvr>
    <a:masterClrMapping/>
  </p:clrMapOvr>
  <p:extLst>
    <p:ext uri="{DCECCB84-F9BA-43D5-87BE-67443E8EF086}">
      <p15:sldGuideLst xmlns:p15="http://schemas.microsoft.com/office/powerpoint/2012/main">
        <p15:guide id="1" orient="horz" pos="3776" userDrawn="1">
          <p15:clr>
            <a:srgbClr val="F26B43"/>
          </p15:clr>
        </p15:guide>
        <p15:guide id="2" orient="horz" pos="344" userDrawn="1">
          <p15:clr>
            <a:srgbClr val="F26B43"/>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19D853-E248-4BE3-8F8C-4FF1369CBDAE}"/>
              </a:ext>
            </a:extLst>
          </p:cNvPr>
          <p:cNvSpPr>
            <a:spLocks noGrp="1"/>
          </p:cNvSpPr>
          <p:nvPr>
            <p:ph type="title" hasCustomPrompt="1"/>
          </p:nvPr>
        </p:nvSpPr>
        <p:spPr bwMode="gray"/>
        <p:txBody>
          <a:bodyPr/>
          <a:lstStyle/>
          <a:p>
            <a:r>
              <a:rPr lang="en-US"/>
              <a:t>Not for use. This is a Microsoft default.</a:t>
            </a:r>
          </a:p>
        </p:txBody>
      </p:sp>
      <p:sp>
        <p:nvSpPr>
          <p:cNvPr id="3" name="Vertical Text Placeholder 2">
            <a:extLst>
              <a:ext uri="{FF2B5EF4-FFF2-40B4-BE49-F238E27FC236}">
                <a16:creationId xmlns:a16="http://schemas.microsoft.com/office/drawing/2014/main" id="{E7268BF8-16E9-442C-865D-E015BE37821F}"/>
              </a:ext>
            </a:extLst>
          </p:cNvPr>
          <p:cNvSpPr>
            <a:spLocks noGrp="1"/>
          </p:cNvSpPr>
          <p:nvPr>
            <p:ph type="body" orient="vert" idx="1" hasCustomPrompt="1"/>
          </p:nvPr>
        </p:nvSpPr>
        <p:spPr bwMode="gray">
          <a:xfrm>
            <a:off x="1524000" y="1468197"/>
            <a:ext cx="9144000" cy="3930085"/>
          </a:xfrm>
        </p:spPr>
        <p:txBody>
          <a:bodyPr vert="eaVert"/>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BB24B87-31C9-4BD9-B6CB-469EE19051A3}"/>
              </a:ext>
            </a:extLst>
          </p:cNvPr>
          <p:cNvSpPr>
            <a:spLocks noGrp="1"/>
          </p:cNvSpPr>
          <p:nvPr>
            <p:ph type="dt" sz="half" idx="10"/>
          </p:nvPr>
        </p:nvSpPr>
        <p:spPr bwMode="gray"/>
        <p:txBody>
          <a:bodyPr/>
          <a:lstStyle/>
          <a:p>
            <a:fld id="{BA27F08E-62AF-4984-9352-B1BF15FE0584}" type="datetime1">
              <a:rPr lang="en-US" smtClean="0"/>
              <a:t>5/22/23</a:t>
            </a:fld>
            <a:endParaRPr lang="en-US"/>
          </a:p>
        </p:txBody>
      </p:sp>
      <p:sp>
        <p:nvSpPr>
          <p:cNvPr id="5" name="Footer Placeholder 4">
            <a:extLst>
              <a:ext uri="{FF2B5EF4-FFF2-40B4-BE49-F238E27FC236}">
                <a16:creationId xmlns:a16="http://schemas.microsoft.com/office/drawing/2014/main" id="{0765FB1D-8B17-4CDB-BAAD-56DCBE7C6507}"/>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1A563E8E-48A6-4825-9CB7-1E5880454802}"/>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7" name="TextBox 6">
            <a:extLst>
              <a:ext uri="{FF2B5EF4-FFF2-40B4-BE49-F238E27FC236}">
                <a16:creationId xmlns:a16="http://schemas.microsoft.com/office/drawing/2014/main" id="{C2B6F59F-8687-492F-A2D4-E8EBFECAC4AB}"/>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8" name="Multiply 45" descr="A large &quot;x&quot; indicating that this layout is not approved for use.">
            <a:extLst>
              <a:ext uri="{FF2B5EF4-FFF2-40B4-BE49-F238E27FC236}">
                <a16:creationId xmlns:a16="http://schemas.microsoft.com/office/drawing/2014/main" id="{340CE423-4A52-449C-9C78-E284D9A049E1}"/>
              </a:ext>
            </a:extLst>
          </p:cNvPr>
          <p:cNvSpPr>
            <a:spLocks noChangeAspect="1"/>
          </p:cNvSpPr>
          <p:nvPr userDrawn="1"/>
        </p:nvSpPr>
        <p:spPr bwMode="gray">
          <a:xfrm>
            <a:off x="399748" y="93534"/>
            <a:ext cx="344720" cy="344720"/>
          </a:xfrm>
          <a:prstGeom prst="mathMultiply">
            <a:avLst>
              <a:gd name="adj1" fmla="val 11892"/>
            </a:avLst>
          </a:prstGeom>
          <a:solidFill>
            <a:srgbClr val="C4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defTabSz="1463675"/>
            <a:endParaRPr lang="en-US" sz="900">
              <a:solidFill>
                <a:schemeClr val="bg2"/>
              </a:solidFill>
              <a:latin typeface="+mj-lt"/>
            </a:endParaRPr>
          </a:p>
        </p:txBody>
      </p:sp>
    </p:spTree>
    <p:extLst>
      <p:ext uri="{BB962C8B-B14F-4D97-AF65-F5344CB8AC3E}">
        <p14:creationId xmlns:p14="http://schemas.microsoft.com/office/powerpoint/2010/main" val="1500397949"/>
      </p:ext>
    </p:extLst>
  </p:cSld>
  <p:clrMapOvr>
    <a:masterClrMapping/>
  </p:clrMapOvr>
  <p:extLst>
    <p:ext uri="{DCECCB84-F9BA-43D5-87BE-67443E8EF086}">
      <p15:sldGuideLst xmlns:p15="http://schemas.microsoft.com/office/powerpoint/2012/main">
        <p15:guide id="1" orient="horz" pos="3776" userDrawn="1">
          <p15:clr>
            <a:srgbClr val="F26B43"/>
          </p15:clr>
        </p15:guide>
        <p15:guide id="2" orient="horz" pos="344" userDrawn="1">
          <p15:clr>
            <a:srgbClr val="F26B43"/>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4B8F935-64F2-4650-80FF-CFD09440797C}"/>
              </a:ext>
            </a:extLst>
          </p:cNvPr>
          <p:cNvSpPr>
            <a:spLocks noGrp="1"/>
          </p:cNvSpPr>
          <p:nvPr>
            <p:ph type="title" orient="vert" hasCustomPrompt="1"/>
          </p:nvPr>
        </p:nvSpPr>
        <p:spPr bwMode="gray">
          <a:xfrm>
            <a:off x="10945256" y="546100"/>
            <a:ext cx="786369" cy="5297292"/>
          </a:xfrm>
        </p:spPr>
        <p:txBody>
          <a:bodyPr vert="eaVert"/>
          <a:lstStyle/>
          <a:p>
            <a:r>
              <a:rPr lang="en-US"/>
              <a:t>Not for use. This is a Microsoft default.</a:t>
            </a:r>
          </a:p>
        </p:txBody>
      </p:sp>
      <p:sp>
        <p:nvSpPr>
          <p:cNvPr id="3" name="Vertical Text Placeholder 2">
            <a:extLst>
              <a:ext uri="{FF2B5EF4-FFF2-40B4-BE49-F238E27FC236}">
                <a16:creationId xmlns:a16="http://schemas.microsoft.com/office/drawing/2014/main" id="{1A0DAF3A-9FF6-438D-AEE6-0F69D361006E}"/>
              </a:ext>
            </a:extLst>
          </p:cNvPr>
          <p:cNvSpPr>
            <a:spLocks noGrp="1"/>
          </p:cNvSpPr>
          <p:nvPr>
            <p:ph type="body" orient="vert" idx="1" hasCustomPrompt="1"/>
          </p:nvPr>
        </p:nvSpPr>
        <p:spPr bwMode="gray">
          <a:xfrm>
            <a:off x="3058556" y="546100"/>
            <a:ext cx="7734300" cy="5297292"/>
          </a:xfrm>
        </p:spPr>
        <p:txBody>
          <a:bodyPr vert="eaVert"/>
          <a:lstStyle/>
          <a:p>
            <a:pPr lvl="0"/>
            <a:r>
              <a:rPr lang="en-US"/>
              <a:t>Click to type text. To activate sub-level formatting, place cursor at beginning of text/line and hit tab or shift tab. Click icon for chart or table.</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08046B-162A-46A6-A5E8-53242F87888E}"/>
              </a:ext>
            </a:extLst>
          </p:cNvPr>
          <p:cNvSpPr>
            <a:spLocks noGrp="1"/>
          </p:cNvSpPr>
          <p:nvPr>
            <p:ph type="dt" sz="half" idx="10"/>
          </p:nvPr>
        </p:nvSpPr>
        <p:spPr bwMode="gray"/>
        <p:txBody>
          <a:bodyPr/>
          <a:lstStyle/>
          <a:p>
            <a:fld id="{64BD37AA-1D3A-4134-B436-1DCEC1BAB4B1}" type="datetime1">
              <a:rPr lang="en-US" smtClean="0"/>
              <a:t>5/22/23</a:t>
            </a:fld>
            <a:endParaRPr lang="en-US"/>
          </a:p>
        </p:txBody>
      </p:sp>
      <p:sp>
        <p:nvSpPr>
          <p:cNvPr id="5" name="Footer Placeholder 4">
            <a:extLst>
              <a:ext uri="{FF2B5EF4-FFF2-40B4-BE49-F238E27FC236}">
                <a16:creationId xmlns:a16="http://schemas.microsoft.com/office/drawing/2014/main" id="{9D3EA6C7-F505-4DA8-9747-410A859FC904}"/>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6" name="Slide Number Placeholder 5">
            <a:extLst>
              <a:ext uri="{FF2B5EF4-FFF2-40B4-BE49-F238E27FC236}">
                <a16:creationId xmlns:a16="http://schemas.microsoft.com/office/drawing/2014/main" id="{8DD75DA2-D743-4167-8A0F-F9B035E62107}"/>
              </a:ext>
            </a:extLst>
          </p:cNvPr>
          <p:cNvSpPr>
            <a:spLocks noGrp="1"/>
          </p:cNvSpPr>
          <p:nvPr>
            <p:ph type="sldNum" sz="quarter" idx="12"/>
          </p:nvPr>
        </p:nvSpPr>
        <p:spPr bwMode="gray"/>
        <p:txBody>
          <a:bodyPr/>
          <a:lstStyle/>
          <a:p>
            <a:fld id="{03805D93-7D4B-4CBC-BABC-3A8AC08CB7F4}" type="slidenum">
              <a:rPr lang="en-US" smtClean="0"/>
              <a:t>‹#›</a:t>
            </a:fld>
            <a:endParaRPr lang="en-US"/>
          </a:p>
        </p:txBody>
      </p:sp>
      <p:sp>
        <p:nvSpPr>
          <p:cNvPr id="7" name="TextBox 6">
            <a:extLst>
              <a:ext uri="{FF2B5EF4-FFF2-40B4-BE49-F238E27FC236}">
                <a16:creationId xmlns:a16="http://schemas.microsoft.com/office/drawing/2014/main" id="{C05104E2-CEF6-4BD8-B7C0-2C8692A17794}"/>
              </a:ext>
            </a:extLst>
          </p:cNvPr>
          <p:cNvSpPr txBox="1"/>
          <p:nvPr userDrawn="1"/>
        </p:nvSpPr>
        <p:spPr bwMode="gray">
          <a:xfrm>
            <a:off x="760652" y="142784"/>
            <a:ext cx="8290291" cy="246221"/>
          </a:xfrm>
          <a:prstGeom prst="rect">
            <a:avLst/>
          </a:prstGeom>
          <a:noFill/>
        </p:spPr>
        <p:txBody>
          <a:bodyPr vert="horz" wrap="square" lIns="0" tIns="0" rIns="0" bIns="0" rtlCol="0">
            <a:spAutoFit/>
          </a:bodyPr>
          <a:lstStyle/>
          <a:p>
            <a:pPr algn="l">
              <a:spcBef>
                <a:spcPts val="600"/>
              </a:spcBef>
            </a:pPr>
            <a:r>
              <a:rPr lang="en-US" sz="1600" b="1" i="0" u="none" baseline="0">
                <a:solidFill>
                  <a:schemeClr val="tx1"/>
                </a:solidFill>
                <a:latin typeface="+mn-lt"/>
              </a:rPr>
              <a:t>Not for use. </a:t>
            </a:r>
            <a:r>
              <a:rPr lang="en-US" sz="1600" b="0" i="0" u="none" baseline="0">
                <a:solidFill>
                  <a:schemeClr val="tx1"/>
                </a:solidFill>
                <a:latin typeface="+mn-lt"/>
              </a:rPr>
              <a:t>Please select an Optum approved layout.</a:t>
            </a:r>
          </a:p>
        </p:txBody>
      </p:sp>
      <p:sp>
        <p:nvSpPr>
          <p:cNvPr id="8" name="Multiply 45" descr="A large &quot;x&quot; indicating that this layout is not approved for use.">
            <a:extLst>
              <a:ext uri="{FF2B5EF4-FFF2-40B4-BE49-F238E27FC236}">
                <a16:creationId xmlns:a16="http://schemas.microsoft.com/office/drawing/2014/main" id="{D8807564-3DF6-491D-A764-145269B5B371}"/>
              </a:ext>
            </a:extLst>
          </p:cNvPr>
          <p:cNvSpPr>
            <a:spLocks noChangeAspect="1"/>
          </p:cNvSpPr>
          <p:nvPr userDrawn="1"/>
        </p:nvSpPr>
        <p:spPr bwMode="gray">
          <a:xfrm>
            <a:off x="399748" y="93534"/>
            <a:ext cx="344720" cy="344720"/>
          </a:xfrm>
          <a:prstGeom prst="mathMultiply">
            <a:avLst>
              <a:gd name="adj1" fmla="val 11892"/>
            </a:avLst>
          </a:prstGeom>
          <a:solidFill>
            <a:srgbClr val="C40000"/>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l" defTabSz="1463675"/>
            <a:endParaRPr lang="en-US" sz="900">
              <a:solidFill>
                <a:schemeClr val="bg2"/>
              </a:solidFill>
              <a:latin typeface="+mj-lt"/>
            </a:endParaRPr>
          </a:p>
        </p:txBody>
      </p:sp>
    </p:spTree>
    <p:extLst>
      <p:ext uri="{BB962C8B-B14F-4D97-AF65-F5344CB8AC3E}">
        <p14:creationId xmlns:p14="http://schemas.microsoft.com/office/powerpoint/2010/main" val="1334358615"/>
      </p:ext>
    </p:extLst>
  </p:cSld>
  <p:clrMapOvr>
    <a:masterClrMapping/>
  </p:clrMapOvr>
  <p:extLst>
    <p:ext uri="{DCECCB84-F9BA-43D5-87BE-67443E8EF086}">
      <p15:sldGuideLst xmlns:p15="http://schemas.microsoft.com/office/powerpoint/2012/main">
        <p15:guide id="1" orient="horz" pos="3776" userDrawn="1">
          <p15:clr>
            <a:srgbClr val="F26B43"/>
          </p15:clr>
        </p15:guide>
        <p15:guide id="2" orient="horz" pos="344" userDrawn="1">
          <p15:clr>
            <a:srgbClr val="F26B43"/>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cSld name="3_Title and Content">
    <p:spTree>
      <p:nvGrpSpPr>
        <p:cNvPr id="1" name=""/>
        <p:cNvGrpSpPr/>
        <p:nvPr/>
      </p:nvGrpSpPr>
      <p:grpSpPr>
        <a:xfrm>
          <a:off x="0" y="0"/>
          <a:ext cx="0" cy="0"/>
          <a:chOff x="0" y="0"/>
          <a:chExt cx="0" cy="0"/>
        </a:xfrm>
      </p:grpSpPr>
      <p:sp>
        <p:nvSpPr>
          <p:cNvPr id="2" name="Title"/>
          <p:cNvSpPr>
            <a:spLocks noGrp="1"/>
          </p:cNvSpPr>
          <p:nvPr>
            <p:ph type="title" hasCustomPrompt="1"/>
          </p:nvPr>
        </p:nvSpPr>
        <p:spPr/>
        <p:txBody>
          <a:bodyPr/>
          <a:lstStyle>
            <a:lvl1pPr>
              <a:defRPr/>
            </a:lvl1pPr>
          </a:lstStyle>
          <a:p>
            <a:r>
              <a:rPr lang="en-US" dirty="0"/>
              <a:t>Type insightful headline in sentence case | One line</a:t>
            </a:r>
          </a:p>
        </p:txBody>
      </p:sp>
      <p:sp>
        <p:nvSpPr>
          <p:cNvPr id="3" name="Bullets/content"/>
          <p:cNvSpPr>
            <a:spLocks noGrp="1"/>
          </p:cNvSpPr>
          <p:nvPr>
            <p:ph idx="1" hasCustomPrompt="1"/>
          </p:nvPr>
        </p:nvSpPr>
        <p:spPr/>
        <p:txBody>
          <a:bodyPr/>
          <a:lstStyle>
            <a:lvl1pPr>
              <a:defRPr/>
            </a:lvl1pPr>
          </a:lstStyle>
          <a:p>
            <a:pPr lvl="0"/>
            <a:r>
              <a:rPr lang="en-US" dirty="0"/>
              <a:t>Click to type text. To change text formatting (approved color, size, bullets), place cursor at beginning of text/line and hit Tab or Shift Tab. Click icon for chart or table</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ubtitle"/>
          <p:cNvSpPr>
            <a:spLocks noGrp="1"/>
          </p:cNvSpPr>
          <p:nvPr>
            <p:ph type="body" sz="quarter" idx="13" hasCustomPrompt="1"/>
          </p:nvPr>
        </p:nvSpPr>
        <p:spPr>
          <a:xfrm>
            <a:off x="495300" y="1118282"/>
            <a:ext cx="11315700" cy="492125"/>
          </a:xfrm>
        </p:spPr>
        <p:txBody>
          <a:bodyPr/>
          <a:lstStyle>
            <a:lvl1pPr>
              <a:defRPr sz="2600">
                <a:solidFill>
                  <a:schemeClr val="accent4"/>
                </a:solidFill>
              </a:defRPr>
            </a:lvl1pPr>
          </a:lstStyle>
          <a:p>
            <a:pPr lvl="0"/>
            <a:r>
              <a:rPr lang="en-US" dirty="0"/>
              <a:t>Use this space for one line subhead if needed | One line</a:t>
            </a:r>
          </a:p>
        </p:txBody>
      </p:sp>
      <p:sp>
        <p:nvSpPr>
          <p:cNvPr id="9" name="Rectangle 8" hidden="1"/>
          <p:cNvSpPr/>
          <p:nvPr userDrawn="1">
            <p:custDataLst>
              <p:tags r:id="rId1"/>
            </p:custDataLst>
          </p:nvPr>
        </p:nvSpPr>
        <p:spPr>
          <a:xfrm>
            <a:off x="457200" y="1143000"/>
            <a:ext cx="11353800" cy="48499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p>
        </p:txBody>
      </p:sp>
      <p:sp>
        <p:nvSpPr>
          <p:cNvPr id="10" name="Rectangle 9" hidden="1"/>
          <p:cNvSpPr/>
          <p:nvPr userDrawn="1">
            <p:custDataLst>
              <p:tags r:id="rId2"/>
            </p:custDataLst>
          </p:nvPr>
        </p:nvSpPr>
        <p:spPr>
          <a:xfrm>
            <a:off x="304800" y="6084051"/>
            <a:ext cx="2214664" cy="61787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p>
        </p:txBody>
      </p:sp>
      <p:sp>
        <p:nvSpPr>
          <p:cNvPr id="11" name="Rectangle 10" hidden="1"/>
          <p:cNvSpPr/>
          <p:nvPr userDrawn="1">
            <p:custDataLst>
              <p:tags r:id="rId3"/>
            </p:custDataLst>
          </p:nvPr>
        </p:nvSpPr>
        <p:spPr>
          <a:xfrm>
            <a:off x="0" y="0"/>
            <a:ext cx="12191999" cy="41801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p>
        </p:txBody>
      </p:sp>
      <p:sp>
        <p:nvSpPr>
          <p:cNvPr id="12" name="Rectangle 11" hidden="1"/>
          <p:cNvSpPr/>
          <p:nvPr userDrawn="1">
            <p:custDataLst>
              <p:tags r:id="rId4"/>
            </p:custDataLst>
          </p:nvPr>
        </p:nvSpPr>
        <p:spPr>
          <a:xfrm>
            <a:off x="5229225" y="6392987"/>
            <a:ext cx="6648450" cy="5107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dirty="0" err="1"/>
          </a:p>
        </p:txBody>
      </p:sp>
      <p:sp>
        <p:nvSpPr>
          <p:cNvPr id="4" name="Date Placeholder 3"/>
          <p:cNvSpPr>
            <a:spLocks noGrp="1"/>
          </p:cNvSpPr>
          <p:nvPr>
            <p:ph type="dt" sz="half" idx="14"/>
          </p:nvPr>
        </p:nvSpPr>
        <p:spPr/>
        <p:txBody>
          <a:bodyPr/>
          <a:lstStyle/>
          <a:p>
            <a:fld id="{AD4BBA0F-9776-4A82-A353-1A29F95E2C82}" type="datetime1">
              <a:rPr lang="en-US" smtClean="0"/>
              <a:t>5/22/23</a:t>
            </a:fld>
            <a:endParaRPr lang="en-US" dirty="0"/>
          </a:p>
        </p:txBody>
      </p:sp>
      <p:sp>
        <p:nvSpPr>
          <p:cNvPr id="6" name="Footer Placeholder 5"/>
          <p:cNvSpPr>
            <a:spLocks noGrp="1"/>
          </p:cNvSpPr>
          <p:nvPr>
            <p:ph type="ftr" sz="quarter" idx="15"/>
          </p:nvPr>
        </p:nvSpPr>
        <p:spPr/>
        <p:txBody>
          <a:bodyPr/>
          <a:lstStyle/>
          <a:p>
            <a:pPr algn="r"/>
            <a:r>
              <a:rPr lang="en-US"/>
              <a:t>© 2021 Optum, Inc. All rights reserved. Confidential property of Optum. Do not distribute or reproduce without express permission from Optum.</a:t>
            </a:r>
          </a:p>
        </p:txBody>
      </p:sp>
      <p:sp>
        <p:nvSpPr>
          <p:cNvPr id="7" name="Slide Number Placeholder 6"/>
          <p:cNvSpPr>
            <a:spLocks noGrp="1"/>
          </p:cNvSpPr>
          <p:nvPr>
            <p:ph type="sldNum" sz="quarter" idx="16"/>
          </p:nvPr>
        </p:nvSpPr>
        <p:spPr/>
        <p:txBody>
          <a:bodyPr/>
          <a:lstStyle/>
          <a:p>
            <a:fld id="{901F1369-4AEB-4520-96C0-9F78886180C1}" type="slidenum">
              <a:rPr lang="en-US" smtClean="0"/>
              <a:pPr/>
              <a:t>‹#›</a:t>
            </a:fld>
            <a:endParaRPr lang="en-US" dirty="0"/>
          </a:p>
        </p:txBody>
      </p:sp>
    </p:spTree>
    <p:extLst>
      <p:ext uri="{BB962C8B-B14F-4D97-AF65-F5344CB8AC3E}">
        <p14:creationId xmlns:p14="http://schemas.microsoft.com/office/powerpoint/2010/main" val="3065248356"/>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userDrawn="1">
  <p:cSld name="1_Cover 06">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B7117D9-92EC-4145-9CC6-3498381960D2}" type="datetime1">
              <a:rPr lang="en-US" smtClean="0"/>
              <a:t>5/22/23</a:t>
            </a:fld>
            <a:endParaRPr lang="en-US"/>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pic>
        <p:nvPicPr>
          <p:cNvPr id="11" name="Optum logo" descr="Optum logo">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4" name="Picture Placeholder 3">
            <a:extLst>
              <a:ext uri="{FF2B5EF4-FFF2-40B4-BE49-F238E27FC236}">
                <a16:creationId xmlns:a16="http://schemas.microsoft.com/office/drawing/2014/main" id="{8CD0ED72-F2BF-4DE5-8A8E-A97770B1058A}"/>
              </a:ext>
            </a:extLst>
          </p:cNvPr>
          <p:cNvSpPr>
            <a:spLocks noGrp="1"/>
          </p:cNvSpPr>
          <p:nvPr>
            <p:ph type="pic" sz="quarter" idx="15" hasCustomPrompt="1"/>
          </p:nvPr>
        </p:nvSpPr>
        <p:spPr bwMode="gray">
          <a:xfrm>
            <a:off x="6019800" y="0"/>
            <a:ext cx="6172200" cy="6858000"/>
          </a:xfrm>
          <a:solidFill>
            <a:schemeClr val="bg1"/>
          </a:solidFill>
        </p:spPr>
        <p:txBody>
          <a:bodyPr lIns="914400" rIns="914400">
            <a:normAutofit/>
          </a:bodyPr>
          <a:lstStyle>
            <a:lvl1pPr algn="ctr">
              <a:defRPr sz="1400"/>
            </a:lvl1pPr>
          </a:lstStyle>
          <a:p>
            <a:br>
              <a:rPr lang="en-US"/>
            </a:br>
            <a:br>
              <a:rPr lang="en-US"/>
            </a:br>
            <a:r>
              <a:rPr lang="en-US"/>
              <a:t>An image should be inserted into this region, but the dimensions should remain unchanged. To access brand approved photography, visit: library.optum.com.</a:t>
            </a:r>
            <a:br>
              <a:rPr lang="en-US"/>
            </a:br>
            <a:br>
              <a:rPr lang="en-US"/>
            </a:br>
            <a:r>
              <a:rPr lang="en-US"/>
              <a:t>Accessing the above library requires users to be a part of a SECURE group: Optum_Library_Access_Photography.</a:t>
            </a:r>
            <a:br>
              <a:rPr lang="en-US"/>
            </a:br>
            <a:br>
              <a:rPr lang="en-US"/>
            </a:br>
            <a:r>
              <a:rPr lang="en-US"/>
              <a:t>Request access via Secure if necessary.</a:t>
            </a:r>
          </a:p>
        </p:txBody>
      </p:sp>
    </p:spTree>
    <p:extLst>
      <p:ext uri="{BB962C8B-B14F-4D97-AF65-F5344CB8AC3E}">
        <p14:creationId xmlns:p14="http://schemas.microsoft.com/office/powerpoint/2010/main" val="3352142217"/>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1_Title, Subhead">
    <p:spTree>
      <p:nvGrpSpPr>
        <p:cNvPr id="1" name=""/>
        <p:cNvGrpSpPr/>
        <p:nvPr/>
      </p:nvGrpSpPr>
      <p:grpSpPr>
        <a:xfrm>
          <a:off x="0" y="0"/>
          <a:ext cx="0" cy="0"/>
          <a:chOff x="0" y="0"/>
          <a:chExt cx="0" cy="0"/>
        </a:xfrm>
      </p:grpSpPr>
      <p:sp>
        <p:nvSpPr>
          <p:cNvPr id="3" name="Date Placeholder 2" hidden="1">
            <a:extLst>
              <a:ext uri="{FF2B5EF4-FFF2-40B4-BE49-F238E27FC236}">
                <a16:creationId xmlns:a16="http://schemas.microsoft.com/office/drawing/2014/main" id="{76B3DF85-06AB-4D09-9458-B0A4DE468FDB}"/>
              </a:ext>
            </a:extLst>
          </p:cNvPr>
          <p:cNvSpPr>
            <a:spLocks noGrp="1"/>
          </p:cNvSpPr>
          <p:nvPr>
            <p:ph type="dt" sz="half" idx="10"/>
          </p:nvPr>
        </p:nvSpPr>
        <p:spPr/>
        <p:txBody>
          <a:bodyPr/>
          <a:lstStyle/>
          <a:p>
            <a:fld id="{4E2E38F6-B9D1-4693-91B2-1BF743544C01}" type="datetime1">
              <a:rPr lang="en-US" smtClean="0"/>
              <a:t>5/22/23</a:t>
            </a:fld>
            <a:endParaRPr lang="en-US"/>
          </a:p>
        </p:txBody>
      </p:sp>
      <p:sp>
        <p:nvSpPr>
          <p:cNvPr id="5" name="Slide Number Placeholder 4" hidden="1">
            <a:extLst>
              <a:ext uri="{FF2B5EF4-FFF2-40B4-BE49-F238E27FC236}">
                <a16:creationId xmlns:a16="http://schemas.microsoft.com/office/drawing/2014/main" id="{CFBBDC95-8D51-42CB-B4C0-9B8E3C030FAA}"/>
              </a:ext>
            </a:extLst>
          </p:cNvPr>
          <p:cNvSpPr>
            <a:spLocks noGrp="1"/>
          </p:cNvSpPr>
          <p:nvPr>
            <p:ph type="sldNum" sz="quarter" idx="12"/>
          </p:nvPr>
        </p:nvSpPr>
        <p:spPr/>
        <p:txBody>
          <a:bodyPr/>
          <a:lstStyle/>
          <a:p>
            <a:fld id="{03805D93-7D4B-4CBC-BABC-3A8AC08CB7F4}" type="slidenum">
              <a:rPr lang="en-US" smtClean="0"/>
              <a:pPr/>
              <a:t>‹#›</a:t>
            </a:fld>
            <a:endParaRPr lang="en-US"/>
          </a:p>
        </p:txBody>
      </p:sp>
      <p:sp>
        <p:nvSpPr>
          <p:cNvPr id="4" name="Footer Placeholder 3" hidden="1">
            <a:extLst>
              <a:ext uri="{FF2B5EF4-FFF2-40B4-BE49-F238E27FC236}">
                <a16:creationId xmlns:a16="http://schemas.microsoft.com/office/drawing/2014/main" id="{20A558EA-9255-4DE1-B9D1-B0557684C783}"/>
              </a:ext>
            </a:extLst>
          </p:cNvPr>
          <p:cNvSpPr>
            <a:spLocks noGrp="1"/>
          </p:cNvSpPr>
          <p:nvPr>
            <p:ph type="ftr" sz="quarter" idx="11"/>
          </p:nvPr>
        </p:nvSpPr>
        <p:spPr bwMode="gray"/>
        <p:txBody>
          <a:bodyPr/>
          <a:lstStyle/>
          <a:p>
            <a:r>
              <a:rPr lang="en-US"/>
              <a:t>Confidential property of Optum. Do not distribute or reproduce without express permission from Optum.</a:t>
            </a:r>
          </a:p>
        </p:txBody>
      </p:sp>
      <p:sp>
        <p:nvSpPr>
          <p:cNvPr id="8" name="Subtitle placeholder">
            <a:extLst>
              <a:ext uri="{FF2B5EF4-FFF2-40B4-BE49-F238E27FC236}">
                <a16:creationId xmlns:a16="http://schemas.microsoft.com/office/drawing/2014/main" id="{760BD2C6-F5E4-43C7-9A69-D1113FFABFA9}"/>
              </a:ext>
            </a:extLst>
          </p:cNvPr>
          <p:cNvSpPr>
            <a:spLocks noGrp="1"/>
          </p:cNvSpPr>
          <p:nvPr>
            <p:ph type="body" sz="quarter" idx="13" hasCustomPrompt="1"/>
          </p:nvPr>
        </p:nvSpPr>
        <p:spPr bwMode="gray">
          <a:xfrm>
            <a:off x="457198" y="958653"/>
            <a:ext cx="9601200" cy="269304"/>
          </a:xfrm>
        </p:spPr>
        <p:txBody>
          <a:bodyPr wrap="square">
            <a:spAutoFit/>
          </a:bodyPr>
          <a:lstStyle>
            <a:lvl1pPr>
              <a:lnSpc>
                <a:spcPct val="100000"/>
              </a:lnSpc>
              <a:spcBef>
                <a:spcPts val="0"/>
              </a:spcBef>
              <a:defRPr sz="1750" b="1">
                <a:solidFill>
                  <a:schemeClr val="accent6"/>
                </a:solidFill>
              </a:defRPr>
            </a:lvl1pPr>
          </a:lstStyle>
          <a:p>
            <a:pPr lvl="0"/>
            <a:r>
              <a:rPr lang="en-US"/>
              <a:t>Slide subtitle; Arial 17.5pt bold, sentence case (1 line)</a:t>
            </a:r>
          </a:p>
        </p:txBody>
      </p:sp>
      <p:sp>
        <p:nvSpPr>
          <p:cNvPr id="2" name="Title 1">
            <a:extLst>
              <a:ext uri="{FF2B5EF4-FFF2-40B4-BE49-F238E27FC236}">
                <a16:creationId xmlns:a16="http://schemas.microsoft.com/office/drawing/2014/main" id="{70871777-1CC4-46CB-8EB7-B1DE3217D445}"/>
              </a:ext>
            </a:extLst>
          </p:cNvPr>
          <p:cNvSpPr>
            <a:spLocks noGrp="1"/>
          </p:cNvSpPr>
          <p:nvPr>
            <p:ph type="title" hasCustomPrompt="1"/>
          </p:nvPr>
        </p:nvSpPr>
        <p:spPr bwMode="gray"/>
        <p:txBody>
          <a:bodyPr/>
          <a:lstStyle>
            <a:lvl1pPr>
              <a:defRPr/>
            </a:lvl1pPr>
          </a:lstStyle>
          <a:p>
            <a:r>
              <a:rPr lang="en-US"/>
              <a:t>Slide title; Arial 22pt bold, sentence case (1 line)</a:t>
            </a:r>
          </a:p>
        </p:txBody>
      </p:sp>
    </p:spTree>
    <p:extLst>
      <p:ext uri="{BB962C8B-B14F-4D97-AF65-F5344CB8AC3E}">
        <p14:creationId xmlns:p14="http://schemas.microsoft.com/office/powerpoint/2010/main" val="4101842540"/>
      </p:ext>
    </p:extLst>
  </p:cSld>
  <p:clrMapOvr>
    <a:masterClrMapping/>
  </p:clrMapOvr>
  <p:extLst>
    <p:ext uri="{DCECCB84-F9BA-43D5-87BE-67443E8EF086}">
      <p15:sldGuideLst xmlns:p15="http://schemas.microsoft.com/office/powerpoint/2012/main">
        <p15:guide id="1" orient="horz" pos="3776">
          <p15:clr>
            <a:srgbClr val="FBAE40"/>
          </p15:clr>
        </p15:guide>
        <p15:guide id="2" orient="horz" pos="603">
          <p15:clr>
            <a:srgbClr val="FBAE40"/>
          </p15:clr>
        </p15:guide>
        <p15:guide id="3" orient="horz" pos="1014">
          <p15:clr>
            <a:srgbClr val="FBAE40"/>
          </p15:clr>
        </p15:guide>
        <p15:guide id="4" orient="horz" pos="344">
          <p15:clr>
            <a:srgbClr val="FBAE4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userDrawn="1">
  <p:cSld name="1_Closing Slide">
    <p:spTree>
      <p:nvGrpSpPr>
        <p:cNvPr id="1" name=""/>
        <p:cNvGrpSpPr/>
        <p:nvPr/>
      </p:nvGrpSpPr>
      <p:grpSpPr>
        <a:xfrm>
          <a:off x="0" y="0"/>
          <a:ext cx="0" cy="0"/>
          <a:chOff x="0" y="0"/>
          <a:chExt cx="0" cy="0"/>
        </a:xfrm>
      </p:grpSpPr>
      <p:sp>
        <p:nvSpPr>
          <p:cNvPr id="13" name="Warm white background">
            <a:extLst>
              <a:ext uri="{FF2B5EF4-FFF2-40B4-BE49-F238E27FC236}">
                <a16:creationId xmlns:a16="http://schemas.microsoft.com/office/drawing/2014/main" id="{7C3A9A97-61E4-4883-B3FD-88A5E8E0FF70}"/>
              </a:ext>
              <a:ext uri="{C183D7F6-B498-43B3-948B-1728B52AA6E4}">
                <adec:decorative xmlns:adec="http://schemas.microsoft.com/office/drawing/2017/decorative" val="1"/>
              </a:ext>
            </a:extLst>
          </p:cNvPr>
          <p:cNvSpPr/>
          <p:nvPr userDrawn="1"/>
        </p:nvSpPr>
        <p:spPr bwMode="gray">
          <a:xfrm>
            <a:off x="184404" y="182880"/>
            <a:ext cx="11823192" cy="6492240"/>
          </a:xfrm>
          <a:prstGeom prst="roundRect">
            <a:avLst>
              <a:gd name="adj" fmla="val 1011"/>
            </a:avLst>
          </a:prstGeom>
          <a:solidFill>
            <a:srgbClr val="FBF9F4"/>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0"/>
              </a:spcBef>
              <a:spcAft>
                <a:spcPts val="0"/>
              </a:spcAft>
            </a:pPr>
            <a:endParaRPr lang="en-US" sz="1400" b="0" i="0" u="none" baseline="0">
              <a:solidFill>
                <a:srgbClr val="FFFFFF"/>
              </a:solidFill>
            </a:endParaRPr>
          </a:p>
        </p:txBody>
      </p:sp>
      <p:sp>
        <p:nvSpPr>
          <p:cNvPr id="14" name="Boilerplate">
            <a:extLst>
              <a:ext uri="{FF2B5EF4-FFF2-40B4-BE49-F238E27FC236}">
                <a16:creationId xmlns:a16="http://schemas.microsoft.com/office/drawing/2014/main" id="{9EB9C69C-A308-416E-9EF4-CDCBABF60D86}"/>
              </a:ext>
            </a:extLst>
          </p:cNvPr>
          <p:cNvSpPr txBox="1"/>
          <p:nvPr userDrawn="1"/>
        </p:nvSpPr>
        <p:spPr bwMode="gray">
          <a:xfrm>
            <a:off x="3818873" y="5837129"/>
            <a:ext cx="4554255" cy="507831"/>
          </a:xfrm>
          <a:prstGeom prst="rect">
            <a:avLst/>
          </a:prstGeom>
          <a:noFill/>
        </p:spPr>
        <p:txBody>
          <a:bodyPr vert="horz" wrap="square" lIns="0" tIns="0" rIns="0" bIns="0" rtlCol="0">
            <a:spAutoFit/>
          </a:bodyPr>
          <a:lstStyle/>
          <a:p>
            <a:pPr algn="ctr">
              <a:spcBef>
                <a:spcPts val="600"/>
              </a:spcBef>
            </a:pPr>
            <a:r>
              <a:rPr lang="en-US" sz="700" b="0" i="0" u="none" baseline="0">
                <a:solidFill>
                  <a:schemeClr val="tx1"/>
                </a:solidFill>
                <a:latin typeface="+mn-lt"/>
              </a:rPr>
              <a:t>Optum is a registered trademark of Optum, Inc. in the U.S. and other jurisdictions. All other brand or product names are the property of their respective owners. Because we are continuously improving our products and services, Optum reserves the right to change specifications without prior notice. Optum is an equal opportunity employer.</a:t>
            </a:r>
          </a:p>
          <a:p>
            <a:pPr algn="ctr">
              <a:spcBef>
                <a:spcPts val="600"/>
              </a:spcBef>
            </a:pPr>
            <a:r>
              <a:rPr lang="en-US" sz="700" b="0" i="0" u="none" baseline="0">
                <a:solidFill>
                  <a:schemeClr val="tx1"/>
                </a:solidFill>
                <a:latin typeface="+mn-lt"/>
              </a:rPr>
              <a:t>© 2022 Optum, Inc. All rights reserved. </a:t>
            </a:r>
          </a:p>
        </p:txBody>
      </p:sp>
      <p:pic>
        <p:nvPicPr>
          <p:cNvPr id="6" name="Optum logo" descr="Optum logo">
            <a:extLst>
              <a:ext uri="{FF2B5EF4-FFF2-40B4-BE49-F238E27FC236}">
                <a16:creationId xmlns:a16="http://schemas.microsoft.com/office/drawing/2014/main" id="{89BF741E-7372-4DA5-9FBB-22AB498402A5}"/>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051941" y="2837147"/>
            <a:ext cx="4088119" cy="1183707"/>
          </a:xfrm>
          <a:prstGeom prst="rect">
            <a:avLst/>
          </a:prstGeom>
        </p:spPr>
      </p:pic>
    </p:spTree>
    <p:extLst>
      <p:ext uri="{BB962C8B-B14F-4D97-AF65-F5344CB8AC3E}">
        <p14:creationId xmlns:p14="http://schemas.microsoft.com/office/powerpoint/2010/main" val="1683753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Cover 02">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5B8C93C-B470-48DC-878B-475DD7D9D265}" type="datetime1">
              <a:rPr lang="en-US" smtClean="0"/>
              <a:t>5/22/23</a:t>
            </a:fld>
            <a:endParaRPr lang="en-US"/>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pic>
        <p:nvPicPr>
          <p:cNvPr id="11" name="Optum logo" descr="Optum logo">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pic>
        <p:nvPicPr>
          <p:cNvPr id="24" name="Picture 23">
            <a:extLst>
              <a:ext uri="{FF2B5EF4-FFF2-40B4-BE49-F238E27FC236}">
                <a16:creationId xmlns:a16="http://schemas.microsoft.com/office/drawing/2014/main" id="{0FC9DEF5-8784-475B-B82B-3A69645F62EA}"/>
              </a:ext>
              <a:ext uri="{C183D7F6-B498-43B3-948B-1728B52AA6E4}">
                <adec:decorative xmlns:adec="http://schemas.microsoft.com/office/drawing/2017/decorative" val="1"/>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bwMode="gray">
          <a:xfrm>
            <a:off x="6016752" y="0"/>
            <a:ext cx="6175248" cy="6858000"/>
          </a:xfrm>
          <a:prstGeom prst="rect">
            <a:avLst/>
          </a:prstGeom>
        </p:spPr>
      </p:pic>
    </p:spTree>
    <p:extLst>
      <p:ext uri="{BB962C8B-B14F-4D97-AF65-F5344CB8AC3E}">
        <p14:creationId xmlns:p14="http://schemas.microsoft.com/office/powerpoint/2010/main" val="3141611383"/>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userDrawn="1">
  <p:cSld name="1_Closing / Thank You">
    <p:spTree>
      <p:nvGrpSpPr>
        <p:cNvPr id="1" name=""/>
        <p:cNvGrpSpPr/>
        <p:nvPr/>
      </p:nvGrpSpPr>
      <p:grpSpPr>
        <a:xfrm>
          <a:off x="0" y="0"/>
          <a:ext cx="0" cy="0"/>
          <a:chOff x="0" y="0"/>
          <a:chExt cx="0" cy="0"/>
        </a:xfrm>
      </p:grpSpPr>
      <p:sp>
        <p:nvSpPr>
          <p:cNvPr id="2" name="Speaker name"/>
          <p:cNvSpPr>
            <a:spLocks noGrp="1"/>
          </p:cNvSpPr>
          <p:nvPr>
            <p:ph type="title" hasCustomPrompt="1"/>
          </p:nvPr>
        </p:nvSpPr>
        <p:spPr bwMode="gray">
          <a:xfrm>
            <a:off x="514349" y="3904343"/>
            <a:ext cx="7178221" cy="482887"/>
          </a:xfrm>
        </p:spPr>
        <p:txBody>
          <a:bodyPr anchor="b"/>
          <a:lstStyle>
            <a:lvl1pPr>
              <a:defRPr sz="2400">
                <a:solidFill>
                  <a:schemeClr val="accent1"/>
                </a:solidFill>
              </a:defRPr>
            </a:lvl1pPr>
          </a:lstStyle>
          <a:p>
            <a:r>
              <a:rPr lang="en-US" dirty="0"/>
              <a:t>First Name Last Name</a:t>
            </a:r>
          </a:p>
        </p:txBody>
      </p:sp>
      <p:sp>
        <p:nvSpPr>
          <p:cNvPr id="3" name="Speaker title"/>
          <p:cNvSpPr>
            <a:spLocks noGrp="1"/>
          </p:cNvSpPr>
          <p:nvPr>
            <p:ph type="body" idx="1" hasCustomPrompt="1"/>
          </p:nvPr>
        </p:nvSpPr>
        <p:spPr bwMode="gray">
          <a:xfrm>
            <a:off x="514349" y="4403068"/>
            <a:ext cx="7178221" cy="484632"/>
          </a:xfrm>
        </p:spPr>
        <p:txBody>
          <a:bodyPr anchor="t"/>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Title</a:t>
            </a:r>
          </a:p>
        </p:txBody>
      </p:sp>
      <p:sp>
        <p:nvSpPr>
          <p:cNvPr id="9" name="Phone/email"/>
          <p:cNvSpPr>
            <a:spLocks noGrp="1"/>
          </p:cNvSpPr>
          <p:nvPr>
            <p:ph type="body" idx="10" hasCustomPrompt="1"/>
          </p:nvPr>
        </p:nvSpPr>
        <p:spPr bwMode="gray">
          <a:xfrm>
            <a:off x="514348" y="5003288"/>
            <a:ext cx="7178221" cy="484632"/>
          </a:xfrm>
        </p:spPr>
        <p:txBody>
          <a:bodyPr anchor="ct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Tel: 123-456-7890</a:t>
            </a:r>
          </a:p>
        </p:txBody>
      </p:sp>
      <p:sp>
        <p:nvSpPr>
          <p:cNvPr id="23" name="Rectangle 22">
            <a:extLst>
              <a:ext uri="{FF2B5EF4-FFF2-40B4-BE49-F238E27FC236}">
                <a16:creationId xmlns:a16="http://schemas.microsoft.com/office/drawing/2014/main" id="{ECF35A84-66E1-4F72-848D-DB6EF4825F09}"/>
              </a:ext>
            </a:extLst>
          </p:cNvPr>
          <p:cNvSpPr/>
          <p:nvPr/>
        </p:nvSpPr>
        <p:spPr bwMode="gray">
          <a:xfrm>
            <a:off x="8001000" y="0"/>
            <a:ext cx="41910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96" tIns="143436" rIns="179296" bIns="143436" numCol="1" spcCol="0" rtlCol="0" fromWordArt="0" anchor="t" anchorCtr="0" forceAA="0" compatLnSpc="1">
            <a:prstTxWarp prst="textNoShape">
              <a:avLst/>
            </a:prstTxWarp>
            <a:noAutofit/>
          </a:bodyPr>
          <a:lstStyle/>
          <a:p>
            <a:pPr algn="ctr" defTabSz="914196"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25" name="Rectangle 24">
            <a:extLst>
              <a:ext uri="{FF2B5EF4-FFF2-40B4-BE49-F238E27FC236}">
                <a16:creationId xmlns:a16="http://schemas.microsoft.com/office/drawing/2014/main" id="{C3AAB011-BE67-4CF8-9EF1-35D61D12B95A}"/>
              </a:ext>
            </a:extLst>
          </p:cNvPr>
          <p:cNvSpPr/>
          <p:nvPr userDrawn="1"/>
        </p:nvSpPr>
        <p:spPr bwMode="gray">
          <a:xfrm>
            <a:off x="8001000" y="0"/>
            <a:ext cx="4191000" cy="6858000"/>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96" tIns="143436" rIns="179296" bIns="143436" numCol="1" spcCol="0" rtlCol="0" fromWordArt="0" anchor="t" anchorCtr="0" forceAA="0" compatLnSpc="1">
            <a:prstTxWarp prst="textNoShape">
              <a:avLst/>
            </a:prstTxWarp>
            <a:noAutofit/>
          </a:bodyPr>
          <a:lstStyle/>
          <a:p>
            <a:pPr algn="ctr" defTabSz="914196" fontAlgn="base">
              <a:lnSpc>
                <a:spcPct val="90000"/>
              </a:lnSpc>
              <a:spcBef>
                <a:spcPct val="0"/>
              </a:spcBef>
              <a:spcAft>
                <a:spcPct val="0"/>
              </a:spcAft>
            </a:pPr>
            <a:endParaRPr lang="en-US" sz="2400" dirty="0" err="1">
              <a:gradFill>
                <a:gsLst>
                  <a:gs pos="0">
                    <a:srgbClr val="FFFFFF"/>
                  </a:gs>
                  <a:gs pos="100000">
                    <a:srgbClr val="FFFFFF"/>
                  </a:gs>
                </a:gsLst>
                <a:lin ang="5400000" scaled="0"/>
              </a:gradFill>
              <a:ea typeface="Segoe UI" pitchFamily="34" charset="0"/>
              <a:cs typeface="Arial" panose="020B0604020202020204" pitchFamily="34" charset="0"/>
            </a:endParaRPr>
          </a:p>
        </p:txBody>
      </p:sp>
      <p:sp>
        <p:nvSpPr>
          <p:cNvPr id="35" name="MIO_LOGOPLACEHOLDER#LowerLeftMediumWide" hidden="1"/>
          <p:cNvSpPr/>
          <p:nvPr userDrawn="1"/>
        </p:nvSpPr>
        <p:spPr>
          <a:xfrm>
            <a:off x="392112" y="6174567"/>
            <a:ext cx="1890821" cy="435783"/>
          </a:xfrm>
          <a:prstGeom prst="rect">
            <a:avLst/>
          </a:prstGeom>
          <a:solidFill>
            <a:srgbClr val="EAEAEA"/>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p>
        </p:txBody>
      </p:sp>
      <p:sp>
        <p:nvSpPr>
          <p:cNvPr id="27" name="Thank you or main title"/>
          <p:cNvSpPr>
            <a:spLocks noGrp="1"/>
          </p:cNvSpPr>
          <p:nvPr>
            <p:ph type="body" sz="quarter" idx="11" hasCustomPrompt="1"/>
          </p:nvPr>
        </p:nvSpPr>
        <p:spPr>
          <a:xfrm>
            <a:off x="514348" y="638629"/>
            <a:ext cx="7178040" cy="2559019"/>
          </a:xfrm>
        </p:spPr>
        <p:txBody>
          <a:bodyPr anchor="b"/>
          <a:lstStyle>
            <a:lvl1pPr>
              <a:defRPr sz="4400">
                <a:solidFill>
                  <a:schemeClr val="tx1"/>
                </a:solidFill>
              </a:defRPr>
            </a:lvl1pPr>
          </a:lstStyle>
          <a:p>
            <a:pPr lvl="0"/>
            <a:r>
              <a:rPr lang="en-US" dirty="0"/>
              <a:t>Insert closing language</a:t>
            </a:r>
          </a:p>
        </p:txBody>
      </p:sp>
      <p:sp>
        <p:nvSpPr>
          <p:cNvPr id="26" name="Rectangle 25" hidden="1"/>
          <p:cNvSpPr/>
          <p:nvPr userDrawn="1">
            <p:custDataLst>
              <p:tags r:id="rId1"/>
            </p:custDataLst>
          </p:nvPr>
        </p:nvSpPr>
        <p:spPr>
          <a:xfrm>
            <a:off x="304800" y="6084051"/>
            <a:ext cx="2214664" cy="61787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dirty="0" err="1"/>
          </a:p>
        </p:txBody>
      </p:sp>
      <p:sp>
        <p:nvSpPr>
          <p:cNvPr id="28" name="Subtitle"/>
          <p:cNvSpPr>
            <a:spLocks noGrp="1"/>
          </p:cNvSpPr>
          <p:nvPr>
            <p:ph type="body" sz="quarter" idx="12" hasCustomPrompt="1"/>
          </p:nvPr>
        </p:nvSpPr>
        <p:spPr>
          <a:xfrm>
            <a:off x="514348" y="3177964"/>
            <a:ext cx="7178040" cy="464911"/>
          </a:xfrm>
        </p:spPr>
        <p:txBody>
          <a:bodyPr/>
          <a:lstStyle>
            <a:lvl1pPr>
              <a:defRPr sz="2800">
                <a:solidFill>
                  <a:schemeClr val="tx1"/>
                </a:solidFill>
              </a:defRPr>
            </a:lvl1pPr>
          </a:lstStyle>
          <a:p>
            <a:pPr lvl="0"/>
            <a:r>
              <a:rPr lang="en-US" dirty="0"/>
              <a:t>Insert subhead if needed</a:t>
            </a:r>
          </a:p>
        </p:txBody>
      </p:sp>
      <p:pic>
        <p:nvPicPr>
          <p:cNvPr id="15" name="Picture 2" descr="C:\Users\cbarthol\Desktop\Charlotte Work\Tools\PPT\Empower\Logo EMFs\OPTUM_®_4c.emf"/>
          <p:cNvPicPr>
            <a:picLocks noChangeAspect="1" noChangeArrowheads="1"/>
          </p:cNvPicPr>
          <p:nvPr userDrawn="1">
            <p:custDataLst>
              <p:tags r:id="rId2"/>
            </p:custDataLst>
          </p:nvPr>
        </p:nvPicPr>
        <p:blipFill>
          <a:blip r:embed="rId4">
            <a:extLst>
              <a:ext uri="{28A0092B-C50C-407E-A947-70E740481C1C}">
                <a14:useLocalDpi xmlns:a14="http://schemas.microsoft.com/office/drawing/2010/main" val="0"/>
              </a:ext>
            </a:extLst>
          </a:blip>
          <a:srcRect/>
          <a:stretch>
            <a:fillRect/>
          </a:stretch>
        </p:blipFill>
        <p:spPr bwMode="auto">
          <a:xfrm>
            <a:off x="583916" y="5843363"/>
            <a:ext cx="2092117" cy="6309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2051177"/>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Header and Content">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57200" y="1524000"/>
            <a:ext cx="11277600" cy="443304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Placeholder 1">
            <a:extLst>
              <a:ext uri="{FF2B5EF4-FFF2-40B4-BE49-F238E27FC236}">
                <a16:creationId xmlns:a16="http://schemas.microsoft.com/office/drawing/2014/main" id="{6B0DA4B2-9AA4-A244-8B04-2F11ACE596D0}"/>
              </a:ext>
            </a:extLst>
          </p:cNvPr>
          <p:cNvSpPr>
            <a:spLocks noGrp="1"/>
          </p:cNvSpPr>
          <p:nvPr>
            <p:ph type="title"/>
          </p:nvPr>
        </p:nvSpPr>
        <p:spPr>
          <a:xfrm>
            <a:off x="457200" y="388078"/>
            <a:ext cx="11277600" cy="829456"/>
          </a:xfrm>
          <a:prstGeom prst="rect">
            <a:avLst/>
          </a:prstGeom>
        </p:spPr>
        <p:txBody>
          <a:bodyPr vert="horz" lIns="91440" tIns="45720" rIns="91440" bIns="45720" rtlCol="0" anchor="t">
            <a:normAutofit/>
          </a:bodyPr>
          <a:lstStyle/>
          <a:p>
            <a:r>
              <a:rPr lang="en-US"/>
              <a:t>Click to edit Master title style</a:t>
            </a:r>
          </a:p>
        </p:txBody>
      </p:sp>
    </p:spTree>
    <p:extLst>
      <p:ext uri="{BB962C8B-B14F-4D97-AF65-F5344CB8AC3E}">
        <p14:creationId xmlns:p14="http://schemas.microsoft.com/office/powerpoint/2010/main" val="238057588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ver 03">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5B8C93C-B470-48DC-878B-475DD7D9D265}" type="datetime1">
              <a:rPr lang="en-US" smtClean="0"/>
              <a:t>5/22/23</a:t>
            </a:fld>
            <a:endParaRPr lang="en-US"/>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pic>
        <p:nvPicPr>
          <p:cNvPr id="11" name="Optum logo" descr="Optum logo">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pic>
        <p:nvPicPr>
          <p:cNvPr id="12" name="Picture 11">
            <a:extLst>
              <a:ext uri="{FF2B5EF4-FFF2-40B4-BE49-F238E27FC236}">
                <a16:creationId xmlns:a16="http://schemas.microsoft.com/office/drawing/2014/main" id="{12FF9B2B-62EB-453D-883A-F3D1C5D129E3}"/>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bwMode="gray">
          <a:xfrm>
            <a:off x="6016749" y="0"/>
            <a:ext cx="6175248" cy="6858000"/>
          </a:xfrm>
          <a:prstGeom prst="rect">
            <a:avLst/>
          </a:prstGeom>
        </p:spPr>
      </p:pic>
    </p:spTree>
    <p:extLst>
      <p:ext uri="{BB962C8B-B14F-4D97-AF65-F5344CB8AC3E}">
        <p14:creationId xmlns:p14="http://schemas.microsoft.com/office/powerpoint/2010/main" val="3413202921"/>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Cover 04">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5B8C93C-B470-48DC-878B-475DD7D9D265}" type="datetime1">
              <a:rPr lang="en-US" smtClean="0"/>
              <a:t>5/22/23</a:t>
            </a:fld>
            <a:endParaRPr lang="en-US"/>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pic>
        <p:nvPicPr>
          <p:cNvPr id="11" name="Optum logo" descr="Optum logo">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pic>
        <p:nvPicPr>
          <p:cNvPr id="12" name="Picture 11">
            <a:extLst>
              <a:ext uri="{FF2B5EF4-FFF2-40B4-BE49-F238E27FC236}">
                <a16:creationId xmlns:a16="http://schemas.microsoft.com/office/drawing/2014/main" id="{F8836543-6FF7-41D0-B888-CCACA6E60FE9}"/>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bwMode="gray">
          <a:xfrm>
            <a:off x="6016752" y="-1"/>
            <a:ext cx="6175247" cy="6857999"/>
          </a:xfrm>
          <a:prstGeom prst="rect">
            <a:avLst/>
          </a:prstGeom>
        </p:spPr>
      </p:pic>
    </p:spTree>
    <p:extLst>
      <p:ext uri="{BB962C8B-B14F-4D97-AF65-F5344CB8AC3E}">
        <p14:creationId xmlns:p14="http://schemas.microsoft.com/office/powerpoint/2010/main" val="1481580915"/>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Cover 05">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5B8C93C-B470-48DC-878B-475DD7D9D265}" type="datetime1">
              <a:rPr lang="en-US" smtClean="0"/>
              <a:t>5/22/23</a:t>
            </a:fld>
            <a:endParaRPr lang="en-US"/>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pic>
        <p:nvPicPr>
          <p:cNvPr id="11" name="Optum logo" descr="Optum logo">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pic>
        <p:nvPicPr>
          <p:cNvPr id="13" name="Picture 12">
            <a:extLst>
              <a:ext uri="{FF2B5EF4-FFF2-40B4-BE49-F238E27FC236}">
                <a16:creationId xmlns:a16="http://schemas.microsoft.com/office/drawing/2014/main" id="{998D147F-F514-40D3-9F83-705EE8693EF2}"/>
              </a:ext>
            </a:extLst>
          </p:cNvPr>
          <p:cNvPicPr>
            <a:picLocks noChangeAspect="1"/>
          </p:cNvPicPr>
          <p:nvPr userDrawn="1"/>
        </p:nvPicPr>
        <p:blipFill>
          <a:blip r:embed="rId4">
            <a:extLst>
              <a:ext uri="{28A0092B-C50C-407E-A947-70E740481C1C}">
                <a14:useLocalDpi xmlns:a14="http://schemas.microsoft.com/office/drawing/2010/main" val="0"/>
              </a:ext>
            </a:extLst>
          </a:blip>
          <a:srcRect/>
          <a:stretch/>
        </p:blipFill>
        <p:spPr bwMode="gray">
          <a:xfrm>
            <a:off x="6019486" y="6071"/>
            <a:ext cx="6169779" cy="6851927"/>
          </a:xfrm>
          <a:prstGeom prst="rect">
            <a:avLst/>
          </a:prstGeom>
        </p:spPr>
      </p:pic>
    </p:spTree>
    <p:extLst>
      <p:ext uri="{BB962C8B-B14F-4D97-AF65-F5344CB8AC3E}">
        <p14:creationId xmlns:p14="http://schemas.microsoft.com/office/powerpoint/2010/main" val="1325184478"/>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Cover 06">
    <p:bg>
      <p:bgPr>
        <a:solidFill>
          <a:srgbClr val="FBF9F4"/>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B7117D9-92EC-4145-9CC6-3498381960D2}" type="datetime1">
              <a:rPr lang="en-US" smtClean="0"/>
              <a:t>5/22/23</a:t>
            </a:fld>
            <a:endParaRPr lang="en-US"/>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635651"/>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sp>
        <p:nvSpPr>
          <p:cNvPr id="2" name="Title 1">
            <a:extLst>
              <a:ext uri="{FF2B5EF4-FFF2-40B4-BE49-F238E27FC236}">
                <a16:creationId xmlns:a16="http://schemas.microsoft.com/office/drawing/2014/main" id="{59CA19A5-5525-4A37-AEE4-E2ED4BB950D4}"/>
              </a:ext>
            </a:extLst>
          </p:cNvPr>
          <p:cNvSpPr>
            <a:spLocks noGrp="1"/>
          </p:cNvSpPr>
          <p:nvPr>
            <p:ph type="title" hasCustomPrompt="1"/>
          </p:nvPr>
        </p:nvSpPr>
        <p:spPr bwMode="gray">
          <a:xfrm>
            <a:off x="463462" y="2450287"/>
            <a:ext cx="4709160" cy="1869743"/>
          </a:xfrm>
        </p:spPr>
        <p:txBody>
          <a:bodyPr anchor="b"/>
          <a:lstStyle>
            <a:lvl1pPr>
              <a:defRPr sz="4500"/>
            </a:lvl1pPr>
          </a:lstStyle>
          <a:p>
            <a:r>
              <a:rPr lang="en-US"/>
              <a:t>Insightful presentation title (max. 3 lines)</a:t>
            </a:r>
          </a:p>
        </p:txBody>
      </p:sp>
      <p:pic>
        <p:nvPicPr>
          <p:cNvPr id="11" name="Optum logo" descr="Optum logo">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sp>
        <p:nvSpPr>
          <p:cNvPr id="4" name="Picture Placeholder 3">
            <a:extLst>
              <a:ext uri="{FF2B5EF4-FFF2-40B4-BE49-F238E27FC236}">
                <a16:creationId xmlns:a16="http://schemas.microsoft.com/office/drawing/2014/main" id="{8CD0ED72-F2BF-4DE5-8A8E-A97770B1058A}"/>
              </a:ext>
            </a:extLst>
          </p:cNvPr>
          <p:cNvSpPr>
            <a:spLocks noGrp="1"/>
          </p:cNvSpPr>
          <p:nvPr>
            <p:ph type="pic" sz="quarter" idx="15" hasCustomPrompt="1"/>
          </p:nvPr>
        </p:nvSpPr>
        <p:spPr bwMode="gray">
          <a:xfrm>
            <a:off x="6019800" y="0"/>
            <a:ext cx="6172200" cy="6858000"/>
          </a:xfrm>
          <a:solidFill>
            <a:schemeClr val="bg1"/>
          </a:solidFill>
        </p:spPr>
        <p:txBody>
          <a:bodyPr lIns="914400" rIns="914400">
            <a:normAutofit/>
          </a:bodyPr>
          <a:lstStyle>
            <a:lvl1pPr algn="ctr">
              <a:defRPr sz="1400"/>
            </a:lvl1pPr>
          </a:lstStyle>
          <a:p>
            <a:br>
              <a:rPr lang="en-US"/>
            </a:br>
            <a:br>
              <a:rPr lang="en-US"/>
            </a:br>
            <a:r>
              <a:rPr lang="en-US"/>
              <a:t>An image should be inserted into this region, but the dimensions should remain unchanged. To access brand approved photography, visit: library.optum.com.</a:t>
            </a:r>
            <a:br>
              <a:rPr lang="en-US"/>
            </a:br>
            <a:br>
              <a:rPr lang="en-US"/>
            </a:br>
            <a:r>
              <a:rPr lang="en-US"/>
              <a:t>Accessing the above library requires users to be a part of a SECURE group: Optum_Library_Access_Photography.</a:t>
            </a:r>
            <a:br>
              <a:rPr lang="en-US"/>
            </a:br>
            <a:br>
              <a:rPr lang="en-US"/>
            </a:br>
            <a:r>
              <a:rPr lang="en-US"/>
              <a:t>Request access via Secure if necessary.</a:t>
            </a:r>
          </a:p>
        </p:txBody>
      </p:sp>
    </p:spTree>
    <p:extLst>
      <p:ext uri="{BB962C8B-B14F-4D97-AF65-F5344CB8AC3E}">
        <p14:creationId xmlns:p14="http://schemas.microsoft.com/office/powerpoint/2010/main" val="2554000509"/>
      </p:ext>
    </p:extLst>
  </p:cSld>
  <p:clrMapOvr>
    <a:masterClrMapping/>
  </p:clrMapOvr>
  <p:extLst>
    <p:ext uri="{DCECCB84-F9BA-43D5-87BE-67443E8EF086}">
      <p15:sldGuideLst xmlns:p15="http://schemas.microsoft.com/office/powerpoint/2012/main">
        <p15:guide id="2" pos="3259">
          <p15:clr>
            <a:srgbClr val="FBAE40"/>
          </p15:clr>
        </p15:guide>
        <p15:guide id="3" orient="horz" pos="2722">
          <p15:clr>
            <a:srgbClr val="FBAE40"/>
          </p15:clr>
        </p15:guide>
        <p15:guide id="4" orient="horz" pos="2919">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Cover - Promise">
    <p:bg>
      <p:bgPr>
        <a:solidFill>
          <a:schemeClr val="bg1"/>
        </a:solidFill>
        <a:effectLst/>
      </p:bgPr>
    </p:bg>
    <p:spTree>
      <p:nvGrpSpPr>
        <p:cNvPr id="1" name=""/>
        <p:cNvGrpSpPr/>
        <p:nvPr/>
      </p:nvGrpSpPr>
      <p:grpSpPr>
        <a:xfrm>
          <a:off x="0" y="0"/>
          <a:ext cx="0" cy="0"/>
          <a:chOff x="0" y="0"/>
          <a:chExt cx="0" cy="0"/>
        </a:xfrm>
      </p:grpSpPr>
      <p:sp>
        <p:nvSpPr>
          <p:cNvPr id="6" name="Date Placeholder 5" hidden="1">
            <a:extLst>
              <a:ext uri="{FF2B5EF4-FFF2-40B4-BE49-F238E27FC236}">
                <a16:creationId xmlns:a16="http://schemas.microsoft.com/office/drawing/2014/main" id="{E23FAE9B-982D-41B9-BBD2-74E842A46071}"/>
              </a:ext>
            </a:extLst>
          </p:cNvPr>
          <p:cNvSpPr>
            <a:spLocks noGrp="1"/>
          </p:cNvSpPr>
          <p:nvPr>
            <p:ph type="dt" sz="half" idx="12"/>
          </p:nvPr>
        </p:nvSpPr>
        <p:spPr/>
        <p:txBody>
          <a:bodyPr/>
          <a:lstStyle/>
          <a:p>
            <a:fld id="{45B8C93C-B470-48DC-878B-475DD7D9D265}" type="datetime1">
              <a:rPr lang="en-US" smtClean="0"/>
              <a:t>5/22/23</a:t>
            </a:fld>
            <a:endParaRPr lang="en-US"/>
          </a:p>
        </p:txBody>
      </p:sp>
      <p:sp>
        <p:nvSpPr>
          <p:cNvPr id="8" name="Slide Number Placeholder 7" hidden="1">
            <a:extLst>
              <a:ext uri="{FF2B5EF4-FFF2-40B4-BE49-F238E27FC236}">
                <a16:creationId xmlns:a16="http://schemas.microsoft.com/office/drawing/2014/main" id="{1E1DF904-338B-407E-A788-88865DF5B781}"/>
              </a:ext>
            </a:extLst>
          </p:cNvPr>
          <p:cNvSpPr>
            <a:spLocks noGrp="1"/>
          </p:cNvSpPr>
          <p:nvPr>
            <p:ph type="sldNum" sz="quarter" idx="14"/>
          </p:nvPr>
        </p:nvSpPr>
        <p:spPr/>
        <p:txBody>
          <a:bodyPr/>
          <a:lstStyle/>
          <a:p>
            <a:fld id="{03805D93-7D4B-4CBC-BABC-3A8AC08CB7F4}" type="slidenum">
              <a:rPr lang="en-US" smtClean="0"/>
              <a:pPr/>
              <a:t>‹#›</a:t>
            </a:fld>
            <a:endParaRPr lang="en-US"/>
          </a:p>
        </p:txBody>
      </p:sp>
      <p:sp>
        <p:nvSpPr>
          <p:cNvPr id="7" name="Footer Placeholder 6" hidden="1">
            <a:extLst>
              <a:ext uri="{FF2B5EF4-FFF2-40B4-BE49-F238E27FC236}">
                <a16:creationId xmlns:a16="http://schemas.microsoft.com/office/drawing/2014/main" id="{0E8CE9CD-F45B-421B-99EE-E365E024903C}"/>
              </a:ext>
            </a:extLst>
          </p:cNvPr>
          <p:cNvSpPr>
            <a:spLocks noGrp="1"/>
          </p:cNvSpPr>
          <p:nvPr>
            <p:ph type="ftr" sz="quarter" idx="13"/>
          </p:nvPr>
        </p:nvSpPr>
        <p:spPr/>
        <p:txBody>
          <a:bodyPr/>
          <a:lstStyle/>
          <a:p>
            <a:r>
              <a:rPr lang="en-US"/>
              <a:t>Confidential property of Optum. Do not distribute or reproduce without express permission from Optum.</a:t>
            </a:r>
          </a:p>
        </p:txBody>
      </p:sp>
      <p:sp>
        <p:nvSpPr>
          <p:cNvPr id="17" name="Presentation date placeholder">
            <a:extLst>
              <a:ext uri="{FF2B5EF4-FFF2-40B4-BE49-F238E27FC236}">
                <a16:creationId xmlns:a16="http://schemas.microsoft.com/office/drawing/2014/main" id="{798BE44C-881B-41C4-90ED-E3EADCC7440A}"/>
              </a:ext>
            </a:extLst>
          </p:cNvPr>
          <p:cNvSpPr>
            <a:spLocks noGrp="1"/>
          </p:cNvSpPr>
          <p:nvPr>
            <p:ph type="body" sz="quarter" idx="11" hasCustomPrompt="1"/>
          </p:nvPr>
        </p:nvSpPr>
        <p:spPr bwMode="gray">
          <a:xfrm>
            <a:off x="463462" y="6197353"/>
            <a:ext cx="4709160" cy="215444"/>
          </a:xfrm>
        </p:spPr>
        <p:txBody>
          <a:bodyPr wrap="square" anchor="b">
            <a:spAutoFit/>
          </a:bodyPr>
          <a:lstStyle>
            <a:lvl1pPr marL="0" indent="0">
              <a:spcBef>
                <a:spcPts val="0"/>
              </a:spcBef>
              <a:buFont typeface="Arial" panose="020B0604020202020204" pitchFamily="34" charset="0"/>
              <a:buNone/>
              <a:defRPr sz="1400" b="1">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Month DD, YYYY (May also be location or speaker)</a:t>
            </a:r>
          </a:p>
        </p:txBody>
      </p:sp>
      <p:sp>
        <p:nvSpPr>
          <p:cNvPr id="16" name="Subtitle placeholder">
            <a:extLst>
              <a:ext uri="{FF2B5EF4-FFF2-40B4-BE49-F238E27FC236}">
                <a16:creationId xmlns:a16="http://schemas.microsoft.com/office/drawing/2014/main" id="{2E03F862-177D-4A2A-BB03-60A40298232B}"/>
              </a:ext>
            </a:extLst>
          </p:cNvPr>
          <p:cNvSpPr>
            <a:spLocks noGrp="1"/>
          </p:cNvSpPr>
          <p:nvPr>
            <p:ph type="body" sz="quarter" idx="10" hasCustomPrompt="1"/>
          </p:nvPr>
        </p:nvSpPr>
        <p:spPr bwMode="gray">
          <a:xfrm>
            <a:off x="463462" y="4518883"/>
            <a:ext cx="4709160" cy="553998"/>
          </a:xfrm>
        </p:spPr>
        <p:txBody>
          <a:bodyPr>
            <a:spAutoFit/>
          </a:bodyPr>
          <a:lstStyle>
            <a:lvl1pPr marL="0" indent="0">
              <a:spcBef>
                <a:spcPts val="0"/>
              </a:spcBef>
              <a:buFont typeface="Arial" panose="020B0604020202020204" pitchFamily="34" charset="0"/>
              <a:buNone/>
              <a:defRPr sz="1800">
                <a:solidFill>
                  <a:schemeClr val="accent6"/>
                </a:solidFill>
              </a:defRPr>
            </a:lvl1pPr>
            <a:lvl2pPr marL="0" indent="0">
              <a:buNone/>
              <a:defRPr sz="2000">
                <a:solidFill>
                  <a:schemeClr val="accent5"/>
                </a:solidFill>
              </a:defRPr>
            </a:lvl2pPr>
            <a:lvl3pPr marL="231775" indent="0">
              <a:buFont typeface="Arial" panose="020B0604020202020204" pitchFamily="34" charset="0"/>
              <a:buNone/>
              <a:defRPr sz="2000">
                <a:solidFill>
                  <a:schemeClr val="accent5"/>
                </a:solidFill>
              </a:defRPr>
            </a:lvl3pPr>
            <a:lvl4pPr marL="228600" indent="0">
              <a:buNone/>
              <a:defRPr sz="2000">
                <a:solidFill>
                  <a:schemeClr val="accent5"/>
                </a:solidFill>
              </a:defRPr>
            </a:lvl4pPr>
            <a:lvl5pPr marL="460375" indent="0">
              <a:buNone/>
              <a:defRPr sz="2000">
                <a:solidFill>
                  <a:schemeClr val="accent5"/>
                </a:solidFill>
              </a:defRPr>
            </a:lvl5pPr>
          </a:lstStyle>
          <a:p>
            <a:pPr lvl="0"/>
            <a:r>
              <a:rPr lang="en-US"/>
              <a:t>Presentation subtitle (optional); Arial 18pt, sentence case, max. 3 lines</a:t>
            </a:r>
          </a:p>
        </p:txBody>
      </p:sp>
      <p:pic>
        <p:nvPicPr>
          <p:cNvPr id="11" name="Optum logo" descr="Optum logo">
            <a:extLst>
              <a:ext uri="{FF2B5EF4-FFF2-40B4-BE49-F238E27FC236}">
                <a16:creationId xmlns:a16="http://schemas.microsoft.com/office/drawing/2014/main" id="{8379DEF5-9B62-4192-91DE-19BB09195893}"/>
              </a:ext>
              <a:ext uri="{C183D7F6-B498-43B3-948B-1728B52AA6E4}">
                <adec:decorative xmlns:adec="http://schemas.microsoft.com/office/drawing/2017/decorative" val="0"/>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bwMode="gray">
          <a:xfrm>
            <a:off x="457200" y="833151"/>
            <a:ext cx="1917891" cy="555322"/>
          </a:xfrm>
          <a:prstGeom prst="rect">
            <a:avLst/>
          </a:prstGeom>
        </p:spPr>
      </p:pic>
      <p:pic>
        <p:nvPicPr>
          <p:cNvPr id="15" name="Picture 8" descr="Icon&#10;&#10;Description automatically generated">
            <a:extLst>
              <a:ext uri="{FF2B5EF4-FFF2-40B4-BE49-F238E27FC236}">
                <a16:creationId xmlns:a16="http://schemas.microsoft.com/office/drawing/2014/main" id="{548F7AB9-C07C-44D3-A45A-509D3091F2E3}"/>
              </a:ext>
            </a:extLst>
          </p:cNvPr>
          <p:cNvPicPr>
            <a:picLocks noChangeAspect="1"/>
          </p:cNvPicPr>
          <p:nvPr userDrawn="1"/>
        </p:nvPicPr>
        <p:blipFill rotWithShape="1">
          <a:blip r:embed="rId4"/>
          <a:srcRect l="24691" r="24691"/>
          <a:stretch/>
        </p:blipFill>
        <p:spPr bwMode="gray">
          <a:xfrm>
            <a:off x="6019800" y="0"/>
            <a:ext cx="6172200" cy="6858000"/>
          </a:xfrm>
          <a:prstGeom prst="rect">
            <a:avLst/>
          </a:prstGeom>
          <a:solidFill>
            <a:schemeClr val="bg2"/>
          </a:solidFill>
        </p:spPr>
      </p:pic>
      <p:sp>
        <p:nvSpPr>
          <p:cNvPr id="10" name="TextBox 9">
            <a:extLst>
              <a:ext uri="{FF2B5EF4-FFF2-40B4-BE49-F238E27FC236}">
                <a16:creationId xmlns:a16="http://schemas.microsoft.com/office/drawing/2014/main" id="{AAF8C1F7-0FC5-4BD5-896B-5EB9642D0AC1}"/>
              </a:ext>
            </a:extLst>
          </p:cNvPr>
          <p:cNvSpPr txBox="1"/>
          <p:nvPr userDrawn="1"/>
        </p:nvSpPr>
        <p:spPr bwMode="gray">
          <a:xfrm>
            <a:off x="463462" y="3592370"/>
            <a:ext cx="4015946" cy="623248"/>
          </a:xfrm>
          <a:prstGeom prst="rect">
            <a:avLst/>
          </a:prstGeom>
          <a:noFill/>
        </p:spPr>
        <p:txBody>
          <a:bodyPr vert="horz" wrap="square" lIns="0" tIns="0" rIns="0" bIns="0" rtlCol="0">
            <a:spAutoFit/>
          </a:bodyPr>
          <a:lstStyle/>
          <a:p>
            <a:pPr algn="l">
              <a:lnSpc>
                <a:spcPct val="90000"/>
              </a:lnSpc>
              <a:spcBef>
                <a:spcPts val="600"/>
              </a:spcBef>
            </a:pPr>
            <a:r>
              <a:rPr lang="en-US" sz="4500" b="1">
                <a:solidFill>
                  <a:schemeClr val="accent6"/>
                </a:solidFill>
              </a:rPr>
              <a:t>Better, for you</a:t>
            </a:r>
          </a:p>
        </p:txBody>
      </p:sp>
    </p:spTree>
    <p:extLst>
      <p:ext uri="{BB962C8B-B14F-4D97-AF65-F5344CB8AC3E}">
        <p14:creationId xmlns:p14="http://schemas.microsoft.com/office/powerpoint/2010/main" val="782659486"/>
      </p:ext>
    </p:extLst>
  </p:cSld>
  <p:clrMapOvr>
    <a:masterClrMapping/>
  </p:clrMapOvr>
  <p:extLst>
    <p:ext uri="{DCECCB84-F9BA-43D5-87BE-67443E8EF086}">
      <p15:sldGuideLst xmlns:p15="http://schemas.microsoft.com/office/powerpoint/2012/main">
        <p15:guide id="2" pos="3259">
          <p15:clr>
            <a:srgbClr val="FBAE40"/>
          </p15:clr>
        </p15:guide>
        <p15:guide id="4" orient="horz" pos="2845" userDrawn="1">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41" Type="http://schemas.openxmlformats.org/officeDocument/2006/relationships/slideLayout" Target="../slideLayouts/slideLayout4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image" Target="../media/image2.sv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image" Target="../media/image1.png"/><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CF36062A-1655-4530-ACBD-3C58ED2B33A6}"/>
              </a:ext>
            </a:extLst>
          </p:cNvPr>
          <p:cNvSpPr>
            <a:spLocks noGrp="1"/>
          </p:cNvSpPr>
          <p:nvPr>
            <p:ph type="dt" sz="half" idx="2"/>
          </p:nvPr>
        </p:nvSpPr>
        <p:spPr bwMode="gray">
          <a:xfrm>
            <a:off x="0" y="7170924"/>
            <a:ext cx="914400" cy="30778"/>
          </a:xfrm>
          <a:prstGeom prst="rect">
            <a:avLst/>
          </a:prstGeom>
        </p:spPr>
        <p:txBody>
          <a:bodyPr vert="horz" lIns="0" tIns="0" rIns="0" bIns="0" rtlCol="0" anchor="ctr">
            <a:spAutoFit/>
          </a:bodyPr>
          <a:lstStyle>
            <a:lvl1pPr algn="l">
              <a:defRPr sz="200">
                <a:solidFill>
                  <a:schemeClr val="tx1"/>
                </a:solidFill>
              </a:defRPr>
            </a:lvl1pPr>
          </a:lstStyle>
          <a:p>
            <a:fld id="{F05F61D3-6EEE-4B43-A90B-FDAB6329CC17}" type="datetime1">
              <a:rPr lang="en-US" smtClean="0"/>
              <a:t>5/22/23</a:t>
            </a:fld>
            <a:endParaRPr lang="en-US"/>
          </a:p>
        </p:txBody>
      </p:sp>
      <p:sp>
        <p:nvSpPr>
          <p:cNvPr id="6" name="Slide Number Placeholder 5">
            <a:extLst>
              <a:ext uri="{FF2B5EF4-FFF2-40B4-BE49-F238E27FC236}">
                <a16:creationId xmlns:a16="http://schemas.microsoft.com/office/drawing/2014/main" id="{0C930D79-CD36-49F3-BF41-A3B38F3193DB}"/>
              </a:ext>
            </a:extLst>
          </p:cNvPr>
          <p:cNvSpPr>
            <a:spLocks noGrp="1"/>
          </p:cNvSpPr>
          <p:nvPr>
            <p:ph type="sldNum" sz="quarter" idx="4"/>
          </p:nvPr>
        </p:nvSpPr>
        <p:spPr bwMode="gray">
          <a:xfrm>
            <a:off x="0" y="7221433"/>
            <a:ext cx="914400" cy="30778"/>
          </a:xfrm>
          <a:prstGeom prst="rect">
            <a:avLst/>
          </a:prstGeom>
        </p:spPr>
        <p:txBody>
          <a:bodyPr vert="horz" lIns="0" tIns="0" rIns="0" bIns="0" rtlCol="0" anchor="ctr">
            <a:spAutoFit/>
          </a:bodyPr>
          <a:lstStyle>
            <a:lvl1pPr algn="l">
              <a:defRPr sz="200">
                <a:solidFill>
                  <a:schemeClr val="tx1"/>
                </a:solidFill>
              </a:defRPr>
            </a:lvl1pPr>
          </a:lstStyle>
          <a:p>
            <a:fld id="{03805D93-7D4B-4CBC-BABC-3A8AC08CB7F4}" type="slidenum">
              <a:rPr lang="en-US" smtClean="0"/>
              <a:pPr/>
              <a:t>‹#›</a:t>
            </a:fld>
            <a:endParaRPr lang="en-US"/>
          </a:p>
        </p:txBody>
      </p:sp>
      <p:sp>
        <p:nvSpPr>
          <p:cNvPr id="5" name="Footer Placeholder 4">
            <a:extLst>
              <a:ext uri="{FF2B5EF4-FFF2-40B4-BE49-F238E27FC236}">
                <a16:creationId xmlns:a16="http://schemas.microsoft.com/office/drawing/2014/main" id="{C134DC45-7B06-4349-A773-6C8765250867}"/>
              </a:ext>
            </a:extLst>
          </p:cNvPr>
          <p:cNvSpPr>
            <a:spLocks noGrp="1"/>
          </p:cNvSpPr>
          <p:nvPr>
            <p:ph type="ftr" sz="quarter" idx="3"/>
          </p:nvPr>
        </p:nvSpPr>
        <p:spPr bwMode="gray">
          <a:xfrm>
            <a:off x="0" y="7120415"/>
            <a:ext cx="1155766" cy="30778"/>
          </a:xfrm>
          <a:prstGeom prst="rect">
            <a:avLst/>
          </a:prstGeom>
        </p:spPr>
        <p:txBody>
          <a:bodyPr vert="horz" wrap="none" lIns="0" tIns="0" rIns="0" bIns="0" rtlCol="0" anchor="ctr">
            <a:spAutoFit/>
          </a:bodyPr>
          <a:lstStyle>
            <a:lvl1pPr algn="l">
              <a:defRPr sz="200" spc="0" baseline="0">
                <a:solidFill>
                  <a:schemeClr val="tx1"/>
                </a:solidFill>
              </a:defRPr>
            </a:lvl1pPr>
          </a:lstStyle>
          <a:p>
            <a:r>
              <a:rPr lang="en-US"/>
              <a:t>Confidential property of Optum. Do not distribute or reproduce without express permission from Optum.</a:t>
            </a:r>
          </a:p>
        </p:txBody>
      </p:sp>
      <p:sp>
        <p:nvSpPr>
          <p:cNvPr id="14" name="Copyright">
            <a:extLst>
              <a:ext uri="{FF2B5EF4-FFF2-40B4-BE49-F238E27FC236}">
                <a16:creationId xmlns:a16="http://schemas.microsoft.com/office/drawing/2014/main" id="{60BE7E32-782B-4635-9369-4283481B5B95}"/>
              </a:ext>
            </a:extLst>
          </p:cNvPr>
          <p:cNvSpPr txBox="1"/>
          <p:nvPr userDrawn="1"/>
        </p:nvSpPr>
        <p:spPr bwMode="gray">
          <a:xfrm>
            <a:off x="4699002" y="6431633"/>
            <a:ext cx="2793997" cy="107722"/>
          </a:xfrm>
          <a:prstGeom prst="rect">
            <a:avLst/>
          </a:prstGeom>
          <a:noFill/>
        </p:spPr>
        <p:txBody>
          <a:bodyPr wrap="square" lIns="0" tIns="0" rIns="0" bIns="0" rtlCol="0">
            <a:spAutoFit/>
          </a:bodyPr>
          <a:lstStyle/>
          <a:p>
            <a:pPr algn="ctr"/>
            <a:r>
              <a:rPr lang="en-US" sz="700" b="0" spc="0" baseline="0" dirty="0">
                <a:solidFill>
                  <a:schemeClr val="tx1"/>
                </a:solidFill>
              </a:rPr>
              <a:t>© 2023 Optum, Inc. All rights reserved.</a:t>
            </a:r>
          </a:p>
        </p:txBody>
      </p:sp>
      <p:sp>
        <p:nvSpPr>
          <p:cNvPr id="11" name="Page number">
            <a:extLst>
              <a:ext uri="{FF2B5EF4-FFF2-40B4-BE49-F238E27FC236}">
                <a16:creationId xmlns:a16="http://schemas.microsoft.com/office/drawing/2014/main" id="{43B6C28E-DF9A-44F3-A9C1-829C74510E39}"/>
              </a:ext>
            </a:extLst>
          </p:cNvPr>
          <p:cNvSpPr txBox="1"/>
          <p:nvPr userDrawn="1"/>
        </p:nvSpPr>
        <p:spPr bwMode="gray">
          <a:xfrm>
            <a:off x="11576115" y="6394249"/>
            <a:ext cx="157094" cy="153888"/>
          </a:xfrm>
          <a:prstGeom prst="rect">
            <a:avLst/>
          </a:prstGeom>
          <a:noFill/>
        </p:spPr>
        <p:txBody>
          <a:bodyPr wrap="none" lIns="0" tIns="0" rIns="0" bIns="0" rtlCol="0">
            <a:spAutoFit/>
          </a:bodyPr>
          <a:lstStyle/>
          <a:p>
            <a:pPr algn="r"/>
            <a:fld id="{F5A598C3-6D56-4DAD-9460-40026567CEE1}" type="slidenum">
              <a:rPr lang="en-US" sz="1000" b="1" smtClean="0">
                <a:solidFill>
                  <a:schemeClr val="tx1"/>
                </a:solidFill>
              </a:rPr>
              <a:pPr algn="r"/>
              <a:t>‹#›</a:t>
            </a:fld>
            <a:endParaRPr lang="en-US" sz="1000" b="1">
              <a:solidFill>
                <a:schemeClr val="tx1"/>
              </a:solidFill>
            </a:endParaRPr>
          </a:p>
        </p:txBody>
      </p:sp>
      <p:sp>
        <p:nvSpPr>
          <p:cNvPr id="3" name="Text Placeholder 2">
            <a:extLst>
              <a:ext uri="{FF2B5EF4-FFF2-40B4-BE49-F238E27FC236}">
                <a16:creationId xmlns:a16="http://schemas.microsoft.com/office/drawing/2014/main" id="{68E17BD5-C929-47AD-BA00-6B31C4591E22}"/>
              </a:ext>
            </a:extLst>
          </p:cNvPr>
          <p:cNvSpPr>
            <a:spLocks noGrp="1"/>
          </p:cNvSpPr>
          <p:nvPr>
            <p:ph type="body" idx="1"/>
          </p:nvPr>
        </p:nvSpPr>
        <p:spPr bwMode="gray">
          <a:xfrm>
            <a:off x="1524000" y="1468197"/>
            <a:ext cx="9144000" cy="3930085"/>
          </a:xfrm>
          <a:prstGeom prst="rect">
            <a:avLst/>
          </a:prstGeom>
        </p:spPr>
        <p:txBody>
          <a:bodyPr vert="horz" lIns="0" tIns="0" rIns="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Placeholder 1">
            <a:extLst>
              <a:ext uri="{FF2B5EF4-FFF2-40B4-BE49-F238E27FC236}">
                <a16:creationId xmlns:a16="http://schemas.microsoft.com/office/drawing/2014/main" id="{116AB501-2D32-4243-9F5D-C56CB3493024}"/>
              </a:ext>
            </a:extLst>
          </p:cNvPr>
          <p:cNvSpPr>
            <a:spLocks noGrp="1"/>
          </p:cNvSpPr>
          <p:nvPr>
            <p:ph type="title"/>
          </p:nvPr>
        </p:nvSpPr>
        <p:spPr bwMode="gray">
          <a:xfrm>
            <a:off x="457199" y="555639"/>
            <a:ext cx="9601200" cy="304699"/>
          </a:xfrm>
          <a:prstGeom prst="rect">
            <a:avLst/>
          </a:prstGeom>
        </p:spPr>
        <p:txBody>
          <a:bodyPr vert="horz" wrap="square" lIns="0" tIns="0" rIns="0" bIns="0" rtlCol="0" anchor="t" anchorCtr="0">
            <a:spAutoFit/>
          </a:bodyPr>
          <a:lstStyle/>
          <a:p>
            <a:r>
              <a:rPr lang="en-US"/>
              <a:t>Click to edit Master title style</a:t>
            </a:r>
          </a:p>
        </p:txBody>
      </p:sp>
      <p:pic>
        <p:nvPicPr>
          <p:cNvPr id="13" name="Optum logo" descr="Optum logo">
            <a:extLst>
              <a:ext uri="{FF2B5EF4-FFF2-40B4-BE49-F238E27FC236}">
                <a16:creationId xmlns:a16="http://schemas.microsoft.com/office/drawing/2014/main" id="{EDF4E185-2777-43CD-A55D-4A19FED186A6}"/>
              </a:ext>
              <a:ext uri="{C183D7F6-B498-43B3-948B-1728B52AA6E4}">
                <adec:decorative xmlns:adec="http://schemas.microsoft.com/office/drawing/2017/decorative" val="0"/>
              </a:ext>
            </a:extLst>
          </p:cNvPr>
          <p:cNvPicPr>
            <a:picLocks noRot="1" noChangeAspect="1" noMove="1" noResize="1"/>
          </p:cNvPicPr>
          <p:nvPr userDrawn="1"/>
        </p:nvPicPr>
        <p:blipFill>
          <a:blip r:embed="rId43">
            <a:extLst>
              <a:ext uri="{28A0092B-C50C-407E-A947-70E740481C1C}">
                <a14:useLocalDpi xmlns:a14="http://schemas.microsoft.com/office/drawing/2010/main" val="0"/>
              </a:ext>
              <a:ext uri="{96DAC541-7B7A-43D3-8B79-37D633B846F1}">
                <asvg:svgBlip xmlns:asvg="http://schemas.microsoft.com/office/drawing/2016/SVG/main" r:embed="rId44"/>
              </a:ext>
            </a:extLst>
          </a:blip>
          <a:stretch>
            <a:fillRect/>
          </a:stretch>
        </p:blipFill>
        <p:spPr bwMode="gray">
          <a:xfrm>
            <a:off x="461961" y="6343650"/>
            <a:ext cx="773055" cy="223837"/>
          </a:xfrm>
          <a:prstGeom prst="rect">
            <a:avLst/>
          </a:prstGeom>
        </p:spPr>
      </p:pic>
    </p:spTree>
    <p:extLst>
      <p:ext uri="{BB962C8B-B14F-4D97-AF65-F5344CB8AC3E}">
        <p14:creationId xmlns:p14="http://schemas.microsoft.com/office/powerpoint/2010/main" val="3529229862"/>
      </p:ext>
    </p:extLst>
  </p:cSld>
  <p:clrMap bg1="lt1" tx1="dk1" bg2="lt2" tx2="dk2" accent1="accent1" accent2="accent2" accent3="accent3" accent4="accent4" accent5="accent5" accent6="accent6" hlink="hlink" folHlink="folHlink"/>
  <p:sldLayoutIdLst>
    <p:sldLayoutId id="2147483670" r:id="rId1"/>
    <p:sldLayoutId id="2147483675" r:id="rId2"/>
    <p:sldLayoutId id="2147483667" r:id="rId3"/>
    <p:sldLayoutId id="2147483694" r:id="rId4"/>
    <p:sldLayoutId id="2147483699" r:id="rId5"/>
    <p:sldLayoutId id="2147483700" r:id="rId6"/>
    <p:sldLayoutId id="2147483701" r:id="rId7"/>
    <p:sldLayoutId id="2147483688" r:id="rId8"/>
    <p:sldLayoutId id="2147483703" r:id="rId9"/>
    <p:sldLayoutId id="2147483676" r:id="rId10"/>
    <p:sldLayoutId id="2147483685" r:id="rId11"/>
    <p:sldLayoutId id="2147483684" r:id="rId12"/>
    <p:sldLayoutId id="2147483677" r:id="rId13"/>
    <p:sldLayoutId id="2147483654" r:id="rId14"/>
    <p:sldLayoutId id="2147483662" r:id="rId15"/>
    <p:sldLayoutId id="2147483683" r:id="rId16"/>
    <p:sldLayoutId id="2147483650" r:id="rId17"/>
    <p:sldLayoutId id="2147483655" r:id="rId18"/>
    <p:sldLayoutId id="2147483678" r:id="rId19"/>
    <p:sldLayoutId id="2147483664" r:id="rId20"/>
    <p:sldLayoutId id="2147483696" r:id="rId21"/>
    <p:sldLayoutId id="2147483695" r:id="rId22"/>
    <p:sldLayoutId id="2147483697" r:id="rId23"/>
    <p:sldLayoutId id="2147483692" r:id="rId24"/>
    <p:sldLayoutId id="2147483698" r:id="rId25"/>
    <p:sldLayoutId id="2147483680" r:id="rId26"/>
    <p:sldLayoutId id="2147483663" r:id="rId27"/>
    <p:sldLayoutId id="2147483660" r:id="rId28"/>
    <p:sldLayoutId id="2147483649" r:id="rId29"/>
    <p:sldLayoutId id="2147483652" r:id="rId30"/>
    <p:sldLayoutId id="2147483653" r:id="rId31"/>
    <p:sldLayoutId id="2147483656" r:id="rId32"/>
    <p:sldLayoutId id="2147483657" r:id="rId33"/>
    <p:sldLayoutId id="2147483658" r:id="rId34"/>
    <p:sldLayoutId id="2147483659" r:id="rId35"/>
    <p:sldLayoutId id="2147483712" r:id="rId36"/>
    <p:sldLayoutId id="2147483859" r:id="rId37"/>
    <p:sldLayoutId id="2147483861" r:id="rId38"/>
    <p:sldLayoutId id="2147483862" r:id="rId39"/>
    <p:sldLayoutId id="2147483868" r:id="rId40"/>
    <p:sldLayoutId id="2147483872" r:id="rId41"/>
  </p:sldLayoutIdLst>
  <p:hf sldNum="0" hdr="0" ftr="0" dt="0"/>
  <p:txStyles>
    <p:titleStyle>
      <a:lvl1pPr algn="l" defTabSz="914400" rtl="0" eaLnBrk="1" latinLnBrk="0" hangingPunct="1">
        <a:lnSpc>
          <a:spcPct val="90000"/>
        </a:lnSpc>
        <a:spcBef>
          <a:spcPct val="0"/>
        </a:spcBef>
        <a:buNone/>
        <a:defRPr sz="2200" b="1" kern="1200">
          <a:solidFill>
            <a:schemeClr val="accent6"/>
          </a:solidFill>
          <a:latin typeface="+mj-lt"/>
          <a:ea typeface="+mj-ea"/>
          <a:cs typeface="+mj-cs"/>
        </a:defRPr>
      </a:lvl1pPr>
    </p:titleStyle>
    <p:bodyStyle>
      <a:lvl1pPr marL="0" indent="0" algn="l" defTabSz="914400" rtl="0" eaLnBrk="1" latinLnBrk="0" hangingPunct="1">
        <a:lnSpc>
          <a:spcPct val="100000"/>
        </a:lnSpc>
        <a:spcBef>
          <a:spcPts val="600"/>
        </a:spcBef>
        <a:buFont typeface="Arial" panose="020B0604020202020204" pitchFamily="34" charset="0"/>
        <a:buNone/>
        <a:defRPr sz="1800" kern="1200">
          <a:solidFill>
            <a:schemeClr val="tx1"/>
          </a:solidFill>
          <a:latin typeface="+mn-lt"/>
          <a:ea typeface="+mn-ea"/>
          <a:cs typeface="+mn-cs"/>
        </a:defRPr>
      </a:lvl1pPr>
      <a:lvl2pPr marL="228600" indent="-228600" algn="l" defTabSz="914400" rtl="0" eaLnBrk="1" latinLnBrk="0" hangingPunct="1">
        <a:lnSpc>
          <a:spcPct val="100000"/>
        </a:lnSpc>
        <a:spcBef>
          <a:spcPts val="600"/>
        </a:spcBef>
        <a:buClr>
          <a:schemeClr val="tx1"/>
        </a:buClr>
        <a:buFont typeface="Arial" panose="020B0604020202020204" pitchFamily="34" charset="0"/>
        <a:buChar char="•"/>
        <a:defRPr sz="1800" kern="1200">
          <a:solidFill>
            <a:schemeClr val="tx1"/>
          </a:solidFill>
          <a:latin typeface="+mn-lt"/>
          <a:ea typeface="+mn-ea"/>
          <a:cs typeface="+mn-cs"/>
        </a:defRPr>
      </a:lvl2pPr>
      <a:lvl3pPr marL="231775" indent="0" algn="l" defTabSz="914400" rtl="0" eaLnBrk="1" latinLnBrk="0" hangingPunct="1">
        <a:lnSpc>
          <a:spcPct val="100000"/>
        </a:lnSpc>
        <a:spcBef>
          <a:spcPts val="600"/>
        </a:spcBef>
        <a:buFontTx/>
        <a:buNone/>
        <a:defRPr sz="1800" kern="1200">
          <a:solidFill>
            <a:schemeClr val="tx1"/>
          </a:solidFill>
          <a:latin typeface="+mn-lt"/>
          <a:ea typeface="+mn-ea"/>
          <a:cs typeface="+mn-cs"/>
        </a:defRPr>
      </a:lvl3pPr>
      <a:lvl4pPr marL="457200" indent="-228600" algn="l" defTabSz="914400" rtl="0" eaLnBrk="1" latinLnBrk="0" hangingPunct="1">
        <a:lnSpc>
          <a:spcPct val="100000"/>
        </a:lnSpc>
        <a:spcBef>
          <a:spcPts val="600"/>
        </a:spcBef>
        <a:buClr>
          <a:schemeClr val="tx1"/>
        </a:buClr>
        <a:buFont typeface="Arial" panose="020B0604020202020204" pitchFamily="34" charset="0"/>
        <a:buChar char="–"/>
        <a:defRPr sz="1600" kern="1200">
          <a:solidFill>
            <a:schemeClr val="tx1"/>
          </a:solidFill>
          <a:latin typeface="+mn-lt"/>
          <a:ea typeface="+mn-ea"/>
          <a:cs typeface="+mn-cs"/>
        </a:defRPr>
      </a:lvl4pPr>
      <a:lvl5pPr marL="688975" indent="-228600" algn="l" defTabSz="914400" rtl="0" eaLnBrk="1" latinLnBrk="0" hangingPunct="1">
        <a:lnSpc>
          <a:spcPct val="100000"/>
        </a:lnSpc>
        <a:spcBef>
          <a:spcPts val="600"/>
        </a:spcBef>
        <a:buClr>
          <a:schemeClr val="tx1"/>
        </a:buClr>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300" kern="1200">
          <a:solidFill>
            <a:schemeClr val="tx1"/>
          </a:solidFill>
          <a:latin typeface="+mn-lt"/>
          <a:ea typeface="+mn-ea"/>
          <a:cs typeface="+mn-cs"/>
        </a:defRPr>
      </a:lvl1pPr>
      <a:lvl2pPr marL="0" algn="l" defTabSz="914400" rtl="0" eaLnBrk="1" latinLnBrk="0" hangingPunct="1">
        <a:defRPr sz="1300" kern="1200">
          <a:solidFill>
            <a:schemeClr val="tx1"/>
          </a:solidFill>
          <a:latin typeface="+mn-lt"/>
          <a:ea typeface="+mn-ea"/>
          <a:cs typeface="+mn-cs"/>
        </a:defRPr>
      </a:lvl2pPr>
      <a:lvl3pPr marL="0" algn="l" defTabSz="914400" rtl="0" eaLnBrk="1" latinLnBrk="0" hangingPunct="1">
        <a:defRPr sz="1300" kern="1200">
          <a:solidFill>
            <a:schemeClr val="tx1"/>
          </a:solidFill>
          <a:latin typeface="+mn-lt"/>
          <a:ea typeface="+mn-ea"/>
          <a:cs typeface="+mn-cs"/>
        </a:defRPr>
      </a:lvl3pPr>
      <a:lvl4pPr marL="0" algn="l" defTabSz="914400" rtl="0" eaLnBrk="1" latinLnBrk="0" hangingPunct="1">
        <a:defRPr sz="1300" kern="1200">
          <a:solidFill>
            <a:schemeClr val="tx1"/>
          </a:solidFill>
          <a:latin typeface="+mn-lt"/>
          <a:ea typeface="+mn-ea"/>
          <a:cs typeface="+mn-cs"/>
        </a:defRPr>
      </a:lvl4pPr>
      <a:lvl5pPr marL="0" algn="l" defTabSz="914400" rtl="0" eaLnBrk="1" latinLnBrk="0" hangingPunct="1">
        <a:defRPr sz="1300" kern="1200">
          <a:solidFill>
            <a:schemeClr val="tx1"/>
          </a:solidFill>
          <a:latin typeface="+mn-lt"/>
          <a:ea typeface="+mn-ea"/>
          <a:cs typeface="+mn-cs"/>
        </a:defRPr>
      </a:lvl5pPr>
      <a:lvl6pPr marL="0" algn="l" defTabSz="914400" rtl="0" eaLnBrk="1" latinLnBrk="0" hangingPunct="1">
        <a:defRPr sz="1300" kern="1200">
          <a:solidFill>
            <a:schemeClr val="tx1"/>
          </a:solidFill>
          <a:latin typeface="+mn-lt"/>
          <a:ea typeface="+mn-ea"/>
          <a:cs typeface="+mn-cs"/>
        </a:defRPr>
      </a:lvl6pPr>
      <a:lvl7pPr marL="0" algn="l" defTabSz="914400" rtl="0" eaLnBrk="1" latinLnBrk="0" hangingPunct="1">
        <a:defRPr sz="1300" kern="1200">
          <a:solidFill>
            <a:schemeClr val="tx1"/>
          </a:solidFill>
          <a:latin typeface="+mn-lt"/>
          <a:ea typeface="+mn-ea"/>
          <a:cs typeface="+mn-cs"/>
        </a:defRPr>
      </a:lvl7pPr>
      <a:lvl8pPr marL="0" algn="l" defTabSz="914400" rtl="0" eaLnBrk="1" latinLnBrk="0" hangingPunct="1">
        <a:defRPr sz="1300" kern="1200">
          <a:solidFill>
            <a:schemeClr val="tx1"/>
          </a:solidFill>
          <a:latin typeface="+mn-lt"/>
          <a:ea typeface="+mn-ea"/>
          <a:cs typeface="+mn-cs"/>
        </a:defRPr>
      </a:lvl8pPr>
      <a:lvl9pPr marL="0" algn="l" defTabSz="914400" rtl="0" eaLnBrk="1" latinLnBrk="0" hangingPunct="1">
        <a:defRPr sz="1300" kern="1200">
          <a:solidFill>
            <a:schemeClr val="tx1"/>
          </a:solidFill>
          <a:latin typeface="+mn-lt"/>
          <a:ea typeface="+mn-ea"/>
          <a:cs typeface="+mn-cs"/>
        </a:defRPr>
      </a:lvl9pPr>
    </p:otherStyle>
  </p:txStyles>
  <p:extLst>
    <p:ext uri="{27BBF7A9-308A-43DC-89C8-2F10F3537804}">
      <p15:sldGuideLst xmlns:p15="http://schemas.microsoft.com/office/powerpoint/2012/main">
        <p15:guide id="3" pos="288" userDrawn="1">
          <p15:clr>
            <a:srgbClr val="C35EA4"/>
          </p15:clr>
        </p15:guide>
        <p15:guide id="4" pos="7390" userDrawn="1">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695C9F0-1E5F-41A2-B195-1D907C831EFF}"/>
              </a:ext>
            </a:extLst>
          </p:cNvPr>
          <p:cNvSpPr>
            <a:spLocks noGrp="1"/>
          </p:cNvSpPr>
          <p:nvPr>
            <p:ph type="title"/>
          </p:nvPr>
        </p:nvSpPr>
        <p:spPr>
          <a:xfrm>
            <a:off x="463462" y="2450287"/>
            <a:ext cx="4709160" cy="1869743"/>
          </a:xfrm>
        </p:spPr>
        <p:txBody>
          <a:bodyPr/>
          <a:lstStyle/>
          <a:p>
            <a:r>
              <a:rPr lang="en-US" dirty="0"/>
              <a:t>Linux-Basic Overview and Commands</a:t>
            </a:r>
          </a:p>
        </p:txBody>
      </p:sp>
      <p:sp>
        <p:nvSpPr>
          <p:cNvPr id="4" name="Text Placeholder 3">
            <a:extLst>
              <a:ext uri="{FF2B5EF4-FFF2-40B4-BE49-F238E27FC236}">
                <a16:creationId xmlns:a16="http://schemas.microsoft.com/office/drawing/2014/main" id="{AC459C65-9C64-4A7D-8215-5C15579A0ACD}"/>
              </a:ext>
            </a:extLst>
          </p:cNvPr>
          <p:cNvSpPr>
            <a:spLocks noGrp="1"/>
          </p:cNvSpPr>
          <p:nvPr>
            <p:ph type="body" sz="quarter" idx="10"/>
          </p:nvPr>
        </p:nvSpPr>
        <p:spPr/>
        <p:txBody>
          <a:bodyPr/>
          <a:lstStyle/>
          <a:p>
            <a:r>
              <a:rPr lang="en-US" dirty="0"/>
              <a:t>OCC Engineering team </a:t>
            </a:r>
          </a:p>
          <a:p>
            <a:endParaRPr lang="en-US" dirty="0"/>
          </a:p>
        </p:txBody>
      </p:sp>
      <p:sp>
        <p:nvSpPr>
          <p:cNvPr id="5" name="Text Placeholder 4">
            <a:extLst>
              <a:ext uri="{FF2B5EF4-FFF2-40B4-BE49-F238E27FC236}">
                <a16:creationId xmlns:a16="http://schemas.microsoft.com/office/drawing/2014/main" id="{B3995963-972A-4FA6-83A5-DEBB43FDE422}"/>
              </a:ext>
            </a:extLst>
          </p:cNvPr>
          <p:cNvSpPr>
            <a:spLocks noGrp="1"/>
          </p:cNvSpPr>
          <p:nvPr>
            <p:ph type="body" sz="quarter" idx="11"/>
          </p:nvPr>
        </p:nvSpPr>
        <p:spPr/>
        <p:txBody>
          <a:bodyPr/>
          <a:lstStyle/>
          <a:p>
            <a:r>
              <a:rPr lang="en-US" dirty="0"/>
              <a:t>Saumya Ahuja</a:t>
            </a:r>
          </a:p>
        </p:txBody>
      </p:sp>
    </p:spTree>
    <p:extLst>
      <p:ext uri="{BB962C8B-B14F-4D97-AF65-F5344CB8AC3E}">
        <p14:creationId xmlns:p14="http://schemas.microsoft.com/office/powerpoint/2010/main" val="358781321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5E90195-ABB1-EE20-1FB2-76AAB6888623}"/>
              </a:ext>
            </a:extLst>
          </p:cNvPr>
          <p:cNvSpPr>
            <a:spLocks noGrp="1"/>
          </p:cNvSpPr>
          <p:nvPr>
            <p:ph type="title"/>
          </p:nvPr>
        </p:nvSpPr>
        <p:spPr>
          <a:xfrm>
            <a:off x="428625" y="267690"/>
            <a:ext cx="9715500" cy="304699"/>
          </a:xfrm>
        </p:spPr>
        <p:txBody>
          <a:bodyPr/>
          <a:lstStyle/>
          <a:p>
            <a:r>
              <a:rPr lang="en-US" dirty="0"/>
              <a:t>User/Group Management Commands</a:t>
            </a:r>
          </a:p>
        </p:txBody>
      </p:sp>
      <p:sp>
        <p:nvSpPr>
          <p:cNvPr id="9" name="TextBox 8">
            <a:extLst>
              <a:ext uri="{FF2B5EF4-FFF2-40B4-BE49-F238E27FC236}">
                <a16:creationId xmlns:a16="http://schemas.microsoft.com/office/drawing/2014/main" id="{81241600-9EF4-073B-5C7C-AB716AF461B8}"/>
              </a:ext>
            </a:extLst>
          </p:cNvPr>
          <p:cNvSpPr txBox="1"/>
          <p:nvPr/>
        </p:nvSpPr>
        <p:spPr bwMode="gray">
          <a:xfrm>
            <a:off x="209550" y="762000"/>
            <a:ext cx="10896600" cy="2031325"/>
          </a:xfrm>
          <a:prstGeom prst="rect">
            <a:avLst/>
          </a:prstGeom>
          <a:noFill/>
        </p:spPr>
        <p:txBody>
          <a:bodyPr wrap="square">
            <a:spAutoFit/>
          </a:bodyPr>
          <a:lstStyle/>
          <a:p>
            <a:endParaRPr lang="en-US" dirty="0"/>
          </a:p>
          <a:p>
            <a:endParaRPr lang="en-US" dirty="0"/>
          </a:p>
          <a:p>
            <a:endParaRPr lang="en-US" dirty="0"/>
          </a:p>
          <a:p>
            <a:endParaRPr lang="en-US" dirty="0"/>
          </a:p>
          <a:p>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Ø"/>
            </a:pPr>
            <a:endParaRPr lang="en-US" b="1" u="sng" dirty="0"/>
          </a:p>
        </p:txBody>
      </p:sp>
      <p:graphicFrame>
        <p:nvGraphicFramePr>
          <p:cNvPr id="8" name="Table 7">
            <a:extLst>
              <a:ext uri="{FF2B5EF4-FFF2-40B4-BE49-F238E27FC236}">
                <a16:creationId xmlns:a16="http://schemas.microsoft.com/office/drawing/2014/main" id="{00D111C8-F93E-7682-C215-FBBE993DE455}"/>
              </a:ext>
            </a:extLst>
          </p:cNvPr>
          <p:cNvGraphicFramePr>
            <a:graphicFrameLocks noGrp="1"/>
          </p:cNvGraphicFramePr>
          <p:nvPr>
            <p:extLst>
              <p:ext uri="{D42A27DB-BD31-4B8C-83A1-F6EECF244321}">
                <p14:modId xmlns:p14="http://schemas.microsoft.com/office/powerpoint/2010/main" val="2239754843"/>
              </p:ext>
            </p:extLst>
          </p:nvPr>
        </p:nvGraphicFramePr>
        <p:xfrm>
          <a:off x="295276" y="762000"/>
          <a:ext cx="11382374" cy="3723895"/>
        </p:xfrm>
        <a:graphic>
          <a:graphicData uri="http://schemas.openxmlformats.org/drawingml/2006/table">
            <a:tbl>
              <a:tblPr/>
              <a:tblGrid>
                <a:gridCol w="1800224">
                  <a:extLst>
                    <a:ext uri="{9D8B030D-6E8A-4147-A177-3AD203B41FA5}">
                      <a16:colId xmlns:a16="http://schemas.microsoft.com/office/drawing/2014/main" val="3820593709"/>
                    </a:ext>
                  </a:extLst>
                </a:gridCol>
                <a:gridCol w="6477000">
                  <a:extLst>
                    <a:ext uri="{9D8B030D-6E8A-4147-A177-3AD203B41FA5}">
                      <a16:colId xmlns:a16="http://schemas.microsoft.com/office/drawing/2014/main" val="1628390557"/>
                    </a:ext>
                  </a:extLst>
                </a:gridCol>
                <a:gridCol w="3105150">
                  <a:extLst>
                    <a:ext uri="{9D8B030D-6E8A-4147-A177-3AD203B41FA5}">
                      <a16:colId xmlns:a16="http://schemas.microsoft.com/office/drawing/2014/main" val="3685504868"/>
                    </a:ext>
                  </a:extLst>
                </a:gridCol>
              </a:tblGrid>
              <a:tr h="293795">
                <a:tc>
                  <a:txBody>
                    <a:bodyPr/>
                    <a:lstStyle/>
                    <a:p>
                      <a:pPr algn="l" fontAlgn="ctr"/>
                      <a:r>
                        <a:rPr lang="en-US" sz="1500" b="1" kern="1200" dirty="0">
                          <a:solidFill>
                            <a:schemeClr val="accent6"/>
                          </a:solidFill>
                          <a:latin typeface="+mn-lt"/>
                          <a:ea typeface="+mn-ea"/>
                          <a:cs typeface="+mn-cs"/>
                        </a:rPr>
                        <a:t>Command</a:t>
                      </a:r>
                    </a:p>
                  </a:txBody>
                  <a:tcPr marL="5522" marR="5522" marT="5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l" fontAlgn="ctr"/>
                      <a:r>
                        <a:rPr lang="en-US" sz="1500" b="1" kern="1200" dirty="0">
                          <a:solidFill>
                            <a:schemeClr val="accent6"/>
                          </a:solidFill>
                          <a:latin typeface="+mn-lt"/>
                          <a:ea typeface="+mn-ea"/>
                          <a:cs typeface="+mn-cs"/>
                        </a:rPr>
                        <a:t>Description</a:t>
                      </a:r>
                    </a:p>
                  </a:txBody>
                  <a:tcPr marL="5522" marR="5522" marT="5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l" fontAlgn="ctr"/>
                      <a:r>
                        <a:rPr lang="en-US" sz="1500" b="1" kern="1200" dirty="0">
                          <a:solidFill>
                            <a:schemeClr val="accent6"/>
                          </a:solidFill>
                          <a:latin typeface="+mn-lt"/>
                          <a:ea typeface="+mn-ea"/>
                          <a:cs typeface="+mn-cs"/>
                        </a:rPr>
                        <a:t>Syntax</a:t>
                      </a:r>
                    </a:p>
                  </a:txBody>
                  <a:tcPr marL="5522" marR="5522" marT="5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extLst>
                  <a:ext uri="{0D108BD9-81ED-4DB2-BD59-A6C34878D82A}">
                    <a16:rowId xmlns:a16="http://schemas.microsoft.com/office/drawing/2014/main" val="3841073009"/>
                  </a:ext>
                </a:extLst>
              </a:tr>
              <a:tr h="274840">
                <a:tc>
                  <a:txBody>
                    <a:bodyPr/>
                    <a:lstStyle/>
                    <a:p>
                      <a:pPr algn="l" fontAlgn="b"/>
                      <a:r>
                        <a:rPr lang="en-US" sz="1400" kern="1200" dirty="0" err="1">
                          <a:solidFill>
                            <a:schemeClr val="tx1"/>
                          </a:solidFill>
                          <a:latin typeface="+mn-lt"/>
                          <a:ea typeface="+mn-ea"/>
                          <a:cs typeface="+mn-cs"/>
                        </a:rPr>
                        <a:t>useradd</a:t>
                      </a:r>
                      <a:endParaRPr lang="en-US" sz="1400" kern="1200" dirty="0">
                        <a:solidFill>
                          <a:schemeClr val="tx1"/>
                        </a:solidFill>
                        <a:latin typeface="+mn-lt"/>
                        <a:ea typeface="+mn-ea"/>
                        <a:cs typeface="+mn-cs"/>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kern="1200" dirty="0">
                          <a:solidFill>
                            <a:schemeClr val="tx1"/>
                          </a:solidFill>
                          <a:latin typeface="+mn-lt"/>
                          <a:ea typeface="+mn-ea"/>
                          <a:cs typeface="+mn-cs"/>
                        </a:rPr>
                        <a:t>To add/create a user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kern="1200" dirty="0">
                          <a:solidFill>
                            <a:schemeClr val="tx1"/>
                          </a:solidFill>
                          <a:latin typeface="+mn-lt"/>
                          <a:ea typeface="+mn-ea"/>
                          <a:cs typeface="+mn-cs"/>
                        </a:rPr>
                        <a:t># </a:t>
                      </a:r>
                      <a:r>
                        <a:rPr lang="en-US" sz="1400" kern="1200" dirty="0" err="1">
                          <a:solidFill>
                            <a:schemeClr val="tx1"/>
                          </a:solidFill>
                          <a:latin typeface="+mn-lt"/>
                          <a:ea typeface="+mn-ea"/>
                          <a:cs typeface="+mn-cs"/>
                        </a:rPr>
                        <a:t>useradd</a:t>
                      </a:r>
                      <a:r>
                        <a:rPr lang="en-US" sz="1400" kern="1200" dirty="0">
                          <a:solidFill>
                            <a:schemeClr val="tx1"/>
                          </a:solidFill>
                          <a:latin typeface="+mn-lt"/>
                          <a:ea typeface="+mn-ea"/>
                          <a:cs typeface="+mn-cs"/>
                        </a:rPr>
                        <a:t> &lt;username&gt;               </a:t>
                      </a:r>
                      <a:br>
                        <a:rPr lang="en-US" sz="1400" kern="1200" dirty="0">
                          <a:solidFill>
                            <a:schemeClr val="tx1"/>
                          </a:solidFill>
                          <a:latin typeface="+mn-lt"/>
                          <a:ea typeface="+mn-ea"/>
                          <a:cs typeface="+mn-cs"/>
                        </a:rPr>
                      </a:br>
                      <a:r>
                        <a:rPr lang="en-US" sz="1400" kern="1200" dirty="0">
                          <a:solidFill>
                            <a:schemeClr val="tx1"/>
                          </a:solidFill>
                          <a:latin typeface="+mn-lt"/>
                          <a:ea typeface="+mn-ea"/>
                          <a:cs typeface="+mn-cs"/>
                        </a:rPr>
                        <a:t> # </a:t>
                      </a:r>
                      <a:r>
                        <a:rPr lang="en-US" sz="1400" kern="1200" dirty="0" err="1">
                          <a:solidFill>
                            <a:schemeClr val="tx1"/>
                          </a:solidFill>
                          <a:latin typeface="+mn-lt"/>
                          <a:ea typeface="+mn-ea"/>
                          <a:cs typeface="+mn-cs"/>
                        </a:rPr>
                        <a:t>useradd</a:t>
                      </a:r>
                      <a:r>
                        <a:rPr lang="en-US" sz="1400" kern="1200" dirty="0">
                          <a:solidFill>
                            <a:schemeClr val="tx1"/>
                          </a:solidFill>
                          <a:latin typeface="+mn-lt"/>
                          <a:ea typeface="+mn-ea"/>
                          <a:cs typeface="+mn-cs"/>
                        </a:rPr>
                        <a:t> test1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01449536"/>
                  </a:ext>
                </a:extLst>
              </a:tr>
              <a:tr h="274840">
                <a:tc>
                  <a:txBody>
                    <a:bodyPr/>
                    <a:lstStyle/>
                    <a:p>
                      <a:pPr algn="l" fontAlgn="b"/>
                      <a:r>
                        <a:rPr lang="en-US" sz="1400" kern="1200">
                          <a:solidFill>
                            <a:schemeClr val="tx1"/>
                          </a:solidFill>
                          <a:latin typeface="+mn-lt"/>
                          <a:ea typeface="+mn-ea"/>
                          <a:cs typeface="+mn-cs"/>
                        </a:rPr>
                        <a:t>passwd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kern="1200">
                          <a:solidFill>
                            <a:schemeClr val="tx1"/>
                          </a:solidFill>
                          <a:latin typeface="+mn-lt"/>
                          <a:ea typeface="+mn-ea"/>
                          <a:cs typeface="+mn-cs"/>
                        </a:rPr>
                        <a:t>Set password to a user account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kern="1200">
                          <a:solidFill>
                            <a:schemeClr val="tx1"/>
                          </a:solidFill>
                          <a:latin typeface="+mn-lt"/>
                          <a:ea typeface="+mn-ea"/>
                          <a:cs typeface="+mn-cs"/>
                        </a:rPr>
                        <a:t>passwd &lt;username&gt;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6477251"/>
                  </a:ext>
                </a:extLst>
              </a:tr>
              <a:tr h="274840">
                <a:tc>
                  <a:txBody>
                    <a:bodyPr/>
                    <a:lstStyle/>
                    <a:p>
                      <a:pPr algn="l" fontAlgn="b"/>
                      <a:r>
                        <a:rPr lang="en-US" sz="1400" kern="1200">
                          <a:solidFill>
                            <a:schemeClr val="tx1"/>
                          </a:solidFill>
                          <a:latin typeface="+mn-lt"/>
                          <a:ea typeface="+mn-ea"/>
                          <a:cs typeface="+mn-cs"/>
                        </a:rPr>
                        <a:t>su</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kern="1200">
                          <a:solidFill>
                            <a:schemeClr val="tx1"/>
                          </a:solidFill>
                          <a:latin typeface="+mn-lt"/>
                          <a:ea typeface="+mn-ea"/>
                          <a:cs typeface="+mn-cs"/>
                        </a:rPr>
                        <a:t>Switch User Account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kern="1200">
                          <a:solidFill>
                            <a:schemeClr val="tx1"/>
                          </a:solidFill>
                          <a:latin typeface="+mn-lt"/>
                          <a:ea typeface="+mn-ea"/>
                          <a:cs typeface="+mn-cs"/>
                        </a:rPr>
                        <a:t>su &lt;username&gt;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9529861"/>
                  </a:ext>
                </a:extLst>
              </a:tr>
              <a:tr h="274840">
                <a:tc>
                  <a:txBody>
                    <a:bodyPr/>
                    <a:lstStyle/>
                    <a:p>
                      <a:pPr algn="l" fontAlgn="b"/>
                      <a:r>
                        <a:rPr lang="en-US" sz="1400" kern="1200" dirty="0" err="1">
                          <a:solidFill>
                            <a:schemeClr val="tx1"/>
                          </a:solidFill>
                          <a:latin typeface="+mn-lt"/>
                          <a:ea typeface="+mn-ea"/>
                          <a:cs typeface="+mn-cs"/>
                        </a:rPr>
                        <a:t>userdel</a:t>
                      </a:r>
                      <a:endParaRPr lang="en-US" sz="1400" kern="1200" dirty="0">
                        <a:solidFill>
                          <a:schemeClr val="tx1"/>
                        </a:solidFill>
                        <a:latin typeface="+mn-lt"/>
                        <a:ea typeface="+mn-ea"/>
                        <a:cs typeface="+mn-cs"/>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kern="1200">
                          <a:solidFill>
                            <a:schemeClr val="tx1"/>
                          </a:solidFill>
                          <a:latin typeface="+mn-lt"/>
                          <a:ea typeface="+mn-ea"/>
                          <a:cs typeface="+mn-cs"/>
                        </a:rPr>
                        <a:t>Delete user account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kern="1200">
                          <a:solidFill>
                            <a:schemeClr val="tx1"/>
                          </a:solidFill>
                          <a:latin typeface="+mn-lt"/>
                          <a:ea typeface="+mn-ea"/>
                          <a:cs typeface="+mn-cs"/>
                        </a:rPr>
                        <a:t>userdel &lt;username&gt;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5860925"/>
                  </a:ext>
                </a:extLst>
              </a:tr>
              <a:tr h="274840">
                <a:tc>
                  <a:txBody>
                    <a:bodyPr/>
                    <a:lstStyle/>
                    <a:p>
                      <a:pPr algn="l" fontAlgn="b"/>
                      <a:r>
                        <a:rPr lang="en-US" sz="1400" kern="1200">
                          <a:solidFill>
                            <a:schemeClr val="tx1"/>
                          </a:solidFill>
                          <a:latin typeface="+mn-lt"/>
                          <a:ea typeface="+mn-ea"/>
                          <a:cs typeface="+mn-cs"/>
                        </a:rPr>
                        <a:t>usermod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kern="1200">
                          <a:solidFill>
                            <a:schemeClr val="tx1"/>
                          </a:solidFill>
                          <a:latin typeface="+mn-lt"/>
                          <a:ea typeface="+mn-ea"/>
                          <a:cs typeface="+mn-cs"/>
                        </a:rPr>
                        <a:t>Change user account name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kern="1200">
                          <a:solidFill>
                            <a:schemeClr val="tx1"/>
                          </a:solidFill>
                          <a:latin typeface="+mn-lt"/>
                          <a:ea typeface="+mn-ea"/>
                          <a:cs typeface="+mn-cs"/>
                        </a:rPr>
                        <a:t>usermod -l &lt;new_name&gt; &lt;old_name&gt;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6259468"/>
                  </a:ext>
                </a:extLst>
              </a:tr>
              <a:tr h="274840">
                <a:tc>
                  <a:txBody>
                    <a:bodyPr/>
                    <a:lstStyle/>
                    <a:p>
                      <a:pPr algn="l" fontAlgn="b"/>
                      <a:r>
                        <a:rPr lang="en-US" sz="1400" kern="1200">
                          <a:solidFill>
                            <a:schemeClr val="tx1"/>
                          </a:solidFill>
                          <a:latin typeface="+mn-lt"/>
                          <a:ea typeface="+mn-ea"/>
                          <a:cs typeface="+mn-cs"/>
                        </a:rPr>
                        <a:t>id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kern="1200">
                          <a:solidFill>
                            <a:schemeClr val="tx1"/>
                          </a:solidFill>
                          <a:latin typeface="+mn-lt"/>
                          <a:ea typeface="+mn-ea"/>
                          <a:cs typeface="+mn-cs"/>
                        </a:rPr>
                        <a:t>To get user ID Information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kern="1200">
                          <a:solidFill>
                            <a:schemeClr val="tx1"/>
                          </a:solidFill>
                          <a:latin typeface="+mn-lt"/>
                          <a:ea typeface="+mn-ea"/>
                          <a:cs typeface="+mn-cs"/>
                        </a:rPr>
                        <a:t>id &lt;username&gt;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00441908"/>
                  </a:ext>
                </a:extLst>
              </a:tr>
              <a:tr h="274840">
                <a:tc>
                  <a:txBody>
                    <a:bodyPr/>
                    <a:lstStyle/>
                    <a:p>
                      <a:pPr algn="l" fontAlgn="b"/>
                      <a:r>
                        <a:rPr lang="en-US" sz="1400" kern="1200">
                          <a:solidFill>
                            <a:schemeClr val="tx1"/>
                          </a:solidFill>
                          <a:latin typeface="+mn-lt"/>
                          <a:ea typeface="+mn-ea"/>
                          <a:cs typeface="+mn-cs"/>
                        </a:rPr>
                        <a:t>groupadd</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kern="1200">
                          <a:solidFill>
                            <a:schemeClr val="tx1"/>
                          </a:solidFill>
                          <a:latin typeface="+mn-lt"/>
                          <a:ea typeface="+mn-ea"/>
                          <a:cs typeface="+mn-cs"/>
                        </a:rPr>
                        <a:t>Add group account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kern="1200">
                          <a:solidFill>
                            <a:schemeClr val="tx1"/>
                          </a:solidFill>
                          <a:latin typeface="+mn-lt"/>
                          <a:ea typeface="+mn-ea"/>
                          <a:cs typeface="+mn-cs"/>
                        </a:rPr>
                        <a:t>groupadd [group-name]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17387107"/>
                  </a:ext>
                </a:extLst>
              </a:tr>
              <a:tr h="274840">
                <a:tc>
                  <a:txBody>
                    <a:bodyPr/>
                    <a:lstStyle/>
                    <a:p>
                      <a:pPr algn="l" fontAlgn="b"/>
                      <a:r>
                        <a:rPr lang="en-US" sz="1400" kern="1200">
                          <a:solidFill>
                            <a:schemeClr val="tx1"/>
                          </a:solidFill>
                          <a:latin typeface="+mn-lt"/>
                          <a:ea typeface="+mn-ea"/>
                          <a:cs typeface="+mn-cs"/>
                        </a:rPr>
                        <a:t>groupdel</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kern="1200">
                          <a:solidFill>
                            <a:schemeClr val="tx1"/>
                          </a:solidFill>
                          <a:latin typeface="+mn-lt"/>
                          <a:ea typeface="+mn-ea"/>
                          <a:cs typeface="+mn-cs"/>
                        </a:rPr>
                        <a:t>Remove group account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kern="1200">
                          <a:solidFill>
                            <a:schemeClr val="tx1"/>
                          </a:solidFill>
                          <a:latin typeface="+mn-lt"/>
                          <a:ea typeface="+mn-ea"/>
                          <a:cs typeface="+mn-cs"/>
                        </a:rPr>
                        <a:t>groupdel [groupname]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3331049"/>
                  </a:ext>
                </a:extLst>
              </a:tr>
              <a:tr h="325251">
                <a:tc>
                  <a:txBody>
                    <a:bodyPr/>
                    <a:lstStyle/>
                    <a:p>
                      <a:pPr algn="l" fontAlgn="b"/>
                      <a:r>
                        <a:rPr lang="en-US" sz="1400" kern="1200" dirty="0" err="1">
                          <a:solidFill>
                            <a:schemeClr val="tx1"/>
                          </a:solidFill>
                          <a:latin typeface="+mn-lt"/>
                          <a:ea typeface="+mn-ea"/>
                          <a:cs typeface="+mn-cs"/>
                        </a:rPr>
                        <a:t>gpasswd</a:t>
                      </a:r>
                      <a:endParaRPr lang="en-US" sz="1400" kern="1200" dirty="0">
                        <a:solidFill>
                          <a:schemeClr val="tx1"/>
                        </a:solidFill>
                        <a:latin typeface="+mn-lt"/>
                        <a:ea typeface="+mn-ea"/>
                        <a:cs typeface="+mn-cs"/>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kern="1200" dirty="0">
                          <a:solidFill>
                            <a:schemeClr val="tx1"/>
                          </a:solidFill>
                          <a:latin typeface="+mn-lt"/>
                          <a:ea typeface="+mn-ea"/>
                          <a:cs typeface="+mn-cs"/>
                        </a:rPr>
                        <a:t>Add/Remove Members in group</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kern="1200" dirty="0" err="1">
                          <a:solidFill>
                            <a:schemeClr val="tx1"/>
                          </a:solidFill>
                          <a:latin typeface="+mn-lt"/>
                          <a:ea typeface="+mn-ea"/>
                          <a:cs typeface="+mn-cs"/>
                        </a:rPr>
                        <a:t>gpasswd</a:t>
                      </a:r>
                      <a:r>
                        <a:rPr lang="en-US" sz="1400" kern="1200" dirty="0">
                          <a:solidFill>
                            <a:schemeClr val="tx1"/>
                          </a:solidFill>
                          <a:latin typeface="+mn-lt"/>
                          <a:ea typeface="+mn-ea"/>
                          <a:cs typeface="+mn-cs"/>
                        </a:rPr>
                        <a:t> [options] [username] [</a:t>
                      </a:r>
                      <a:r>
                        <a:rPr lang="en-US" sz="1400" kern="1200" dirty="0" err="1">
                          <a:solidFill>
                            <a:schemeClr val="tx1"/>
                          </a:solidFill>
                          <a:latin typeface="+mn-lt"/>
                          <a:ea typeface="+mn-ea"/>
                          <a:cs typeface="+mn-cs"/>
                        </a:rPr>
                        <a:t>groupname</a:t>
                      </a:r>
                      <a:r>
                        <a:rPr lang="en-US" sz="1400" kern="1200" dirty="0">
                          <a:solidFill>
                            <a:schemeClr val="tx1"/>
                          </a:solidFill>
                          <a:latin typeface="+mn-lt"/>
                          <a:ea typeface="+mn-ea"/>
                          <a:cs typeface="+mn-cs"/>
                        </a:rPr>
                        <a:t>]</a:t>
                      </a:r>
                      <a:br>
                        <a:rPr lang="en-US" sz="1400" kern="1200" dirty="0">
                          <a:solidFill>
                            <a:schemeClr val="tx1"/>
                          </a:solidFill>
                          <a:latin typeface="+mn-lt"/>
                          <a:ea typeface="+mn-ea"/>
                          <a:cs typeface="+mn-cs"/>
                        </a:rPr>
                      </a:br>
                      <a:r>
                        <a:rPr lang="en-US" sz="1400" kern="1200" dirty="0">
                          <a:solidFill>
                            <a:schemeClr val="tx1"/>
                          </a:solidFill>
                          <a:latin typeface="+mn-lt"/>
                          <a:ea typeface="+mn-ea"/>
                          <a:cs typeface="+mn-cs"/>
                        </a:rPr>
                        <a:t>-a add single member</a:t>
                      </a:r>
                      <a:br>
                        <a:rPr lang="en-US" sz="1400" kern="1200" dirty="0">
                          <a:solidFill>
                            <a:schemeClr val="tx1"/>
                          </a:solidFill>
                          <a:latin typeface="+mn-lt"/>
                          <a:ea typeface="+mn-ea"/>
                          <a:cs typeface="+mn-cs"/>
                        </a:rPr>
                      </a:br>
                      <a:r>
                        <a:rPr lang="en-US" sz="1400" kern="1200" dirty="0">
                          <a:solidFill>
                            <a:schemeClr val="tx1"/>
                          </a:solidFill>
                          <a:latin typeface="+mn-lt"/>
                          <a:ea typeface="+mn-ea"/>
                          <a:cs typeface="+mn-cs"/>
                        </a:rPr>
                        <a:t>-M add multiple members</a:t>
                      </a:r>
                      <a:br>
                        <a:rPr lang="en-US" sz="1400" kern="1200" dirty="0">
                          <a:solidFill>
                            <a:schemeClr val="tx1"/>
                          </a:solidFill>
                          <a:latin typeface="+mn-lt"/>
                          <a:ea typeface="+mn-ea"/>
                          <a:cs typeface="+mn-cs"/>
                        </a:rPr>
                      </a:br>
                      <a:r>
                        <a:rPr lang="en-US" sz="1400" kern="1200" dirty="0">
                          <a:solidFill>
                            <a:schemeClr val="tx1"/>
                          </a:solidFill>
                          <a:latin typeface="+mn-lt"/>
                          <a:ea typeface="+mn-ea"/>
                          <a:cs typeface="+mn-cs"/>
                        </a:rPr>
                        <a:t>-d remove member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6695879"/>
                  </a:ext>
                </a:extLst>
              </a:tr>
            </a:tbl>
          </a:graphicData>
        </a:graphic>
      </p:graphicFrame>
    </p:spTree>
    <p:extLst>
      <p:ext uri="{BB962C8B-B14F-4D97-AF65-F5344CB8AC3E}">
        <p14:creationId xmlns:p14="http://schemas.microsoft.com/office/powerpoint/2010/main" val="132102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5E90195-ABB1-EE20-1FB2-76AAB6888623}"/>
              </a:ext>
            </a:extLst>
          </p:cNvPr>
          <p:cNvSpPr>
            <a:spLocks noGrp="1"/>
          </p:cNvSpPr>
          <p:nvPr>
            <p:ph type="title"/>
          </p:nvPr>
        </p:nvSpPr>
        <p:spPr>
          <a:xfrm>
            <a:off x="428625" y="267690"/>
            <a:ext cx="9715500" cy="304699"/>
          </a:xfrm>
        </p:spPr>
        <p:txBody>
          <a:bodyPr/>
          <a:lstStyle/>
          <a:p>
            <a:r>
              <a:rPr lang="en-US" dirty="0">
                <a:solidFill>
                  <a:schemeClr val="accent6"/>
                </a:solidFill>
              </a:rPr>
              <a:t>Network Management Commands </a:t>
            </a:r>
            <a:endParaRPr lang="en-US" dirty="0"/>
          </a:p>
        </p:txBody>
      </p:sp>
      <p:sp>
        <p:nvSpPr>
          <p:cNvPr id="9" name="TextBox 8">
            <a:extLst>
              <a:ext uri="{FF2B5EF4-FFF2-40B4-BE49-F238E27FC236}">
                <a16:creationId xmlns:a16="http://schemas.microsoft.com/office/drawing/2014/main" id="{81241600-9EF4-073B-5C7C-AB716AF461B8}"/>
              </a:ext>
            </a:extLst>
          </p:cNvPr>
          <p:cNvSpPr txBox="1"/>
          <p:nvPr/>
        </p:nvSpPr>
        <p:spPr bwMode="gray">
          <a:xfrm>
            <a:off x="209550" y="762000"/>
            <a:ext cx="10896600" cy="2031325"/>
          </a:xfrm>
          <a:prstGeom prst="rect">
            <a:avLst/>
          </a:prstGeom>
          <a:noFill/>
        </p:spPr>
        <p:txBody>
          <a:bodyPr wrap="square">
            <a:spAutoFit/>
          </a:bodyPr>
          <a:lstStyle/>
          <a:p>
            <a:endParaRPr lang="en-US" dirty="0"/>
          </a:p>
          <a:p>
            <a:endParaRPr lang="en-US" dirty="0"/>
          </a:p>
          <a:p>
            <a:endParaRPr lang="en-US" dirty="0"/>
          </a:p>
          <a:p>
            <a:endParaRPr lang="en-US" dirty="0"/>
          </a:p>
          <a:p>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Ø"/>
            </a:pPr>
            <a:endParaRPr lang="en-US" b="1" u="sng" dirty="0"/>
          </a:p>
        </p:txBody>
      </p:sp>
      <p:graphicFrame>
        <p:nvGraphicFramePr>
          <p:cNvPr id="8" name="Table 7">
            <a:extLst>
              <a:ext uri="{FF2B5EF4-FFF2-40B4-BE49-F238E27FC236}">
                <a16:creationId xmlns:a16="http://schemas.microsoft.com/office/drawing/2014/main" id="{00D111C8-F93E-7682-C215-FBBE993DE455}"/>
              </a:ext>
            </a:extLst>
          </p:cNvPr>
          <p:cNvGraphicFramePr>
            <a:graphicFrameLocks noGrp="1"/>
          </p:cNvGraphicFramePr>
          <p:nvPr>
            <p:extLst>
              <p:ext uri="{D42A27DB-BD31-4B8C-83A1-F6EECF244321}">
                <p14:modId xmlns:p14="http://schemas.microsoft.com/office/powerpoint/2010/main" val="2892245283"/>
              </p:ext>
            </p:extLst>
          </p:nvPr>
        </p:nvGraphicFramePr>
        <p:xfrm>
          <a:off x="295276" y="762000"/>
          <a:ext cx="11382374" cy="2356045"/>
        </p:xfrm>
        <a:graphic>
          <a:graphicData uri="http://schemas.openxmlformats.org/drawingml/2006/table">
            <a:tbl>
              <a:tblPr/>
              <a:tblGrid>
                <a:gridCol w="1800224">
                  <a:extLst>
                    <a:ext uri="{9D8B030D-6E8A-4147-A177-3AD203B41FA5}">
                      <a16:colId xmlns:a16="http://schemas.microsoft.com/office/drawing/2014/main" val="3820593709"/>
                    </a:ext>
                  </a:extLst>
                </a:gridCol>
                <a:gridCol w="6477000">
                  <a:extLst>
                    <a:ext uri="{9D8B030D-6E8A-4147-A177-3AD203B41FA5}">
                      <a16:colId xmlns:a16="http://schemas.microsoft.com/office/drawing/2014/main" val="1628390557"/>
                    </a:ext>
                  </a:extLst>
                </a:gridCol>
                <a:gridCol w="3105150">
                  <a:extLst>
                    <a:ext uri="{9D8B030D-6E8A-4147-A177-3AD203B41FA5}">
                      <a16:colId xmlns:a16="http://schemas.microsoft.com/office/drawing/2014/main" val="3685504868"/>
                    </a:ext>
                  </a:extLst>
                </a:gridCol>
              </a:tblGrid>
              <a:tr h="293795">
                <a:tc>
                  <a:txBody>
                    <a:bodyPr/>
                    <a:lstStyle/>
                    <a:p>
                      <a:pPr algn="l" fontAlgn="ctr"/>
                      <a:r>
                        <a:rPr lang="en-US" sz="1500" b="1" kern="1200" dirty="0">
                          <a:solidFill>
                            <a:schemeClr val="accent6"/>
                          </a:solidFill>
                          <a:latin typeface="+mn-lt"/>
                          <a:ea typeface="+mn-ea"/>
                          <a:cs typeface="+mn-cs"/>
                        </a:rPr>
                        <a:t>Command</a:t>
                      </a:r>
                    </a:p>
                  </a:txBody>
                  <a:tcPr marL="5522" marR="5522" marT="5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l" fontAlgn="ctr"/>
                      <a:r>
                        <a:rPr lang="en-US" sz="1500" b="1" kern="1200" dirty="0">
                          <a:solidFill>
                            <a:schemeClr val="accent6"/>
                          </a:solidFill>
                          <a:latin typeface="+mn-lt"/>
                          <a:ea typeface="+mn-ea"/>
                          <a:cs typeface="+mn-cs"/>
                        </a:rPr>
                        <a:t>Description</a:t>
                      </a:r>
                    </a:p>
                  </a:txBody>
                  <a:tcPr marL="5522" marR="5522" marT="5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l" fontAlgn="ctr"/>
                      <a:r>
                        <a:rPr lang="en-US" sz="1500" b="1" kern="1200" dirty="0">
                          <a:solidFill>
                            <a:schemeClr val="accent6"/>
                          </a:solidFill>
                          <a:latin typeface="+mn-lt"/>
                          <a:ea typeface="+mn-ea"/>
                          <a:cs typeface="+mn-cs"/>
                        </a:rPr>
                        <a:t>Syntax</a:t>
                      </a:r>
                    </a:p>
                  </a:txBody>
                  <a:tcPr marL="5522" marR="5522" marT="5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extLst>
                  <a:ext uri="{0D108BD9-81ED-4DB2-BD59-A6C34878D82A}">
                    <a16:rowId xmlns:a16="http://schemas.microsoft.com/office/drawing/2014/main" val="3841073009"/>
                  </a:ext>
                </a:extLst>
              </a:tr>
              <a:tr h="274840">
                <a:tc>
                  <a:txBody>
                    <a:bodyPr/>
                    <a:lstStyle/>
                    <a:p>
                      <a:pPr algn="l" fontAlgn="b"/>
                      <a:r>
                        <a:rPr lang="en-US" sz="1400" kern="1200" dirty="0" err="1">
                          <a:solidFill>
                            <a:schemeClr val="tx1"/>
                          </a:solidFill>
                          <a:latin typeface="+mn-lt"/>
                          <a:ea typeface="+mn-ea"/>
                          <a:cs typeface="+mn-cs"/>
                        </a:rPr>
                        <a:t>ifconfig</a:t>
                      </a:r>
                      <a:endParaRPr lang="en-US" sz="1400" kern="1200" dirty="0">
                        <a:solidFill>
                          <a:schemeClr val="tx1"/>
                        </a:solidFill>
                        <a:latin typeface="+mn-lt"/>
                        <a:ea typeface="+mn-ea"/>
                        <a:cs typeface="+mn-cs"/>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kern="1200" dirty="0">
                          <a:solidFill>
                            <a:schemeClr val="tx1"/>
                          </a:solidFill>
                          <a:latin typeface="+mn-lt"/>
                          <a:ea typeface="+mn-ea"/>
                          <a:cs typeface="+mn-cs"/>
                        </a:rPr>
                        <a:t>To check the NIC details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kern="1200" dirty="0">
                          <a:solidFill>
                            <a:schemeClr val="tx1"/>
                          </a:solidFill>
                          <a:latin typeface="+mn-lt"/>
                          <a:ea typeface="+mn-ea"/>
                          <a:cs typeface="+mn-cs"/>
                        </a:rPr>
                        <a:t># </a:t>
                      </a:r>
                      <a:r>
                        <a:rPr lang="en-US" sz="1400" kern="1200" dirty="0" err="1">
                          <a:solidFill>
                            <a:schemeClr val="tx1"/>
                          </a:solidFill>
                          <a:latin typeface="+mn-lt"/>
                          <a:ea typeface="+mn-ea"/>
                          <a:cs typeface="+mn-cs"/>
                        </a:rPr>
                        <a:t>ifconfig</a:t>
                      </a:r>
                      <a:r>
                        <a:rPr lang="en-US" sz="1400" kern="1200" dirty="0">
                          <a:solidFill>
                            <a:schemeClr val="tx1"/>
                          </a:solidFill>
                          <a:latin typeface="+mn-lt"/>
                          <a:ea typeface="+mn-ea"/>
                          <a:cs typeface="+mn-cs"/>
                        </a:rPr>
                        <a:t>          </a:t>
                      </a:r>
                      <a:br>
                        <a:rPr lang="en-US" sz="1400" kern="1200" dirty="0">
                          <a:solidFill>
                            <a:schemeClr val="tx1"/>
                          </a:solidFill>
                          <a:latin typeface="+mn-lt"/>
                          <a:ea typeface="+mn-ea"/>
                          <a:cs typeface="+mn-cs"/>
                        </a:rPr>
                      </a:br>
                      <a:r>
                        <a:rPr lang="en-US" sz="1400" kern="1200" dirty="0">
                          <a:solidFill>
                            <a:schemeClr val="tx1"/>
                          </a:solidFill>
                          <a:latin typeface="+mn-lt"/>
                          <a:ea typeface="+mn-ea"/>
                          <a:cs typeface="+mn-cs"/>
                        </a:rPr>
                        <a:t># </a:t>
                      </a:r>
                      <a:r>
                        <a:rPr lang="en-US" sz="1400" kern="1200" dirty="0" err="1">
                          <a:solidFill>
                            <a:schemeClr val="tx1"/>
                          </a:solidFill>
                          <a:latin typeface="+mn-lt"/>
                          <a:ea typeface="+mn-ea"/>
                          <a:cs typeface="+mn-cs"/>
                        </a:rPr>
                        <a:t>ifconfig</a:t>
                      </a:r>
                      <a:r>
                        <a:rPr lang="en-US" sz="1400" kern="1200" dirty="0">
                          <a:solidFill>
                            <a:schemeClr val="tx1"/>
                          </a:solidFill>
                          <a:latin typeface="+mn-lt"/>
                          <a:ea typeface="+mn-ea"/>
                          <a:cs typeface="+mn-cs"/>
                        </a:rPr>
                        <a:t> –a</a:t>
                      </a:r>
                      <a:br>
                        <a:rPr lang="en-US" sz="1400" kern="1200" dirty="0">
                          <a:solidFill>
                            <a:schemeClr val="tx1"/>
                          </a:solidFill>
                          <a:latin typeface="+mn-lt"/>
                          <a:ea typeface="+mn-ea"/>
                          <a:cs typeface="+mn-cs"/>
                        </a:rPr>
                      </a:br>
                      <a:r>
                        <a:rPr lang="en-US" sz="1400" kern="1200" dirty="0">
                          <a:solidFill>
                            <a:schemeClr val="tx1"/>
                          </a:solidFill>
                          <a:latin typeface="+mn-lt"/>
                          <a:ea typeface="+mn-ea"/>
                          <a:cs typeface="+mn-cs"/>
                        </a:rPr>
                        <a:t># </a:t>
                      </a:r>
                      <a:r>
                        <a:rPr lang="en-US" sz="1400" kern="1200" dirty="0" err="1">
                          <a:solidFill>
                            <a:schemeClr val="tx1"/>
                          </a:solidFill>
                          <a:latin typeface="+mn-lt"/>
                          <a:ea typeface="+mn-ea"/>
                          <a:cs typeface="+mn-cs"/>
                        </a:rPr>
                        <a:t>ifconfig</a:t>
                      </a:r>
                      <a:r>
                        <a:rPr lang="en-US" sz="1400" kern="1200" dirty="0">
                          <a:solidFill>
                            <a:schemeClr val="tx1"/>
                          </a:solidFill>
                          <a:latin typeface="+mn-lt"/>
                          <a:ea typeface="+mn-ea"/>
                          <a:cs typeface="+mn-cs"/>
                        </a:rPr>
                        <a:t> eth0</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01449536"/>
                  </a:ext>
                </a:extLst>
              </a:tr>
              <a:tr h="274840">
                <a:tc>
                  <a:txBody>
                    <a:bodyPr/>
                    <a:lstStyle/>
                    <a:p>
                      <a:pPr algn="l" fontAlgn="b"/>
                      <a:r>
                        <a:rPr lang="en-US" sz="1400" kern="1200">
                          <a:solidFill>
                            <a:schemeClr val="tx1"/>
                          </a:solidFill>
                          <a:latin typeface="+mn-lt"/>
                          <a:ea typeface="+mn-ea"/>
                          <a:cs typeface="+mn-cs"/>
                        </a:rPr>
                        <a:t>ping</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kern="1200">
                          <a:solidFill>
                            <a:schemeClr val="tx1"/>
                          </a:solidFill>
                          <a:latin typeface="+mn-lt"/>
                          <a:ea typeface="+mn-ea"/>
                          <a:cs typeface="+mn-cs"/>
                        </a:rPr>
                        <a:t>To check the network connnectivity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kern="1200" dirty="0">
                          <a:solidFill>
                            <a:schemeClr val="tx1"/>
                          </a:solidFill>
                          <a:latin typeface="+mn-lt"/>
                          <a:ea typeface="+mn-ea"/>
                          <a:cs typeface="+mn-cs"/>
                        </a:rPr>
                        <a:t># ping 192.168.XXX.XXX</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06477251"/>
                  </a:ext>
                </a:extLst>
              </a:tr>
              <a:tr h="274840">
                <a:tc>
                  <a:txBody>
                    <a:bodyPr/>
                    <a:lstStyle/>
                    <a:p>
                      <a:pPr algn="l" fontAlgn="b"/>
                      <a:r>
                        <a:rPr lang="en-US" sz="1400" kern="1200">
                          <a:solidFill>
                            <a:schemeClr val="tx1"/>
                          </a:solidFill>
                          <a:latin typeface="+mn-lt"/>
                          <a:ea typeface="+mn-ea"/>
                          <a:cs typeface="+mn-cs"/>
                        </a:rPr>
                        <a:t>traceroute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kern="1200">
                          <a:solidFill>
                            <a:schemeClr val="tx1"/>
                          </a:solidFill>
                          <a:latin typeface="+mn-lt"/>
                          <a:ea typeface="+mn-ea"/>
                          <a:cs typeface="+mn-cs"/>
                        </a:rPr>
                        <a:t>prints out complete route to a particular destination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kern="1200">
                          <a:solidFill>
                            <a:schemeClr val="tx1"/>
                          </a:solidFill>
                          <a:latin typeface="+mn-lt"/>
                          <a:ea typeface="+mn-ea"/>
                          <a:cs typeface="+mn-cs"/>
                        </a:rPr>
                        <a:t>traceroute &lt;Destination hostname/IP/Or any website name&gt;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39529861"/>
                  </a:ext>
                </a:extLst>
              </a:tr>
              <a:tr h="274840">
                <a:tc>
                  <a:txBody>
                    <a:bodyPr/>
                    <a:lstStyle/>
                    <a:p>
                      <a:pPr algn="l" fontAlgn="b"/>
                      <a:r>
                        <a:rPr lang="en-US" sz="1400" kern="1200">
                          <a:solidFill>
                            <a:schemeClr val="tx1"/>
                          </a:solidFill>
                          <a:latin typeface="+mn-lt"/>
                          <a:ea typeface="+mn-ea"/>
                          <a:cs typeface="+mn-cs"/>
                        </a:rPr>
                        <a:t>nslookup</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kern="1200" dirty="0">
                          <a:solidFill>
                            <a:schemeClr val="tx1"/>
                          </a:solidFill>
                          <a:latin typeface="+mn-lt"/>
                          <a:ea typeface="+mn-ea"/>
                          <a:cs typeface="+mn-cs"/>
                        </a:rPr>
                        <a:t>tool for testing and troubleshooting DNS servers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kern="1200" dirty="0" err="1">
                          <a:solidFill>
                            <a:schemeClr val="tx1"/>
                          </a:solidFill>
                          <a:latin typeface="+mn-lt"/>
                          <a:ea typeface="+mn-ea"/>
                          <a:cs typeface="+mn-cs"/>
                        </a:rPr>
                        <a:t>nslookup</a:t>
                      </a:r>
                      <a:r>
                        <a:rPr lang="en-US" sz="1400" kern="1200" dirty="0">
                          <a:solidFill>
                            <a:schemeClr val="tx1"/>
                          </a:solidFill>
                          <a:latin typeface="+mn-lt"/>
                          <a:ea typeface="+mn-ea"/>
                          <a:cs typeface="+mn-cs"/>
                        </a:rPr>
                        <a:t> 209.191.122.70</a:t>
                      </a:r>
                      <a:br>
                        <a:rPr lang="en-US" sz="1400" kern="1200" dirty="0">
                          <a:solidFill>
                            <a:schemeClr val="tx1"/>
                          </a:solidFill>
                          <a:latin typeface="+mn-lt"/>
                          <a:ea typeface="+mn-ea"/>
                          <a:cs typeface="+mn-cs"/>
                        </a:rPr>
                      </a:br>
                      <a:r>
                        <a:rPr lang="en-US" sz="1400" kern="1200" dirty="0" err="1">
                          <a:solidFill>
                            <a:schemeClr val="tx1"/>
                          </a:solidFill>
                          <a:latin typeface="+mn-lt"/>
                          <a:ea typeface="+mn-ea"/>
                          <a:cs typeface="+mn-cs"/>
                        </a:rPr>
                        <a:t>nslookup</a:t>
                      </a:r>
                      <a:r>
                        <a:rPr lang="en-US" sz="1400" kern="1200" dirty="0">
                          <a:solidFill>
                            <a:schemeClr val="tx1"/>
                          </a:solidFill>
                          <a:latin typeface="+mn-lt"/>
                          <a:ea typeface="+mn-ea"/>
                          <a:cs typeface="+mn-cs"/>
                        </a:rPr>
                        <a:t> yahoo.com</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75860925"/>
                  </a:ext>
                </a:extLst>
              </a:tr>
              <a:tr h="274840">
                <a:tc>
                  <a:txBody>
                    <a:bodyPr/>
                    <a:lstStyle/>
                    <a:p>
                      <a:pPr algn="l" fontAlgn="b"/>
                      <a:r>
                        <a:rPr lang="en-US" sz="1400" kern="1200">
                          <a:solidFill>
                            <a:schemeClr val="tx1"/>
                          </a:solidFill>
                          <a:latin typeface="+mn-lt"/>
                          <a:ea typeface="+mn-ea"/>
                          <a:cs typeface="+mn-cs"/>
                        </a:rPr>
                        <a:t>netstat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kern="1200">
                          <a:solidFill>
                            <a:schemeClr val="tx1"/>
                          </a:solidFill>
                          <a:latin typeface="+mn-lt"/>
                          <a:ea typeface="+mn-ea"/>
                          <a:cs typeface="+mn-cs"/>
                        </a:rPr>
                        <a:t>Examine network statistics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kern="1200" dirty="0">
                          <a:solidFill>
                            <a:schemeClr val="tx1"/>
                          </a:solidFill>
                          <a:latin typeface="+mn-lt"/>
                          <a:ea typeface="+mn-ea"/>
                          <a:cs typeface="+mn-cs"/>
                        </a:rPr>
                        <a:t>netstat &lt;options&gt;</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6259468"/>
                  </a:ext>
                </a:extLst>
              </a:tr>
            </a:tbl>
          </a:graphicData>
        </a:graphic>
      </p:graphicFrame>
    </p:spTree>
    <p:extLst>
      <p:ext uri="{BB962C8B-B14F-4D97-AF65-F5344CB8AC3E}">
        <p14:creationId xmlns:p14="http://schemas.microsoft.com/office/powerpoint/2010/main" val="6023250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98C58-1FFF-8816-3DA4-0A61B98F0C1C}"/>
              </a:ext>
            </a:extLst>
          </p:cNvPr>
          <p:cNvSpPr>
            <a:spLocks noGrp="1"/>
          </p:cNvSpPr>
          <p:nvPr>
            <p:ph type="title"/>
          </p:nvPr>
        </p:nvSpPr>
        <p:spPr>
          <a:xfrm>
            <a:off x="428400" y="266400"/>
            <a:ext cx="9601200" cy="304699"/>
          </a:xfrm>
        </p:spPr>
        <p:txBody>
          <a:bodyPr/>
          <a:lstStyle/>
          <a:p>
            <a:r>
              <a:rPr lang="en-US" dirty="0"/>
              <a:t>File Permissions</a:t>
            </a:r>
          </a:p>
        </p:txBody>
      </p:sp>
      <p:sp>
        <p:nvSpPr>
          <p:cNvPr id="5" name="TextBox 4">
            <a:extLst>
              <a:ext uri="{FF2B5EF4-FFF2-40B4-BE49-F238E27FC236}">
                <a16:creationId xmlns:a16="http://schemas.microsoft.com/office/drawing/2014/main" id="{77BA7B81-87FA-9150-AA04-2EFD76A8559A}"/>
              </a:ext>
            </a:extLst>
          </p:cNvPr>
          <p:cNvSpPr txBox="1"/>
          <p:nvPr/>
        </p:nvSpPr>
        <p:spPr bwMode="gray">
          <a:xfrm>
            <a:off x="360968" y="800100"/>
            <a:ext cx="8877300" cy="2431435"/>
          </a:xfrm>
          <a:prstGeom prst="rect">
            <a:avLst/>
          </a:prstGeom>
          <a:noFill/>
        </p:spPr>
        <p:txBody>
          <a:bodyPr wrap="square">
            <a:spAutoFit/>
          </a:bodyPr>
          <a:lstStyle/>
          <a:p>
            <a:pPr algn="l" fontAlgn="base"/>
            <a:r>
              <a:rPr lang="en-US" sz="1500" b="1" dirty="0">
                <a:solidFill>
                  <a:schemeClr val="accent6"/>
                </a:solidFill>
              </a:rPr>
              <a:t>The 3 levels of permission in Linux</a:t>
            </a:r>
          </a:p>
          <a:p>
            <a:pPr fontAlgn="base">
              <a:buFont typeface="Arial" panose="020B0604020202020204" pitchFamily="34" charset="0"/>
              <a:buChar char="•"/>
            </a:pPr>
            <a:r>
              <a:rPr lang="en-US" sz="1400" dirty="0"/>
              <a:t>Owner: This group gives members complete control over a file</a:t>
            </a:r>
          </a:p>
          <a:p>
            <a:pPr fontAlgn="base">
              <a:buFont typeface="Arial" panose="020B0604020202020204" pitchFamily="34" charset="0"/>
              <a:buChar char="•"/>
            </a:pPr>
            <a:r>
              <a:rPr lang="en-US" sz="1400" dirty="0"/>
              <a:t>Group: You can assign a group of users to a file or directory and give the group a specific set of permissions</a:t>
            </a:r>
          </a:p>
          <a:p>
            <a:pPr fontAlgn="base">
              <a:buFont typeface="Arial" panose="020B0604020202020204" pitchFamily="34" charset="0"/>
              <a:buChar char="•"/>
            </a:pPr>
            <a:r>
              <a:rPr lang="en-US" sz="1400" dirty="0"/>
              <a:t>All users: This permission group applies to all other users</a:t>
            </a:r>
          </a:p>
          <a:p>
            <a:pPr algn="l" fontAlgn="base">
              <a:buFont typeface="Arial" panose="020B0604020202020204" pitchFamily="34" charset="0"/>
              <a:buChar char="•"/>
            </a:pPr>
            <a:endParaRPr lang="en-US" dirty="0">
              <a:latin typeface="+mj-lt"/>
            </a:endParaRPr>
          </a:p>
          <a:p>
            <a:pPr fontAlgn="base"/>
            <a:r>
              <a:rPr lang="en-US" sz="1500" b="1" dirty="0">
                <a:solidFill>
                  <a:schemeClr val="accent6"/>
                </a:solidFill>
              </a:rPr>
              <a:t>The 3 permission types on Linux</a:t>
            </a:r>
          </a:p>
          <a:p>
            <a:pPr algn="l" fontAlgn="base"/>
            <a:r>
              <a:rPr lang="en-US" sz="1400" dirty="0"/>
              <a:t>On Linux, there are three types of permissions for files and directories:</a:t>
            </a:r>
          </a:p>
          <a:p>
            <a:pPr algn="l" fontAlgn="base">
              <a:buFont typeface="Arial" panose="020B0604020202020204" pitchFamily="34" charset="0"/>
              <a:buChar char="•"/>
            </a:pPr>
            <a:r>
              <a:rPr lang="en-US" sz="1400" dirty="0"/>
              <a:t>r: The read permission means that the file/directory is readable</a:t>
            </a:r>
          </a:p>
          <a:p>
            <a:pPr algn="l" fontAlgn="base">
              <a:buFont typeface="Arial" panose="020B0604020202020204" pitchFamily="34" charset="0"/>
              <a:buChar char="•"/>
            </a:pPr>
            <a:r>
              <a:rPr lang="en-US" sz="1400" dirty="0"/>
              <a:t>w: The write permission means that the file/directory can be modified</a:t>
            </a:r>
          </a:p>
          <a:p>
            <a:pPr algn="l" fontAlgn="base">
              <a:buFont typeface="Arial" panose="020B0604020202020204" pitchFamily="34" charset="0"/>
              <a:buChar char="•"/>
            </a:pPr>
            <a:r>
              <a:rPr lang="en-US" sz="1400" dirty="0"/>
              <a:t>x: The execute permission means that a user or group can execute a file</a:t>
            </a:r>
          </a:p>
        </p:txBody>
      </p:sp>
      <p:pic>
        <p:nvPicPr>
          <p:cNvPr id="7171" name="Picture 3" descr="Reviewing the permissions of the file.txt file">
            <a:extLst>
              <a:ext uri="{FF2B5EF4-FFF2-40B4-BE49-F238E27FC236}">
                <a16:creationId xmlns:a16="http://schemas.microsoft.com/office/drawing/2014/main" id="{CF0646CC-FC46-1BD8-63A5-9279971AE2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87657" y="3626466"/>
            <a:ext cx="7277100" cy="1645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0543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D03887-5401-0565-30BB-54A4847AD1DC}"/>
              </a:ext>
            </a:extLst>
          </p:cNvPr>
          <p:cNvSpPr>
            <a:spLocks noGrp="1"/>
          </p:cNvSpPr>
          <p:nvPr>
            <p:ph type="title"/>
          </p:nvPr>
        </p:nvSpPr>
        <p:spPr>
          <a:xfrm>
            <a:off x="428400" y="266400"/>
            <a:ext cx="9601200" cy="304699"/>
          </a:xfrm>
        </p:spPr>
        <p:txBody>
          <a:bodyPr/>
          <a:lstStyle/>
          <a:p>
            <a:r>
              <a:rPr lang="en-US" dirty="0"/>
              <a:t>Vim Editor</a:t>
            </a:r>
          </a:p>
        </p:txBody>
      </p:sp>
      <p:sp>
        <p:nvSpPr>
          <p:cNvPr id="5" name="TextBox 4">
            <a:extLst>
              <a:ext uri="{FF2B5EF4-FFF2-40B4-BE49-F238E27FC236}">
                <a16:creationId xmlns:a16="http://schemas.microsoft.com/office/drawing/2014/main" id="{C6699F47-1B62-E140-8885-F12408396D07}"/>
              </a:ext>
            </a:extLst>
          </p:cNvPr>
          <p:cNvSpPr txBox="1"/>
          <p:nvPr/>
        </p:nvSpPr>
        <p:spPr bwMode="gray">
          <a:xfrm>
            <a:off x="361950" y="875782"/>
            <a:ext cx="11468689" cy="4539704"/>
          </a:xfrm>
          <a:prstGeom prst="rect">
            <a:avLst/>
          </a:prstGeom>
          <a:noFill/>
        </p:spPr>
        <p:txBody>
          <a:bodyPr wrap="square">
            <a:spAutoFit/>
          </a:bodyPr>
          <a:lstStyle/>
          <a:p>
            <a:r>
              <a:rPr lang="en-US" sz="1400" dirty="0"/>
              <a:t>The name Vim is an acronym for Vi Improved. This editor is an enhanced version of the Vi text editor that we all know and love and is normally seen in a CLI form.</a:t>
            </a:r>
          </a:p>
          <a:p>
            <a:endParaRPr lang="en-US" sz="1400" dirty="0"/>
          </a:p>
          <a:p>
            <a:r>
              <a:rPr lang="en-US" sz="1400" dirty="0"/>
              <a:t>The Vim editor has three modes that determine how the editor functions: Normal (or Command), Insert, and GUI.</a:t>
            </a:r>
          </a:p>
          <a:p>
            <a:endParaRPr lang="en-US" dirty="0"/>
          </a:p>
          <a:p>
            <a:pPr marL="285750" indent="-285750">
              <a:buFont typeface="Arial" panose="020B0604020202020204" pitchFamily="34" charset="0"/>
              <a:buChar char="•"/>
            </a:pPr>
            <a:r>
              <a:rPr lang="en-US" sz="1500" b="1" dirty="0">
                <a:solidFill>
                  <a:schemeClr val="accent6"/>
                </a:solidFill>
              </a:rPr>
              <a:t>Normal mode </a:t>
            </a:r>
            <a:r>
              <a:rPr lang="en-US" sz="1400" dirty="0"/>
              <a:t>allows you to give commands to the editor. Functions such as the following can be found here</a:t>
            </a:r>
          </a:p>
          <a:p>
            <a:pPr marL="269875"/>
            <a:r>
              <a:rPr lang="en-US" sz="1400" dirty="0"/>
              <a:t>:w to write/save.</a:t>
            </a:r>
          </a:p>
          <a:p>
            <a:pPr marL="269875"/>
            <a:r>
              <a:rPr lang="en-US" sz="1400" dirty="0"/>
              <a:t>:q to quit.</a:t>
            </a:r>
          </a:p>
          <a:p>
            <a:pPr marL="269875"/>
            <a:r>
              <a:rPr lang="en-US" sz="1400" dirty="0"/>
              <a:t>:w &lt;filename.txt&gt; to name a new file.</a:t>
            </a:r>
          </a:p>
          <a:p>
            <a:pPr marL="269875"/>
            <a:r>
              <a:rPr lang="en-US" sz="1400" dirty="0"/>
              <a:t>:q! to quit without saving the changes to the file</a:t>
            </a:r>
          </a:p>
          <a:p>
            <a:pPr marL="285750" indent="-285750">
              <a:buFont typeface="Courier New" panose="02070309020205020404" pitchFamily="49" charset="0"/>
              <a:buChar char="o"/>
            </a:pPr>
            <a:endParaRPr lang="en-US" dirty="0"/>
          </a:p>
          <a:p>
            <a:pPr marL="285750" indent="-285750">
              <a:buFont typeface="Arial" panose="020B0604020202020204" pitchFamily="34" charset="0"/>
              <a:buChar char="•"/>
            </a:pPr>
            <a:r>
              <a:rPr lang="en-US" sz="1500" b="1" dirty="0">
                <a:solidFill>
                  <a:schemeClr val="accent6"/>
                </a:solidFill>
              </a:rPr>
              <a:t>Insert mode</a:t>
            </a:r>
          </a:p>
          <a:p>
            <a:pPr marL="269875"/>
            <a:r>
              <a:rPr lang="en-US" sz="1400" dirty="0"/>
              <a:t>If you have made it this far, you probably know what the Insert mode does. However, for those who don't, if you press the I key (lowercase i) once you will see the "INSERT" prompt at the bottom of the screen, indicating that you can now edit or add text</a:t>
            </a:r>
          </a:p>
          <a:p>
            <a:endParaRPr lang="en-US" b="1" u="sng" dirty="0"/>
          </a:p>
          <a:p>
            <a:pPr marL="285750" indent="-285750">
              <a:buFont typeface="Arial" panose="020B0604020202020204" pitchFamily="34" charset="0"/>
              <a:buChar char="•"/>
            </a:pPr>
            <a:r>
              <a:rPr lang="en-US" sz="1500" b="1" dirty="0">
                <a:solidFill>
                  <a:schemeClr val="accent6"/>
                </a:solidFill>
              </a:rPr>
              <a:t>GUI mode</a:t>
            </a:r>
          </a:p>
          <a:p>
            <a:pPr marL="269875"/>
            <a:r>
              <a:rPr lang="en-US" sz="1400" dirty="0"/>
              <a:t>GUI mode is only available in some environments. It offers a graphical, point-and-click interface to be utilized with a mouse and keyboard</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p:txBody>
      </p:sp>
    </p:spTree>
    <p:extLst>
      <p:ext uri="{BB962C8B-B14F-4D97-AF65-F5344CB8AC3E}">
        <p14:creationId xmlns:p14="http://schemas.microsoft.com/office/powerpoint/2010/main" val="9303382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a:spLocks noGrp="1"/>
          </p:cNvSpPr>
          <p:nvPr>
            <p:ph type="ftr" sz="quarter" idx="11"/>
          </p:nvPr>
        </p:nvSpPr>
        <p:spPr>
          <a:xfrm>
            <a:off x="5295900" y="7040880"/>
            <a:ext cx="5924549" cy="365125"/>
          </a:xfrm>
        </p:spPr>
        <p:txBody>
          <a:bodyPr/>
          <a:lstStyle/>
          <a:p>
            <a:r>
              <a:rPr lang="en-US"/>
              <a:t>© 2021 Optum, Inc. All rights reserved. Confidential property of Optum. Do not distribute or reproduce without express permission from Optum.</a:t>
            </a:r>
            <a:endParaRPr lang="en-US" dirty="0"/>
          </a:p>
        </p:txBody>
      </p:sp>
      <p:sp>
        <p:nvSpPr>
          <p:cNvPr id="6" name="Title 5"/>
          <p:cNvSpPr>
            <a:spLocks noGrp="1"/>
          </p:cNvSpPr>
          <p:nvPr>
            <p:ph type="title"/>
          </p:nvPr>
        </p:nvSpPr>
        <p:spPr/>
        <p:txBody>
          <a:bodyPr/>
          <a:lstStyle/>
          <a:p>
            <a:r>
              <a:rPr lang="en-US" dirty="0"/>
              <a:t>Q&amp;A</a:t>
            </a:r>
          </a:p>
        </p:txBody>
      </p:sp>
    </p:spTree>
    <p:extLst>
      <p:ext uri="{BB962C8B-B14F-4D97-AF65-F5344CB8AC3E}">
        <p14:creationId xmlns:p14="http://schemas.microsoft.com/office/powerpoint/2010/main" val="2715702324"/>
      </p:ext>
    </p:extLst>
  </p:cSld>
  <p:clrMapOvr>
    <a:masterClrMapping/>
  </p:clrMapOvr>
  <p:transition spd="slow"/>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0695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574D0-D4CB-4FDD-8FA8-754615F470DF}"/>
              </a:ext>
            </a:extLst>
          </p:cNvPr>
          <p:cNvSpPr>
            <a:spLocks noGrp="1"/>
          </p:cNvSpPr>
          <p:nvPr>
            <p:ph type="title"/>
          </p:nvPr>
        </p:nvSpPr>
        <p:spPr bwMode="gray"/>
        <p:txBody>
          <a:bodyPr/>
          <a:lstStyle/>
          <a:p>
            <a:r>
              <a:rPr lang="en-US" dirty="0"/>
              <a:t>Agenda</a:t>
            </a:r>
          </a:p>
        </p:txBody>
      </p:sp>
      <p:sp>
        <p:nvSpPr>
          <p:cNvPr id="14" name="Oval 13">
            <a:extLst>
              <a:ext uri="{FF2B5EF4-FFF2-40B4-BE49-F238E27FC236}">
                <a16:creationId xmlns:a16="http://schemas.microsoft.com/office/drawing/2014/main" id="{D119B301-2704-470A-AAD9-D42F1F907E37}"/>
              </a:ext>
            </a:extLst>
          </p:cNvPr>
          <p:cNvSpPr>
            <a:spLocks noChangeAspect="1"/>
          </p:cNvSpPr>
          <p:nvPr/>
        </p:nvSpPr>
        <p:spPr bwMode="gray">
          <a:xfrm>
            <a:off x="3353242" y="1711944"/>
            <a:ext cx="548640" cy="548640"/>
          </a:xfrm>
          <a:prstGeom prst="ellipse">
            <a:avLst/>
          </a:prstGeom>
          <a:solidFill>
            <a:schemeClr val="bg2"/>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3675"/>
            <a:r>
              <a:rPr lang="en-US" sz="1750" b="1" dirty="0">
                <a:solidFill>
                  <a:schemeClr val="accent6"/>
                </a:solidFill>
              </a:rPr>
              <a:t>1</a:t>
            </a:r>
          </a:p>
        </p:txBody>
      </p:sp>
      <p:sp>
        <p:nvSpPr>
          <p:cNvPr id="19" name="TextBox 18">
            <a:extLst>
              <a:ext uri="{FF2B5EF4-FFF2-40B4-BE49-F238E27FC236}">
                <a16:creationId xmlns:a16="http://schemas.microsoft.com/office/drawing/2014/main" id="{58CD1F7C-CDBD-4257-A574-C722DC722BC1}"/>
              </a:ext>
            </a:extLst>
          </p:cNvPr>
          <p:cNvSpPr txBox="1"/>
          <p:nvPr/>
        </p:nvSpPr>
        <p:spPr bwMode="gray">
          <a:xfrm>
            <a:off x="4231757" y="1863154"/>
            <a:ext cx="6742922" cy="246221"/>
          </a:xfrm>
          <a:prstGeom prst="rect">
            <a:avLst/>
          </a:prstGeom>
          <a:noFill/>
        </p:spPr>
        <p:txBody>
          <a:bodyPr vert="horz" wrap="square" lIns="0" tIns="0" rIns="0" bIns="0" rtlCol="0" anchor="ctr" anchorCtr="0">
            <a:spAutoFit/>
          </a:bodyPr>
          <a:lstStyle/>
          <a:p>
            <a:r>
              <a:rPr lang="en-US" sz="1600" dirty="0">
                <a:solidFill>
                  <a:schemeClr val="accent6"/>
                </a:solidFill>
              </a:rPr>
              <a:t>Introduction to Linux OS</a:t>
            </a:r>
          </a:p>
        </p:txBody>
      </p:sp>
      <p:sp>
        <p:nvSpPr>
          <p:cNvPr id="20" name="TextBox 19">
            <a:extLst>
              <a:ext uri="{FF2B5EF4-FFF2-40B4-BE49-F238E27FC236}">
                <a16:creationId xmlns:a16="http://schemas.microsoft.com/office/drawing/2014/main" id="{1E657321-4E49-4723-AC67-E433045DA9A7}"/>
              </a:ext>
            </a:extLst>
          </p:cNvPr>
          <p:cNvSpPr txBox="1"/>
          <p:nvPr/>
        </p:nvSpPr>
        <p:spPr bwMode="gray">
          <a:xfrm>
            <a:off x="4231757" y="2656056"/>
            <a:ext cx="6742922" cy="246221"/>
          </a:xfrm>
          <a:prstGeom prst="rect">
            <a:avLst/>
          </a:prstGeom>
          <a:noFill/>
        </p:spPr>
        <p:txBody>
          <a:bodyPr vert="horz" wrap="square" lIns="0" tIns="0" rIns="0" bIns="0" rtlCol="0" anchor="ctr" anchorCtr="0">
            <a:spAutoFit/>
          </a:bodyPr>
          <a:lstStyle/>
          <a:p>
            <a:r>
              <a:rPr lang="en-US" sz="1600" dirty="0">
                <a:solidFill>
                  <a:schemeClr val="accent6"/>
                </a:solidFill>
              </a:rPr>
              <a:t>Useful Commands</a:t>
            </a:r>
          </a:p>
        </p:txBody>
      </p:sp>
      <p:sp>
        <p:nvSpPr>
          <p:cNvPr id="21" name="TextBox 20">
            <a:extLst>
              <a:ext uri="{FF2B5EF4-FFF2-40B4-BE49-F238E27FC236}">
                <a16:creationId xmlns:a16="http://schemas.microsoft.com/office/drawing/2014/main" id="{7C8F5172-DFE7-400C-8A20-39381EE1FF68}"/>
              </a:ext>
            </a:extLst>
          </p:cNvPr>
          <p:cNvSpPr txBox="1"/>
          <p:nvPr/>
        </p:nvSpPr>
        <p:spPr bwMode="gray">
          <a:xfrm>
            <a:off x="4231757" y="3455121"/>
            <a:ext cx="6742922" cy="246221"/>
          </a:xfrm>
          <a:prstGeom prst="rect">
            <a:avLst/>
          </a:prstGeom>
          <a:noFill/>
        </p:spPr>
        <p:txBody>
          <a:bodyPr vert="horz" wrap="square" lIns="0" tIns="0" rIns="0" bIns="0" rtlCol="0" anchor="ctr" anchorCtr="0">
            <a:spAutoFit/>
          </a:bodyPr>
          <a:lstStyle/>
          <a:p>
            <a:r>
              <a:rPr lang="en-US" sz="1600" dirty="0">
                <a:solidFill>
                  <a:schemeClr val="accent6"/>
                </a:solidFill>
              </a:rPr>
              <a:t>File Permissions</a:t>
            </a:r>
          </a:p>
        </p:txBody>
      </p:sp>
      <p:sp>
        <p:nvSpPr>
          <p:cNvPr id="22" name="TextBox 21">
            <a:extLst>
              <a:ext uri="{FF2B5EF4-FFF2-40B4-BE49-F238E27FC236}">
                <a16:creationId xmlns:a16="http://schemas.microsoft.com/office/drawing/2014/main" id="{654AE797-611F-4CE2-94E1-740B8621E1DC}"/>
              </a:ext>
            </a:extLst>
          </p:cNvPr>
          <p:cNvSpPr txBox="1"/>
          <p:nvPr/>
        </p:nvSpPr>
        <p:spPr bwMode="gray">
          <a:xfrm>
            <a:off x="4231757" y="4241859"/>
            <a:ext cx="6742922" cy="246221"/>
          </a:xfrm>
          <a:prstGeom prst="rect">
            <a:avLst/>
          </a:prstGeom>
          <a:noFill/>
        </p:spPr>
        <p:txBody>
          <a:bodyPr vert="horz" wrap="square" lIns="0" tIns="0" rIns="0" bIns="0" rtlCol="0" anchor="ctr" anchorCtr="0">
            <a:spAutoFit/>
          </a:bodyPr>
          <a:lstStyle/>
          <a:p>
            <a:r>
              <a:rPr lang="en-US" sz="1600" dirty="0">
                <a:solidFill>
                  <a:schemeClr val="accent6"/>
                </a:solidFill>
              </a:rPr>
              <a:t>Vim Editor </a:t>
            </a:r>
          </a:p>
        </p:txBody>
      </p:sp>
      <p:sp>
        <p:nvSpPr>
          <p:cNvPr id="23" name="TextBox 22">
            <a:extLst>
              <a:ext uri="{FF2B5EF4-FFF2-40B4-BE49-F238E27FC236}">
                <a16:creationId xmlns:a16="http://schemas.microsoft.com/office/drawing/2014/main" id="{C5E16CF7-7BD2-4B36-ADAF-FAEAB284FDA4}"/>
              </a:ext>
            </a:extLst>
          </p:cNvPr>
          <p:cNvSpPr txBox="1"/>
          <p:nvPr/>
        </p:nvSpPr>
        <p:spPr bwMode="gray">
          <a:xfrm>
            <a:off x="3991460" y="5026446"/>
            <a:ext cx="6678914" cy="492443"/>
          </a:xfrm>
          <a:prstGeom prst="rect">
            <a:avLst/>
          </a:prstGeom>
          <a:noFill/>
        </p:spPr>
        <p:txBody>
          <a:bodyPr vert="horz" wrap="square" lIns="0" tIns="0" rIns="0" bIns="0" rtlCol="0" anchor="ctr" anchorCtr="0">
            <a:spAutoFit/>
          </a:bodyPr>
          <a:lstStyle/>
          <a:p>
            <a:r>
              <a:rPr lang="en-US" sz="1600" dirty="0">
                <a:solidFill>
                  <a:schemeClr val="accent6"/>
                </a:solidFill>
              </a:rPr>
              <a:t>      Q &amp; A</a:t>
            </a:r>
          </a:p>
          <a:p>
            <a:endParaRPr lang="en-US" sz="1600" dirty="0">
              <a:solidFill>
                <a:schemeClr val="accent6"/>
              </a:solidFill>
            </a:endParaRPr>
          </a:p>
        </p:txBody>
      </p:sp>
      <p:sp>
        <p:nvSpPr>
          <p:cNvPr id="3" name="Rectangle: Top Corners Rounded 2">
            <a:extLst>
              <a:ext uri="{FF2B5EF4-FFF2-40B4-BE49-F238E27FC236}">
                <a16:creationId xmlns:a16="http://schemas.microsoft.com/office/drawing/2014/main" id="{9BBB3565-CDCC-1751-8681-9175ADE7B24B}"/>
              </a:ext>
            </a:extLst>
          </p:cNvPr>
          <p:cNvSpPr/>
          <p:nvPr/>
        </p:nvSpPr>
        <p:spPr bwMode="gray">
          <a:xfrm>
            <a:off x="2302736" y="-32496"/>
            <a:ext cx="64008" cy="5994400"/>
          </a:xfrm>
          <a:prstGeom prst="round2SameRect">
            <a:avLst>
              <a:gd name="adj1" fmla="val 16667"/>
              <a:gd name="adj2" fmla="val 50000"/>
            </a:avLst>
          </a:prstGeom>
          <a:solidFill>
            <a:schemeClr val="tx2"/>
          </a:solidFill>
          <a:ln cap="rnd">
            <a:noFill/>
            <a:rou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rtl="0" eaLnBrk="1" fontAlgn="auto" hangingPunct="1">
              <a:lnSpc>
                <a:spcPct val="100000"/>
              </a:lnSpc>
              <a:spcBef>
                <a:spcPts val="600"/>
              </a:spcBef>
              <a:spcAft>
                <a:spcPts val="0"/>
              </a:spcAft>
            </a:pPr>
            <a:endParaRPr lang="en-US" sz="1400" b="0" i="0" u="none" baseline="0">
              <a:solidFill>
                <a:srgbClr val="FFFFFF"/>
              </a:solidFill>
            </a:endParaRPr>
          </a:p>
        </p:txBody>
      </p:sp>
      <p:sp>
        <p:nvSpPr>
          <p:cNvPr id="4" name="Oval 3">
            <a:extLst>
              <a:ext uri="{FF2B5EF4-FFF2-40B4-BE49-F238E27FC236}">
                <a16:creationId xmlns:a16="http://schemas.microsoft.com/office/drawing/2014/main" id="{333C93F1-7AF8-53D1-D8AA-415B8777F00A}"/>
              </a:ext>
            </a:extLst>
          </p:cNvPr>
          <p:cNvSpPr>
            <a:spLocks noChangeAspect="1"/>
          </p:cNvSpPr>
          <p:nvPr/>
        </p:nvSpPr>
        <p:spPr bwMode="gray">
          <a:xfrm>
            <a:off x="3353242" y="2435641"/>
            <a:ext cx="548640" cy="548640"/>
          </a:xfrm>
          <a:prstGeom prst="ellipse">
            <a:avLst/>
          </a:prstGeom>
          <a:solidFill>
            <a:schemeClr val="bg2"/>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3675"/>
            <a:r>
              <a:rPr lang="en-US" sz="1750" b="1" dirty="0">
                <a:solidFill>
                  <a:schemeClr val="accent6"/>
                </a:solidFill>
              </a:rPr>
              <a:t>2</a:t>
            </a:r>
          </a:p>
        </p:txBody>
      </p:sp>
      <p:sp>
        <p:nvSpPr>
          <p:cNvPr id="6" name="Oval 5">
            <a:extLst>
              <a:ext uri="{FF2B5EF4-FFF2-40B4-BE49-F238E27FC236}">
                <a16:creationId xmlns:a16="http://schemas.microsoft.com/office/drawing/2014/main" id="{DE920B8F-055C-D447-FF53-BA7FBCBCF7D9}"/>
              </a:ext>
            </a:extLst>
          </p:cNvPr>
          <p:cNvSpPr>
            <a:spLocks noChangeAspect="1"/>
          </p:cNvSpPr>
          <p:nvPr/>
        </p:nvSpPr>
        <p:spPr bwMode="gray">
          <a:xfrm>
            <a:off x="3353242" y="3325080"/>
            <a:ext cx="548640" cy="548640"/>
          </a:xfrm>
          <a:prstGeom prst="ellipse">
            <a:avLst/>
          </a:prstGeom>
          <a:solidFill>
            <a:schemeClr val="bg2"/>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3675"/>
            <a:r>
              <a:rPr lang="en-US" sz="1750" b="1" dirty="0">
                <a:solidFill>
                  <a:schemeClr val="accent6"/>
                </a:solidFill>
              </a:rPr>
              <a:t>3</a:t>
            </a:r>
          </a:p>
        </p:txBody>
      </p:sp>
      <p:sp>
        <p:nvSpPr>
          <p:cNvPr id="7" name="Oval 6">
            <a:extLst>
              <a:ext uri="{FF2B5EF4-FFF2-40B4-BE49-F238E27FC236}">
                <a16:creationId xmlns:a16="http://schemas.microsoft.com/office/drawing/2014/main" id="{F589A2B8-180C-6C79-6293-643C8EBF813F}"/>
              </a:ext>
            </a:extLst>
          </p:cNvPr>
          <p:cNvSpPr>
            <a:spLocks noChangeAspect="1"/>
          </p:cNvSpPr>
          <p:nvPr/>
        </p:nvSpPr>
        <p:spPr bwMode="gray">
          <a:xfrm>
            <a:off x="3353242" y="4090650"/>
            <a:ext cx="548640" cy="548640"/>
          </a:xfrm>
          <a:prstGeom prst="ellipse">
            <a:avLst/>
          </a:prstGeom>
          <a:solidFill>
            <a:schemeClr val="bg2"/>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3675"/>
            <a:r>
              <a:rPr lang="en-US" sz="1750" b="1" dirty="0">
                <a:solidFill>
                  <a:schemeClr val="accent6"/>
                </a:solidFill>
              </a:rPr>
              <a:t>4</a:t>
            </a:r>
          </a:p>
        </p:txBody>
      </p:sp>
      <p:sp>
        <p:nvSpPr>
          <p:cNvPr id="8" name="Oval 7">
            <a:extLst>
              <a:ext uri="{FF2B5EF4-FFF2-40B4-BE49-F238E27FC236}">
                <a16:creationId xmlns:a16="http://schemas.microsoft.com/office/drawing/2014/main" id="{21F0B926-63E5-0044-19F7-F854355EAB8C}"/>
              </a:ext>
            </a:extLst>
          </p:cNvPr>
          <p:cNvSpPr>
            <a:spLocks noChangeAspect="1"/>
          </p:cNvSpPr>
          <p:nvPr/>
        </p:nvSpPr>
        <p:spPr bwMode="gray">
          <a:xfrm>
            <a:off x="3378812" y="4923253"/>
            <a:ext cx="548640" cy="548640"/>
          </a:xfrm>
          <a:prstGeom prst="ellipse">
            <a:avLst/>
          </a:prstGeom>
          <a:solidFill>
            <a:schemeClr val="bg2"/>
          </a:solidFill>
          <a:ln w="9525" cap="flat" cmpd="sng" algn="ctr">
            <a:no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1463675"/>
            <a:r>
              <a:rPr lang="en-US" sz="1750" b="1" dirty="0">
                <a:solidFill>
                  <a:schemeClr val="accent6"/>
                </a:solidFill>
              </a:rPr>
              <a:t>5</a:t>
            </a:r>
          </a:p>
        </p:txBody>
      </p:sp>
    </p:spTree>
    <p:extLst>
      <p:ext uri="{BB962C8B-B14F-4D97-AF65-F5344CB8AC3E}">
        <p14:creationId xmlns:p14="http://schemas.microsoft.com/office/powerpoint/2010/main" val="1632511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2B0CC-9FDF-C716-B9A5-90939967EFBC}"/>
              </a:ext>
            </a:extLst>
          </p:cNvPr>
          <p:cNvSpPr>
            <a:spLocks noGrp="1"/>
          </p:cNvSpPr>
          <p:nvPr>
            <p:ph type="title"/>
          </p:nvPr>
        </p:nvSpPr>
        <p:spPr>
          <a:xfrm>
            <a:off x="428400" y="266400"/>
            <a:ext cx="9601200" cy="304699"/>
          </a:xfrm>
        </p:spPr>
        <p:txBody>
          <a:bodyPr/>
          <a:lstStyle/>
          <a:p>
            <a:r>
              <a:rPr lang="en-US" dirty="0"/>
              <a:t>Introduction to Linux</a:t>
            </a:r>
          </a:p>
        </p:txBody>
      </p:sp>
      <p:sp>
        <p:nvSpPr>
          <p:cNvPr id="4" name="TextBox 3">
            <a:extLst>
              <a:ext uri="{FF2B5EF4-FFF2-40B4-BE49-F238E27FC236}">
                <a16:creationId xmlns:a16="http://schemas.microsoft.com/office/drawing/2014/main" id="{FB9B865E-6C73-60A9-3B34-E5480A156C65}"/>
              </a:ext>
            </a:extLst>
          </p:cNvPr>
          <p:cNvSpPr txBox="1"/>
          <p:nvPr/>
        </p:nvSpPr>
        <p:spPr bwMode="gray">
          <a:xfrm>
            <a:off x="352426" y="746486"/>
            <a:ext cx="11251970" cy="2154436"/>
          </a:xfrm>
          <a:prstGeom prst="rect">
            <a:avLst/>
          </a:prstGeom>
          <a:noFill/>
        </p:spPr>
        <p:txBody>
          <a:bodyPr wrap="square">
            <a:spAutoFit/>
          </a:bodyPr>
          <a:lstStyle/>
          <a:p>
            <a:pPr marL="285750" indent="-285750">
              <a:buFont typeface="Arial" panose="020B0604020202020204" pitchFamily="34" charset="0"/>
              <a:buChar char="•"/>
            </a:pPr>
            <a:r>
              <a:rPr lang="en-US" sz="1400" dirty="0"/>
              <a:t>Linux is a powerful and popular operating system that is based on the Unix operating system. It is known for its stability, security, and flexibility. Linux is open-source, meaning that its source code is freely available and can be modified and distributed by anyone</a:t>
            </a:r>
          </a:p>
          <a:p>
            <a:pPr marL="285750" indent="-285750">
              <a:buFont typeface="Arial" panose="020B0604020202020204" pitchFamily="34" charset="0"/>
              <a:buChar char="•"/>
            </a:pPr>
            <a:endParaRPr lang="en-US" sz="1400" dirty="0"/>
          </a:p>
          <a:p>
            <a:endParaRPr lang="en-US" sz="1400" dirty="0"/>
          </a:p>
          <a:p>
            <a:pPr marL="285750" indent="-285750">
              <a:buFont typeface="Arial" panose="020B0604020202020204" pitchFamily="34" charset="0"/>
              <a:buChar char="•"/>
            </a:pPr>
            <a:r>
              <a:rPr lang="en-US" sz="1400" dirty="0"/>
              <a:t>Linux is widely used in various domains, including servers, embedded systems, and personal computers. It has a vast software ecosystem, with thousands of free and open-source applications available for installation. Linux also offers strong security features, with regular updates and a robust permission system</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endParaRPr lang="en-US" dirty="0">
              <a:latin typeface="+mj-lt"/>
            </a:endParaRPr>
          </a:p>
        </p:txBody>
      </p:sp>
      <p:pic>
        <p:nvPicPr>
          <p:cNvPr id="1026" name="Picture 2" descr="Linux Architecture - AdminCool">
            <a:extLst>
              <a:ext uri="{FF2B5EF4-FFF2-40B4-BE49-F238E27FC236}">
                <a16:creationId xmlns:a16="http://schemas.microsoft.com/office/drawing/2014/main" id="{4B78D360-CE36-C93C-FD45-E44ED68E76A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8575" y="2418810"/>
            <a:ext cx="4514850" cy="38195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170612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2E315-CD5D-AAF9-5D11-DF8E25C42C91}"/>
              </a:ext>
            </a:extLst>
          </p:cNvPr>
          <p:cNvSpPr>
            <a:spLocks noGrp="1"/>
          </p:cNvSpPr>
          <p:nvPr>
            <p:ph type="title"/>
          </p:nvPr>
        </p:nvSpPr>
        <p:spPr>
          <a:xfrm>
            <a:off x="428400" y="266400"/>
            <a:ext cx="9601200" cy="304699"/>
          </a:xfrm>
        </p:spPr>
        <p:txBody>
          <a:bodyPr/>
          <a:lstStyle/>
          <a:p>
            <a:r>
              <a:rPr lang="en-US" dirty="0"/>
              <a:t>Advantages of Linux OS</a:t>
            </a:r>
          </a:p>
        </p:txBody>
      </p:sp>
      <p:sp>
        <p:nvSpPr>
          <p:cNvPr id="4" name="TextBox 3">
            <a:extLst>
              <a:ext uri="{FF2B5EF4-FFF2-40B4-BE49-F238E27FC236}">
                <a16:creationId xmlns:a16="http://schemas.microsoft.com/office/drawing/2014/main" id="{0954E4B0-5D97-D982-0B5E-1A36DEC6E7C9}"/>
              </a:ext>
            </a:extLst>
          </p:cNvPr>
          <p:cNvSpPr txBox="1"/>
          <p:nvPr/>
        </p:nvSpPr>
        <p:spPr bwMode="gray">
          <a:xfrm>
            <a:off x="322573" y="689237"/>
            <a:ext cx="11498639" cy="5109091"/>
          </a:xfrm>
          <a:prstGeom prst="rect">
            <a:avLst/>
          </a:prstGeom>
          <a:noFill/>
        </p:spPr>
        <p:txBody>
          <a:bodyPr wrap="square">
            <a:spAutoFit/>
          </a:bodyPr>
          <a:lstStyle/>
          <a:p>
            <a:pPr marL="285750" indent="-285750">
              <a:buFont typeface="Arial" panose="020B0604020202020204" pitchFamily="34" charset="0"/>
              <a:buChar char="•"/>
            </a:pPr>
            <a:r>
              <a:rPr lang="en-US" sz="1500" b="1" dirty="0">
                <a:solidFill>
                  <a:schemeClr val="accent6"/>
                </a:solidFill>
              </a:rPr>
              <a:t>Open-source</a:t>
            </a:r>
            <a:r>
              <a:rPr lang="en-US" dirty="0">
                <a:latin typeface="+mj-lt"/>
              </a:rPr>
              <a:t>: </a:t>
            </a:r>
            <a:r>
              <a:rPr lang="en-US" sz="1400" dirty="0"/>
              <a:t>Linux is an open-source operating system, which means its source code is freely available for anyone to use, modify, and distribute</a:t>
            </a:r>
            <a:endParaRPr lang="en-US" dirty="0">
              <a:latin typeface="+mj-lt"/>
            </a:endParaRPr>
          </a:p>
          <a:p>
            <a:pPr marL="285750" indent="-285750">
              <a:buFont typeface="Arial" panose="020B0604020202020204" pitchFamily="34" charset="0"/>
              <a:buChar char="•"/>
            </a:pPr>
            <a:endParaRPr lang="en-US" sz="1500" b="1" dirty="0">
              <a:solidFill>
                <a:schemeClr val="accent6"/>
              </a:solidFill>
              <a:latin typeface="+mj-lt"/>
            </a:endParaRPr>
          </a:p>
          <a:p>
            <a:pPr marL="285750" indent="-285750">
              <a:buFont typeface="Arial" panose="020B0604020202020204" pitchFamily="34" charset="0"/>
              <a:buChar char="•"/>
            </a:pPr>
            <a:r>
              <a:rPr lang="en-US" sz="1500" b="1" dirty="0">
                <a:solidFill>
                  <a:schemeClr val="accent6"/>
                </a:solidFill>
              </a:rPr>
              <a:t>Stability and reliability</a:t>
            </a:r>
            <a:r>
              <a:rPr lang="en-US" dirty="0">
                <a:latin typeface="+mj-lt"/>
              </a:rPr>
              <a:t>: </a:t>
            </a:r>
            <a:r>
              <a:rPr lang="en-US" sz="1400" dirty="0"/>
              <a:t>Linux is known for its stability and reliability</a:t>
            </a:r>
          </a:p>
          <a:p>
            <a:pPr marL="285750" indent="-285750">
              <a:buFont typeface="Arial" panose="020B0604020202020204" pitchFamily="34" charset="0"/>
              <a:buChar char="•"/>
            </a:pPr>
            <a:endParaRPr lang="en-US" sz="1500" b="1" dirty="0">
              <a:solidFill>
                <a:schemeClr val="accent6"/>
              </a:solidFill>
              <a:latin typeface="+mj-lt"/>
            </a:endParaRPr>
          </a:p>
          <a:p>
            <a:pPr marL="285750" indent="-285750">
              <a:buFont typeface="Arial" panose="020B0604020202020204" pitchFamily="34" charset="0"/>
              <a:buChar char="•"/>
            </a:pPr>
            <a:r>
              <a:rPr lang="en-US" sz="1500" b="1" dirty="0">
                <a:solidFill>
                  <a:schemeClr val="accent6"/>
                </a:solidFill>
              </a:rPr>
              <a:t>Security</a:t>
            </a:r>
            <a:r>
              <a:rPr lang="en-US" dirty="0">
                <a:latin typeface="+mj-lt"/>
              </a:rPr>
              <a:t>: </a:t>
            </a:r>
            <a:r>
              <a:rPr lang="en-US" sz="1400" dirty="0"/>
              <a:t>Linux is inherently more secure than many other operating systems</a:t>
            </a:r>
          </a:p>
          <a:p>
            <a:pPr marL="285750" indent="-285750">
              <a:buFont typeface="Arial" panose="020B0604020202020204" pitchFamily="34" charset="0"/>
              <a:buChar char="•"/>
            </a:pPr>
            <a:endParaRPr lang="en-US" sz="1500" b="1" dirty="0">
              <a:solidFill>
                <a:schemeClr val="accent6"/>
              </a:solidFill>
              <a:latin typeface="+mj-lt"/>
            </a:endParaRPr>
          </a:p>
          <a:p>
            <a:pPr marL="285750" indent="-285750">
              <a:buFont typeface="Arial" panose="020B0604020202020204" pitchFamily="34" charset="0"/>
              <a:buChar char="•"/>
            </a:pPr>
            <a:r>
              <a:rPr lang="en-US" sz="1500" b="1" dirty="0">
                <a:solidFill>
                  <a:schemeClr val="accent6"/>
                </a:solidFill>
              </a:rPr>
              <a:t>Customization and flexibility</a:t>
            </a:r>
            <a:r>
              <a:rPr lang="en-US" dirty="0">
                <a:latin typeface="+mj-lt"/>
              </a:rPr>
              <a:t>: </a:t>
            </a:r>
            <a:r>
              <a:rPr lang="en-US" sz="1400" dirty="0"/>
              <a:t>Linux offers a high degree of customization and flexibility</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500" b="1" dirty="0">
                <a:solidFill>
                  <a:schemeClr val="accent6"/>
                </a:solidFill>
              </a:rPr>
              <a:t>Wide software compatibility</a:t>
            </a:r>
            <a:r>
              <a:rPr lang="en-US" dirty="0">
                <a:latin typeface="+mj-lt"/>
              </a:rPr>
              <a:t>: </a:t>
            </a:r>
            <a:r>
              <a:rPr lang="en-US" sz="1400" dirty="0"/>
              <a:t>Linux supports a vast array of software applications and development tools</a:t>
            </a:r>
          </a:p>
          <a:p>
            <a:pPr marL="285750" indent="-285750">
              <a:buFont typeface="Arial" panose="020B0604020202020204" pitchFamily="34" charset="0"/>
              <a:buChar char="•"/>
            </a:pPr>
            <a:endParaRPr lang="en-US" sz="1500" b="1" dirty="0">
              <a:solidFill>
                <a:schemeClr val="accent6"/>
              </a:solidFill>
              <a:latin typeface="+mj-lt"/>
            </a:endParaRPr>
          </a:p>
          <a:p>
            <a:pPr marL="285750" indent="-285750">
              <a:buFont typeface="Arial" panose="020B0604020202020204" pitchFamily="34" charset="0"/>
              <a:buChar char="•"/>
            </a:pPr>
            <a:r>
              <a:rPr lang="en-US" sz="1500" b="1" dirty="0">
                <a:solidFill>
                  <a:schemeClr val="accent6"/>
                </a:solidFill>
              </a:rPr>
              <a:t>Cost-effective</a:t>
            </a:r>
            <a:r>
              <a:rPr lang="en-US" dirty="0">
                <a:latin typeface="+mj-lt"/>
              </a:rPr>
              <a:t>: </a:t>
            </a:r>
            <a:r>
              <a:rPr lang="en-US" sz="1400" dirty="0"/>
              <a:t>Linux is typically available for free, which significantly reduces operating system costs, especially for organizations that require multiple installations</a:t>
            </a:r>
          </a:p>
          <a:p>
            <a:pPr marL="285750" indent="-285750">
              <a:buFont typeface="Arial" panose="020B0604020202020204" pitchFamily="34" charset="0"/>
              <a:buChar char="•"/>
            </a:pPr>
            <a:endParaRPr lang="en-US" sz="1500" b="1" dirty="0">
              <a:solidFill>
                <a:schemeClr val="accent6"/>
              </a:solidFill>
              <a:latin typeface="+mj-lt"/>
            </a:endParaRPr>
          </a:p>
          <a:p>
            <a:pPr marL="285750" indent="-285750">
              <a:buFont typeface="Arial" panose="020B0604020202020204" pitchFamily="34" charset="0"/>
              <a:buChar char="•"/>
            </a:pPr>
            <a:r>
              <a:rPr lang="en-US" sz="1500" b="1" dirty="0">
                <a:solidFill>
                  <a:schemeClr val="accent6"/>
                </a:solidFill>
              </a:rPr>
              <a:t>Community support</a:t>
            </a:r>
            <a:r>
              <a:rPr lang="en-US" dirty="0">
                <a:latin typeface="+mj-lt"/>
              </a:rPr>
              <a:t>: </a:t>
            </a:r>
            <a:r>
              <a:rPr lang="en-US" sz="1400" dirty="0"/>
              <a:t>The Linux community is vibrant and supportive</a:t>
            </a:r>
          </a:p>
          <a:p>
            <a:pPr marL="285750" indent="-285750">
              <a:buFont typeface="Arial" panose="020B0604020202020204" pitchFamily="34" charset="0"/>
              <a:buChar char="•"/>
            </a:pPr>
            <a:endParaRPr lang="en-US" sz="1500" b="1" dirty="0">
              <a:solidFill>
                <a:schemeClr val="accent6"/>
              </a:solidFill>
              <a:latin typeface="+mj-lt"/>
            </a:endParaRPr>
          </a:p>
          <a:p>
            <a:pPr marL="285750" indent="-285750">
              <a:buFont typeface="Arial" panose="020B0604020202020204" pitchFamily="34" charset="0"/>
              <a:buChar char="•"/>
            </a:pPr>
            <a:r>
              <a:rPr lang="en-US" sz="1500" b="1" dirty="0">
                <a:solidFill>
                  <a:schemeClr val="accent6"/>
                </a:solidFill>
              </a:rPr>
              <a:t>Scalability</a:t>
            </a:r>
            <a:r>
              <a:rPr lang="en-US" dirty="0">
                <a:latin typeface="+mj-lt"/>
              </a:rPr>
              <a:t>: </a:t>
            </a:r>
            <a:r>
              <a:rPr lang="en-US" sz="1400" dirty="0"/>
              <a:t>Linux scales well from small devices to large-scale enterprise systems</a:t>
            </a:r>
          </a:p>
          <a:p>
            <a:endParaRPr lang="en-US" sz="1400" dirty="0"/>
          </a:p>
          <a:p>
            <a:pPr marL="276225"/>
            <a:r>
              <a:rPr lang="en-US" sz="1400" dirty="0"/>
              <a:t>These advantages have contributed to the widespread use of Linux in various domains, including web servers, supercomputers, embedded systems, mobile devices, and desktop computers</a:t>
            </a:r>
            <a:endParaRPr lang="en-US" dirty="0">
              <a:latin typeface="+mj-lt"/>
            </a:endParaRPr>
          </a:p>
        </p:txBody>
      </p:sp>
    </p:spTree>
    <p:extLst>
      <p:ext uri="{BB962C8B-B14F-4D97-AF65-F5344CB8AC3E}">
        <p14:creationId xmlns:p14="http://schemas.microsoft.com/office/powerpoint/2010/main" val="1361435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2B0CC-9FDF-C716-B9A5-90939967EFBC}"/>
              </a:ext>
            </a:extLst>
          </p:cNvPr>
          <p:cNvSpPr>
            <a:spLocks noGrp="1"/>
          </p:cNvSpPr>
          <p:nvPr>
            <p:ph type="title"/>
          </p:nvPr>
        </p:nvSpPr>
        <p:spPr>
          <a:xfrm>
            <a:off x="428400" y="266400"/>
            <a:ext cx="9601200" cy="304699"/>
          </a:xfrm>
        </p:spPr>
        <p:txBody>
          <a:bodyPr/>
          <a:lstStyle/>
          <a:p>
            <a:r>
              <a:rPr lang="en-US" dirty="0"/>
              <a:t>Linux OS Various Flavors</a:t>
            </a:r>
          </a:p>
        </p:txBody>
      </p:sp>
      <p:pic>
        <p:nvPicPr>
          <p:cNvPr id="1026" name="Picture 2" descr="Top 12 Linux Distros And Their Usage - TechBooky">
            <a:extLst>
              <a:ext uri="{FF2B5EF4-FFF2-40B4-BE49-F238E27FC236}">
                <a16:creationId xmlns:a16="http://schemas.microsoft.com/office/drawing/2014/main" id="{D77FC992-3959-4959-803F-D7847EBAE1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8367" y="4494327"/>
            <a:ext cx="4383441" cy="178392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FB9B865E-6C73-60A9-3B34-E5480A156C65}"/>
              </a:ext>
            </a:extLst>
          </p:cNvPr>
          <p:cNvSpPr txBox="1"/>
          <p:nvPr/>
        </p:nvSpPr>
        <p:spPr bwMode="gray">
          <a:xfrm>
            <a:off x="348053" y="706554"/>
            <a:ext cx="11639551" cy="3862596"/>
          </a:xfrm>
          <a:prstGeom prst="rect">
            <a:avLst/>
          </a:prstGeom>
          <a:noFill/>
        </p:spPr>
        <p:txBody>
          <a:bodyPr wrap="square">
            <a:spAutoFit/>
          </a:bodyPr>
          <a:lstStyle/>
          <a:p>
            <a:r>
              <a:rPr lang="en-US" sz="1400" dirty="0"/>
              <a:t>Below are most used flavors of Linux :</a:t>
            </a:r>
          </a:p>
          <a:p>
            <a:endParaRPr lang="en-US" b="1" dirty="0">
              <a:latin typeface="+mj-lt"/>
            </a:endParaRPr>
          </a:p>
          <a:p>
            <a:pPr marL="285750" indent="-285750">
              <a:buFont typeface="Wingdings" panose="05000000000000000000" pitchFamily="2" charset="2"/>
              <a:buChar char="§"/>
            </a:pPr>
            <a:r>
              <a:rPr lang="en-US" sz="1500" b="1" dirty="0">
                <a:solidFill>
                  <a:schemeClr val="accent6"/>
                </a:solidFill>
              </a:rPr>
              <a:t>Ubuntu</a:t>
            </a:r>
            <a:r>
              <a:rPr lang="en-US" b="0" i="0" dirty="0">
                <a:effectLst/>
                <a:latin typeface="+mj-lt"/>
              </a:rPr>
              <a:t> </a:t>
            </a:r>
            <a:r>
              <a:rPr lang="en-US" sz="1400" dirty="0"/>
              <a:t>is a popular Linux distribution that is designed to be easy to use. It is based on Debian and is one of the most widely used Linux distributions for desktop and laptop computers</a:t>
            </a:r>
          </a:p>
          <a:p>
            <a:endParaRPr lang="en-US" sz="1400" dirty="0"/>
          </a:p>
          <a:p>
            <a:pPr marL="285750" indent="-285750">
              <a:buFont typeface="Wingdings" panose="05000000000000000000" pitchFamily="2" charset="2"/>
              <a:buChar char="§"/>
            </a:pPr>
            <a:r>
              <a:rPr lang="en-US" sz="1500" b="1" dirty="0">
                <a:solidFill>
                  <a:schemeClr val="accent6"/>
                </a:solidFill>
              </a:rPr>
              <a:t>Fedora</a:t>
            </a:r>
            <a:r>
              <a:rPr lang="en-US" dirty="0">
                <a:latin typeface="+mj-lt"/>
              </a:rPr>
              <a:t> </a:t>
            </a:r>
            <a:r>
              <a:rPr lang="en-US" sz="1400" dirty="0"/>
              <a:t>is a community-driven Linux distribution that is sponsored by Red Hat. It is known for its cutting-edge technology and its focus on free and open-source software</a:t>
            </a:r>
          </a:p>
          <a:p>
            <a:endParaRPr lang="en-US" sz="1400" dirty="0"/>
          </a:p>
          <a:p>
            <a:pPr marL="285750" indent="-285750">
              <a:buFont typeface="Wingdings" panose="05000000000000000000" pitchFamily="2" charset="2"/>
              <a:buChar char="§"/>
            </a:pPr>
            <a:r>
              <a:rPr lang="en-US" sz="1500" b="1" dirty="0">
                <a:solidFill>
                  <a:schemeClr val="accent6"/>
                </a:solidFill>
              </a:rPr>
              <a:t>Debian</a:t>
            </a:r>
            <a:r>
              <a:rPr lang="en-US" dirty="0">
                <a:latin typeface="+mj-lt"/>
              </a:rPr>
              <a:t> </a:t>
            </a:r>
            <a:r>
              <a:rPr lang="en-US" sz="1400" dirty="0"/>
              <a:t>is a stable and reliable Linux distribution that is used by many people as a server operating system. Debian is also a popular choice for desktop computers and laptops, especially for those who value stability over cutting-edge technology</a:t>
            </a:r>
          </a:p>
          <a:p>
            <a:endParaRPr lang="en-US" sz="1400" dirty="0"/>
          </a:p>
          <a:p>
            <a:pPr marL="285750" indent="-285750">
              <a:buFont typeface="Wingdings" panose="05000000000000000000" pitchFamily="2" charset="2"/>
              <a:buChar char="§"/>
            </a:pPr>
            <a:r>
              <a:rPr lang="en-US" sz="1500" b="1" dirty="0">
                <a:solidFill>
                  <a:schemeClr val="accent6"/>
                </a:solidFill>
              </a:rPr>
              <a:t>CentOS</a:t>
            </a:r>
            <a:r>
              <a:rPr lang="en-US" dirty="0">
                <a:latin typeface="+mj-lt"/>
              </a:rPr>
              <a:t> </a:t>
            </a:r>
            <a:r>
              <a:rPr lang="en-US" sz="1400" dirty="0"/>
              <a:t>is a community-driven Linux distribution that is based on Red Hat Enterprise Linux. It is known for its stability and security and is widely used as a server operating system</a:t>
            </a:r>
          </a:p>
          <a:p>
            <a:endParaRPr lang="en-US" sz="1400" dirty="0"/>
          </a:p>
          <a:p>
            <a:pPr marL="285750" indent="-285750">
              <a:buFont typeface="Wingdings" panose="05000000000000000000" pitchFamily="2" charset="2"/>
              <a:buChar char="§"/>
            </a:pPr>
            <a:r>
              <a:rPr lang="en-US" sz="1500" b="1" dirty="0">
                <a:solidFill>
                  <a:schemeClr val="accent6"/>
                </a:solidFill>
              </a:rPr>
              <a:t>Redhat Enterprise Linux </a:t>
            </a:r>
            <a:r>
              <a:rPr lang="en-US" sz="1400" dirty="0"/>
              <a:t>is one of the relatively old Linux, offering convenience, a fully graphical display mode starting at installation, and friendly usage</a:t>
            </a:r>
          </a:p>
        </p:txBody>
      </p:sp>
    </p:spTree>
    <p:extLst>
      <p:ext uri="{BB962C8B-B14F-4D97-AF65-F5344CB8AC3E}">
        <p14:creationId xmlns:p14="http://schemas.microsoft.com/office/powerpoint/2010/main" val="36070565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2889A9-0E51-FF3F-229D-83A79788C1B3}"/>
              </a:ext>
            </a:extLst>
          </p:cNvPr>
          <p:cNvSpPr>
            <a:spLocks noGrp="1"/>
          </p:cNvSpPr>
          <p:nvPr>
            <p:ph sz="quarter" idx="10"/>
          </p:nvPr>
        </p:nvSpPr>
        <p:spPr>
          <a:xfrm>
            <a:off x="486000" y="827075"/>
            <a:ext cx="11277600" cy="5045039"/>
          </a:xfrm>
        </p:spPr>
        <p:txBody>
          <a:bodyPr/>
          <a:lstStyle/>
          <a:p>
            <a:pPr marL="285750" indent="-285750">
              <a:buFont typeface="Arial" panose="020B0604020202020204" pitchFamily="34" charset="0"/>
              <a:buChar char="•"/>
            </a:pPr>
            <a:r>
              <a:rPr lang="en-US" sz="1400" dirty="0"/>
              <a:t>The Linux Command-Line Interface (CLI) is a way to interact with the Linux operating system using text commands typed into a special window called a terminal</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Allows users to execute commands by manually typing at the terminal or can automatically execute commands which were programmed in “Shell Scripts”</a:t>
            </a:r>
          </a:p>
          <a:p>
            <a:pPr marL="285750" indent="-285750">
              <a:buFont typeface="Arial" panose="020B0604020202020204" pitchFamily="34" charset="0"/>
              <a:buChar char="•"/>
            </a:pPr>
            <a:endParaRPr lang="en-US" dirty="0"/>
          </a:p>
          <a:p>
            <a:endParaRPr lang="en-US" dirty="0"/>
          </a:p>
        </p:txBody>
      </p:sp>
      <p:sp>
        <p:nvSpPr>
          <p:cNvPr id="3" name="Title 2">
            <a:extLst>
              <a:ext uri="{FF2B5EF4-FFF2-40B4-BE49-F238E27FC236}">
                <a16:creationId xmlns:a16="http://schemas.microsoft.com/office/drawing/2014/main" id="{875DB131-EC3C-BCA9-D81D-C0F7B86F4414}"/>
              </a:ext>
            </a:extLst>
          </p:cNvPr>
          <p:cNvSpPr>
            <a:spLocks noGrp="1"/>
          </p:cNvSpPr>
          <p:nvPr>
            <p:ph type="title"/>
          </p:nvPr>
        </p:nvSpPr>
        <p:spPr>
          <a:xfrm>
            <a:off x="428400" y="266400"/>
            <a:ext cx="11277600" cy="450037"/>
          </a:xfrm>
        </p:spPr>
        <p:txBody>
          <a:bodyPr/>
          <a:lstStyle/>
          <a:p>
            <a:r>
              <a:rPr lang="en-US" dirty="0"/>
              <a:t>Introduction to Linux CLI</a:t>
            </a:r>
          </a:p>
        </p:txBody>
      </p:sp>
      <p:pic>
        <p:nvPicPr>
          <p:cNvPr id="4" name="Picture 3">
            <a:extLst>
              <a:ext uri="{FF2B5EF4-FFF2-40B4-BE49-F238E27FC236}">
                <a16:creationId xmlns:a16="http://schemas.microsoft.com/office/drawing/2014/main" id="{8FC00CF0-397D-F75F-84B7-3DBC93228630}"/>
              </a:ext>
            </a:extLst>
          </p:cNvPr>
          <p:cNvPicPr>
            <a:picLocks noChangeAspect="1"/>
          </p:cNvPicPr>
          <p:nvPr/>
        </p:nvPicPr>
        <p:blipFill>
          <a:blip r:embed="rId2"/>
          <a:stretch>
            <a:fillRect/>
          </a:stretch>
        </p:blipFill>
        <p:spPr>
          <a:xfrm>
            <a:off x="2598559" y="1461698"/>
            <a:ext cx="6705600" cy="2495203"/>
          </a:xfrm>
          <a:prstGeom prst="rect">
            <a:avLst/>
          </a:prstGeom>
        </p:spPr>
      </p:pic>
    </p:spTree>
    <p:extLst>
      <p:ext uri="{BB962C8B-B14F-4D97-AF65-F5344CB8AC3E}">
        <p14:creationId xmlns:p14="http://schemas.microsoft.com/office/powerpoint/2010/main" val="32193926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5E90195-ABB1-EE20-1FB2-76AAB6888623}"/>
              </a:ext>
            </a:extLst>
          </p:cNvPr>
          <p:cNvSpPr>
            <a:spLocks noGrp="1"/>
          </p:cNvSpPr>
          <p:nvPr>
            <p:ph type="title"/>
          </p:nvPr>
        </p:nvSpPr>
        <p:spPr>
          <a:xfrm>
            <a:off x="428625" y="267690"/>
            <a:ext cx="9715500" cy="457199"/>
          </a:xfrm>
        </p:spPr>
        <p:txBody>
          <a:bodyPr/>
          <a:lstStyle/>
          <a:p>
            <a:r>
              <a:rPr lang="en-US" dirty="0"/>
              <a:t>File System Management Commands</a:t>
            </a:r>
          </a:p>
        </p:txBody>
      </p:sp>
      <p:sp>
        <p:nvSpPr>
          <p:cNvPr id="9" name="TextBox 8">
            <a:extLst>
              <a:ext uri="{FF2B5EF4-FFF2-40B4-BE49-F238E27FC236}">
                <a16:creationId xmlns:a16="http://schemas.microsoft.com/office/drawing/2014/main" id="{81241600-9EF4-073B-5C7C-AB716AF461B8}"/>
              </a:ext>
            </a:extLst>
          </p:cNvPr>
          <p:cNvSpPr txBox="1"/>
          <p:nvPr/>
        </p:nvSpPr>
        <p:spPr bwMode="gray">
          <a:xfrm>
            <a:off x="209550" y="762000"/>
            <a:ext cx="10896600" cy="2031325"/>
          </a:xfrm>
          <a:prstGeom prst="rect">
            <a:avLst/>
          </a:prstGeom>
          <a:noFill/>
        </p:spPr>
        <p:txBody>
          <a:bodyPr wrap="square">
            <a:spAutoFit/>
          </a:bodyPr>
          <a:lstStyle/>
          <a:p>
            <a:endParaRPr lang="en-US" dirty="0"/>
          </a:p>
          <a:p>
            <a:endParaRPr lang="en-US" dirty="0"/>
          </a:p>
          <a:p>
            <a:endParaRPr lang="en-US" dirty="0"/>
          </a:p>
          <a:p>
            <a:endParaRPr lang="en-US" dirty="0"/>
          </a:p>
          <a:p>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Ø"/>
            </a:pPr>
            <a:endParaRPr lang="en-US" b="1" u="sng" dirty="0"/>
          </a:p>
        </p:txBody>
      </p:sp>
      <p:graphicFrame>
        <p:nvGraphicFramePr>
          <p:cNvPr id="8" name="Table 7">
            <a:extLst>
              <a:ext uri="{FF2B5EF4-FFF2-40B4-BE49-F238E27FC236}">
                <a16:creationId xmlns:a16="http://schemas.microsoft.com/office/drawing/2014/main" id="{00D111C8-F93E-7682-C215-FBBE993DE455}"/>
              </a:ext>
            </a:extLst>
          </p:cNvPr>
          <p:cNvGraphicFramePr>
            <a:graphicFrameLocks noGrp="1"/>
          </p:cNvGraphicFramePr>
          <p:nvPr>
            <p:extLst>
              <p:ext uri="{D42A27DB-BD31-4B8C-83A1-F6EECF244321}">
                <p14:modId xmlns:p14="http://schemas.microsoft.com/office/powerpoint/2010/main" val="1113149274"/>
              </p:ext>
            </p:extLst>
          </p:nvPr>
        </p:nvGraphicFramePr>
        <p:xfrm>
          <a:off x="295276" y="762000"/>
          <a:ext cx="11382374" cy="4896841"/>
        </p:xfrm>
        <a:graphic>
          <a:graphicData uri="http://schemas.openxmlformats.org/drawingml/2006/table">
            <a:tbl>
              <a:tblPr/>
              <a:tblGrid>
                <a:gridCol w="1800224">
                  <a:extLst>
                    <a:ext uri="{9D8B030D-6E8A-4147-A177-3AD203B41FA5}">
                      <a16:colId xmlns:a16="http://schemas.microsoft.com/office/drawing/2014/main" val="3820593709"/>
                    </a:ext>
                  </a:extLst>
                </a:gridCol>
                <a:gridCol w="6477000">
                  <a:extLst>
                    <a:ext uri="{9D8B030D-6E8A-4147-A177-3AD203B41FA5}">
                      <a16:colId xmlns:a16="http://schemas.microsoft.com/office/drawing/2014/main" val="1628390557"/>
                    </a:ext>
                  </a:extLst>
                </a:gridCol>
                <a:gridCol w="3105150">
                  <a:extLst>
                    <a:ext uri="{9D8B030D-6E8A-4147-A177-3AD203B41FA5}">
                      <a16:colId xmlns:a16="http://schemas.microsoft.com/office/drawing/2014/main" val="3685504868"/>
                    </a:ext>
                  </a:extLst>
                </a:gridCol>
              </a:tblGrid>
              <a:tr h="293795">
                <a:tc>
                  <a:txBody>
                    <a:bodyPr/>
                    <a:lstStyle/>
                    <a:p>
                      <a:pPr algn="l" fontAlgn="ctr"/>
                      <a:r>
                        <a:rPr lang="en-US" sz="1500" b="1" kern="1200" dirty="0">
                          <a:solidFill>
                            <a:schemeClr val="accent6"/>
                          </a:solidFill>
                          <a:latin typeface="+mn-lt"/>
                          <a:ea typeface="+mn-ea"/>
                          <a:cs typeface="+mn-cs"/>
                        </a:rPr>
                        <a:t>Command</a:t>
                      </a:r>
                    </a:p>
                  </a:txBody>
                  <a:tcPr marL="5522" marR="5522" marT="5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l" fontAlgn="ctr"/>
                      <a:r>
                        <a:rPr lang="en-US" sz="1500" b="1" kern="1200" dirty="0">
                          <a:solidFill>
                            <a:schemeClr val="accent6"/>
                          </a:solidFill>
                          <a:latin typeface="+mn-lt"/>
                          <a:ea typeface="+mn-ea"/>
                          <a:cs typeface="+mn-cs"/>
                        </a:rPr>
                        <a:t>Description</a:t>
                      </a:r>
                    </a:p>
                  </a:txBody>
                  <a:tcPr marL="5522" marR="5522" marT="5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l" fontAlgn="ctr"/>
                      <a:r>
                        <a:rPr lang="en-US" sz="1500" b="1" kern="1200" dirty="0">
                          <a:solidFill>
                            <a:schemeClr val="accent6"/>
                          </a:solidFill>
                          <a:latin typeface="+mn-lt"/>
                          <a:ea typeface="+mn-ea"/>
                          <a:cs typeface="+mn-cs"/>
                        </a:rPr>
                        <a:t>Syntax</a:t>
                      </a:r>
                    </a:p>
                  </a:txBody>
                  <a:tcPr marL="5522" marR="5522" marT="5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extLst>
                  <a:ext uri="{0D108BD9-81ED-4DB2-BD59-A6C34878D82A}">
                    <a16:rowId xmlns:a16="http://schemas.microsoft.com/office/drawing/2014/main" val="3841073009"/>
                  </a:ext>
                </a:extLst>
              </a:tr>
              <a:tr h="274840">
                <a:tc>
                  <a:txBody>
                    <a:bodyPr/>
                    <a:lstStyle/>
                    <a:p>
                      <a:pPr marL="0" indent="0" algn="l" defTabSz="914400" rtl="0" eaLnBrk="1" fontAlgn="b" latinLnBrk="0" hangingPunct="1">
                        <a:lnSpc>
                          <a:spcPct val="100000"/>
                        </a:lnSpc>
                        <a:spcBef>
                          <a:spcPts val="600"/>
                        </a:spcBef>
                        <a:buFont typeface="Arial" panose="020B0604020202020204" pitchFamily="34" charset="0"/>
                        <a:buNone/>
                      </a:pPr>
                      <a:r>
                        <a:rPr lang="en-US" sz="1400" kern="1200" dirty="0">
                          <a:solidFill>
                            <a:schemeClr val="tx1"/>
                          </a:solidFill>
                          <a:latin typeface="+mn-lt"/>
                          <a:ea typeface="+mn-ea"/>
                          <a:cs typeface="+mn-cs"/>
                        </a:rPr>
                        <a:t>touch</a:t>
                      </a:r>
                    </a:p>
                  </a:txBody>
                  <a:tcPr marL="5522" marR="5522" marT="5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defTabSz="914400" rtl="0" eaLnBrk="1" fontAlgn="b" latinLnBrk="0" hangingPunct="1">
                        <a:lnSpc>
                          <a:spcPct val="100000"/>
                        </a:lnSpc>
                        <a:spcBef>
                          <a:spcPts val="600"/>
                        </a:spcBef>
                        <a:buFont typeface="Arial" panose="020B0604020202020204" pitchFamily="34" charset="0"/>
                        <a:buNone/>
                      </a:pPr>
                      <a:r>
                        <a:rPr lang="en-US" sz="1400" kern="1200" dirty="0">
                          <a:solidFill>
                            <a:schemeClr val="tx1"/>
                          </a:solidFill>
                          <a:latin typeface="+mn-lt"/>
                          <a:ea typeface="+mn-ea"/>
                          <a:cs typeface="+mn-cs"/>
                        </a:rPr>
                        <a:t>To create empty files</a:t>
                      </a:r>
                    </a:p>
                  </a:txBody>
                  <a:tcPr marL="5522" marR="5522" marT="5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defTabSz="914400" rtl="0" eaLnBrk="1" fontAlgn="b" latinLnBrk="0" hangingPunct="1">
                        <a:lnSpc>
                          <a:spcPct val="100000"/>
                        </a:lnSpc>
                        <a:spcBef>
                          <a:spcPts val="600"/>
                        </a:spcBef>
                        <a:buFont typeface="Arial" panose="020B0604020202020204" pitchFamily="34" charset="0"/>
                        <a:buNone/>
                      </a:pPr>
                      <a:r>
                        <a:rPr lang="en-US" sz="1400" kern="1200" dirty="0">
                          <a:solidFill>
                            <a:schemeClr val="tx1"/>
                          </a:solidFill>
                          <a:latin typeface="+mn-lt"/>
                          <a:ea typeface="+mn-ea"/>
                          <a:cs typeface="+mn-cs"/>
                        </a:rPr>
                        <a:t># touch file1</a:t>
                      </a:r>
                    </a:p>
                  </a:txBody>
                  <a:tcPr marL="5522" marR="5522" marT="5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01449536"/>
                  </a:ext>
                </a:extLst>
              </a:tr>
              <a:tr h="274840">
                <a:tc>
                  <a:txBody>
                    <a:bodyPr/>
                    <a:lstStyle/>
                    <a:p>
                      <a:pPr marL="0" indent="0" algn="l" defTabSz="914400" rtl="0" eaLnBrk="1" fontAlgn="b" latinLnBrk="0" hangingPunct="1">
                        <a:lnSpc>
                          <a:spcPct val="100000"/>
                        </a:lnSpc>
                        <a:spcBef>
                          <a:spcPts val="600"/>
                        </a:spcBef>
                        <a:buFont typeface="Arial" panose="020B0604020202020204" pitchFamily="34" charset="0"/>
                        <a:buNone/>
                      </a:pPr>
                      <a:r>
                        <a:rPr lang="en-US" sz="1400" kern="1200" dirty="0">
                          <a:solidFill>
                            <a:schemeClr val="tx1"/>
                          </a:solidFill>
                          <a:latin typeface="+mn-lt"/>
                          <a:ea typeface="+mn-ea"/>
                          <a:cs typeface="+mn-cs"/>
                        </a:rPr>
                        <a:t>rm</a:t>
                      </a:r>
                    </a:p>
                  </a:txBody>
                  <a:tcPr marL="5522" marR="5522" marT="5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defTabSz="914400" rtl="0" eaLnBrk="1" fontAlgn="b" latinLnBrk="0" hangingPunct="1">
                        <a:lnSpc>
                          <a:spcPct val="100000"/>
                        </a:lnSpc>
                        <a:spcBef>
                          <a:spcPts val="600"/>
                        </a:spcBef>
                        <a:buFont typeface="Arial" panose="020B0604020202020204" pitchFamily="34" charset="0"/>
                        <a:buNone/>
                      </a:pPr>
                      <a:r>
                        <a:rPr lang="en-US" sz="1400" kern="1200" dirty="0">
                          <a:solidFill>
                            <a:schemeClr val="tx1"/>
                          </a:solidFill>
                          <a:latin typeface="+mn-lt"/>
                          <a:ea typeface="+mn-ea"/>
                          <a:cs typeface="+mn-cs"/>
                        </a:rPr>
                        <a:t>To remove the file</a:t>
                      </a:r>
                    </a:p>
                  </a:txBody>
                  <a:tcPr marL="5522" marR="5522" marT="5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defTabSz="914400" rtl="0" eaLnBrk="1" fontAlgn="b" latinLnBrk="0" hangingPunct="1">
                        <a:lnSpc>
                          <a:spcPct val="100000"/>
                        </a:lnSpc>
                        <a:spcBef>
                          <a:spcPts val="600"/>
                        </a:spcBef>
                        <a:buFont typeface="Arial" panose="020B0604020202020204" pitchFamily="34" charset="0"/>
                        <a:buNone/>
                      </a:pPr>
                      <a:r>
                        <a:rPr lang="en-US" sz="1400" kern="1200" dirty="0">
                          <a:solidFill>
                            <a:schemeClr val="tx1"/>
                          </a:solidFill>
                          <a:latin typeface="+mn-lt"/>
                          <a:ea typeface="+mn-ea"/>
                          <a:cs typeface="+mn-cs"/>
                        </a:rPr>
                        <a:t># rm file</a:t>
                      </a:r>
                    </a:p>
                  </a:txBody>
                  <a:tcPr marL="5522" marR="5522" marT="5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17387107"/>
                  </a:ext>
                </a:extLst>
              </a:tr>
              <a:tr h="274840">
                <a:tc>
                  <a:txBody>
                    <a:bodyPr/>
                    <a:lstStyle/>
                    <a:p>
                      <a:pPr marL="0" indent="0" algn="l" defTabSz="914400" rtl="0" eaLnBrk="1" fontAlgn="b" latinLnBrk="0" hangingPunct="1">
                        <a:lnSpc>
                          <a:spcPct val="100000"/>
                        </a:lnSpc>
                        <a:spcBef>
                          <a:spcPts val="600"/>
                        </a:spcBef>
                        <a:buFont typeface="Arial" panose="020B0604020202020204" pitchFamily="34" charset="0"/>
                        <a:buNone/>
                      </a:pPr>
                      <a:r>
                        <a:rPr lang="en-US" sz="1400" kern="1200" dirty="0">
                          <a:solidFill>
                            <a:schemeClr val="tx1"/>
                          </a:solidFill>
                          <a:latin typeface="+mn-lt"/>
                          <a:ea typeface="+mn-ea"/>
                          <a:cs typeface="+mn-cs"/>
                        </a:rPr>
                        <a:t>cat </a:t>
                      </a:r>
                    </a:p>
                  </a:txBody>
                  <a:tcPr marL="5522" marR="5522" marT="5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defTabSz="914400" rtl="0" eaLnBrk="1" fontAlgn="b" latinLnBrk="0" hangingPunct="1">
                        <a:lnSpc>
                          <a:spcPct val="100000"/>
                        </a:lnSpc>
                        <a:spcBef>
                          <a:spcPts val="600"/>
                        </a:spcBef>
                        <a:buFont typeface="Arial" panose="020B0604020202020204" pitchFamily="34" charset="0"/>
                        <a:buNone/>
                      </a:pPr>
                      <a:r>
                        <a:rPr lang="en-US" sz="1400" kern="1200" dirty="0">
                          <a:solidFill>
                            <a:schemeClr val="tx1"/>
                          </a:solidFill>
                          <a:latin typeface="+mn-lt"/>
                          <a:ea typeface="+mn-ea"/>
                          <a:cs typeface="+mn-cs"/>
                        </a:rPr>
                        <a:t>To read a file /show the content of the file</a:t>
                      </a:r>
                    </a:p>
                  </a:txBody>
                  <a:tcPr marL="5522" marR="5522" marT="5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defTabSz="914400" rtl="0" eaLnBrk="1" fontAlgn="b" latinLnBrk="0" hangingPunct="1">
                        <a:lnSpc>
                          <a:spcPct val="100000"/>
                        </a:lnSpc>
                        <a:spcBef>
                          <a:spcPts val="600"/>
                        </a:spcBef>
                        <a:buFont typeface="Arial" panose="020B0604020202020204" pitchFamily="34" charset="0"/>
                        <a:buNone/>
                      </a:pPr>
                      <a:r>
                        <a:rPr lang="en-US" sz="1400" kern="1200" dirty="0">
                          <a:solidFill>
                            <a:schemeClr val="tx1"/>
                          </a:solidFill>
                          <a:latin typeface="+mn-lt"/>
                          <a:ea typeface="+mn-ea"/>
                          <a:cs typeface="+mn-cs"/>
                        </a:rPr>
                        <a:t># cat  /</a:t>
                      </a:r>
                      <a:r>
                        <a:rPr lang="en-US" sz="1400" kern="1200" dirty="0" err="1">
                          <a:solidFill>
                            <a:schemeClr val="tx1"/>
                          </a:solidFill>
                          <a:latin typeface="+mn-lt"/>
                          <a:ea typeface="+mn-ea"/>
                          <a:cs typeface="+mn-cs"/>
                        </a:rPr>
                        <a:t>etc</a:t>
                      </a:r>
                      <a:r>
                        <a:rPr lang="en-US" sz="1400" kern="1200" dirty="0">
                          <a:solidFill>
                            <a:schemeClr val="tx1"/>
                          </a:solidFill>
                          <a:latin typeface="+mn-lt"/>
                          <a:ea typeface="+mn-ea"/>
                          <a:cs typeface="+mn-cs"/>
                        </a:rPr>
                        <a:t>/passwd</a:t>
                      </a:r>
                    </a:p>
                  </a:txBody>
                  <a:tcPr marL="5522" marR="5522" marT="5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3331049"/>
                  </a:ext>
                </a:extLst>
              </a:tr>
              <a:tr h="532622">
                <a:tc>
                  <a:txBody>
                    <a:bodyPr/>
                    <a:lstStyle/>
                    <a:p>
                      <a:pPr marL="0" indent="0" algn="l" defTabSz="914400" rtl="0" eaLnBrk="1" fontAlgn="b" latinLnBrk="0" hangingPunct="1">
                        <a:lnSpc>
                          <a:spcPct val="100000"/>
                        </a:lnSpc>
                        <a:spcBef>
                          <a:spcPts val="600"/>
                        </a:spcBef>
                        <a:buFont typeface="Arial" panose="020B0604020202020204" pitchFamily="34" charset="0"/>
                        <a:buNone/>
                      </a:pPr>
                      <a:r>
                        <a:rPr lang="en-US" sz="1400" kern="1200" dirty="0" err="1">
                          <a:solidFill>
                            <a:schemeClr val="tx1"/>
                          </a:solidFill>
                          <a:latin typeface="+mn-lt"/>
                          <a:ea typeface="+mn-ea"/>
                          <a:cs typeface="+mn-cs"/>
                        </a:rPr>
                        <a:t>chown</a:t>
                      </a:r>
                      <a:endParaRPr lang="en-US" sz="1400" kern="1200" dirty="0">
                        <a:solidFill>
                          <a:schemeClr val="tx1"/>
                        </a:solidFill>
                        <a:latin typeface="+mn-lt"/>
                        <a:ea typeface="+mn-ea"/>
                        <a:cs typeface="+mn-cs"/>
                      </a:endParaRPr>
                    </a:p>
                  </a:txBody>
                  <a:tcPr marL="5522" marR="5522" marT="5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defTabSz="914400" rtl="0" eaLnBrk="1" fontAlgn="b" latinLnBrk="0" hangingPunct="1">
                        <a:lnSpc>
                          <a:spcPct val="100000"/>
                        </a:lnSpc>
                        <a:spcBef>
                          <a:spcPts val="600"/>
                        </a:spcBef>
                        <a:buFont typeface="Arial" panose="020B0604020202020204" pitchFamily="34" charset="0"/>
                        <a:buNone/>
                      </a:pPr>
                      <a:r>
                        <a:rPr lang="en-US" sz="1400" kern="1200" dirty="0">
                          <a:solidFill>
                            <a:schemeClr val="tx1"/>
                          </a:solidFill>
                          <a:latin typeface="+mn-lt"/>
                          <a:ea typeface="+mn-ea"/>
                          <a:cs typeface="+mn-cs"/>
                        </a:rPr>
                        <a:t>Changing ownership of a file</a:t>
                      </a:r>
                    </a:p>
                  </a:txBody>
                  <a:tcPr marL="5522" marR="5522" marT="5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defTabSz="914400" rtl="0" eaLnBrk="1" fontAlgn="b" latinLnBrk="0" hangingPunct="1">
                        <a:lnSpc>
                          <a:spcPct val="100000"/>
                        </a:lnSpc>
                        <a:spcBef>
                          <a:spcPts val="600"/>
                        </a:spcBef>
                        <a:buFont typeface="Arial" panose="020B0604020202020204" pitchFamily="34" charset="0"/>
                        <a:buNone/>
                      </a:pPr>
                      <a:r>
                        <a:rPr lang="en-US" sz="1400" kern="1200" dirty="0">
                          <a:solidFill>
                            <a:schemeClr val="tx1"/>
                          </a:solidFill>
                          <a:latin typeface="+mn-lt"/>
                          <a:ea typeface="+mn-ea"/>
                          <a:cs typeface="+mn-cs"/>
                        </a:rPr>
                        <a:t># </a:t>
                      </a:r>
                      <a:r>
                        <a:rPr lang="en-US" sz="1400" kern="1200" dirty="0" err="1">
                          <a:solidFill>
                            <a:schemeClr val="tx1"/>
                          </a:solidFill>
                          <a:latin typeface="+mn-lt"/>
                          <a:ea typeface="+mn-ea"/>
                          <a:cs typeface="+mn-cs"/>
                        </a:rPr>
                        <a:t>chown</a:t>
                      </a:r>
                      <a:r>
                        <a:rPr lang="en-US" sz="1400" kern="1200" dirty="0">
                          <a:solidFill>
                            <a:schemeClr val="tx1"/>
                          </a:solidFill>
                          <a:latin typeface="+mn-lt"/>
                          <a:ea typeface="+mn-ea"/>
                          <a:cs typeface="+mn-cs"/>
                        </a:rPr>
                        <a:t> &lt;new user/owner name&gt; &lt;filename&gt;</a:t>
                      </a:r>
                    </a:p>
                  </a:txBody>
                  <a:tcPr marL="5522" marR="5522" marT="5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6695879"/>
                  </a:ext>
                </a:extLst>
              </a:tr>
              <a:tr h="274840">
                <a:tc>
                  <a:txBody>
                    <a:bodyPr/>
                    <a:lstStyle/>
                    <a:p>
                      <a:pPr marL="0" indent="0" algn="l" defTabSz="914400" rtl="0" eaLnBrk="1" fontAlgn="b" latinLnBrk="0" hangingPunct="1">
                        <a:lnSpc>
                          <a:spcPct val="100000"/>
                        </a:lnSpc>
                        <a:spcBef>
                          <a:spcPts val="600"/>
                        </a:spcBef>
                        <a:buFont typeface="Arial" panose="020B0604020202020204" pitchFamily="34" charset="0"/>
                        <a:buNone/>
                      </a:pPr>
                      <a:r>
                        <a:rPr lang="en-US" sz="1400" kern="1200" dirty="0" err="1">
                          <a:solidFill>
                            <a:schemeClr val="tx1"/>
                          </a:solidFill>
                          <a:latin typeface="+mn-lt"/>
                          <a:ea typeface="+mn-ea"/>
                          <a:cs typeface="+mn-cs"/>
                        </a:rPr>
                        <a:t>chmod</a:t>
                      </a:r>
                      <a:endParaRPr lang="en-US" sz="1400" kern="1200" dirty="0">
                        <a:solidFill>
                          <a:schemeClr val="tx1"/>
                        </a:solidFill>
                        <a:latin typeface="+mn-lt"/>
                        <a:ea typeface="+mn-ea"/>
                        <a:cs typeface="+mn-cs"/>
                      </a:endParaRPr>
                    </a:p>
                  </a:txBody>
                  <a:tcPr marL="5522" marR="5522" marT="5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defTabSz="914400" rtl="0" eaLnBrk="1" fontAlgn="b" latinLnBrk="0" hangingPunct="1">
                        <a:lnSpc>
                          <a:spcPct val="100000"/>
                        </a:lnSpc>
                        <a:spcBef>
                          <a:spcPts val="600"/>
                        </a:spcBef>
                        <a:buFont typeface="Arial" panose="020B0604020202020204" pitchFamily="34" charset="0"/>
                        <a:buNone/>
                      </a:pPr>
                      <a:r>
                        <a:rPr lang="en-US" sz="1400" kern="1200" dirty="0">
                          <a:solidFill>
                            <a:schemeClr val="tx1"/>
                          </a:solidFill>
                          <a:latin typeface="+mn-lt"/>
                          <a:ea typeface="+mn-ea"/>
                          <a:cs typeface="+mn-cs"/>
                        </a:rPr>
                        <a:t>How to change the file permissions </a:t>
                      </a:r>
                    </a:p>
                  </a:txBody>
                  <a:tcPr marL="5522" marR="5522" marT="5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defTabSz="914400" rtl="0" eaLnBrk="1" fontAlgn="b" latinLnBrk="0" hangingPunct="1">
                        <a:lnSpc>
                          <a:spcPct val="100000"/>
                        </a:lnSpc>
                        <a:spcBef>
                          <a:spcPts val="600"/>
                        </a:spcBef>
                        <a:buFont typeface="Arial" panose="020B0604020202020204" pitchFamily="34" charset="0"/>
                        <a:buNone/>
                      </a:pPr>
                      <a:r>
                        <a:rPr lang="en-US" sz="1400" kern="1200" dirty="0" err="1">
                          <a:solidFill>
                            <a:schemeClr val="tx1"/>
                          </a:solidFill>
                          <a:latin typeface="+mn-lt"/>
                          <a:ea typeface="+mn-ea"/>
                          <a:cs typeface="+mn-cs"/>
                        </a:rPr>
                        <a:t>chmod</a:t>
                      </a:r>
                      <a:r>
                        <a:rPr lang="en-US" sz="1400" kern="1200" dirty="0">
                          <a:solidFill>
                            <a:schemeClr val="tx1"/>
                          </a:solidFill>
                          <a:latin typeface="+mn-lt"/>
                          <a:ea typeface="+mn-ea"/>
                          <a:cs typeface="+mn-cs"/>
                        </a:rPr>
                        <a:t> </a:t>
                      </a:r>
                      <a:r>
                        <a:rPr lang="en-US" sz="1400" kern="1200" dirty="0" err="1">
                          <a:solidFill>
                            <a:schemeClr val="tx1"/>
                          </a:solidFill>
                          <a:latin typeface="+mn-lt"/>
                          <a:ea typeface="+mn-ea"/>
                          <a:cs typeface="+mn-cs"/>
                        </a:rPr>
                        <a:t>rwx</a:t>
                      </a:r>
                      <a:r>
                        <a:rPr lang="en-US" sz="1400" kern="1200" dirty="0">
                          <a:solidFill>
                            <a:schemeClr val="tx1"/>
                          </a:solidFill>
                          <a:latin typeface="+mn-lt"/>
                          <a:ea typeface="+mn-ea"/>
                          <a:cs typeface="+mn-cs"/>
                        </a:rPr>
                        <a:t> /file or # </a:t>
                      </a:r>
                      <a:r>
                        <a:rPr lang="en-US" sz="1400" kern="1200" dirty="0" err="1">
                          <a:solidFill>
                            <a:schemeClr val="tx1"/>
                          </a:solidFill>
                          <a:latin typeface="+mn-lt"/>
                          <a:ea typeface="+mn-ea"/>
                          <a:cs typeface="+mn-cs"/>
                        </a:rPr>
                        <a:t>chmod</a:t>
                      </a:r>
                      <a:r>
                        <a:rPr lang="en-US" sz="1400" kern="1200" dirty="0">
                          <a:solidFill>
                            <a:schemeClr val="tx1"/>
                          </a:solidFill>
                          <a:latin typeface="+mn-lt"/>
                          <a:ea typeface="+mn-ea"/>
                          <a:cs typeface="+mn-cs"/>
                        </a:rPr>
                        <a:t> 666 /</a:t>
                      </a:r>
                      <a:r>
                        <a:rPr lang="en-US" sz="1400" kern="1200" dirty="0" err="1">
                          <a:solidFill>
                            <a:schemeClr val="tx1"/>
                          </a:solidFill>
                          <a:latin typeface="+mn-lt"/>
                          <a:ea typeface="+mn-ea"/>
                          <a:cs typeface="+mn-cs"/>
                        </a:rPr>
                        <a:t>mydir</a:t>
                      </a:r>
                      <a:endParaRPr lang="en-US" sz="1400" kern="1200" dirty="0">
                        <a:solidFill>
                          <a:schemeClr val="tx1"/>
                        </a:solidFill>
                        <a:latin typeface="+mn-lt"/>
                        <a:ea typeface="+mn-ea"/>
                        <a:cs typeface="+mn-cs"/>
                      </a:endParaRPr>
                    </a:p>
                  </a:txBody>
                  <a:tcPr marL="5522" marR="5522" marT="5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574863564"/>
                  </a:ext>
                </a:extLst>
              </a:tr>
              <a:tr h="274840">
                <a:tc>
                  <a:txBody>
                    <a:bodyPr/>
                    <a:lstStyle/>
                    <a:p>
                      <a:pPr marL="0" indent="0" algn="l" defTabSz="914400" rtl="0" eaLnBrk="1" fontAlgn="b" latinLnBrk="0" hangingPunct="1">
                        <a:lnSpc>
                          <a:spcPct val="100000"/>
                        </a:lnSpc>
                        <a:spcBef>
                          <a:spcPts val="600"/>
                        </a:spcBef>
                        <a:buFont typeface="Arial" panose="020B0604020202020204" pitchFamily="34" charset="0"/>
                        <a:buNone/>
                      </a:pPr>
                      <a:r>
                        <a:rPr lang="en-US" sz="1400" kern="1200" dirty="0">
                          <a:solidFill>
                            <a:schemeClr val="tx1"/>
                          </a:solidFill>
                          <a:latin typeface="+mn-lt"/>
                          <a:ea typeface="+mn-ea"/>
                          <a:cs typeface="+mn-cs"/>
                        </a:rPr>
                        <a:t>head</a:t>
                      </a:r>
                    </a:p>
                  </a:txBody>
                  <a:tcPr marL="5522" marR="5522" marT="5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defTabSz="914400" rtl="0" eaLnBrk="1" fontAlgn="b" latinLnBrk="0" hangingPunct="1">
                        <a:lnSpc>
                          <a:spcPct val="100000"/>
                        </a:lnSpc>
                        <a:spcBef>
                          <a:spcPts val="600"/>
                        </a:spcBef>
                        <a:buFont typeface="Arial" panose="020B0604020202020204" pitchFamily="34" charset="0"/>
                        <a:buNone/>
                      </a:pPr>
                      <a:r>
                        <a:rPr lang="en-US" sz="1400" kern="1200" dirty="0">
                          <a:solidFill>
                            <a:schemeClr val="tx1"/>
                          </a:solidFill>
                          <a:latin typeface="+mn-lt"/>
                          <a:ea typeface="+mn-ea"/>
                          <a:cs typeface="+mn-cs"/>
                        </a:rPr>
                        <a:t>To show the first 10 list of the file</a:t>
                      </a:r>
                    </a:p>
                  </a:txBody>
                  <a:tcPr marL="5522" marR="5522" marT="5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defTabSz="914400" rtl="0" eaLnBrk="1" fontAlgn="b" latinLnBrk="0" hangingPunct="1">
                        <a:lnSpc>
                          <a:spcPct val="100000"/>
                        </a:lnSpc>
                        <a:spcBef>
                          <a:spcPts val="600"/>
                        </a:spcBef>
                        <a:buFont typeface="Arial" panose="020B0604020202020204" pitchFamily="34" charset="0"/>
                        <a:buNone/>
                      </a:pPr>
                      <a:r>
                        <a:rPr lang="en-US" sz="1400" kern="1200" dirty="0">
                          <a:solidFill>
                            <a:schemeClr val="tx1"/>
                          </a:solidFill>
                          <a:latin typeface="+mn-lt"/>
                          <a:ea typeface="+mn-ea"/>
                          <a:cs typeface="+mn-cs"/>
                        </a:rPr>
                        <a:t># head  /</a:t>
                      </a:r>
                      <a:r>
                        <a:rPr lang="en-US" sz="1400" kern="1200" dirty="0" err="1">
                          <a:solidFill>
                            <a:schemeClr val="tx1"/>
                          </a:solidFill>
                          <a:latin typeface="+mn-lt"/>
                          <a:ea typeface="+mn-ea"/>
                          <a:cs typeface="+mn-cs"/>
                        </a:rPr>
                        <a:t>etc</a:t>
                      </a:r>
                      <a:r>
                        <a:rPr lang="en-US" sz="1400" kern="1200" dirty="0">
                          <a:solidFill>
                            <a:schemeClr val="tx1"/>
                          </a:solidFill>
                          <a:latin typeface="+mn-lt"/>
                          <a:ea typeface="+mn-ea"/>
                          <a:cs typeface="+mn-cs"/>
                        </a:rPr>
                        <a:t>/passwd</a:t>
                      </a:r>
                    </a:p>
                  </a:txBody>
                  <a:tcPr marL="5522" marR="5522" marT="5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1987121"/>
                  </a:ext>
                </a:extLst>
              </a:tr>
              <a:tr h="274840">
                <a:tc>
                  <a:txBody>
                    <a:bodyPr/>
                    <a:lstStyle/>
                    <a:p>
                      <a:pPr marL="0" indent="0" algn="l" defTabSz="914400" rtl="0" eaLnBrk="1" fontAlgn="b" latinLnBrk="0" hangingPunct="1">
                        <a:lnSpc>
                          <a:spcPct val="100000"/>
                        </a:lnSpc>
                        <a:spcBef>
                          <a:spcPts val="600"/>
                        </a:spcBef>
                        <a:buFont typeface="Arial" panose="020B0604020202020204" pitchFamily="34" charset="0"/>
                        <a:buNone/>
                      </a:pPr>
                      <a:r>
                        <a:rPr lang="en-US" sz="1400" kern="1200" dirty="0">
                          <a:solidFill>
                            <a:schemeClr val="tx1"/>
                          </a:solidFill>
                          <a:latin typeface="+mn-lt"/>
                          <a:ea typeface="+mn-ea"/>
                          <a:cs typeface="+mn-cs"/>
                        </a:rPr>
                        <a:t>tail</a:t>
                      </a:r>
                    </a:p>
                  </a:txBody>
                  <a:tcPr marL="5522" marR="5522" marT="5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defTabSz="914400" rtl="0" eaLnBrk="1" fontAlgn="b" latinLnBrk="0" hangingPunct="1">
                        <a:lnSpc>
                          <a:spcPct val="100000"/>
                        </a:lnSpc>
                        <a:spcBef>
                          <a:spcPts val="600"/>
                        </a:spcBef>
                        <a:buFont typeface="Arial" panose="020B0604020202020204" pitchFamily="34" charset="0"/>
                        <a:buNone/>
                      </a:pPr>
                      <a:r>
                        <a:rPr lang="en-US" sz="1400" kern="1200" dirty="0">
                          <a:solidFill>
                            <a:schemeClr val="tx1"/>
                          </a:solidFill>
                          <a:latin typeface="+mn-lt"/>
                          <a:ea typeface="+mn-ea"/>
                          <a:cs typeface="+mn-cs"/>
                        </a:rPr>
                        <a:t>To show the first 10 list of the file</a:t>
                      </a:r>
                    </a:p>
                  </a:txBody>
                  <a:tcPr marL="5522" marR="5522" marT="5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defTabSz="914400" rtl="0" eaLnBrk="1" fontAlgn="b" latinLnBrk="0" hangingPunct="1">
                        <a:lnSpc>
                          <a:spcPct val="100000"/>
                        </a:lnSpc>
                        <a:spcBef>
                          <a:spcPts val="600"/>
                        </a:spcBef>
                        <a:buFont typeface="Arial" panose="020B0604020202020204" pitchFamily="34" charset="0"/>
                        <a:buNone/>
                      </a:pPr>
                      <a:r>
                        <a:rPr lang="en-US" sz="1400" kern="1200" dirty="0">
                          <a:solidFill>
                            <a:schemeClr val="tx1"/>
                          </a:solidFill>
                          <a:latin typeface="+mn-lt"/>
                          <a:ea typeface="+mn-ea"/>
                          <a:cs typeface="+mn-cs"/>
                        </a:rPr>
                        <a:t># tail  /</a:t>
                      </a:r>
                      <a:r>
                        <a:rPr lang="en-US" sz="1400" kern="1200" dirty="0" err="1">
                          <a:solidFill>
                            <a:schemeClr val="tx1"/>
                          </a:solidFill>
                          <a:latin typeface="+mn-lt"/>
                          <a:ea typeface="+mn-ea"/>
                          <a:cs typeface="+mn-cs"/>
                        </a:rPr>
                        <a:t>etc</a:t>
                      </a:r>
                      <a:r>
                        <a:rPr lang="en-US" sz="1400" kern="1200" dirty="0">
                          <a:solidFill>
                            <a:schemeClr val="tx1"/>
                          </a:solidFill>
                          <a:latin typeface="+mn-lt"/>
                          <a:ea typeface="+mn-ea"/>
                          <a:cs typeface="+mn-cs"/>
                        </a:rPr>
                        <a:t>/passwd</a:t>
                      </a:r>
                    </a:p>
                  </a:txBody>
                  <a:tcPr marL="5522" marR="5522" marT="5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10047940"/>
                  </a:ext>
                </a:extLst>
              </a:tr>
              <a:tr h="274840">
                <a:tc>
                  <a:txBody>
                    <a:bodyPr/>
                    <a:lstStyle/>
                    <a:p>
                      <a:pPr marL="0" indent="0" algn="l" defTabSz="914400" rtl="0" eaLnBrk="1" fontAlgn="b" latinLnBrk="0" hangingPunct="1">
                        <a:lnSpc>
                          <a:spcPct val="100000"/>
                        </a:lnSpc>
                        <a:spcBef>
                          <a:spcPts val="600"/>
                        </a:spcBef>
                        <a:buFont typeface="Arial" panose="020B0604020202020204" pitchFamily="34" charset="0"/>
                        <a:buNone/>
                      </a:pPr>
                      <a:r>
                        <a:rPr lang="en-US" sz="1400" kern="1200" dirty="0">
                          <a:solidFill>
                            <a:schemeClr val="tx1"/>
                          </a:solidFill>
                          <a:latin typeface="+mn-lt"/>
                          <a:ea typeface="+mn-ea"/>
                          <a:cs typeface="+mn-cs"/>
                        </a:rPr>
                        <a:t>find</a:t>
                      </a:r>
                    </a:p>
                  </a:txBody>
                  <a:tcPr marL="5522" marR="5522" marT="5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defTabSz="914400" rtl="0" eaLnBrk="1" fontAlgn="b" latinLnBrk="0" hangingPunct="1">
                        <a:lnSpc>
                          <a:spcPct val="100000"/>
                        </a:lnSpc>
                        <a:spcBef>
                          <a:spcPts val="600"/>
                        </a:spcBef>
                        <a:buFont typeface="Arial" panose="020B0604020202020204" pitchFamily="34" charset="0"/>
                        <a:buNone/>
                      </a:pPr>
                      <a:r>
                        <a:rPr lang="en-US" sz="1400" kern="1200" dirty="0">
                          <a:solidFill>
                            <a:schemeClr val="tx1"/>
                          </a:solidFill>
                          <a:latin typeface="+mn-lt"/>
                          <a:ea typeface="+mn-ea"/>
                          <a:cs typeface="+mn-cs"/>
                        </a:rPr>
                        <a:t>To search the files</a:t>
                      </a:r>
                    </a:p>
                  </a:txBody>
                  <a:tcPr marL="5522" marR="5522" marT="5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defTabSz="914400" rtl="0" eaLnBrk="1" fontAlgn="b" latinLnBrk="0" hangingPunct="1">
                        <a:lnSpc>
                          <a:spcPct val="100000"/>
                        </a:lnSpc>
                        <a:spcBef>
                          <a:spcPts val="600"/>
                        </a:spcBef>
                        <a:buFont typeface="Arial" panose="020B0604020202020204" pitchFamily="34" charset="0"/>
                        <a:buNone/>
                      </a:pPr>
                      <a:r>
                        <a:rPr lang="en-US" sz="1400" kern="1200" dirty="0">
                          <a:solidFill>
                            <a:schemeClr val="tx1"/>
                          </a:solidFill>
                          <a:latin typeface="+mn-lt"/>
                          <a:ea typeface="+mn-ea"/>
                          <a:cs typeface="+mn-cs"/>
                        </a:rPr>
                        <a:t>find</a:t>
                      </a:r>
                    </a:p>
                  </a:txBody>
                  <a:tcPr marL="5522" marR="5522" marT="5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163695913"/>
                  </a:ext>
                </a:extLst>
              </a:tr>
              <a:tr h="532622">
                <a:tc>
                  <a:txBody>
                    <a:bodyPr/>
                    <a:lstStyle/>
                    <a:p>
                      <a:pPr marL="0" indent="0" algn="l" defTabSz="914400" rtl="0" eaLnBrk="1" fontAlgn="b" latinLnBrk="0" hangingPunct="1">
                        <a:lnSpc>
                          <a:spcPct val="100000"/>
                        </a:lnSpc>
                        <a:spcBef>
                          <a:spcPts val="600"/>
                        </a:spcBef>
                        <a:buFont typeface="Arial" panose="020B0604020202020204" pitchFamily="34" charset="0"/>
                        <a:buNone/>
                      </a:pPr>
                      <a:r>
                        <a:rPr lang="en-US" sz="1400" kern="1200" dirty="0" err="1">
                          <a:solidFill>
                            <a:schemeClr val="tx1"/>
                          </a:solidFill>
                          <a:latin typeface="+mn-lt"/>
                          <a:ea typeface="+mn-ea"/>
                          <a:cs typeface="+mn-cs"/>
                        </a:rPr>
                        <a:t>pwd</a:t>
                      </a:r>
                      <a:r>
                        <a:rPr lang="en-US" sz="1400" kern="1200" dirty="0">
                          <a:solidFill>
                            <a:schemeClr val="tx1"/>
                          </a:solidFill>
                          <a:latin typeface="+mn-lt"/>
                          <a:ea typeface="+mn-ea"/>
                          <a:cs typeface="+mn-cs"/>
                        </a:rPr>
                        <a:t> (print working directory)</a:t>
                      </a:r>
                    </a:p>
                  </a:txBody>
                  <a:tcPr marL="5522" marR="5522" marT="5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defTabSz="914400" rtl="0" eaLnBrk="1" fontAlgn="b" latinLnBrk="0" hangingPunct="1">
                        <a:lnSpc>
                          <a:spcPct val="100000"/>
                        </a:lnSpc>
                        <a:spcBef>
                          <a:spcPts val="600"/>
                        </a:spcBef>
                        <a:buFont typeface="Arial" panose="020B0604020202020204" pitchFamily="34" charset="0"/>
                        <a:buNone/>
                      </a:pPr>
                      <a:r>
                        <a:rPr lang="en-US" sz="1400" kern="1200" dirty="0" err="1">
                          <a:solidFill>
                            <a:schemeClr val="tx1"/>
                          </a:solidFill>
                          <a:latin typeface="+mn-lt"/>
                          <a:ea typeface="+mn-ea"/>
                          <a:cs typeface="+mn-cs"/>
                        </a:rPr>
                        <a:t>pwd</a:t>
                      </a:r>
                      <a:r>
                        <a:rPr lang="en-US" sz="1400" kern="1200" dirty="0">
                          <a:solidFill>
                            <a:schemeClr val="tx1"/>
                          </a:solidFill>
                          <a:latin typeface="+mn-lt"/>
                          <a:ea typeface="+mn-ea"/>
                          <a:cs typeface="+mn-cs"/>
                        </a:rPr>
                        <a:t> command return with present working directory</a:t>
                      </a:r>
                    </a:p>
                  </a:txBody>
                  <a:tcPr marL="5522" marR="5522" marT="5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defTabSz="914400" rtl="0" eaLnBrk="1" fontAlgn="b" latinLnBrk="0" hangingPunct="1">
                        <a:lnSpc>
                          <a:spcPct val="100000"/>
                        </a:lnSpc>
                        <a:spcBef>
                          <a:spcPts val="600"/>
                        </a:spcBef>
                        <a:buFont typeface="Arial" panose="020B0604020202020204" pitchFamily="34" charset="0"/>
                        <a:buNone/>
                      </a:pPr>
                      <a:r>
                        <a:rPr lang="en-US" sz="1400" kern="1200" dirty="0">
                          <a:solidFill>
                            <a:schemeClr val="tx1"/>
                          </a:solidFill>
                          <a:latin typeface="+mn-lt"/>
                          <a:ea typeface="+mn-ea"/>
                          <a:cs typeface="+mn-cs"/>
                        </a:rPr>
                        <a:t># </a:t>
                      </a:r>
                      <a:r>
                        <a:rPr lang="en-US" sz="1400" kern="1200" dirty="0" err="1">
                          <a:solidFill>
                            <a:schemeClr val="tx1"/>
                          </a:solidFill>
                          <a:latin typeface="+mn-lt"/>
                          <a:ea typeface="+mn-ea"/>
                          <a:cs typeface="+mn-cs"/>
                        </a:rPr>
                        <a:t>pwd</a:t>
                      </a:r>
                      <a:endParaRPr lang="en-US" sz="1400" kern="1200" dirty="0">
                        <a:solidFill>
                          <a:schemeClr val="tx1"/>
                        </a:solidFill>
                        <a:latin typeface="+mn-lt"/>
                        <a:ea typeface="+mn-ea"/>
                        <a:cs typeface="+mn-cs"/>
                      </a:endParaRPr>
                    </a:p>
                  </a:txBody>
                  <a:tcPr marL="5522" marR="5522" marT="5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73356616"/>
                  </a:ext>
                </a:extLst>
              </a:tr>
              <a:tr h="274840">
                <a:tc>
                  <a:txBody>
                    <a:bodyPr/>
                    <a:lstStyle/>
                    <a:p>
                      <a:pPr marL="0" indent="0" algn="l" defTabSz="914400" rtl="0" eaLnBrk="1" fontAlgn="b" latinLnBrk="0" hangingPunct="1">
                        <a:lnSpc>
                          <a:spcPct val="100000"/>
                        </a:lnSpc>
                        <a:spcBef>
                          <a:spcPts val="600"/>
                        </a:spcBef>
                        <a:buFont typeface="Arial" panose="020B0604020202020204" pitchFamily="34" charset="0"/>
                        <a:buNone/>
                      </a:pPr>
                      <a:r>
                        <a:rPr lang="en-US" sz="1400" kern="1200" dirty="0">
                          <a:solidFill>
                            <a:schemeClr val="tx1"/>
                          </a:solidFill>
                          <a:latin typeface="+mn-lt"/>
                          <a:ea typeface="+mn-ea"/>
                          <a:cs typeface="+mn-cs"/>
                        </a:rPr>
                        <a:t>ls</a:t>
                      </a:r>
                    </a:p>
                  </a:txBody>
                  <a:tcPr marL="5522" marR="5522" marT="5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defTabSz="914400" rtl="0" eaLnBrk="1" fontAlgn="b" latinLnBrk="0" hangingPunct="1">
                        <a:lnSpc>
                          <a:spcPct val="100000"/>
                        </a:lnSpc>
                        <a:spcBef>
                          <a:spcPts val="600"/>
                        </a:spcBef>
                        <a:buFont typeface="Arial" panose="020B0604020202020204" pitchFamily="34" charset="0"/>
                        <a:buNone/>
                      </a:pPr>
                      <a:r>
                        <a:rPr lang="en-US" sz="1400" kern="1200" dirty="0">
                          <a:solidFill>
                            <a:schemeClr val="tx1"/>
                          </a:solidFill>
                          <a:latin typeface="+mn-lt"/>
                          <a:ea typeface="+mn-ea"/>
                          <a:cs typeface="+mn-cs"/>
                        </a:rPr>
                        <a:t>ls command display list of files in human readable format.</a:t>
                      </a:r>
                    </a:p>
                  </a:txBody>
                  <a:tcPr marL="5522" marR="5522" marT="5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defTabSz="914400" rtl="0" eaLnBrk="1" fontAlgn="b" latinLnBrk="0" hangingPunct="1">
                        <a:lnSpc>
                          <a:spcPct val="100000"/>
                        </a:lnSpc>
                        <a:spcBef>
                          <a:spcPts val="600"/>
                        </a:spcBef>
                        <a:buFont typeface="Arial" panose="020B0604020202020204" pitchFamily="34" charset="0"/>
                        <a:buNone/>
                      </a:pPr>
                      <a:r>
                        <a:rPr lang="en-US" sz="1400" kern="1200" dirty="0">
                          <a:solidFill>
                            <a:schemeClr val="tx1"/>
                          </a:solidFill>
                          <a:latin typeface="+mn-lt"/>
                          <a:ea typeface="+mn-ea"/>
                          <a:cs typeface="+mn-cs"/>
                        </a:rPr>
                        <a:t># ls -l</a:t>
                      </a:r>
                    </a:p>
                  </a:txBody>
                  <a:tcPr marL="5522" marR="5522" marT="5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20123558"/>
                  </a:ext>
                </a:extLst>
              </a:tr>
              <a:tr h="274840">
                <a:tc>
                  <a:txBody>
                    <a:bodyPr/>
                    <a:lstStyle/>
                    <a:p>
                      <a:pPr marL="0" indent="0" algn="l" defTabSz="914400" rtl="0" eaLnBrk="1" fontAlgn="b" latinLnBrk="0" hangingPunct="1">
                        <a:lnSpc>
                          <a:spcPct val="100000"/>
                        </a:lnSpc>
                        <a:spcBef>
                          <a:spcPts val="600"/>
                        </a:spcBef>
                        <a:buFont typeface="Arial" panose="020B0604020202020204" pitchFamily="34" charset="0"/>
                        <a:buNone/>
                      </a:pPr>
                      <a:r>
                        <a:rPr lang="en-US" sz="1400" kern="1200" dirty="0">
                          <a:solidFill>
                            <a:schemeClr val="tx1"/>
                          </a:solidFill>
                          <a:latin typeface="+mn-lt"/>
                          <a:ea typeface="+mn-ea"/>
                          <a:cs typeface="+mn-cs"/>
                        </a:rPr>
                        <a:t>cd (change directory)</a:t>
                      </a:r>
                    </a:p>
                  </a:txBody>
                  <a:tcPr marL="5522" marR="5522" marT="5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defTabSz="914400" rtl="0" eaLnBrk="1" fontAlgn="b" latinLnBrk="0" hangingPunct="1">
                        <a:lnSpc>
                          <a:spcPct val="100000"/>
                        </a:lnSpc>
                        <a:spcBef>
                          <a:spcPts val="600"/>
                        </a:spcBef>
                        <a:buFont typeface="Arial" panose="020B0604020202020204" pitchFamily="34" charset="0"/>
                        <a:buNone/>
                      </a:pPr>
                      <a:r>
                        <a:rPr lang="en-US" sz="1400" kern="1200" dirty="0">
                          <a:solidFill>
                            <a:schemeClr val="tx1"/>
                          </a:solidFill>
                          <a:latin typeface="+mn-lt"/>
                          <a:ea typeface="+mn-ea"/>
                          <a:cs typeface="+mn-cs"/>
                        </a:rPr>
                        <a:t>with cd command (change directory) it will goes to DVD directory.</a:t>
                      </a:r>
                    </a:p>
                  </a:txBody>
                  <a:tcPr marL="5522" marR="5522" marT="5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defTabSz="914400" rtl="0" eaLnBrk="1" fontAlgn="b" latinLnBrk="0" hangingPunct="1">
                        <a:lnSpc>
                          <a:spcPct val="100000"/>
                        </a:lnSpc>
                        <a:spcBef>
                          <a:spcPts val="600"/>
                        </a:spcBef>
                        <a:buFont typeface="Arial" panose="020B0604020202020204" pitchFamily="34" charset="0"/>
                        <a:buNone/>
                      </a:pPr>
                      <a:r>
                        <a:rPr lang="en-US" sz="1400" kern="1200" dirty="0">
                          <a:solidFill>
                            <a:schemeClr val="tx1"/>
                          </a:solidFill>
                          <a:latin typeface="+mn-lt"/>
                          <a:ea typeface="+mn-ea"/>
                          <a:cs typeface="+mn-cs"/>
                        </a:rPr>
                        <a:t># cd /DVD</a:t>
                      </a:r>
                    </a:p>
                  </a:txBody>
                  <a:tcPr marL="5522" marR="5522" marT="5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4290163"/>
                  </a:ext>
                </a:extLst>
              </a:tr>
              <a:tr h="274840">
                <a:tc>
                  <a:txBody>
                    <a:bodyPr/>
                    <a:lstStyle/>
                    <a:p>
                      <a:pPr marL="0" indent="0" algn="l" defTabSz="914400" rtl="0" eaLnBrk="1" fontAlgn="b" latinLnBrk="0" hangingPunct="1">
                        <a:lnSpc>
                          <a:spcPct val="100000"/>
                        </a:lnSpc>
                        <a:spcBef>
                          <a:spcPts val="600"/>
                        </a:spcBef>
                        <a:buFont typeface="Arial" panose="020B0604020202020204" pitchFamily="34" charset="0"/>
                        <a:buNone/>
                      </a:pPr>
                      <a:r>
                        <a:rPr lang="en-US" sz="1400" kern="1200" dirty="0" err="1">
                          <a:solidFill>
                            <a:schemeClr val="tx1"/>
                          </a:solidFill>
                          <a:latin typeface="+mn-lt"/>
                          <a:ea typeface="+mn-ea"/>
                          <a:cs typeface="+mn-cs"/>
                        </a:rPr>
                        <a:t>mkdir</a:t>
                      </a:r>
                      <a:r>
                        <a:rPr lang="en-US" sz="1400" kern="1200" dirty="0">
                          <a:solidFill>
                            <a:schemeClr val="tx1"/>
                          </a:solidFill>
                          <a:latin typeface="+mn-lt"/>
                          <a:ea typeface="+mn-ea"/>
                          <a:cs typeface="+mn-cs"/>
                        </a:rPr>
                        <a:t> </a:t>
                      </a:r>
                    </a:p>
                  </a:txBody>
                  <a:tcPr marL="5522" marR="5522" marT="5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defTabSz="914400" rtl="0" eaLnBrk="1" fontAlgn="b" latinLnBrk="0" hangingPunct="1">
                        <a:lnSpc>
                          <a:spcPct val="100000"/>
                        </a:lnSpc>
                        <a:spcBef>
                          <a:spcPts val="600"/>
                        </a:spcBef>
                        <a:buFont typeface="Arial" panose="020B0604020202020204" pitchFamily="34" charset="0"/>
                        <a:buNone/>
                      </a:pPr>
                      <a:r>
                        <a:rPr lang="en-US" sz="1400" kern="1200" dirty="0" err="1">
                          <a:solidFill>
                            <a:schemeClr val="tx1"/>
                          </a:solidFill>
                          <a:latin typeface="+mn-lt"/>
                          <a:ea typeface="+mn-ea"/>
                          <a:cs typeface="+mn-cs"/>
                        </a:rPr>
                        <a:t>mkdir</a:t>
                      </a:r>
                      <a:r>
                        <a:rPr lang="en-US" sz="1400" kern="1200" dirty="0">
                          <a:solidFill>
                            <a:schemeClr val="tx1"/>
                          </a:solidFill>
                          <a:latin typeface="+mn-lt"/>
                          <a:ea typeface="+mn-ea"/>
                          <a:cs typeface="+mn-cs"/>
                        </a:rPr>
                        <a:t> command is used to create directories under Linux.</a:t>
                      </a:r>
                    </a:p>
                  </a:txBody>
                  <a:tcPr marL="5522" marR="5522" marT="5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defTabSz="914400" rtl="0" eaLnBrk="1" fontAlgn="b" latinLnBrk="0" hangingPunct="1">
                        <a:lnSpc>
                          <a:spcPct val="100000"/>
                        </a:lnSpc>
                        <a:spcBef>
                          <a:spcPts val="600"/>
                        </a:spcBef>
                        <a:buFont typeface="Arial" panose="020B0604020202020204" pitchFamily="34" charset="0"/>
                        <a:buNone/>
                      </a:pPr>
                      <a:r>
                        <a:rPr lang="en-US" sz="1400" kern="1200" dirty="0">
                          <a:solidFill>
                            <a:schemeClr val="tx1"/>
                          </a:solidFill>
                          <a:latin typeface="+mn-lt"/>
                          <a:ea typeface="+mn-ea"/>
                          <a:cs typeface="+mn-cs"/>
                        </a:rPr>
                        <a:t># </a:t>
                      </a:r>
                      <a:r>
                        <a:rPr lang="en-US" sz="1400" kern="1200" dirty="0" err="1">
                          <a:solidFill>
                            <a:schemeClr val="tx1"/>
                          </a:solidFill>
                          <a:latin typeface="+mn-lt"/>
                          <a:ea typeface="+mn-ea"/>
                          <a:cs typeface="+mn-cs"/>
                        </a:rPr>
                        <a:t>mkdir</a:t>
                      </a:r>
                      <a:r>
                        <a:rPr lang="en-US" sz="1400" kern="1200" dirty="0">
                          <a:solidFill>
                            <a:schemeClr val="tx1"/>
                          </a:solidFill>
                          <a:latin typeface="+mn-lt"/>
                          <a:ea typeface="+mn-ea"/>
                          <a:cs typeface="+mn-cs"/>
                        </a:rPr>
                        <a:t> </a:t>
                      </a:r>
                      <a:r>
                        <a:rPr lang="en-US" sz="1400" kern="1200" dirty="0" err="1">
                          <a:solidFill>
                            <a:schemeClr val="tx1"/>
                          </a:solidFill>
                          <a:latin typeface="+mn-lt"/>
                          <a:ea typeface="+mn-ea"/>
                          <a:cs typeface="+mn-cs"/>
                        </a:rPr>
                        <a:t>directoryname</a:t>
                      </a:r>
                      <a:endParaRPr lang="en-US" sz="1400" kern="1200" dirty="0">
                        <a:solidFill>
                          <a:schemeClr val="tx1"/>
                        </a:solidFill>
                        <a:latin typeface="+mn-lt"/>
                        <a:ea typeface="+mn-ea"/>
                        <a:cs typeface="+mn-cs"/>
                      </a:endParaRPr>
                    </a:p>
                  </a:txBody>
                  <a:tcPr marL="5522" marR="5522" marT="5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103086664"/>
                  </a:ext>
                </a:extLst>
              </a:tr>
              <a:tr h="274840">
                <a:tc>
                  <a:txBody>
                    <a:bodyPr/>
                    <a:lstStyle/>
                    <a:p>
                      <a:pPr marL="0" indent="0" algn="l" defTabSz="914400" rtl="0" eaLnBrk="1" fontAlgn="b" latinLnBrk="0" hangingPunct="1">
                        <a:lnSpc>
                          <a:spcPct val="100000"/>
                        </a:lnSpc>
                        <a:spcBef>
                          <a:spcPts val="600"/>
                        </a:spcBef>
                        <a:buFont typeface="Arial" panose="020B0604020202020204" pitchFamily="34" charset="0"/>
                        <a:buNone/>
                      </a:pPr>
                      <a:r>
                        <a:rPr lang="en-US" sz="1400" kern="1200" dirty="0">
                          <a:solidFill>
                            <a:schemeClr val="tx1"/>
                          </a:solidFill>
                          <a:latin typeface="+mn-lt"/>
                          <a:ea typeface="+mn-ea"/>
                          <a:cs typeface="+mn-cs"/>
                        </a:rPr>
                        <a:t>cp </a:t>
                      </a:r>
                    </a:p>
                  </a:txBody>
                  <a:tcPr marL="5522" marR="5522" marT="5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defTabSz="914400" rtl="0" eaLnBrk="1" fontAlgn="b" latinLnBrk="0" hangingPunct="1">
                        <a:lnSpc>
                          <a:spcPct val="100000"/>
                        </a:lnSpc>
                        <a:spcBef>
                          <a:spcPts val="600"/>
                        </a:spcBef>
                        <a:buFont typeface="Arial" panose="020B0604020202020204" pitchFamily="34" charset="0"/>
                        <a:buNone/>
                      </a:pPr>
                      <a:r>
                        <a:rPr lang="en-US" sz="1400" kern="1200" dirty="0">
                          <a:solidFill>
                            <a:schemeClr val="tx1"/>
                          </a:solidFill>
                          <a:latin typeface="+mn-lt"/>
                          <a:ea typeface="+mn-ea"/>
                          <a:cs typeface="+mn-cs"/>
                        </a:rPr>
                        <a:t>Copy file from source to destination preserving same mode.</a:t>
                      </a:r>
                    </a:p>
                  </a:txBody>
                  <a:tcPr marL="5522" marR="5522" marT="5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defTabSz="914400" rtl="0" eaLnBrk="1" fontAlgn="b" latinLnBrk="0" hangingPunct="1">
                        <a:lnSpc>
                          <a:spcPct val="100000"/>
                        </a:lnSpc>
                        <a:spcBef>
                          <a:spcPts val="600"/>
                        </a:spcBef>
                        <a:buFont typeface="Arial" panose="020B0604020202020204" pitchFamily="34" charset="0"/>
                        <a:buNone/>
                      </a:pPr>
                      <a:r>
                        <a:rPr lang="en-US" sz="1400" kern="1200" dirty="0">
                          <a:solidFill>
                            <a:schemeClr val="tx1"/>
                          </a:solidFill>
                          <a:latin typeface="+mn-lt"/>
                          <a:ea typeface="+mn-ea"/>
                          <a:cs typeface="+mn-cs"/>
                        </a:rPr>
                        <a:t># cp -p </a:t>
                      </a:r>
                      <a:r>
                        <a:rPr lang="en-US" sz="1400" kern="1200" dirty="0" err="1">
                          <a:solidFill>
                            <a:schemeClr val="tx1"/>
                          </a:solidFill>
                          <a:latin typeface="+mn-lt"/>
                          <a:ea typeface="+mn-ea"/>
                          <a:cs typeface="+mn-cs"/>
                        </a:rPr>
                        <a:t>fileA</a:t>
                      </a:r>
                      <a:r>
                        <a:rPr lang="en-US" sz="1400" kern="1200" dirty="0">
                          <a:solidFill>
                            <a:schemeClr val="tx1"/>
                          </a:solidFill>
                          <a:latin typeface="+mn-lt"/>
                          <a:ea typeface="+mn-ea"/>
                          <a:cs typeface="+mn-cs"/>
                        </a:rPr>
                        <a:t> </a:t>
                      </a:r>
                      <a:r>
                        <a:rPr lang="en-US" sz="1400" kern="1200" dirty="0" err="1">
                          <a:solidFill>
                            <a:schemeClr val="tx1"/>
                          </a:solidFill>
                          <a:latin typeface="+mn-lt"/>
                          <a:ea typeface="+mn-ea"/>
                          <a:cs typeface="+mn-cs"/>
                        </a:rPr>
                        <a:t>fileB</a:t>
                      </a:r>
                      <a:endParaRPr lang="en-US" sz="1400" kern="1200" dirty="0">
                        <a:solidFill>
                          <a:schemeClr val="tx1"/>
                        </a:solidFill>
                        <a:latin typeface="+mn-lt"/>
                        <a:ea typeface="+mn-ea"/>
                        <a:cs typeface="+mn-cs"/>
                      </a:endParaRPr>
                    </a:p>
                  </a:txBody>
                  <a:tcPr marL="5522" marR="5522" marT="5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272716895"/>
                  </a:ext>
                </a:extLst>
              </a:tr>
              <a:tr h="514562">
                <a:tc>
                  <a:txBody>
                    <a:bodyPr/>
                    <a:lstStyle/>
                    <a:p>
                      <a:pPr marL="0" indent="0" algn="l" defTabSz="914400" rtl="0" eaLnBrk="1" fontAlgn="b" latinLnBrk="0" hangingPunct="1">
                        <a:lnSpc>
                          <a:spcPct val="100000"/>
                        </a:lnSpc>
                        <a:spcBef>
                          <a:spcPts val="600"/>
                        </a:spcBef>
                        <a:buFont typeface="Arial" panose="020B0604020202020204" pitchFamily="34" charset="0"/>
                        <a:buNone/>
                      </a:pPr>
                      <a:r>
                        <a:rPr lang="en-US" sz="1400" kern="1200" dirty="0">
                          <a:solidFill>
                            <a:schemeClr val="tx1"/>
                          </a:solidFill>
                          <a:latin typeface="+mn-lt"/>
                          <a:ea typeface="+mn-ea"/>
                          <a:cs typeface="+mn-cs"/>
                        </a:rPr>
                        <a:t>mv</a:t>
                      </a:r>
                    </a:p>
                  </a:txBody>
                  <a:tcPr marL="5522" marR="5522" marT="5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defTabSz="914400" rtl="0" eaLnBrk="1" fontAlgn="b" latinLnBrk="0" hangingPunct="1">
                        <a:lnSpc>
                          <a:spcPct val="100000"/>
                        </a:lnSpc>
                        <a:spcBef>
                          <a:spcPts val="600"/>
                        </a:spcBef>
                        <a:buFont typeface="Arial" panose="020B0604020202020204" pitchFamily="34" charset="0"/>
                        <a:buNone/>
                      </a:pPr>
                      <a:r>
                        <a:rPr lang="en-US" sz="1400" kern="1200" dirty="0">
                          <a:solidFill>
                            <a:schemeClr val="tx1"/>
                          </a:solidFill>
                          <a:latin typeface="+mn-lt"/>
                          <a:ea typeface="+mn-ea"/>
                          <a:cs typeface="+mn-cs"/>
                        </a:rPr>
                        <a:t>Rename </a:t>
                      </a:r>
                      <a:r>
                        <a:rPr lang="en-US" sz="1400" kern="1200" dirty="0" err="1">
                          <a:solidFill>
                            <a:schemeClr val="tx1"/>
                          </a:solidFill>
                          <a:latin typeface="+mn-lt"/>
                          <a:ea typeface="+mn-ea"/>
                          <a:cs typeface="+mn-cs"/>
                        </a:rPr>
                        <a:t>fileA</a:t>
                      </a:r>
                      <a:r>
                        <a:rPr lang="en-US" sz="1400" kern="1200" dirty="0">
                          <a:solidFill>
                            <a:schemeClr val="tx1"/>
                          </a:solidFill>
                          <a:latin typeface="+mn-lt"/>
                          <a:ea typeface="+mn-ea"/>
                          <a:cs typeface="+mn-cs"/>
                        </a:rPr>
                        <a:t> to </a:t>
                      </a:r>
                      <a:r>
                        <a:rPr lang="en-US" sz="1400" kern="1200" dirty="0" err="1">
                          <a:solidFill>
                            <a:schemeClr val="tx1"/>
                          </a:solidFill>
                          <a:latin typeface="+mn-lt"/>
                          <a:ea typeface="+mn-ea"/>
                          <a:cs typeface="+mn-cs"/>
                        </a:rPr>
                        <a:t>fileB</a:t>
                      </a:r>
                      <a:r>
                        <a:rPr lang="en-US" sz="1400" kern="1200" dirty="0">
                          <a:solidFill>
                            <a:schemeClr val="tx1"/>
                          </a:solidFill>
                          <a:latin typeface="+mn-lt"/>
                          <a:ea typeface="+mn-ea"/>
                          <a:cs typeface="+mn-cs"/>
                        </a:rPr>
                        <a:t>. -i options prompt before overwrite. Ask for confirmation if exist already.</a:t>
                      </a:r>
                    </a:p>
                  </a:txBody>
                  <a:tcPr marL="5522" marR="5522" marT="5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l" defTabSz="914400" rtl="0" eaLnBrk="1" fontAlgn="b" latinLnBrk="0" hangingPunct="1">
                        <a:lnSpc>
                          <a:spcPct val="100000"/>
                        </a:lnSpc>
                        <a:spcBef>
                          <a:spcPts val="600"/>
                        </a:spcBef>
                        <a:buFont typeface="Arial" panose="020B0604020202020204" pitchFamily="34" charset="0"/>
                        <a:buNone/>
                      </a:pPr>
                      <a:r>
                        <a:rPr lang="en-US" sz="1400" kern="1200" dirty="0">
                          <a:solidFill>
                            <a:schemeClr val="tx1"/>
                          </a:solidFill>
                          <a:latin typeface="+mn-lt"/>
                          <a:ea typeface="+mn-ea"/>
                          <a:cs typeface="+mn-cs"/>
                        </a:rPr>
                        <a:t># mv -i </a:t>
                      </a:r>
                      <a:r>
                        <a:rPr lang="en-US" sz="1400" kern="1200" dirty="0" err="1">
                          <a:solidFill>
                            <a:schemeClr val="tx1"/>
                          </a:solidFill>
                          <a:latin typeface="+mn-lt"/>
                          <a:ea typeface="+mn-ea"/>
                          <a:cs typeface="+mn-cs"/>
                        </a:rPr>
                        <a:t>fileA</a:t>
                      </a:r>
                      <a:r>
                        <a:rPr lang="en-US" sz="1400" kern="1200" dirty="0">
                          <a:solidFill>
                            <a:schemeClr val="tx1"/>
                          </a:solidFill>
                          <a:latin typeface="+mn-lt"/>
                          <a:ea typeface="+mn-ea"/>
                          <a:cs typeface="+mn-cs"/>
                        </a:rPr>
                        <a:t> </a:t>
                      </a:r>
                      <a:r>
                        <a:rPr lang="en-US" sz="1400" kern="1200" dirty="0" err="1">
                          <a:solidFill>
                            <a:schemeClr val="tx1"/>
                          </a:solidFill>
                          <a:latin typeface="+mn-lt"/>
                          <a:ea typeface="+mn-ea"/>
                          <a:cs typeface="+mn-cs"/>
                        </a:rPr>
                        <a:t>fileB</a:t>
                      </a:r>
                      <a:endParaRPr lang="en-US" sz="1400" kern="1200" dirty="0">
                        <a:solidFill>
                          <a:schemeClr val="tx1"/>
                        </a:solidFill>
                        <a:latin typeface="+mn-lt"/>
                        <a:ea typeface="+mn-ea"/>
                        <a:cs typeface="+mn-cs"/>
                      </a:endParaRPr>
                    </a:p>
                  </a:txBody>
                  <a:tcPr marL="5522" marR="5522" marT="5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85099912"/>
                  </a:ext>
                </a:extLst>
              </a:tr>
            </a:tbl>
          </a:graphicData>
        </a:graphic>
      </p:graphicFrame>
    </p:spTree>
    <p:extLst>
      <p:ext uri="{BB962C8B-B14F-4D97-AF65-F5344CB8AC3E}">
        <p14:creationId xmlns:p14="http://schemas.microsoft.com/office/powerpoint/2010/main" val="34356844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5E90195-ABB1-EE20-1FB2-76AAB6888623}"/>
              </a:ext>
            </a:extLst>
          </p:cNvPr>
          <p:cNvSpPr>
            <a:spLocks noGrp="1"/>
          </p:cNvSpPr>
          <p:nvPr>
            <p:ph type="title"/>
          </p:nvPr>
        </p:nvSpPr>
        <p:spPr>
          <a:xfrm>
            <a:off x="428625" y="267690"/>
            <a:ext cx="9715500" cy="304699"/>
          </a:xfrm>
        </p:spPr>
        <p:txBody>
          <a:bodyPr/>
          <a:lstStyle/>
          <a:p>
            <a:r>
              <a:rPr lang="en-US" dirty="0"/>
              <a:t>File System Management Commands (Continued)</a:t>
            </a:r>
          </a:p>
        </p:txBody>
      </p:sp>
      <p:sp>
        <p:nvSpPr>
          <p:cNvPr id="9" name="TextBox 8">
            <a:extLst>
              <a:ext uri="{FF2B5EF4-FFF2-40B4-BE49-F238E27FC236}">
                <a16:creationId xmlns:a16="http://schemas.microsoft.com/office/drawing/2014/main" id="{81241600-9EF4-073B-5C7C-AB716AF461B8}"/>
              </a:ext>
            </a:extLst>
          </p:cNvPr>
          <p:cNvSpPr txBox="1"/>
          <p:nvPr/>
        </p:nvSpPr>
        <p:spPr bwMode="gray">
          <a:xfrm>
            <a:off x="209550" y="762000"/>
            <a:ext cx="10896600" cy="2031325"/>
          </a:xfrm>
          <a:prstGeom prst="rect">
            <a:avLst/>
          </a:prstGeom>
          <a:noFill/>
        </p:spPr>
        <p:txBody>
          <a:bodyPr wrap="square">
            <a:spAutoFit/>
          </a:bodyPr>
          <a:lstStyle/>
          <a:p>
            <a:endParaRPr lang="en-US" dirty="0"/>
          </a:p>
          <a:p>
            <a:endParaRPr lang="en-US" dirty="0"/>
          </a:p>
          <a:p>
            <a:endParaRPr lang="en-US" dirty="0"/>
          </a:p>
          <a:p>
            <a:endParaRPr lang="en-US" dirty="0"/>
          </a:p>
          <a:p>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Ø"/>
            </a:pPr>
            <a:endParaRPr lang="en-US" b="1" u="sng" dirty="0"/>
          </a:p>
        </p:txBody>
      </p:sp>
      <p:graphicFrame>
        <p:nvGraphicFramePr>
          <p:cNvPr id="8" name="Table 7">
            <a:extLst>
              <a:ext uri="{FF2B5EF4-FFF2-40B4-BE49-F238E27FC236}">
                <a16:creationId xmlns:a16="http://schemas.microsoft.com/office/drawing/2014/main" id="{00D111C8-F93E-7682-C215-FBBE993DE455}"/>
              </a:ext>
            </a:extLst>
          </p:cNvPr>
          <p:cNvGraphicFramePr>
            <a:graphicFrameLocks noGrp="1"/>
          </p:cNvGraphicFramePr>
          <p:nvPr>
            <p:extLst>
              <p:ext uri="{D42A27DB-BD31-4B8C-83A1-F6EECF244321}">
                <p14:modId xmlns:p14="http://schemas.microsoft.com/office/powerpoint/2010/main" val="3630144712"/>
              </p:ext>
            </p:extLst>
          </p:nvPr>
        </p:nvGraphicFramePr>
        <p:xfrm>
          <a:off x="295276" y="762000"/>
          <a:ext cx="11382374" cy="2398450"/>
        </p:xfrm>
        <a:graphic>
          <a:graphicData uri="http://schemas.openxmlformats.org/drawingml/2006/table">
            <a:tbl>
              <a:tblPr/>
              <a:tblGrid>
                <a:gridCol w="1800224">
                  <a:extLst>
                    <a:ext uri="{9D8B030D-6E8A-4147-A177-3AD203B41FA5}">
                      <a16:colId xmlns:a16="http://schemas.microsoft.com/office/drawing/2014/main" val="3820593709"/>
                    </a:ext>
                  </a:extLst>
                </a:gridCol>
                <a:gridCol w="6477000">
                  <a:extLst>
                    <a:ext uri="{9D8B030D-6E8A-4147-A177-3AD203B41FA5}">
                      <a16:colId xmlns:a16="http://schemas.microsoft.com/office/drawing/2014/main" val="1628390557"/>
                    </a:ext>
                  </a:extLst>
                </a:gridCol>
                <a:gridCol w="3105150">
                  <a:extLst>
                    <a:ext uri="{9D8B030D-6E8A-4147-A177-3AD203B41FA5}">
                      <a16:colId xmlns:a16="http://schemas.microsoft.com/office/drawing/2014/main" val="3685504868"/>
                    </a:ext>
                  </a:extLst>
                </a:gridCol>
              </a:tblGrid>
              <a:tr h="293795">
                <a:tc>
                  <a:txBody>
                    <a:bodyPr/>
                    <a:lstStyle/>
                    <a:p>
                      <a:pPr algn="l" fontAlgn="ctr"/>
                      <a:r>
                        <a:rPr lang="en-US" sz="1500" b="1" kern="1200" dirty="0">
                          <a:solidFill>
                            <a:schemeClr val="accent6"/>
                          </a:solidFill>
                          <a:latin typeface="+mn-lt"/>
                          <a:ea typeface="+mn-ea"/>
                          <a:cs typeface="+mn-cs"/>
                        </a:rPr>
                        <a:t>Command</a:t>
                      </a:r>
                    </a:p>
                  </a:txBody>
                  <a:tcPr marL="5522" marR="5522" marT="5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l" fontAlgn="ctr"/>
                      <a:r>
                        <a:rPr lang="en-US" sz="1500" b="1" kern="1200" dirty="0">
                          <a:solidFill>
                            <a:schemeClr val="accent6"/>
                          </a:solidFill>
                          <a:latin typeface="+mn-lt"/>
                          <a:ea typeface="+mn-ea"/>
                          <a:cs typeface="+mn-cs"/>
                        </a:rPr>
                        <a:t>Description</a:t>
                      </a:r>
                    </a:p>
                  </a:txBody>
                  <a:tcPr marL="5522" marR="5522" marT="5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l" fontAlgn="ctr"/>
                      <a:r>
                        <a:rPr lang="en-US" sz="1500" b="1" kern="1200" dirty="0">
                          <a:solidFill>
                            <a:schemeClr val="accent6"/>
                          </a:solidFill>
                          <a:latin typeface="+mn-lt"/>
                          <a:ea typeface="+mn-ea"/>
                          <a:cs typeface="+mn-cs"/>
                        </a:rPr>
                        <a:t>Syntax</a:t>
                      </a:r>
                    </a:p>
                  </a:txBody>
                  <a:tcPr marL="5522" marR="5522" marT="5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extLst>
                  <a:ext uri="{0D108BD9-81ED-4DB2-BD59-A6C34878D82A}">
                    <a16:rowId xmlns:a16="http://schemas.microsoft.com/office/drawing/2014/main" val="3841073009"/>
                  </a:ext>
                </a:extLst>
              </a:tr>
              <a:tr h="274840">
                <a:tc>
                  <a:txBody>
                    <a:bodyPr/>
                    <a:lstStyle/>
                    <a:p>
                      <a:pPr algn="l" fontAlgn="b"/>
                      <a:r>
                        <a:rPr lang="en-US" sz="1400" kern="1200" dirty="0">
                          <a:solidFill>
                            <a:schemeClr val="tx1"/>
                          </a:solidFill>
                          <a:latin typeface="+mn-lt"/>
                          <a:ea typeface="+mn-ea"/>
                          <a:cs typeface="+mn-cs"/>
                        </a:rPr>
                        <a:t>echo</a:t>
                      </a:r>
                    </a:p>
                  </a:txBody>
                  <a:tcPr marL="5522" marR="5522" marT="5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kern="1200" dirty="0">
                          <a:solidFill>
                            <a:schemeClr val="tx1"/>
                          </a:solidFill>
                          <a:latin typeface="+mn-lt"/>
                          <a:ea typeface="+mn-ea"/>
                          <a:cs typeface="+mn-cs"/>
                        </a:rPr>
                        <a:t>echo command is very simple: it echoes the input that it receives.</a:t>
                      </a:r>
                    </a:p>
                  </a:txBody>
                  <a:tcPr marL="5522" marR="5522" marT="5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kern="1200">
                          <a:solidFill>
                            <a:schemeClr val="tx1"/>
                          </a:solidFill>
                          <a:latin typeface="+mn-lt"/>
                          <a:ea typeface="+mn-ea"/>
                          <a:cs typeface="+mn-cs"/>
                        </a:rPr>
                        <a:t># echo Sky is blue</a:t>
                      </a:r>
                      <a:br>
                        <a:rPr lang="en-US" sz="1400" kern="1200">
                          <a:solidFill>
                            <a:schemeClr val="tx1"/>
                          </a:solidFill>
                          <a:latin typeface="+mn-lt"/>
                          <a:ea typeface="+mn-ea"/>
                          <a:cs typeface="+mn-cs"/>
                        </a:rPr>
                      </a:br>
                      <a:r>
                        <a:rPr lang="en-US" sz="1400" kern="1200">
                          <a:solidFill>
                            <a:schemeClr val="tx1"/>
                          </a:solidFill>
                          <a:latin typeface="+mn-lt"/>
                          <a:ea typeface="+mn-ea"/>
                          <a:cs typeface="+mn-cs"/>
                        </a:rPr>
                        <a:t>Sky is blue</a:t>
                      </a:r>
                    </a:p>
                  </a:txBody>
                  <a:tcPr marL="5522" marR="5522" marT="5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01449536"/>
                  </a:ext>
                </a:extLst>
              </a:tr>
              <a:tr h="274840">
                <a:tc>
                  <a:txBody>
                    <a:bodyPr/>
                    <a:lstStyle/>
                    <a:p>
                      <a:pPr algn="l" fontAlgn="b"/>
                      <a:r>
                        <a:rPr lang="en-US" sz="1400" kern="1200" dirty="0">
                          <a:solidFill>
                            <a:schemeClr val="tx1"/>
                          </a:solidFill>
                          <a:latin typeface="+mn-lt"/>
                          <a:ea typeface="+mn-ea"/>
                          <a:cs typeface="+mn-cs"/>
                        </a:rPr>
                        <a:t>grep</a:t>
                      </a:r>
                    </a:p>
                  </a:txBody>
                  <a:tcPr marL="5522" marR="5522" marT="5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kern="1200" dirty="0">
                          <a:solidFill>
                            <a:schemeClr val="tx1"/>
                          </a:solidFill>
                          <a:latin typeface="+mn-lt"/>
                          <a:ea typeface="+mn-ea"/>
                          <a:cs typeface="+mn-cs"/>
                        </a:rPr>
                        <a:t>To find a word into a file</a:t>
                      </a:r>
                    </a:p>
                  </a:txBody>
                  <a:tcPr marL="5522" marR="5522" marT="5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kern="1200" dirty="0">
                          <a:solidFill>
                            <a:schemeClr val="tx1"/>
                          </a:solidFill>
                          <a:latin typeface="+mn-lt"/>
                          <a:ea typeface="+mn-ea"/>
                          <a:cs typeface="+mn-cs"/>
                        </a:rPr>
                        <a:t># grep -i </a:t>
                      </a:r>
                      <a:r>
                        <a:rPr lang="en-US" sz="1400" kern="1200" dirty="0" err="1">
                          <a:solidFill>
                            <a:schemeClr val="tx1"/>
                          </a:solidFill>
                          <a:latin typeface="+mn-lt"/>
                          <a:ea typeface="+mn-ea"/>
                          <a:cs typeface="+mn-cs"/>
                        </a:rPr>
                        <a:t>abc</a:t>
                      </a:r>
                      <a:r>
                        <a:rPr lang="en-US" sz="1400" kern="1200" dirty="0">
                          <a:solidFill>
                            <a:schemeClr val="tx1"/>
                          </a:solidFill>
                          <a:latin typeface="+mn-lt"/>
                          <a:ea typeface="+mn-ea"/>
                          <a:cs typeface="+mn-cs"/>
                        </a:rPr>
                        <a:t> /</a:t>
                      </a:r>
                      <a:r>
                        <a:rPr lang="en-US" sz="1400" kern="1200" dirty="0" err="1">
                          <a:solidFill>
                            <a:schemeClr val="tx1"/>
                          </a:solidFill>
                          <a:latin typeface="+mn-lt"/>
                          <a:ea typeface="+mn-ea"/>
                          <a:cs typeface="+mn-cs"/>
                        </a:rPr>
                        <a:t>etc</a:t>
                      </a:r>
                      <a:r>
                        <a:rPr lang="en-US" sz="1400" kern="1200" dirty="0">
                          <a:solidFill>
                            <a:schemeClr val="tx1"/>
                          </a:solidFill>
                          <a:latin typeface="+mn-lt"/>
                          <a:ea typeface="+mn-ea"/>
                          <a:cs typeface="+mn-cs"/>
                        </a:rPr>
                        <a:t>/passwd</a:t>
                      </a:r>
                      <a:br>
                        <a:rPr lang="en-US" sz="1400" kern="1200" dirty="0">
                          <a:solidFill>
                            <a:schemeClr val="tx1"/>
                          </a:solidFill>
                          <a:latin typeface="+mn-lt"/>
                          <a:ea typeface="+mn-ea"/>
                          <a:cs typeface="+mn-cs"/>
                        </a:rPr>
                      </a:br>
                      <a:r>
                        <a:rPr lang="en-US" sz="1400" kern="1200" dirty="0">
                          <a:solidFill>
                            <a:schemeClr val="tx1"/>
                          </a:solidFill>
                          <a:latin typeface="+mn-lt"/>
                          <a:ea typeface="+mn-ea"/>
                          <a:cs typeface="+mn-cs"/>
                        </a:rPr>
                        <a:t>abc:x:500:500:abc:/home/</a:t>
                      </a:r>
                      <a:r>
                        <a:rPr lang="en-US" sz="1400" kern="1200" dirty="0" err="1">
                          <a:solidFill>
                            <a:schemeClr val="tx1"/>
                          </a:solidFill>
                          <a:latin typeface="+mn-lt"/>
                          <a:ea typeface="+mn-ea"/>
                          <a:cs typeface="+mn-cs"/>
                        </a:rPr>
                        <a:t>abc</a:t>
                      </a:r>
                      <a:r>
                        <a:rPr lang="en-US" sz="1400" kern="1200" dirty="0">
                          <a:solidFill>
                            <a:schemeClr val="tx1"/>
                          </a:solidFill>
                          <a:latin typeface="+mn-lt"/>
                          <a:ea typeface="+mn-ea"/>
                          <a:cs typeface="+mn-cs"/>
                        </a:rPr>
                        <a:t>:/bin/bash</a:t>
                      </a:r>
                      <a:br>
                        <a:rPr lang="en-US" sz="1400" kern="1200" dirty="0">
                          <a:solidFill>
                            <a:schemeClr val="tx1"/>
                          </a:solidFill>
                          <a:latin typeface="+mn-lt"/>
                          <a:ea typeface="+mn-ea"/>
                          <a:cs typeface="+mn-cs"/>
                        </a:rPr>
                      </a:br>
                      <a:r>
                        <a:rPr lang="en-US" sz="1400" kern="1200" dirty="0">
                          <a:solidFill>
                            <a:schemeClr val="tx1"/>
                          </a:solidFill>
                          <a:latin typeface="+mn-lt"/>
                          <a:ea typeface="+mn-ea"/>
                          <a:cs typeface="+mn-cs"/>
                        </a:rPr>
                        <a:t># cat /</a:t>
                      </a:r>
                      <a:r>
                        <a:rPr lang="en-US" sz="1400" kern="1200" dirty="0" err="1">
                          <a:solidFill>
                            <a:schemeClr val="tx1"/>
                          </a:solidFill>
                          <a:latin typeface="+mn-lt"/>
                          <a:ea typeface="+mn-ea"/>
                          <a:cs typeface="+mn-cs"/>
                        </a:rPr>
                        <a:t>etc</a:t>
                      </a:r>
                      <a:r>
                        <a:rPr lang="en-US" sz="1400" kern="1200" dirty="0">
                          <a:solidFill>
                            <a:schemeClr val="tx1"/>
                          </a:solidFill>
                          <a:latin typeface="+mn-lt"/>
                          <a:ea typeface="+mn-ea"/>
                          <a:cs typeface="+mn-cs"/>
                        </a:rPr>
                        <a:t>/passwd | grep -i </a:t>
                      </a:r>
                      <a:r>
                        <a:rPr lang="en-US" sz="1400" kern="1200" dirty="0" err="1">
                          <a:solidFill>
                            <a:schemeClr val="tx1"/>
                          </a:solidFill>
                          <a:latin typeface="+mn-lt"/>
                          <a:ea typeface="+mn-ea"/>
                          <a:cs typeface="+mn-cs"/>
                        </a:rPr>
                        <a:t>abc</a:t>
                      </a:r>
                      <a:br>
                        <a:rPr lang="en-US" sz="1400" kern="1200" dirty="0">
                          <a:solidFill>
                            <a:schemeClr val="tx1"/>
                          </a:solidFill>
                          <a:latin typeface="+mn-lt"/>
                          <a:ea typeface="+mn-ea"/>
                          <a:cs typeface="+mn-cs"/>
                        </a:rPr>
                      </a:br>
                      <a:r>
                        <a:rPr lang="en-US" sz="1400" kern="1200" dirty="0">
                          <a:solidFill>
                            <a:schemeClr val="tx1"/>
                          </a:solidFill>
                          <a:latin typeface="+mn-lt"/>
                          <a:ea typeface="+mn-ea"/>
                          <a:cs typeface="+mn-cs"/>
                        </a:rPr>
                        <a:t>abc:x:500:500:abc:/home/</a:t>
                      </a:r>
                      <a:r>
                        <a:rPr lang="en-US" sz="1400" kern="1200" dirty="0" err="1">
                          <a:solidFill>
                            <a:schemeClr val="tx1"/>
                          </a:solidFill>
                          <a:latin typeface="+mn-lt"/>
                          <a:ea typeface="+mn-ea"/>
                          <a:cs typeface="+mn-cs"/>
                        </a:rPr>
                        <a:t>abc</a:t>
                      </a:r>
                      <a:r>
                        <a:rPr lang="en-US" sz="1400" kern="1200" dirty="0">
                          <a:solidFill>
                            <a:schemeClr val="tx1"/>
                          </a:solidFill>
                          <a:latin typeface="+mn-lt"/>
                          <a:ea typeface="+mn-ea"/>
                          <a:cs typeface="+mn-cs"/>
                        </a:rPr>
                        <a:t>:/bin/bash</a:t>
                      </a:r>
                      <a:br>
                        <a:rPr lang="en-US" sz="1400" kern="1200" dirty="0">
                          <a:solidFill>
                            <a:schemeClr val="tx1"/>
                          </a:solidFill>
                          <a:latin typeface="+mn-lt"/>
                          <a:ea typeface="+mn-ea"/>
                          <a:cs typeface="+mn-cs"/>
                        </a:rPr>
                      </a:br>
                      <a:endParaRPr lang="en-US" sz="1400" kern="1200" dirty="0">
                        <a:solidFill>
                          <a:schemeClr val="tx1"/>
                        </a:solidFill>
                        <a:latin typeface="+mn-lt"/>
                        <a:ea typeface="+mn-ea"/>
                        <a:cs typeface="+mn-cs"/>
                      </a:endParaRPr>
                    </a:p>
                  </a:txBody>
                  <a:tcPr marL="5522" marR="5522" marT="5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17387107"/>
                  </a:ext>
                </a:extLst>
              </a:tr>
              <a:tr h="274840">
                <a:tc>
                  <a:txBody>
                    <a:bodyPr/>
                    <a:lstStyle/>
                    <a:p>
                      <a:pPr algn="l" fontAlgn="b"/>
                      <a:r>
                        <a:rPr lang="en-US" sz="1400" kern="1200">
                          <a:solidFill>
                            <a:schemeClr val="tx1"/>
                          </a:solidFill>
                          <a:latin typeface="+mn-lt"/>
                          <a:ea typeface="+mn-ea"/>
                          <a:cs typeface="+mn-cs"/>
                        </a:rPr>
                        <a:t>rm</a:t>
                      </a:r>
                    </a:p>
                  </a:txBody>
                  <a:tcPr marL="5522" marR="5522" marT="5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kern="1200" dirty="0">
                          <a:solidFill>
                            <a:schemeClr val="tx1"/>
                          </a:solidFill>
                          <a:latin typeface="+mn-lt"/>
                          <a:ea typeface="+mn-ea"/>
                          <a:cs typeface="+mn-cs"/>
                        </a:rPr>
                        <a:t>Remove files/Folders</a:t>
                      </a:r>
                    </a:p>
                  </a:txBody>
                  <a:tcPr marL="5522" marR="5522" marT="5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kern="1200" dirty="0">
                          <a:solidFill>
                            <a:schemeClr val="tx1"/>
                          </a:solidFill>
                          <a:latin typeface="+mn-lt"/>
                          <a:ea typeface="+mn-ea"/>
                          <a:cs typeface="+mn-cs"/>
                        </a:rPr>
                        <a:t>rm test.txt</a:t>
                      </a:r>
                    </a:p>
                  </a:txBody>
                  <a:tcPr marL="5522" marR="5522" marT="5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3331049"/>
                  </a:ext>
                </a:extLst>
              </a:tr>
              <a:tr h="325251">
                <a:tc>
                  <a:txBody>
                    <a:bodyPr/>
                    <a:lstStyle/>
                    <a:p>
                      <a:pPr algn="l" fontAlgn="b"/>
                      <a:r>
                        <a:rPr lang="en-US" sz="1400" kern="1200">
                          <a:solidFill>
                            <a:schemeClr val="tx1"/>
                          </a:solidFill>
                          <a:latin typeface="+mn-lt"/>
                          <a:ea typeface="+mn-ea"/>
                          <a:cs typeface="+mn-cs"/>
                        </a:rPr>
                        <a:t>wc</a:t>
                      </a:r>
                    </a:p>
                  </a:txBody>
                  <a:tcPr marL="5522" marR="5522" marT="5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kern="1200" dirty="0">
                          <a:solidFill>
                            <a:schemeClr val="tx1"/>
                          </a:solidFill>
                          <a:latin typeface="+mn-lt"/>
                          <a:ea typeface="+mn-ea"/>
                          <a:cs typeface="+mn-cs"/>
                        </a:rPr>
                        <a:t>To Count words in a file</a:t>
                      </a:r>
                    </a:p>
                  </a:txBody>
                  <a:tcPr marL="5522" marR="5522" marT="5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kern="1200" dirty="0">
                          <a:solidFill>
                            <a:schemeClr val="tx1"/>
                          </a:solidFill>
                          <a:latin typeface="+mn-lt"/>
                          <a:ea typeface="+mn-ea"/>
                          <a:cs typeface="+mn-cs"/>
                        </a:rPr>
                        <a:t>cat test.txt | </a:t>
                      </a:r>
                      <a:r>
                        <a:rPr lang="en-US" sz="1400" kern="1200" dirty="0" err="1">
                          <a:solidFill>
                            <a:schemeClr val="tx1"/>
                          </a:solidFill>
                          <a:latin typeface="+mn-lt"/>
                          <a:ea typeface="+mn-ea"/>
                          <a:cs typeface="+mn-cs"/>
                        </a:rPr>
                        <a:t>wc</a:t>
                      </a:r>
                      <a:r>
                        <a:rPr lang="en-US" sz="1400" kern="1200" dirty="0">
                          <a:solidFill>
                            <a:schemeClr val="tx1"/>
                          </a:solidFill>
                          <a:latin typeface="+mn-lt"/>
                          <a:ea typeface="+mn-ea"/>
                          <a:cs typeface="+mn-cs"/>
                        </a:rPr>
                        <a:t> -l</a:t>
                      </a:r>
                    </a:p>
                  </a:txBody>
                  <a:tcPr marL="5522" marR="5522" marT="552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6695879"/>
                  </a:ext>
                </a:extLst>
              </a:tr>
            </a:tbl>
          </a:graphicData>
        </a:graphic>
      </p:graphicFrame>
    </p:spTree>
    <p:extLst>
      <p:ext uri="{BB962C8B-B14F-4D97-AF65-F5344CB8AC3E}">
        <p14:creationId xmlns:p14="http://schemas.microsoft.com/office/powerpoint/2010/main" val="3390990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5E90195-ABB1-EE20-1FB2-76AAB6888623}"/>
              </a:ext>
            </a:extLst>
          </p:cNvPr>
          <p:cNvSpPr>
            <a:spLocks noGrp="1"/>
          </p:cNvSpPr>
          <p:nvPr>
            <p:ph type="title"/>
          </p:nvPr>
        </p:nvSpPr>
        <p:spPr>
          <a:xfrm>
            <a:off x="428625" y="267690"/>
            <a:ext cx="9715500" cy="304699"/>
          </a:xfrm>
        </p:spPr>
        <p:txBody>
          <a:bodyPr/>
          <a:lstStyle/>
          <a:p>
            <a:r>
              <a:rPr lang="en-US" dirty="0">
                <a:solidFill>
                  <a:schemeClr val="accent6"/>
                </a:solidFill>
              </a:rPr>
              <a:t>System information/Management related Commands</a:t>
            </a:r>
            <a:endParaRPr lang="en-US" dirty="0"/>
          </a:p>
        </p:txBody>
      </p:sp>
      <p:sp>
        <p:nvSpPr>
          <p:cNvPr id="9" name="TextBox 8">
            <a:extLst>
              <a:ext uri="{FF2B5EF4-FFF2-40B4-BE49-F238E27FC236}">
                <a16:creationId xmlns:a16="http://schemas.microsoft.com/office/drawing/2014/main" id="{81241600-9EF4-073B-5C7C-AB716AF461B8}"/>
              </a:ext>
            </a:extLst>
          </p:cNvPr>
          <p:cNvSpPr txBox="1"/>
          <p:nvPr/>
        </p:nvSpPr>
        <p:spPr bwMode="gray">
          <a:xfrm>
            <a:off x="209550" y="762000"/>
            <a:ext cx="10896600" cy="2031325"/>
          </a:xfrm>
          <a:prstGeom prst="rect">
            <a:avLst/>
          </a:prstGeom>
          <a:noFill/>
        </p:spPr>
        <p:txBody>
          <a:bodyPr wrap="square">
            <a:spAutoFit/>
          </a:bodyPr>
          <a:lstStyle/>
          <a:p>
            <a:endParaRPr lang="en-US" dirty="0"/>
          </a:p>
          <a:p>
            <a:endParaRPr lang="en-US" dirty="0"/>
          </a:p>
          <a:p>
            <a:endParaRPr lang="en-US" dirty="0"/>
          </a:p>
          <a:p>
            <a:endParaRPr lang="en-US" dirty="0"/>
          </a:p>
          <a:p>
            <a:endParaRPr lang="en-US" dirty="0"/>
          </a:p>
          <a:p>
            <a:pPr marL="285750" indent="-285750">
              <a:buFont typeface="Wingdings" panose="05000000000000000000" pitchFamily="2" charset="2"/>
              <a:buChar char="§"/>
            </a:pPr>
            <a:endParaRPr lang="en-US" dirty="0"/>
          </a:p>
          <a:p>
            <a:pPr marL="285750" indent="-285750">
              <a:buFont typeface="Wingdings" panose="05000000000000000000" pitchFamily="2" charset="2"/>
              <a:buChar char="Ø"/>
            </a:pPr>
            <a:endParaRPr lang="en-US" b="1" u="sng" dirty="0"/>
          </a:p>
        </p:txBody>
      </p:sp>
      <p:graphicFrame>
        <p:nvGraphicFramePr>
          <p:cNvPr id="8" name="Table 7">
            <a:extLst>
              <a:ext uri="{FF2B5EF4-FFF2-40B4-BE49-F238E27FC236}">
                <a16:creationId xmlns:a16="http://schemas.microsoft.com/office/drawing/2014/main" id="{00D111C8-F93E-7682-C215-FBBE993DE455}"/>
              </a:ext>
            </a:extLst>
          </p:cNvPr>
          <p:cNvGraphicFramePr>
            <a:graphicFrameLocks noGrp="1"/>
          </p:cNvGraphicFramePr>
          <p:nvPr>
            <p:extLst>
              <p:ext uri="{D42A27DB-BD31-4B8C-83A1-F6EECF244321}">
                <p14:modId xmlns:p14="http://schemas.microsoft.com/office/powerpoint/2010/main" val="826266292"/>
              </p:ext>
            </p:extLst>
          </p:nvPr>
        </p:nvGraphicFramePr>
        <p:xfrm>
          <a:off x="295276" y="762000"/>
          <a:ext cx="11382374" cy="4210131"/>
        </p:xfrm>
        <a:graphic>
          <a:graphicData uri="http://schemas.openxmlformats.org/drawingml/2006/table">
            <a:tbl>
              <a:tblPr/>
              <a:tblGrid>
                <a:gridCol w="1800224">
                  <a:extLst>
                    <a:ext uri="{9D8B030D-6E8A-4147-A177-3AD203B41FA5}">
                      <a16:colId xmlns:a16="http://schemas.microsoft.com/office/drawing/2014/main" val="3820593709"/>
                    </a:ext>
                  </a:extLst>
                </a:gridCol>
                <a:gridCol w="6477000">
                  <a:extLst>
                    <a:ext uri="{9D8B030D-6E8A-4147-A177-3AD203B41FA5}">
                      <a16:colId xmlns:a16="http://schemas.microsoft.com/office/drawing/2014/main" val="1628390557"/>
                    </a:ext>
                  </a:extLst>
                </a:gridCol>
                <a:gridCol w="3105150">
                  <a:extLst>
                    <a:ext uri="{9D8B030D-6E8A-4147-A177-3AD203B41FA5}">
                      <a16:colId xmlns:a16="http://schemas.microsoft.com/office/drawing/2014/main" val="3685504868"/>
                    </a:ext>
                  </a:extLst>
                </a:gridCol>
              </a:tblGrid>
              <a:tr h="293795">
                <a:tc>
                  <a:txBody>
                    <a:bodyPr/>
                    <a:lstStyle/>
                    <a:p>
                      <a:pPr algn="l" fontAlgn="ctr"/>
                      <a:r>
                        <a:rPr lang="en-US" sz="1500" b="1" kern="1200" dirty="0">
                          <a:solidFill>
                            <a:schemeClr val="accent6"/>
                          </a:solidFill>
                          <a:latin typeface="+mn-lt"/>
                          <a:ea typeface="+mn-ea"/>
                          <a:cs typeface="+mn-cs"/>
                        </a:rPr>
                        <a:t>Command</a:t>
                      </a:r>
                    </a:p>
                  </a:txBody>
                  <a:tcPr marL="5522" marR="5522" marT="5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l" fontAlgn="ctr"/>
                      <a:r>
                        <a:rPr lang="en-US" sz="1500" b="1" kern="1200" dirty="0">
                          <a:solidFill>
                            <a:schemeClr val="accent6"/>
                          </a:solidFill>
                          <a:latin typeface="+mn-lt"/>
                          <a:ea typeface="+mn-ea"/>
                          <a:cs typeface="+mn-cs"/>
                        </a:rPr>
                        <a:t>Description</a:t>
                      </a:r>
                    </a:p>
                  </a:txBody>
                  <a:tcPr marL="5522" marR="5522" marT="5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tc>
                  <a:txBody>
                    <a:bodyPr/>
                    <a:lstStyle/>
                    <a:p>
                      <a:pPr algn="l" fontAlgn="ctr"/>
                      <a:r>
                        <a:rPr lang="en-US" sz="1500" b="1" kern="1200" dirty="0">
                          <a:solidFill>
                            <a:schemeClr val="accent6"/>
                          </a:solidFill>
                          <a:latin typeface="+mn-lt"/>
                          <a:ea typeface="+mn-ea"/>
                          <a:cs typeface="+mn-cs"/>
                        </a:rPr>
                        <a:t>Syntax</a:t>
                      </a:r>
                    </a:p>
                  </a:txBody>
                  <a:tcPr marL="5522" marR="5522" marT="5522"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8497B0"/>
                    </a:solidFill>
                  </a:tcPr>
                </a:tc>
                <a:extLst>
                  <a:ext uri="{0D108BD9-81ED-4DB2-BD59-A6C34878D82A}">
                    <a16:rowId xmlns:a16="http://schemas.microsoft.com/office/drawing/2014/main" val="3841073009"/>
                  </a:ext>
                </a:extLst>
              </a:tr>
              <a:tr h="274840">
                <a:tc>
                  <a:txBody>
                    <a:bodyPr/>
                    <a:lstStyle/>
                    <a:p>
                      <a:pPr algn="l" fontAlgn="b"/>
                      <a:r>
                        <a:rPr lang="en-US" sz="1400" kern="1200" dirty="0">
                          <a:solidFill>
                            <a:schemeClr val="tx1"/>
                          </a:solidFill>
                          <a:latin typeface="+mn-lt"/>
                          <a:ea typeface="+mn-ea"/>
                          <a:cs typeface="+mn-cs"/>
                        </a:rPr>
                        <a:t>date</a:t>
                      </a:r>
                    </a:p>
                  </a:txBody>
                  <a:tcPr marL="4792" marR="4792" marT="47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kern="1200">
                          <a:solidFill>
                            <a:schemeClr val="tx1"/>
                          </a:solidFill>
                          <a:latin typeface="+mn-lt"/>
                          <a:ea typeface="+mn-ea"/>
                          <a:cs typeface="+mn-cs"/>
                        </a:rPr>
                        <a:t>The date command can display the date, time, time zone and more.</a:t>
                      </a:r>
                    </a:p>
                  </a:txBody>
                  <a:tcPr marL="4792" marR="4792" marT="47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kern="1200" dirty="0">
                          <a:solidFill>
                            <a:schemeClr val="tx1"/>
                          </a:solidFill>
                          <a:latin typeface="+mn-lt"/>
                          <a:ea typeface="+mn-ea"/>
                          <a:cs typeface="+mn-cs"/>
                        </a:rPr>
                        <a:t>date</a:t>
                      </a:r>
                    </a:p>
                  </a:txBody>
                  <a:tcPr marL="4792" marR="4792" marT="47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01449536"/>
                  </a:ext>
                </a:extLst>
              </a:tr>
              <a:tr h="274840">
                <a:tc>
                  <a:txBody>
                    <a:bodyPr/>
                    <a:lstStyle/>
                    <a:p>
                      <a:pPr algn="l" fontAlgn="b"/>
                      <a:r>
                        <a:rPr lang="en-US" sz="1400" kern="1200" dirty="0" err="1">
                          <a:solidFill>
                            <a:schemeClr val="tx1"/>
                          </a:solidFill>
                          <a:latin typeface="+mn-lt"/>
                          <a:ea typeface="+mn-ea"/>
                          <a:cs typeface="+mn-cs"/>
                        </a:rPr>
                        <a:t>Whoami</a:t>
                      </a:r>
                      <a:r>
                        <a:rPr lang="en-US" sz="1400" kern="1200" dirty="0">
                          <a:solidFill>
                            <a:schemeClr val="tx1"/>
                          </a:solidFill>
                          <a:latin typeface="+mn-lt"/>
                          <a:ea typeface="+mn-ea"/>
                          <a:cs typeface="+mn-cs"/>
                        </a:rPr>
                        <a:t> Command</a:t>
                      </a:r>
                    </a:p>
                  </a:txBody>
                  <a:tcPr marL="4792" marR="4792" marT="47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kern="1200">
                          <a:solidFill>
                            <a:schemeClr val="tx1"/>
                          </a:solidFill>
                          <a:latin typeface="+mn-lt"/>
                          <a:ea typeface="+mn-ea"/>
                          <a:cs typeface="+mn-cs"/>
                        </a:rPr>
                        <a:t>whoami command print the name of current user. You can also use “who am i” command to display the current user.</a:t>
                      </a:r>
                    </a:p>
                  </a:txBody>
                  <a:tcPr marL="4792" marR="4792" marT="47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kern="1200" dirty="0" err="1">
                          <a:solidFill>
                            <a:schemeClr val="tx1"/>
                          </a:solidFill>
                          <a:latin typeface="+mn-lt"/>
                          <a:ea typeface="+mn-ea"/>
                          <a:cs typeface="+mn-cs"/>
                        </a:rPr>
                        <a:t>Whoami</a:t>
                      </a:r>
                      <a:r>
                        <a:rPr lang="en-US" sz="1400" kern="1200" dirty="0">
                          <a:solidFill>
                            <a:schemeClr val="tx1"/>
                          </a:solidFill>
                          <a:latin typeface="+mn-lt"/>
                          <a:ea typeface="+mn-ea"/>
                          <a:cs typeface="+mn-cs"/>
                        </a:rPr>
                        <a:t> Command</a:t>
                      </a:r>
                    </a:p>
                  </a:txBody>
                  <a:tcPr marL="4792" marR="4792" marT="47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17387107"/>
                  </a:ext>
                </a:extLst>
              </a:tr>
              <a:tr h="274840">
                <a:tc>
                  <a:txBody>
                    <a:bodyPr/>
                    <a:lstStyle/>
                    <a:p>
                      <a:pPr algn="l" fontAlgn="b"/>
                      <a:r>
                        <a:rPr lang="en-US" sz="1400" kern="1200" dirty="0">
                          <a:solidFill>
                            <a:schemeClr val="tx1"/>
                          </a:solidFill>
                          <a:latin typeface="+mn-lt"/>
                          <a:ea typeface="+mn-ea"/>
                          <a:cs typeface="+mn-cs"/>
                        </a:rPr>
                        <a:t>Process Management Command</a:t>
                      </a:r>
                    </a:p>
                  </a:txBody>
                  <a:tcPr marL="4792" marR="4792" marT="47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kern="1200" dirty="0" err="1">
                          <a:solidFill>
                            <a:schemeClr val="tx1"/>
                          </a:solidFill>
                          <a:latin typeface="+mn-lt"/>
                          <a:ea typeface="+mn-ea"/>
                          <a:cs typeface="+mn-cs"/>
                        </a:rPr>
                        <a:t>ps</a:t>
                      </a:r>
                      <a:r>
                        <a:rPr lang="en-US" sz="1400" kern="1200" dirty="0">
                          <a:solidFill>
                            <a:schemeClr val="tx1"/>
                          </a:solidFill>
                          <a:latin typeface="+mn-lt"/>
                          <a:ea typeface="+mn-ea"/>
                          <a:cs typeface="+mn-cs"/>
                        </a:rPr>
                        <a:t>                          Displays information about running processes</a:t>
                      </a:r>
                      <a:br>
                        <a:rPr lang="en-US" sz="1400" kern="1200" dirty="0">
                          <a:solidFill>
                            <a:schemeClr val="tx1"/>
                          </a:solidFill>
                          <a:latin typeface="+mn-lt"/>
                          <a:ea typeface="+mn-ea"/>
                          <a:cs typeface="+mn-cs"/>
                        </a:rPr>
                      </a:br>
                      <a:r>
                        <a:rPr lang="en-US" sz="1400" kern="1200" dirty="0">
                          <a:solidFill>
                            <a:schemeClr val="tx1"/>
                          </a:solidFill>
                          <a:latin typeface="+mn-lt"/>
                          <a:ea typeface="+mn-ea"/>
                          <a:cs typeface="+mn-cs"/>
                        </a:rPr>
                        <a:t>kill                         Terminates a process</a:t>
                      </a:r>
                      <a:br>
                        <a:rPr lang="en-US" sz="1400" kern="1200" dirty="0">
                          <a:solidFill>
                            <a:schemeClr val="tx1"/>
                          </a:solidFill>
                          <a:latin typeface="+mn-lt"/>
                          <a:ea typeface="+mn-ea"/>
                          <a:cs typeface="+mn-cs"/>
                        </a:rPr>
                      </a:br>
                      <a:r>
                        <a:rPr lang="en-US" sz="1400" kern="1200" dirty="0" err="1">
                          <a:solidFill>
                            <a:schemeClr val="tx1"/>
                          </a:solidFill>
                          <a:latin typeface="+mn-lt"/>
                          <a:ea typeface="+mn-ea"/>
                          <a:cs typeface="+mn-cs"/>
                        </a:rPr>
                        <a:t>pgrep</a:t>
                      </a:r>
                      <a:r>
                        <a:rPr lang="en-US" sz="1400" kern="1200" dirty="0">
                          <a:solidFill>
                            <a:schemeClr val="tx1"/>
                          </a:solidFill>
                          <a:latin typeface="+mn-lt"/>
                          <a:ea typeface="+mn-ea"/>
                          <a:cs typeface="+mn-cs"/>
                        </a:rPr>
                        <a:t>                      Finds a process based on its PID</a:t>
                      </a:r>
                      <a:br>
                        <a:rPr lang="en-US" sz="1400" kern="1200" dirty="0">
                          <a:solidFill>
                            <a:schemeClr val="tx1"/>
                          </a:solidFill>
                          <a:latin typeface="+mn-lt"/>
                          <a:ea typeface="+mn-ea"/>
                          <a:cs typeface="+mn-cs"/>
                        </a:rPr>
                      </a:br>
                      <a:r>
                        <a:rPr lang="en-US" sz="1400" kern="1200" dirty="0" err="1">
                          <a:solidFill>
                            <a:schemeClr val="tx1"/>
                          </a:solidFill>
                          <a:latin typeface="+mn-lt"/>
                          <a:ea typeface="+mn-ea"/>
                          <a:cs typeface="+mn-cs"/>
                        </a:rPr>
                        <a:t>pidof</a:t>
                      </a:r>
                      <a:r>
                        <a:rPr lang="en-US" sz="1400" kern="1200" dirty="0">
                          <a:solidFill>
                            <a:schemeClr val="tx1"/>
                          </a:solidFill>
                          <a:latin typeface="+mn-lt"/>
                          <a:ea typeface="+mn-ea"/>
                          <a:cs typeface="+mn-cs"/>
                        </a:rPr>
                        <a:t>                      Displays all processes related to a service or command</a:t>
                      </a:r>
                      <a:br>
                        <a:rPr lang="en-US" sz="1400" kern="1200" dirty="0">
                          <a:solidFill>
                            <a:schemeClr val="tx1"/>
                          </a:solidFill>
                          <a:latin typeface="+mn-lt"/>
                          <a:ea typeface="+mn-ea"/>
                          <a:cs typeface="+mn-cs"/>
                        </a:rPr>
                      </a:br>
                      <a:r>
                        <a:rPr lang="en-US" sz="1400" kern="1200" dirty="0">
                          <a:solidFill>
                            <a:schemeClr val="tx1"/>
                          </a:solidFill>
                          <a:latin typeface="+mn-lt"/>
                          <a:ea typeface="+mn-ea"/>
                          <a:cs typeface="+mn-cs"/>
                        </a:rPr>
                        <a:t>top                         Monitors system resources (similar to Task Manager in Windows)</a:t>
                      </a:r>
                      <a:br>
                        <a:rPr lang="en-US" sz="1400" kern="1200" dirty="0">
                          <a:solidFill>
                            <a:schemeClr val="tx1"/>
                          </a:solidFill>
                          <a:latin typeface="+mn-lt"/>
                          <a:ea typeface="+mn-ea"/>
                          <a:cs typeface="+mn-cs"/>
                        </a:rPr>
                      </a:br>
                      <a:r>
                        <a:rPr lang="en-US" sz="1400" kern="1200" dirty="0">
                          <a:solidFill>
                            <a:schemeClr val="tx1"/>
                          </a:solidFill>
                          <a:latin typeface="+mn-lt"/>
                          <a:ea typeface="+mn-ea"/>
                          <a:cs typeface="+mn-cs"/>
                        </a:rPr>
                        <a:t>renice                    Adjusts the priority of a particular process</a:t>
                      </a:r>
                      <a:br>
                        <a:rPr lang="en-US" sz="1400" kern="1200" dirty="0">
                          <a:solidFill>
                            <a:schemeClr val="tx1"/>
                          </a:solidFill>
                          <a:latin typeface="+mn-lt"/>
                          <a:ea typeface="+mn-ea"/>
                          <a:cs typeface="+mn-cs"/>
                        </a:rPr>
                      </a:br>
                      <a:endParaRPr lang="en-US" sz="1400" kern="1200" dirty="0">
                        <a:solidFill>
                          <a:schemeClr val="tx1"/>
                        </a:solidFill>
                        <a:latin typeface="+mn-lt"/>
                        <a:ea typeface="+mn-ea"/>
                        <a:cs typeface="+mn-cs"/>
                      </a:endParaRPr>
                    </a:p>
                  </a:txBody>
                  <a:tcPr marL="4792" marR="4792" marT="47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kern="1200" dirty="0">
                          <a:solidFill>
                            <a:schemeClr val="tx1"/>
                          </a:solidFill>
                          <a:latin typeface="+mn-lt"/>
                          <a:ea typeface="+mn-ea"/>
                          <a:cs typeface="+mn-cs"/>
                        </a:rPr>
                        <a:t>Process Management Command</a:t>
                      </a:r>
                    </a:p>
                  </a:txBody>
                  <a:tcPr marL="4792" marR="4792" marT="47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63331049"/>
                  </a:ext>
                </a:extLst>
              </a:tr>
              <a:tr h="325251">
                <a:tc>
                  <a:txBody>
                    <a:bodyPr/>
                    <a:lstStyle/>
                    <a:p>
                      <a:pPr algn="l" fontAlgn="b"/>
                      <a:r>
                        <a:rPr lang="en-US" sz="1400" kern="1200" dirty="0" err="1">
                          <a:solidFill>
                            <a:schemeClr val="tx1"/>
                          </a:solidFill>
                          <a:latin typeface="+mn-lt"/>
                          <a:ea typeface="+mn-ea"/>
                          <a:cs typeface="+mn-cs"/>
                        </a:rPr>
                        <a:t>uname</a:t>
                      </a:r>
                      <a:r>
                        <a:rPr lang="en-US" sz="1400" kern="1200" dirty="0">
                          <a:solidFill>
                            <a:schemeClr val="tx1"/>
                          </a:solidFill>
                          <a:latin typeface="+mn-lt"/>
                          <a:ea typeface="+mn-ea"/>
                          <a:cs typeface="+mn-cs"/>
                        </a:rPr>
                        <a:t> utility</a:t>
                      </a:r>
                    </a:p>
                  </a:txBody>
                  <a:tcPr marL="4792" marR="4792" marT="47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kern="1200" dirty="0">
                          <a:solidFill>
                            <a:schemeClr val="tx1"/>
                          </a:solidFill>
                          <a:latin typeface="+mn-lt"/>
                          <a:ea typeface="+mn-ea"/>
                          <a:cs typeface="+mn-cs"/>
                        </a:rPr>
                        <a:t>It tells the host info, hostname, OS, kernel </a:t>
                      </a:r>
                      <a:r>
                        <a:rPr lang="en-US" sz="1400" kern="1200" dirty="0" err="1">
                          <a:solidFill>
                            <a:schemeClr val="tx1"/>
                          </a:solidFill>
                          <a:latin typeface="+mn-lt"/>
                          <a:ea typeface="+mn-ea"/>
                          <a:cs typeface="+mn-cs"/>
                        </a:rPr>
                        <a:t>etc</a:t>
                      </a:r>
                      <a:r>
                        <a:rPr lang="en-US" sz="1400" kern="1200" dirty="0">
                          <a:solidFill>
                            <a:schemeClr val="tx1"/>
                          </a:solidFill>
                          <a:latin typeface="+mn-lt"/>
                          <a:ea typeface="+mn-ea"/>
                          <a:cs typeface="+mn-cs"/>
                        </a:rPr>
                        <a:t> -</a:t>
                      </a:r>
                      <a:br>
                        <a:rPr lang="en-US" sz="1400" kern="1200" dirty="0">
                          <a:solidFill>
                            <a:schemeClr val="tx1"/>
                          </a:solidFill>
                          <a:latin typeface="+mn-lt"/>
                          <a:ea typeface="+mn-ea"/>
                          <a:cs typeface="+mn-cs"/>
                        </a:rPr>
                      </a:br>
                      <a:r>
                        <a:rPr lang="en-US" sz="1400" kern="1200" dirty="0">
                          <a:solidFill>
                            <a:schemeClr val="tx1"/>
                          </a:solidFill>
                          <a:latin typeface="+mn-lt"/>
                          <a:ea typeface="+mn-ea"/>
                          <a:cs typeface="+mn-cs"/>
                        </a:rPr>
                        <a:t>#  </a:t>
                      </a:r>
                      <a:r>
                        <a:rPr lang="en-US" sz="1400" kern="1200" dirty="0" err="1">
                          <a:solidFill>
                            <a:schemeClr val="tx1"/>
                          </a:solidFill>
                          <a:latin typeface="+mn-lt"/>
                          <a:ea typeface="+mn-ea"/>
                          <a:cs typeface="+mn-cs"/>
                        </a:rPr>
                        <a:t>uname</a:t>
                      </a:r>
                      <a:r>
                        <a:rPr lang="en-US" sz="1400" kern="1200" dirty="0">
                          <a:solidFill>
                            <a:schemeClr val="tx1"/>
                          </a:solidFill>
                          <a:latin typeface="+mn-lt"/>
                          <a:ea typeface="+mn-ea"/>
                          <a:cs typeface="+mn-cs"/>
                        </a:rPr>
                        <a:t>  -a     (all info)</a:t>
                      </a:r>
                      <a:br>
                        <a:rPr lang="en-US" sz="1400" kern="1200" dirty="0">
                          <a:solidFill>
                            <a:schemeClr val="tx1"/>
                          </a:solidFill>
                          <a:latin typeface="+mn-lt"/>
                          <a:ea typeface="+mn-ea"/>
                          <a:cs typeface="+mn-cs"/>
                        </a:rPr>
                      </a:br>
                      <a:r>
                        <a:rPr lang="en-US" sz="1400" kern="1200" dirty="0">
                          <a:solidFill>
                            <a:schemeClr val="tx1"/>
                          </a:solidFill>
                          <a:latin typeface="+mn-lt"/>
                          <a:ea typeface="+mn-ea"/>
                          <a:cs typeface="+mn-cs"/>
                        </a:rPr>
                        <a:t>#  </a:t>
                      </a:r>
                      <a:r>
                        <a:rPr lang="en-US" sz="1400" kern="1200" dirty="0" err="1">
                          <a:solidFill>
                            <a:schemeClr val="tx1"/>
                          </a:solidFill>
                          <a:latin typeface="+mn-lt"/>
                          <a:ea typeface="+mn-ea"/>
                          <a:cs typeface="+mn-cs"/>
                        </a:rPr>
                        <a:t>uname</a:t>
                      </a:r>
                      <a:r>
                        <a:rPr lang="en-US" sz="1400" kern="1200" dirty="0">
                          <a:solidFill>
                            <a:schemeClr val="tx1"/>
                          </a:solidFill>
                          <a:latin typeface="+mn-lt"/>
                          <a:ea typeface="+mn-ea"/>
                          <a:cs typeface="+mn-cs"/>
                        </a:rPr>
                        <a:t>  -n     (hostname)</a:t>
                      </a:r>
                      <a:br>
                        <a:rPr lang="en-US" sz="1400" kern="1200" dirty="0">
                          <a:solidFill>
                            <a:schemeClr val="tx1"/>
                          </a:solidFill>
                          <a:latin typeface="+mn-lt"/>
                          <a:ea typeface="+mn-ea"/>
                          <a:cs typeface="+mn-cs"/>
                        </a:rPr>
                      </a:br>
                      <a:r>
                        <a:rPr lang="en-US" sz="1400" kern="1200" dirty="0">
                          <a:solidFill>
                            <a:schemeClr val="tx1"/>
                          </a:solidFill>
                          <a:latin typeface="+mn-lt"/>
                          <a:ea typeface="+mn-ea"/>
                          <a:cs typeface="+mn-cs"/>
                        </a:rPr>
                        <a:t>#  </a:t>
                      </a:r>
                      <a:r>
                        <a:rPr lang="en-US" sz="1400" kern="1200" dirty="0" err="1">
                          <a:solidFill>
                            <a:schemeClr val="tx1"/>
                          </a:solidFill>
                          <a:latin typeface="+mn-lt"/>
                          <a:ea typeface="+mn-ea"/>
                          <a:cs typeface="+mn-cs"/>
                        </a:rPr>
                        <a:t>uname</a:t>
                      </a:r>
                      <a:r>
                        <a:rPr lang="en-US" sz="1400" kern="1200" dirty="0">
                          <a:solidFill>
                            <a:schemeClr val="tx1"/>
                          </a:solidFill>
                          <a:latin typeface="+mn-lt"/>
                          <a:ea typeface="+mn-ea"/>
                          <a:cs typeface="+mn-cs"/>
                        </a:rPr>
                        <a:t>  -r     (kernel version)</a:t>
                      </a:r>
                      <a:br>
                        <a:rPr lang="en-US" sz="1400" kern="1200" dirty="0">
                          <a:solidFill>
                            <a:schemeClr val="tx1"/>
                          </a:solidFill>
                          <a:latin typeface="+mn-lt"/>
                          <a:ea typeface="+mn-ea"/>
                          <a:cs typeface="+mn-cs"/>
                        </a:rPr>
                      </a:br>
                      <a:r>
                        <a:rPr lang="en-US" sz="1400" kern="1200" dirty="0">
                          <a:solidFill>
                            <a:schemeClr val="tx1"/>
                          </a:solidFill>
                          <a:latin typeface="+mn-lt"/>
                          <a:ea typeface="+mn-ea"/>
                          <a:cs typeface="+mn-cs"/>
                        </a:rPr>
                        <a:t>#  </a:t>
                      </a:r>
                      <a:r>
                        <a:rPr lang="en-US" sz="1400" kern="1200" dirty="0" err="1">
                          <a:solidFill>
                            <a:schemeClr val="tx1"/>
                          </a:solidFill>
                          <a:latin typeface="+mn-lt"/>
                          <a:ea typeface="+mn-ea"/>
                          <a:cs typeface="+mn-cs"/>
                        </a:rPr>
                        <a:t>uname</a:t>
                      </a:r>
                      <a:r>
                        <a:rPr lang="en-US" sz="1400" kern="1200" dirty="0">
                          <a:solidFill>
                            <a:schemeClr val="tx1"/>
                          </a:solidFill>
                          <a:latin typeface="+mn-lt"/>
                          <a:ea typeface="+mn-ea"/>
                          <a:cs typeface="+mn-cs"/>
                        </a:rPr>
                        <a:t>          (Operating system)</a:t>
                      </a:r>
                      <a:br>
                        <a:rPr lang="en-US" sz="1400" kern="1200" dirty="0">
                          <a:solidFill>
                            <a:schemeClr val="tx1"/>
                          </a:solidFill>
                          <a:latin typeface="+mn-lt"/>
                          <a:ea typeface="+mn-ea"/>
                          <a:cs typeface="+mn-cs"/>
                        </a:rPr>
                      </a:br>
                      <a:r>
                        <a:rPr lang="en-US" sz="1400" kern="1200" dirty="0">
                          <a:solidFill>
                            <a:schemeClr val="tx1"/>
                          </a:solidFill>
                          <a:latin typeface="+mn-lt"/>
                          <a:ea typeface="+mn-ea"/>
                          <a:cs typeface="+mn-cs"/>
                        </a:rPr>
                        <a:t>#  </a:t>
                      </a:r>
                      <a:r>
                        <a:rPr lang="en-US" sz="1400" kern="1200" dirty="0" err="1">
                          <a:solidFill>
                            <a:schemeClr val="tx1"/>
                          </a:solidFill>
                          <a:latin typeface="+mn-lt"/>
                          <a:ea typeface="+mn-ea"/>
                          <a:cs typeface="+mn-cs"/>
                        </a:rPr>
                        <a:t>uname</a:t>
                      </a:r>
                      <a:r>
                        <a:rPr lang="en-US" sz="1400" kern="1200" dirty="0">
                          <a:solidFill>
                            <a:schemeClr val="tx1"/>
                          </a:solidFill>
                          <a:latin typeface="+mn-lt"/>
                          <a:ea typeface="+mn-ea"/>
                          <a:cs typeface="+mn-cs"/>
                        </a:rPr>
                        <a:t>  -p    (hardware architecture 32bit/64it)</a:t>
                      </a:r>
                      <a:br>
                        <a:rPr lang="en-US" sz="1400" kern="1200" dirty="0">
                          <a:solidFill>
                            <a:schemeClr val="tx1"/>
                          </a:solidFill>
                          <a:latin typeface="+mn-lt"/>
                          <a:ea typeface="+mn-ea"/>
                          <a:cs typeface="+mn-cs"/>
                        </a:rPr>
                      </a:br>
                      <a:r>
                        <a:rPr lang="en-US" sz="1400" kern="1200" dirty="0">
                          <a:solidFill>
                            <a:schemeClr val="tx1"/>
                          </a:solidFill>
                          <a:latin typeface="+mn-lt"/>
                          <a:ea typeface="+mn-ea"/>
                          <a:cs typeface="+mn-cs"/>
                        </a:rPr>
                        <a:t>#  </a:t>
                      </a:r>
                      <a:r>
                        <a:rPr lang="en-US" sz="1400" kern="1200" dirty="0" err="1">
                          <a:solidFill>
                            <a:schemeClr val="tx1"/>
                          </a:solidFill>
                          <a:latin typeface="+mn-lt"/>
                          <a:ea typeface="+mn-ea"/>
                          <a:cs typeface="+mn-cs"/>
                        </a:rPr>
                        <a:t>uname</a:t>
                      </a:r>
                      <a:r>
                        <a:rPr lang="en-US" sz="1400" kern="1200" dirty="0">
                          <a:solidFill>
                            <a:schemeClr val="tx1"/>
                          </a:solidFill>
                          <a:latin typeface="+mn-lt"/>
                          <a:ea typeface="+mn-ea"/>
                          <a:cs typeface="+mn-cs"/>
                        </a:rPr>
                        <a:t>  -m   (OS architecture 32bit/64it)</a:t>
                      </a:r>
                    </a:p>
                  </a:txBody>
                  <a:tcPr marL="4792" marR="4792" marT="47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b"/>
                      <a:r>
                        <a:rPr lang="en-US" sz="1400" kern="1200" dirty="0" err="1">
                          <a:solidFill>
                            <a:schemeClr val="tx1"/>
                          </a:solidFill>
                          <a:latin typeface="+mn-lt"/>
                          <a:ea typeface="+mn-ea"/>
                          <a:cs typeface="+mn-cs"/>
                        </a:rPr>
                        <a:t>uname</a:t>
                      </a:r>
                      <a:r>
                        <a:rPr lang="en-US" sz="1400" kern="1200" dirty="0">
                          <a:solidFill>
                            <a:schemeClr val="tx1"/>
                          </a:solidFill>
                          <a:latin typeface="+mn-lt"/>
                          <a:ea typeface="+mn-ea"/>
                          <a:cs typeface="+mn-cs"/>
                        </a:rPr>
                        <a:t> utility</a:t>
                      </a:r>
                    </a:p>
                  </a:txBody>
                  <a:tcPr marL="4792" marR="4792" marT="4792"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46695879"/>
                  </a:ext>
                </a:extLst>
              </a:tr>
            </a:tbl>
          </a:graphicData>
        </a:graphic>
      </p:graphicFrame>
    </p:spTree>
    <p:extLst>
      <p:ext uri="{BB962C8B-B14F-4D97-AF65-F5344CB8AC3E}">
        <p14:creationId xmlns:p14="http://schemas.microsoft.com/office/powerpoint/2010/main" val="290606689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MIO_CD_LAYOUT_VALID_AREA" val="true"/>
</p:tagLst>
</file>

<file path=ppt/tags/tag2.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3.xml><?xml version="1.0" encoding="utf-8"?>
<p:tagLst xmlns:a="http://schemas.openxmlformats.org/drawingml/2006/main" xmlns:r="http://schemas.openxmlformats.org/officeDocument/2006/relationships" xmlns:p="http://schemas.openxmlformats.org/presentationml/2006/main">
  <p:tag name="MIO_SKIP_CDCHECK" val="True"/>
  <p:tag name="MIO_CD_LAYOUT_VALID_AREA" val="true"/>
</p:tagLst>
</file>

<file path=ppt/tags/tag4.xml><?xml version="1.0" encoding="utf-8"?>
<p:tagLst xmlns:a="http://schemas.openxmlformats.org/drawingml/2006/main" xmlns:r="http://schemas.openxmlformats.org/officeDocument/2006/relationships" xmlns:p="http://schemas.openxmlformats.org/presentationml/2006/main">
  <p:tag name="MIO_CD_LAYOUT_VALID_AREA" val="true"/>
</p:tagLst>
</file>

<file path=ppt/tags/tag5.xml><?xml version="1.0" encoding="utf-8"?>
<p:tagLst xmlns:a="http://schemas.openxmlformats.org/drawingml/2006/main" xmlns:r="http://schemas.openxmlformats.org/officeDocument/2006/relationships" xmlns:p="http://schemas.openxmlformats.org/presentationml/2006/main">
  <p:tag name="MIO_CD_LOGO_PROTECTION" val="true"/>
</p:tagLst>
</file>

<file path=ppt/tags/tag6.xml><?xml version="1.0" encoding="utf-8"?>
<p:tagLst xmlns:a="http://schemas.openxmlformats.org/drawingml/2006/main" xmlns:r="http://schemas.openxmlformats.org/officeDocument/2006/relationships" xmlns:p="http://schemas.openxmlformats.org/presentationml/2006/main">
  <p:tag name="MIO_GUID" val="60f304fc-acb6-447c-adae-cbf45c80f260"/>
  <p:tag name="MIO_EKGUID" val="2f9a4c15-bd64-48fc-ae0a-f999cf49f6e9"/>
  <p:tag name="MIO_UPDATE" val="True"/>
  <p:tag name="MIO_VERSION" val="13.11.2017 12:22:00"/>
  <p:tag name="MIO_DBID" val="105C9A49-0F00-47E0-A9B9-86E2A99454C8"/>
  <p:tag name="MIO_LASTDOWNLOADED" val="13.11.2017 12:22:00"/>
  <p:tag name="MIO_OBJECTNAME" val="Wide Optum#optumbig"/>
  <p:tag name="MIO_LASTEDITORNAME" val="Charlotte Bartholomew"/>
  <p:tag name="MIO_LOGOPLACEHOLDER" val="true"/>
</p:tagLst>
</file>

<file path=ppt/theme/theme1.xml><?xml version="1.0" encoding="utf-8"?>
<a:theme xmlns:a="http://schemas.openxmlformats.org/drawingml/2006/main" name="Optum Theme">
  <a:themeElements>
    <a:clrScheme name="Optum Color Palette 2022">
      <a:dk1>
        <a:srgbClr val="5A5A5A"/>
      </a:dk1>
      <a:lt1>
        <a:srgbClr val="FFFFFF"/>
      </a:lt1>
      <a:dk2>
        <a:srgbClr val="FF612B"/>
      </a:dk2>
      <a:lt2>
        <a:srgbClr val="D9F6FA"/>
      </a:lt2>
      <a:accent1>
        <a:srgbClr val="5A5A5A"/>
      </a:accent1>
      <a:accent2>
        <a:srgbClr val="5A5A5A"/>
      </a:accent2>
      <a:accent3>
        <a:srgbClr val="5A5A5A"/>
      </a:accent3>
      <a:accent4>
        <a:srgbClr val="5A5A5A"/>
      </a:accent4>
      <a:accent5>
        <a:srgbClr val="5A5A5A"/>
      </a:accent5>
      <a:accent6>
        <a:srgbClr val="002677"/>
      </a:accent6>
      <a:hlink>
        <a:srgbClr val="196ECF"/>
      </a:hlink>
      <a:folHlink>
        <a:srgbClr val="5A5A5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gray">
        <a:solidFill>
          <a:schemeClr val="bg2"/>
        </a:solidFill>
        <a:ln cap="rnd">
          <a:noFill/>
          <a:round/>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rtl="0" eaLnBrk="1" fontAlgn="auto" hangingPunct="1">
          <a:lnSpc>
            <a:spcPct val="100000"/>
          </a:lnSpc>
          <a:spcBef>
            <a:spcPts val="600"/>
          </a:spcBef>
          <a:spcAft>
            <a:spcPts val="0"/>
          </a:spcAft>
          <a:defRPr sz="1400" b="0" i="0" u="none" baseline="0" dirty="0">
            <a:solidFill>
              <a:srgbClr val="FFFFFF"/>
            </a:solidFill>
          </a:defRPr>
        </a:defPPr>
      </a:lstStyle>
      <a:style>
        <a:lnRef idx="2">
          <a:schemeClr val="accent1">
            <a:shade val="50000"/>
          </a:schemeClr>
        </a:lnRef>
        <a:fillRef idx="1">
          <a:schemeClr val="accent1"/>
        </a:fillRef>
        <a:effectRef idx="0">
          <a:schemeClr val="accent1"/>
        </a:effectRef>
        <a:fontRef idx="minor">
          <a:schemeClr val="lt1"/>
        </a:fontRef>
      </a:style>
    </a:spDef>
    <a:lnDef>
      <a:spPr bwMode="gray">
        <a:ln w="19050" cap="rnd">
          <a:solidFill>
            <a:schemeClr val="accent6"/>
          </a:solidFill>
          <a:round/>
          <a:headEnd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bwMode="gray">
        <a:noFill/>
      </a:spPr>
      <a:bodyPr vert="horz" wrap="square" lIns="0" tIns="0" rIns="0" bIns="0" rtlCol="0">
        <a:spAutoFit/>
      </a:bodyPr>
      <a:lstStyle>
        <a:defPPr algn="l">
          <a:spcBef>
            <a:spcPts val="600"/>
          </a:spcBef>
          <a:defRPr sz="1400" dirty="0"/>
        </a:defPPr>
      </a:lstStyle>
    </a:txDef>
  </a:objectDefaults>
  <a:extraClrSchemeLst/>
  <a:custClrLst>
    <a:custClr name="Warm White">
      <a:srgbClr val="FBF9F4"/>
    </a:custClr>
    <a:custClr name="Blank">
      <a:srgbClr val="FFFFFF"/>
    </a:custClr>
    <a:custClr name="Green Success">
      <a:srgbClr val="007000"/>
    </a:custClr>
    <a:custClr name="Red Alert">
      <a:srgbClr val="C40000"/>
    </a:custClr>
    <a:custClr name="Gold Callout">
      <a:srgbClr val="F5B700"/>
    </a:custClr>
    <a:custClr name="Blank">
      <a:srgbClr val="FFFFFF"/>
    </a:custClr>
    <a:custClr name="Blank">
      <a:srgbClr val="FFFFFF"/>
    </a:custClr>
    <a:custClr name="Lagoon">
      <a:srgbClr val="007C89"/>
    </a:custClr>
    <a:custClr name="Violet">
      <a:srgbClr val="422C88"/>
    </a:custClr>
    <a:custClr name="Strawberry">
      <a:srgbClr val="A32A2E"/>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Blank">
      <a:srgbClr val="FFFFFF"/>
    </a:custClr>
    <a:custClr name="Rainwater">
      <a:srgbClr val="6FC1B1"/>
    </a:custClr>
    <a:custClr name="Iris">
      <a:srgbClr val="8061BC"/>
    </a:custClr>
    <a:custClr name="Apple">
      <a:srgbClr val="D13F44"/>
    </a:custClr>
  </a:custClrLst>
  <a:extLst>
    <a:ext uri="{05A4C25C-085E-4340-85A3-A5531E510DB2}">
      <thm15:themeFamily xmlns:thm15="http://schemas.microsoft.com/office/thememl/2012/main" name="optum-onscreen-16x9-20220119.potx" id="{3EF2C1C1-9D0A-4020-91BC-2F4B56D48CD9}" vid="{0D7E7527-4227-4F48-A65F-1F00EF55C8E7}"/>
    </a:ext>
  </a:extLst>
</a:theme>
</file>

<file path=ppt/theme/theme2.xml><?xml version="1.0" encoding="utf-8"?>
<a:theme xmlns:a="http://schemas.openxmlformats.org/drawingml/2006/main" name="Office Theme">
  <a:themeElements>
    <a:clrScheme name="Optum Color Palette 2022">
      <a:dk1>
        <a:srgbClr val="5A5A5A"/>
      </a:dk1>
      <a:lt1>
        <a:srgbClr val="FFFFFF"/>
      </a:lt1>
      <a:dk2>
        <a:srgbClr val="FF612B"/>
      </a:dk2>
      <a:lt2>
        <a:srgbClr val="D9F6FA"/>
      </a:lt2>
      <a:accent1>
        <a:srgbClr val="5A5A5A"/>
      </a:accent1>
      <a:accent2>
        <a:srgbClr val="5A5A5A"/>
      </a:accent2>
      <a:accent3>
        <a:srgbClr val="5A5A5A"/>
      </a:accent3>
      <a:accent4>
        <a:srgbClr val="5A5A5A"/>
      </a:accent4>
      <a:accent5>
        <a:srgbClr val="5A5A5A"/>
      </a:accent5>
      <a:accent6>
        <a:srgbClr val="002677"/>
      </a:accent6>
      <a:hlink>
        <a:srgbClr val="196ECF"/>
      </a:hlink>
      <a:folHlink>
        <a:srgbClr val="5A5A5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ptum Color Palette 2022">
      <a:dk1>
        <a:srgbClr val="5A5A5A"/>
      </a:dk1>
      <a:lt1>
        <a:srgbClr val="FFFFFF"/>
      </a:lt1>
      <a:dk2>
        <a:srgbClr val="FF612B"/>
      </a:dk2>
      <a:lt2>
        <a:srgbClr val="D9F6FA"/>
      </a:lt2>
      <a:accent1>
        <a:srgbClr val="5A5A5A"/>
      </a:accent1>
      <a:accent2>
        <a:srgbClr val="5A5A5A"/>
      </a:accent2>
      <a:accent3>
        <a:srgbClr val="5A5A5A"/>
      </a:accent3>
      <a:accent4>
        <a:srgbClr val="5A5A5A"/>
      </a:accent4>
      <a:accent5>
        <a:srgbClr val="5A5A5A"/>
      </a:accent5>
      <a:accent6>
        <a:srgbClr val="002677"/>
      </a:accent6>
      <a:hlink>
        <a:srgbClr val="196ECF"/>
      </a:hlink>
      <a:folHlink>
        <a:srgbClr val="5A5A5A"/>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5588D825874C14490D31E3D35F848BE" ma:contentTypeVersion="2" ma:contentTypeDescription="Create a new document." ma:contentTypeScope="" ma:versionID="b97f05ed2cebf44085048620afc246a1">
  <xsd:schema xmlns:xsd="http://www.w3.org/2001/XMLSchema" xmlns:xs="http://www.w3.org/2001/XMLSchema" xmlns:p="http://schemas.microsoft.com/office/2006/metadata/properties" xmlns:ns2="22e8b6fc-af62-4b01-846c-f486ae42c471" targetNamespace="http://schemas.microsoft.com/office/2006/metadata/properties" ma:root="true" ma:fieldsID="d32a3ce4a41c705009b31cccb3431c25" ns2:_="">
    <xsd:import namespace="22e8b6fc-af62-4b01-846c-f486ae42c471"/>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e8b6fc-af62-4b01-846c-f486ae42c47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CB136FA-F626-4DC4-BB6D-1C39562123E5}">
  <ds:schemaRefs>
    <ds:schemaRef ds:uri="http://schemas.microsoft.com/sharepoint/v3/contenttype/forms"/>
  </ds:schemaRefs>
</ds:datastoreItem>
</file>

<file path=customXml/itemProps2.xml><?xml version="1.0" encoding="utf-8"?>
<ds:datastoreItem xmlns:ds="http://schemas.openxmlformats.org/officeDocument/2006/customXml" ds:itemID="{2F5A6EA5-9BC6-419E-9501-5CFA7D9DEE66}">
  <ds:schemaRefs>
    <ds:schemaRef ds:uri="19cb5f1b-7801-4634-988a-da9dc50d4d46"/>
    <ds:schemaRef ds:uri="7358073b-7b59-4573-b0d5-3e3801481e8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7377EC2E-568C-4069-8FCD-7D78A35619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e8b6fc-af62-4b01-846c-f486ae42c47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8978</TotalTime>
  <Words>1613</Words>
  <Application>Microsoft Macintosh PowerPoint</Application>
  <PresentationFormat>Widescreen</PresentationFormat>
  <Paragraphs>245</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Courier New</vt:lpstr>
      <vt:lpstr>Wingdings</vt:lpstr>
      <vt:lpstr>Optum Theme</vt:lpstr>
      <vt:lpstr>Linux-Basic Overview and Commands</vt:lpstr>
      <vt:lpstr>Agenda</vt:lpstr>
      <vt:lpstr>Introduction to Linux</vt:lpstr>
      <vt:lpstr>Advantages of Linux OS</vt:lpstr>
      <vt:lpstr>Linux OS Various Flavors</vt:lpstr>
      <vt:lpstr>Introduction to Linux CLI</vt:lpstr>
      <vt:lpstr>File System Management Commands</vt:lpstr>
      <vt:lpstr>File System Management Commands (Continued)</vt:lpstr>
      <vt:lpstr>System information/Management related Commands</vt:lpstr>
      <vt:lpstr>User/Group Management Commands</vt:lpstr>
      <vt:lpstr>Network Management Commands </vt:lpstr>
      <vt:lpstr>File Permissions</vt:lpstr>
      <vt:lpstr>Vim Editor</vt:lpstr>
      <vt:lpstr>Q&amp;A</vt:lpstr>
      <vt:lpstr>PowerPoint Presentation</vt:lpstr>
    </vt:vector>
  </TitlesOfParts>
  <Manager/>
  <Company>Optum</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Nokes, Melanie</dc:creator>
  <cp:keywords/>
  <dc:description>Optum 2022 template developed by Creative Partners. 16:9 on-screen</dc:description>
  <cp:lastModifiedBy>Tejinder Singh</cp:lastModifiedBy>
  <cp:revision>249</cp:revision>
  <dcterms:created xsi:type="dcterms:W3CDTF">2022-01-27T01:22:46Z</dcterms:created>
  <dcterms:modified xsi:type="dcterms:W3CDTF">2023-05-22T10:19:05Z</dcterms:modified>
  <cp:category>Template</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0x010100B5588D825874C14490D31E3D35F848BE</vt:lpwstr>
  </property>
  <property fmtid="{D5CDD505-2E9C-101B-9397-08002B2CF9AE}" pid="3" name="Order">
    <vt:r8>867200</vt:r8>
  </property>
  <property fmtid="{D5CDD505-2E9C-101B-9397-08002B2CF9AE}" pid="4" name="MSIP_Label_a8a73c85-e524-44a6-bd58-7df7ef87be8f_Enabled">
    <vt:lpwstr>true</vt:lpwstr>
  </property>
  <property fmtid="{D5CDD505-2E9C-101B-9397-08002B2CF9AE}" pid="5" name="MSIP_Label_a8a73c85-e524-44a6-bd58-7df7ef87be8f_SetDate">
    <vt:lpwstr>2023-01-22T08:36:42Z</vt:lpwstr>
  </property>
  <property fmtid="{D5CDD505-2E9C-101B-9397-08002B2CF9AE}" pid="6" name="MSIP_Label_a8a73c85-e524-44a6-bd58-7df7ef87be8f_Method">
    <vt:lpwstr>Standard</vt:lpwstr>
  </property>
  <property fmtid="{D5CDD505-2E9C-101B-9397-08002B2CF9AE}" pid="7" name="MSIP_Label_a8a73c85-e524-44a6-bd58-7df7ef87be8f_Name">
    <vt:lpwstr>Internal Label</vt:lpwstr>
  </property>
  <property fmtid="{D5CDD505-2E9C-101B-9397-08002B2CF9AE}" pid="8" name="MSIP_Label_a8a73c85-e524-44a6-bd58-7df7ef87be8f_SiteId">
    <vt:lpwstr>db05faca-c82a-4b9d-b9c5-0f64b6755421</vt:lpwstr>
  </property>
  <property fmtid="{D5CDD505-2E9C-101B-9397-08002B2CF9AE}" pid="9" name="MSIP_Label_a8a73c85-e524-44a6-bd58-7df7ef87be8f_ActionId">
    <vt:lpwstr>17b320c3-5132-4d22-9642-1a9b88ee6598</vt:lpwstr>
  </property>
  <property fmtid="{D5CDD505-2E9C-101B-9397-08002B2CF9AE}" pid="10" name="MSIP_Label_a8a73c85-e524-44a6-bd58-7df7ef87be8f_ContentBits">
    <vt:lpwstr>0</vt:lpwstr>
  </property>
</Properties>
</file>