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6" r:id="rId8"/>
    <p:sldId id="262" r:id="rId9"/>
    <p:sldId id="263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2" d="100"/>
          <a:sy n="82" d="100"/>
        </p:scale>
        <p:origin x="146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818F62-3AB7-427C-8DD3-4F1CCBAF79F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50A32E5-9294-4DDB-B6D4-B690927C1EC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source=web&amp;rct=j&amp;url=https://edisciplinas.usp.br/mod/resource/view.php%3Fid%3D2058123&amp;vd=2ahUKEwjbmZrEyu_2AhXrpVYBHalvD5sQFnoECBsQAQ&amp;usg=AOvVaw3SO4_1ru0TI81ZFX8U0oE0" TargetMode="External" /><Relationship Id="rId2" Type="http://schemas.openxmlformats.org/officeDocument/2006/relationships/hyperlink" Target="https://play.google.com/store/apps/details?id=cc.forestap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88640"/>
            <a:ext cx="6192688" cy="170080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lgerian" pitchFamily="82" charset="0"/>
              </a:rPr>
              <a:t>PES</a:t>
            </a:r>
            <a:r>
              <a:rPr lang="en-US" sz="3600" b="1" dirty="0">
                <a:solidFill>
                  <a:srgbClr val="FF0000"/>
                </a:solidFill>
                <a:latin typeface="Algerian" pitchFamily="82" charset="0"/>
              </a:rPr>
              <a:t> Modern College of Engineering, Pune</a:t>
            </a:r>
            <a:br>
              <a:rPr lang="en-US" sz="4800" b="1" dirty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Department of Information Technology</a:t>
            </a:r>
            <a:endParaRPr lang="en-IN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8208912" cy="4968552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</a:rPr>
              <a:t>Project Based Learning Presentation 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</a:rPr>
              <a:t>On</a:t>
            </a:r>
          </a:p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“STUDY TRACKER”</a:t>
            </a:r>
          </a:p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				By</a:t>
            </a:r>
          </a:p>
          <a:p>
            <a:pPr algn="l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1.Sanika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Jadhav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                2.Pravin Kale</a:t>
            </a:r>
          </a:p>
          <a:p>
            <a:pPr algn="l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                3.Harshad Khalate</a:t>
            </a:r>
          </a:p>
          <a:p>
            <a:pPr algn="l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                4.Mujeeb Khan</a:t>
            </a:r>
          </a:p>
          <a:p>
            <a:pPr algn="l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                5.Aaditya Kothari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cs typeface="Arial" pitchFamily="34" charset="0"/>
              </a:rPr>
              <a:t>Mentor </a:t>
            </a:r>
          </a:p>
          <a:p>
            <a:pPr algn="l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Baskerville Old Face" pitchFamily="18" charset="0"/>
                <a:cs typeface="Arial" pitchFamily="34" charset="0"/>
              </a:rPr>
              <a:t>                                                                     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Baskerville Old Face" pitchFamily="18" charset="0"/>
                <a:cs typeface="Arial" pitchFamily="34" charset="0"/>
              </a:rPr>
              <a:t>Vandana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Baskerville Old Face" pitchFamily="18" charset="0"/>
                <a:cs typeface="Arial" pitchFamily="34" charset="0"/>
              </a:rPr>
              <a:t> Dixit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latin typeface="Baskerville Old Face" pitchFamily="18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83" y="188640"/>
            <a:ext cx="1495053" cy="149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57" y="188640"/>
            <a:ext cx="1577751" cy="143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1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352928" cy="1152128"/>
          </a:xfrm>
        </p:spPr>
        <p:txBody>
          <a:bodyPr/>
          <a:lstStyle/>
          <a:p>
            <a:r>
              <a:rPr lang="en-US" sz="7200" dirty="0">
                <a:latin typeface="Algerian" pitchFamily="82" charset="0"/>
              </a:rPr>
              <a:t>Survey</a:t>
            </a:r>
            <a:endParaRPr lang="en-IN" sz="7200" dirty="0">
              <a:latin typeface="Algerian" pitchFamily="8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91464"/>
            <a:ext cx="942813" cy="110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Forms response chart. Question title: what are the main cause of distraction during studies ?. Number of responses: 33 responses.">
            <a:extLst>
              <a:ext uri="{FF2B5EF4-FFF2-40B4-BE49-F238E27FC236}">
                <a16:creationId xmlns:a16="http://schemas.microsoft.com/office/drawing/2014/main" id="{40139626-DC11-4486-B4AD-669527C57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9"/>
          <a:stretch/>
        </p:blipFill>
        <p:spPr bwMode="auto">
          <a:xfrm>
            <a:off x="251520" y="1556792"/>
            <a:ext cx="4191092" cy="22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ms response chart. Question title: Would you like use an app which keep track of your study time ?. Number of responses: 33 responses.">
            <a:extLst>
              <a:ext uri="{FF2B5EF4-FFF2-40B4-BE49-F238E27FC236}">
                <a16:creationId xmlns:a16="http://schemas.microsoft.com/office/drawing/2014/main" id="{347C21FD-B6FE-4C18-BEAD-BE0393A70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90"/>
          <a:stretch/>
        </p:blipFill>
        <p:spPr bwMode="auto">
          <a:xfrm>
            <a:off x="251520" y="4275960"/>
            <a:ext cx="4032448" cy="244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ms response chart. Question title: Have you ever use any app which keep track of your study time?. Number of responses: 33 responses.">
            <a:extLst>
              <a:ext uri="{FF2B5EF4-FFF2-40B4-BE49-F238E27FC236}">
                <a16:creationId xmlns:a16="http://schemas.microsoft.com/office/drawing/2014/main" id="{DB574D23-1E24-4810-AFF8-82A1B42A8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38"/>
          <a:stretch/>
        </p:blipFill>
        <p:spPr bwMode="auto">
          <a:xfrm>
            <a:off x="4716018" y="3068960"/>
            <a:ext cx="3757599" cy="22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0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03DA-9294-1049-A790-C6495AA6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F523-A79F-2044-8982-7306C003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We will add database  so that we can keep trackrack of our progress.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We will  proctor student using face detection.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To scale our project we switch to MERN stack.</a:t>
            </a:r>
          </a:p>
        </p:txBody>
      </p:sp>
    </p:spTree>
    <p:extLst>
      <p:ext uri="{BB962C8B-B14F-4D97-AF65-F5344CB8AC3E}">
        <p14:creationId xmlns:p14="http://schemas.microsoft.com/office/powerpoint/2010/main" val="76622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01008"/>
            <a:ext cx="8352928" cy="1152128"/>
          </a:xfrm>
        </p:spPr>
        <p:txBody>
          <a:bodyPr/>
          <a:lstStyle/>
          <a:p>
            <a:r>
              <a:rPr lang="en-US" sz="7200" dirty="0" err="1">
                <a:latin typeface="Algerian" pitchFamily="82" charset="0"/>
              </a:rPr>
              <a:t>THANk</a:t>
            </a:r>
            <a:r>
              <a:rPr lang="en-US" sz="7200" dirty="0">
                <a:latin typeface="Algerian" pitchFamily="82" charset="0"/>
              </a:rPr>
              <a:t> YOU !!!</a:t>
            </a:r>
            <a:endParaRPr lang="en-IN" sz="7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255649"/>
            <a:ext cx="54726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BankGothic Md BT" pitchFamily="34" charset="0"/>
              </a:rPr>
              <a:t>Any Questions ???</a:t>
            </a:r>
          </a:p>
        </p:txBody>
      </p:sp>
    </p:spTree>
    <p:extLst>
      <p:ext uri="{BB962C8B-B14F-4D97-AF65-F5344CB8AC3E}">
        <p14:creationId xmlns:p14="http://schemas.microsoft.com/office/powerpoint/2010/main" val="33275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712968" cy="1080120"/>
          </a:xfrm>
        </p:spPr>
        <p:txBody>
          <a:bodyPr/>
          <a:lstStyle/>
          <a:p>
            <a:r>
              <a:rPr lang="en-US" sz="6600" dirty="0">
                <a:latin typeface="Algerian" pitchFamily="82" charset="0"/>
              </a:rPr>
              <a:t>PROJECT DETAILS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700808"/>
            <a:ext cx="7272808" cy="4869160"/>
          </a:xfrm>
        </p:spPr>
        <p:txBody>
          <a:bodyPr>
            <a:normAutofit fontScale="70000" lnSpcReduction="2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Project Title :  STUDY TRACKER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Project Domain : EDUCATION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Project Platform: Android Application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IN" sz="4200" b="1" dirty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Project Group Members: </a:t>
            </a:r>
          </a:p>
          <a:p>
            <a:pPr marL="571500" indent="-571500" algn="l">
              <a:buFont typeface="Wingdings" pitchFamily="2" charset="2"/>
              <a:buChar char="Ø"/>
            </a:pPr>
            <a:endParaRPr lang="en-IN" sz="4200" b="1" dirty="0">
              <a:solidFill>
                <a:schemeClr val="accent1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l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	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- (27027), </a:t>
            </a:r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Sanika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Jadhav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algn="l"/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	- (27031), </a:t>
            </a:r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Pravin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Kale</a:t>
            </a:r>
          </a:p>
          <a:p>
            <a:pPr algn="l"/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	- (27034), </a:t>
            </a:r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Harshad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Khalate</a:t>
            </a:r>
          </a:p>
          <a:p>
            <a:pPr algn="l"/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	- (27035), </a:t>
            </a:r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Mujeeb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Khan</a:t>
            </a:r>
          </a:p>
          <a:p>
            <a:pPr algn="l"/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	- (27037), </a:t>
            </a:r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Aaditya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Kothari</a:t>
            </a:r>
          </a:p>
          <a:p>
            <a:pPr algn="l"/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Bahnschrift SemiCondensed" pitchFamily="34" charset="0"/>
              </a:rPr>
              <a:t> </a:t>
            </a:r>
          </a:p>
          <a:p>
            <a:pPr marL="571500" indent="-571500" algn="l">
              <a:buFont typeface="Wingdings" pitchFamily="2" charset="2"/>
              <a:buChar char="Ø"/>
            </a:pPr>
            <a:endParaRPr lang="en-IN" sz="3600" b="1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1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658" y="332656"/>
            <a:ext cx="9144000" cy="1080120"/>
          </a:xfrm>
        </p:spPr>
        <p:txBody>
          <a:bodyPr/>
          <a:lstStyle/>
          <a:p>
            <a:r>
              <a:rPr lang="en-US" sz="5400" dirty="0">
                <a:latin typeface="Algerian" pitchFamily="82" charset="0"/>
              </a:rPr>
              <a:t>PROBLEM  STATEMENT</a:t>
            </a:r>
            <a:endParaRPr lang="en-IN" sz="54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718" y="1628800"/>
            <a:ext cx="8064896" cy="21602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ahnschrift SemiCondensed" pitchFamily="34" charset="0"/>
              </a:rPr>
              <a:t>To maintain a continuous tracking of students progress data helps student/parents/teachers to make sure that the process of education works according to expectations.</a:t>
            </a:r>
            <a:endParaRPr lang="en-IN" sz="3200" dirty="0">
              <a:solidFill>
                <a:schemeClr val="tx2">
                  <a:lumMod val="50000"/>
                </a:schemeClr>
              </a:solidFill>
              <a:latin typeface="Bahnschrift Semi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24" y="3933056"/>
            <a:ext cx="510889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67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r>
              <a:rPr lang="en-US" sz="6000" dirty="0">
                <a:latin typeface="Algerian" pitchFamily="82" charset="0"/>
              </a:rPr>
              <a:t>AIM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5679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  <a:cs typeface="Arial" pitchFamily="34" charset="0"/>
              </a:rPr>
              <a:t>To keep student focused and productive towards Study and their Goals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How to Be Productive and Break The Habits That Hold You B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How to Be Productive and Break The Habits That Hold You Ba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356992"/>
            <a:ext cx="3960440" cy="2269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56992"/>
            <a:ext cx="3029774" cy="22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001"/>
            <a:ext cx="7772400" cy="1296144"/>
          </a:xfrm>
        </p:spPr>
        <p:txBody>
          <a:bodyPr/>
          <a:lstStyle/>
          <a:p>
            <a:r>
              <a:rPr lang="en-US" sz="6600" dirty="0">
                <a:latin typeface="Algerian" pitchFamily="82" charset="0"/>
              </a:rPr>
              <a:t>INTRODUCTION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424936" cy="30243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It’s time to take back control and unleash your productivity.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Break phone addiction, eliminate distractions, and maximize productivity easily.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33056"/>
            <a:ext cx="2721683" cy="185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66" y="4077072"/>
            <a:ext cx="2284512" cy="199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34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-50740"/>
            <a:ext cx="7560840" cy="1379239"/>
          </a:xfrm>
        </p:spPr>
        <p:txBody>
          <a:bodyPr/>
          <a:lstStyle/>
          <a:p>
            <a:r>
              <a:rPr lang="en-US" sz="6600" dirty="0">
                <a:latin typeface="Algerian" pitchFamily="82" charset="0"/>
              </a:rPr>
              <a:t>Motivation 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7681" y="2288759"/>
            <a:ext cx="44914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/>
              <a:t>Developing good studies habits</a:t>
            </a:r>
          </a:p>
        </p:txBody>
      </p:sp>
      <p:sp>
        <p:nvSpPr>
          <p:cNvPr id="5" name="AutoShape 2" descr="Establishing Good Study Habits | We're Blogging - Heilicher Jewish Day 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Establishing Good Study Habits | We're Blogging - Heilicher Jewish Day  Schoo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Establishing Good Study Habits | We're Blogging - Heilicher Jewish Day 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3075998" cy="2251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92338" y="4767534"/>
            <a:ext cx="2836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/>
              <a:t>Time Management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48" y="3717032"/>
            <a:ext cx="2889919" cy="2528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5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921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OBJECTIVE</a:t>
            </a:r>
            <a:endParaRPr lang="en-IN" sz="6600" dirty="0"/>
          </a:p>
        </p:txBody>
      </p:sp>
      <p:sp>
        <p:nvSpPr>
          <p:cNvPr id="6" name="Rectangle 5"/>
          <p:cNvSpPr/>
          <p:nvPr/>
        </p:nvSpPr>
        <p:spPr>
          <a:xfrm>
            <a:off x="4385509" y="2158376"/>
            <a:ext cx="42901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Track progress and display in graphical format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3075295" cy="2306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259632" y="4687471"/>
            <a:ext cx="32071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Schedule a weekly study plan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77072"/>
            <a:ext cx="3354055" cy="194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60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1560" y="332656"/>
            <a:ext cx="7704857" cy="1008112"/>
          </a:xfrm>
        </p:spPr>
        <p:txBody>
          <a:bodyPr/>
          <a:lstStyle/>
          <a:p>
            <a:r>
              <a:rPr lang="en-US" sz="6600" dirty="0">
                <a:latin typeface="Algerian" pitchFamily="82" charset="0"/>
              </a:rPr>
              <a:t>ORIGIN OF IDEA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7277" y="1700808"/>
            <a:ext cx="73803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Student get Distracted due to phones/ Internet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concentration in self-study due to Online mode of teaching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existing, there is no as such complete solution to keep a track of Student progress in detailed manner </a:t>
            </a:r>
            <a:endParaRPr lang="en-US" sz="2400" dirty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227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23528"/>
          </a:xfrm>
        </p:spPr>
        <p:txBody>
          <a:bodyPr/>
          <a:lstStyle/>
          <a:p>
            <a:r>
              <a:rPr lang="en-US" sz="7200" dirty="0">
                <a:latin typeface="Algerian" pitchFamily="82" charset="0"/>
              </a:rPr>
              <a:t>REFERENCES</a:t>
            </a:r>
            <a:endParaRPr lang="en-IN" sz="7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720" y="1412776"/>
            <a:ext cx="8229600" cy="3185195"/>
          </a:xfrm>
        </p:spPr>
        <p:txBody>
          <a:bodyPr>
            <a:normAutofit/>
          </a:bodyPr>
          <a:lstStyle/>
          <a:p>
            <a:pPr marL="228600"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References and Recommendation from Forest App which is also available on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Playstore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https://play.google.com/store/apps/details?id=cc.forestapp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References from Survey and Literature by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free-management-ebooks.com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proper management of time during study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https://www.google.com/url?sa=t&amp;source=web&amp;rct=j&amp;url=https://edisciplinas.usp.br/mod/resource/view.php%3Fid%3D2058123&amp;vd=2ahUKEwjbmZrEyu_2AhXrpVYBHalvD5sQFnoECBsQAQ&amp;usg=AOvVaw3SO4_1ru0TI81ZFX8U0oE0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439" y="4597971"/>
            <a:ext cx="3494162" cy="194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443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359</TotalTime>
  <Words>356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PES Modern College of Engineering, Pune Department of Information Technology</vt:lpstr>
      <vt:lpstr>PROJECT DETAILS</vt:lpstr>
      <vt:lpstr>PROBLEM  STATEMENT</vt:lpstr>
      <vt:lpstr>AIM</vt:lpstr>
      <vt:lpstr>INTRODUCTION</vt:lpstr>
      <vt:lpstr>Motivation </vt:lpstr>
      <vt:lpstr>PowerPoint Presentation</vt:lpstr>
      <vt:lpstr>ORIGIN OF IDEA</vt:lpstr>
      <vt:lpstr>REFERENCES</vt:lpstr>
      <vt:lpstr>Survey</vt:lpstr>
      <vt:lpstr>Future Scope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 Modern College of Engineering, Pune Department of Information Technology</dc:title>
  <dc:creator>Admin</dc:creator>
  <cp:lastModifiedBy>Unknown User</cp:lastModifiedBy>
  <cp:revision>37</cp:revision>
  <dcterms:created xsi:type="dcterms:W3CDTF">2022-03-25T15:36:00Z</dcterms:created>
  <dcterms:modified xsi:type="dcterms:W3CDTF">2022-05-14T03:57:45Z</dcterms:modified>
</cp:coreProperties>
</file>