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c8dc58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c8dc58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we add the time component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Erica?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5c3c4be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5c3c4be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Katie</a:t>
            </a:r>
            <a:endParaRPr/>
          </a:p>
          <a:p>
            <a:pPr indent="-31130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3"/>
              <a:buFont typeface="Lato"/>
              <a:buChar char="●"/>
            </a:pPr>
            <a:r>
              <a:rPr lang="en" sz="130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potential limitation of this conclusion is that non-game days include bike rental year-round data; there may be higher demand on game days because they typically happen during the summer</a:t>
            </a:r>
            <a:endParaRPr sz="1302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03a7224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603a7224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Ke-Chu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03a7224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03a7224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Truong - Hyp 3, Bill - Hyp 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c3c4be2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5c3c4be2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Red Sox Home Games &amp; Demand for Rental Bicycles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6, Group 4: William Bonner, Ke-Chu Chen, Truong Dinh, Erica Elias, Saif Ali Khan, Katie Schlafhauser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730000" y="3171975"/>
            <a:ext cx="3260100" cy="1465200"/>
          </a:xfrm>
          <a:prstGeom prst="roundRect">
            <a:avLst>
              <a:gd fmla="val 1028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74275" y="220875"/>
            <a:ext cx="40188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demand for bicycles correlated with scheduled sporting events?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Bicycle demand will be higher on days with a Red Sox home game than days without a home game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Bicycle demand will be stronger in areas immediately around the stadium on game days versus non-game days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higher number of males will rent on game days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versus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females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Younger individuals will rent at higher rates on game days than older people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 - linked together by Date: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Sports Radar API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 Bikes Boston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Hypotheses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30000" y="3282975"/>
            <a:ext cx="32601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</a:t>
            </a:r>
            <a:r>
              <a:rPr b="1" lang="en"/>
              <a:t>Red Sox home games in Boston impact the demand for bicycle rentals in the Boston area, relative to non-game days?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75" y="1217500"/>
            <a:ext cx="5321702" cy="37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293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Hypothesis 1</a:t>
            </a:r>
            <a:r>
              <a:rPr lang="en" sz="1400"/>
              <a:t> - </a:t>
            </a:r>
            <a:r>
              <a:rPr lang="en" sz="1400"/>
              <a:t>Bicycle</a:t>
            </a:r>
            <a:r>
              <a:rPr lang="en" sz="1400"/>
              <a:t> demand will be higher on days with a Red Sox home game than days without a home game</a:t>
            </a:r>
            <a:endParaRPr sz="14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17675" y="2787900"/>
            <a:ext cx="29313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2"/>
              <a:t>The average daily bicycle rentals are much higher on game days than non-game days (49% higher) likely due to the increased number of visitors that want to explore more of the city while downtown for the game</a:t>
            </a:r>
            <a:br>
              <a:rPr lang="en" sz="1302"/>
            </a:br>
            <a:endParaRPr sz="1302"/>
          </a:p>
        </p:txBody>
      </p:sp>
      <p:sp>
        <p:nvSpPr>
          <p:cNvPr id="103" name="Google Shape;103;p15"/>
          <p:cNvSpPr/>
          <p:nvPr/>
        </p:nvSpPr>
        <p:spPr>
          <a:xfrm>
            <a:off x="4645175" y="4867550"/>
            <a:ext cx="1427100" cy="1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Non-Game Days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036175" y="4867550"/>
            <a:ext cx="1427100" cy="1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Game</a:t>
            </a:r>
            <a:r>
              <a:rPr lang="en" sz="800">
                <a:solidFill>
                  <a:schemeClr val="accent1"/>
                </a:solidFill>
              </a:rPr>
              <a:t> Days</a:t>
            </a:r>
            <a:endParaRPr sz="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293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Hypothesis </a:t>
            </a:r>
            <a:r>
              <a:rPr lang="en" sz="1400"/>
              <a:t>2 - Bicycle demand will be stronger in areas immediately around the stadium on game days vs. non-game days</a:t>
            </a:r>
            <a:endParaRPr sz="14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475" y="1412624"/>
            <a:ext cx="4633549" cy="2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17675" y="2620275"/>
            <a:ext cx="2931300" cy="1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2"/>
              <a:t>After layering in geographic data, the average number of bicycle rentals is much higher in stations around the stadium on game days vs. non-game days; this may be because people are dropping off bike rentals on their way to a baseball game</a:t>
            </a:r>
            <a:endParaRPr sz="130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820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Hypothesis </a:t>
            </a:r>
            <a:r>
              <a:rPr lang="en" sz="1400"/>
              <a:t>3</a:t>
            </a:r>
            <a:r>
              <a:rPr lang="en" sz="1400"/>
              <a:t> &amp; 4 - A higher proportion of males will rent on game days than females; younger individuals will rent at higher rates on game days than older people</a:t>
            </a:r>
            <a:endParaRPr sz="14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50" y="2013950"/>
            <a:ext cx="3680699" cy="18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013950"/>
            <a:ext cx="3395774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9950" y="3869825"/>
            <a:ext cx="36807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Male account for the majority of bike rental, and on game day the percentage of female renters increase by nearly 2% (about 775 rentals)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5295900" y="3869825"/>
            <a:ext cx="37686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Majority of gameday bike demand is from customers 20-29 years old. It’s interesting to see customers in their 50s have higher gameday bike demand compared to customers in their 40s.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820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Appendix with Python and SQL Codes</a:t>
            </a:r>
            <a:endParaRPr sz="14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5" y="1649825"/>
            <a:ext cx="4316074" cy="30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375" y="1318650"/>
            <a:ext cx="2058500" cy="16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3875" y="1318650"/>
            <a:ext cx="2460209" cy="16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250" y="3299325"/>
            <a:ext cx="2867900" cy="12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200075" y="4772575"/>
            <a:ext cx="4316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Python code for pulling down sportradar API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572000" y="2825325"/>
            <a:ext cx="2283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Lato"/>
                <a:ea typeface="Lato"/>
                <a:cs typeface="Lato"/>
                <a:sym typeface="Lato"/>
              </a:rPr>
              <a:t>Join tables based on end station ID for 2019</a:t>
            </a:r>
            <a:endParaRPr sz="9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683875" y="2825325"/>
            <a:ext cx="2283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Lato"/>
                <a:ea typeface="Lato"/>
                <a:cs typeface="Lato"/>
                <a:sym typeface="Lato"/>
              </a:rPr>
              <a:t>Group trip data by date</a:t>
            </a:r>
            <a:endParaRPr sz="9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255250" y="4557450"/>
            <a:ext cx="2283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Lato"/>
                <a:ea typeface="Lato"/>
                <a:cs typeface="Lato"/>
                <a:sym typeface="Lato"/>
              </a:rPr>
              <a:t>Group trip data by gender</a:t>
            </a:r>
            <a:endParaRPr sz="9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