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0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2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 Grades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Sohail</a:t>
            </a:r>
            <a:r>
              <a:rPr lang="en-US" dirty="0" smtClean="0"/>
              <a:t> Khan</a:t>
            </a:r>
            <a:r>
              <a:rPr lang="en-US" dirty="0" smtClean="0"/>
              <a:t>, B16CS</a:t>
            </a:r>
            <a:endParaRPr lang="en-US" dirty="0" smtClean="0"/>
          </a:p>
          <a:p>
            <a:r>
              <a:rPr lang="en-US" dirty="0" err="1" smtClean="0"/>
              <a:t>Aniket</a:t>
            </a:r>
            <a:r>
              <a:rPr lang="en-US" dirty="0" smtClean="0"/>
              <a:t> </a:t>
            </a:r>
            <a:r>
              <a:rPr lang="en-US" dirty="0" err="1" smtClean="0"/>
              <a:t>Parate</a:t>
            </a:r>
            <a:r>
              <a:rPr lang="en-US" dirty="0" smtClean="0"/>
              <a:t>, B16CS023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Exams Grade manageme</a:t>
            </a:r>
            <a:r>
              <a:rPr lang="en-US" dirty="0" smtClean="0"/>
              <a:t>nt system was developed.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process involved in th</a:t>
            </a:r>
            <a:r>
              <a:rPr lang="en-US" dirty="0" smtClean="0"/>
              <a:t>e development of a software system was understood right from requirements identification to testing.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4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636"/>
            <a:ext cx="10515600" cy="4351338"/>
          </a:xfrm>
        </p:spPr>
        <p:txBody>
          <a:bodyPr/>
          <a:lstStyle/>
          <a:p>
            <a:r>
              <a:rPr lang="en-US" dirty="0" smtClean="0"/>
              <a:t>Student:</a:t>
            </a:r>
          </a:p>
          <a:p>
            <a:pPr lvl="1"/>
            <a:r>
              <a:rPr lang="en-US" dirty="0" smtClean="0"/>
              <a:t>Can view their marks and grades</a:t>
            </a:r>
          </a:p>
          <a:p>
            <a:pPr lvl="1"/>
            <a:r>
              <a:rPr lang="en-US" dirty="0" smtClean="0"/>
              <a:t>Add course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 Faculty:</a:t>
            </a:r>
          </a:p>
          <a:p>
            <a:pPr lvl="1"/>
            <a:r>
              <a:rPr lang="en-US" dirty="0" smtClean="0"/>
              <a:t>can view statistics of any student registered in a particular course.</a:t>
            </a:r>
          </a:p>
          <a:p>
            <a:pPr lvl="1"/>
            <a:r>
              <a:rPr lang="en-US" dirty="0" smtClean="0"/>
              <a:t>Add course</a:t>
            </a:r>
          </a:p>
          <a:p>
            <a:pPr lvl="1"/>
            <a:r>
              <a:rPr lang="en-US" dirty="0" smtClean="0"/>
              <a:t>Can update marks</a:t>
            </a:r>
            <a:endParaRPr lang="en-US" dirty="0"/>
          </a:p>
          <a:p>
            <a:pPr lvl="1"/>
            <a:r>
              <a:rPr lang="en-US" dirty="0" smtClean="0"/>
              <a:t>Can modify grades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115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 Actions</a:t>
            </a:r>
          </a:p>
          <a:p>
            <a:pPr lvl="1"/>
            <a:r>
              <a:rPr lang="en-US" dirty="0" smtClean="0"/>
              <a:t>View profile</a:t>
            </a:r>
          </a:p>
          <a:p>
            <a:pPr lvl="1"/>
            <a:r>
              <a:rPr lang="en-US" dirty="0" smtClean="0"/>
              <a:t>Modify profile</a:t>
            </a:r>
          </a:p>
          <a:p>
            <a:r>
              <a:rPr lang="en-US" dirty="0" smtClean="0"/>
              <a:t>Register 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View stats </a:t>
            </a:r>
          </a:p>
          <a:p>
            <a:r>
              <a:rPr lang="en-US" dirty="0" smtClean="0"/>
              <a:t>Select course</a:t>
            </a:r>
          </a:p>
          <a:p>
            <a:r>
              <a:rPr lang="en-US" dirty="0" smtClean="0"/>
              <a:t>Put marks </a:t>
            </a:r>
          </a:p>
          <a:p>
            <a:r>
              <a:rPr lang="en-US" dirty="0" smtClean="0"/>
              <a:t>Modify grades</a:t>
            </a:r>
          </a:p>
        </p:txBody>
      </p:sp>
    </p:spTree>
    <p:extLst>
      <p:ext uri="{BB962C8B-B14F-4D97-AF65-F5344CB8AC3E}">
        <p14:creationId xmlns:p14="http://schemas.microsoft.com/office/powerpoint/2010/main" val="24078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database/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is implemented using maps of standard template library.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Maps are associative containers that store elements in a mapped fashion.</a:t>
            </a:r>
          </a:p>
          <a:p>
            <a:endParaRPr lang="en-US" dirty="0"/>
          </a:p>
          <a:p>
            <a:r>
              <a:rPr lang="en-US" dirty="0" smtClean="0"/>
              <a:t>Object of the implemented class are stored in these maps.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77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could not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class specified in SRS has not been implemented.</a:t>
            </a:r>
          </a:p>
          <a:p>
            <a:endParaRPr lang="en-US" dirty="0"/>
          </a:p>
          <a:p>
            <a:r>
              <a:rPr lang="en-US" dirty="0" smtClean="0"/>
              <a:t>File handling has not been used.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Functionality to indicate the start and end of semester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View Pointer function has not been implemented</a:t>
            </a:r>
          </a:p>
          <a:p>
            <a:endParaRPr lang="en-US" dirty="0"/>
          </a:p>
          <a:p>
            <a:r>
              <a:rPr lang="en-US" dirty="0" smtClean="0"/>
              <a:t>Password encryption has not been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0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unit and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Test cases was identified by varying inputs give to the functions that were tested.</a:t>
            </a:r>
          </a:p>
          <a:p>
            <a:endParaRPr lang="en-US" dirty="0" smtClean="0"/>
          </a:p>
          <a:p>
            <a:r>
              <a:rPr lang="en-US" dirty="0" smtClean="0"/>
              <a:t>Integrated Development Environment (IDE) named </a:t>
            </a:r>
            <a:r>
              <a:rPr lang="en-US" dirty="0" err="1" smtClean="0"/>
              <a:t>Clion</a:t>
            </a:r>
            <a:r>
              <a:rPr lang="en-US" dirty="0" smtClean="0"/>
              <a:t> was used for static unit testing.</a:t>
            </a:r>
          </a:p>
          <a:p>
            <a:endParaRPr lang="en-US" dirty="0" smtClean="0"/>
          </a:p>
          <a:p>
            <a:r>
              <a:rPr lang="en-US" dirty="0" smtClean="0"/>
              <a:t>Total 17 functions of 4 classes were tested.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System was not in accordance to the SRS document with respect to Database class.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21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Circuit Simulator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(Software tested by the team)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2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Use cases tested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Register </a:t>
            </a:r>
          </a:p>
          <a:p>
            <a:r>
              <a:rPr lang="en-US" dirty="0" smtClean="0"/>
              <a:t>Logical expression</a:t>
            </a:r>
          </a:p>
          <a:p>
            <a:r>
              <a:rPr lang="en-US" dirty="0" smtClean="0"/>
              <a:t>Truth Table</a:t>
            </a:r>
          </a:p>
          <a:p>
            <a:r>
              <a:rPr lang="en-US" dirty="0" smtClean="0"/>
              <a:t>Profile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the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6 functions were tested.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/>
              <a:t>5</a:t>
            </a:r>
            <a:r>
              <a:rPr lang="en-US" dirty="0" smtClean="0"/>
              <a:t> functions were correct and 1 was incorrect.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Equations were not printed correctly.</a:t>
            </a:r>
          </a:p>
          <a:p>
            <a:endParaRPr lang="en-US" dirty="0" smtClean="0"/>
          </a:p>
          <a:p>
            <a:r>
              <a:rPr lang="en-US" dirty="0" smtClean="0"/>
              <a:t>System implemented was not in accordance to the SRS. Many use cases are specified but not implemented.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1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317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Exam Grades Management System</vt:lpstr>
      <vt:lpstr>Key features of the project</vt:lpstr>
      <vt:lpstr>List of use cases </vt:lpstr>
      <vt:lpstr>Structure of the database/ file system</vt:lpstr>
      <vt:lpstr>Things that could not be implemented</vt:lpstr>
      <vt:lpstr>Statistics of unit and system testing</vt:lpstr>
      <vt:lpstr>Logic Circuit Simulator</vt:lpstr>
      <vt:lpstr>List of Use cases tested</vt:lpstr>
      <vt:lpstr>Statistics of the test cases</vt:lpstr>
      <vt:lpstr>Conclusion</vt:lpstr>
      <vt:lpstr>Thank you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development project title&gt;</dc:title>
  <dc:creator>CHIRANJOY CHATTOPADHYAY</dc:creator>
  <cp:lastModifiedBy>Windows User</cp:lastModifiedBy>
  <cp:revision>13</cp:revision>
  <dcterms:created xsi:type="dcterms:W3CDTF">2018-04-19T11:40:42Z</dcterms:created>
  <dcterms:modified xsi:type="dcterms:W3CDTF">2018-04-24T17:35:38Z</dcterms:modified>
</cp:coreProperties>
</file>