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309E4-87F2-3747-6E02-8317747973AD}" v="11" dt="2024-07-14T22:30:15.381"/>
    <p1510:client id="{6761F0F3-D742-6027-DE7D-9924D227232A}" v="5" dt="2024-07-15T21:51:10.885"/>
    <p1510:client id="{6F002905-A0F1-9063-4E17-15A65B993409}" v="210" dt="2024-07-14T14:23:26.472"/>
    <p1510:client id="{701BBC5F-3DBE-E7D1-91DC-BC8974D6D140}" v="218" dt="2024-07-15T20:20:55.727"/>
    <p1510:client id="{7BBF72FF-00EC-F5B3-6E60-B4E1294E0E2C}" v="5" dt="2024-07-14T10:55:32.099"/>
    <p1510:client id="{AC4E1D23-CF17-1ABE-AD22-FD85FE77FEC3}" v="29" dt="2024-07-15T18:58:04.123"/>
    <p1510:client id="{BA42EE80-348B-3ADB-D6E5-F77F042ED29C}" v="27" dt="2024-07-15T16:22:55.893"/>
    <p1510:client id="{D130BC10-684B-D61B-43FC-38A0C7B82919}" v="9" dt="2024-07-14T10:51:15.662"/>
    <p1510:client id="{D9073FF0-B1E0-C44A-40F4-EABD9CB72C69}" v="59" dt="2024-07-14T14:23:53.085"/>
    <p1510:client id="{E73CC952-3C14-DBA1-906B-54CFE6D6BA29}" v="1" dt="2024-07-15T19:11:49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0AC94-8B02-4AA4-BF20-CD552E08658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06D6DA-BA8F-49C8-91B9-38EE933DEB47}">
      <dgm:prSet/>
      <dgm:spPr/>
      <dgm:t>
        <a:bodyPr/>
        <a:lstStyle/>
        <a:p>
          <a:r>
            <a:rPr lang="en-US"/>
            <a:t>Welcome Page </a:t>
          </a:r>
        </a:p>
      </dgm:t>
    </dgm:pt>
    <dgm:pt modelId="{B26417BB-B892-4B61-A627-9C251FB11245}" type="parTrans" cxnId="{7B5FC512-E486-489D-8FDC-B80E6397F3A8}">
      <dgm:prSet/>
      <dgm:spPr/>
      <dgm:t>
        <a:bodyPr/>
        <a:lstStyle/>
        <a:p>
          <a:endParaRPr lang="en-US"/>
        </a:p>
      </dgm:t>
    </dgm:pt>
    <dgm:pt modelId="{A362B223-7032-44CD-92DD-BEB188394B08}" type="sibTrans" cxnId="{7B5FC512-E486-489D-8FDC-B80E6397F3A8}">
      <dgm:prSet/>
      <dgm:spPr/>
      <dgm:t>
        <a:bodyPr/>
        <a:lstStyle/>
        <a:p>
          <a:endParaRPr lang="en-US"/>
        </a:p>
      </dgm:t>
    </dgm:pt>
    <dgm:pt modelId="{0C146238-B714-4987-8E60-8C0C1807192C}">
      <dgm:prSet/>
      <dgm:spPr/>
      <dgm:t>
        <a:bodyPr/>
        <a:lstStyle/>
        <a:p>
          <a:r>
            <a:rPr lang="en-US"/>
            <a:t>Location Based Analysis</a:t>
          </a:r>
        </a:p>
      </dgm:t>
    </dgm:pt>
    <dgm:pt modelId="{58669D7B-7A8C-4DE2-B130-BEC3F4BA47DE}" type="parTrans" cxnId="{B8D7FD9C-BB76-4EAA-A08E-0A1EEDB23CE7}">
      <dgm:prSet/>
      <dgm:spPr/>
      <dgm:t>
        <a:bodyPr/>
        <a:lstStyle/>
        <a:p>
          <a:endParaRPr lang="en-US"/>
        </a:p>
      </dgm:t>
    </dgm:pt>
    <dgm:pt modelId="{AB0747A1-A265-4010-8352-15F0E0E03733}" type="sibTrans" cxnId="{B8D7FD9C-BB76-4EAA-A08E-0A1EEDB23CE7}">
      <dgm:prSet/>
      <dgm:spPr/>
      <dgm:t>
        <a:bodyPr/>
        <a:lstStyle/>
        <a:p>
          <a:endParaRPr lang="en-US"/>
        </a:p>
      </dgm:t>
    </dgm:pt>
    <dgm:pt modelId="{A1BBEF35-93E8-4E5A-A515-35D38067C857}">
      <dgm:prSet/>
      <dgm:spPr/>
      <dgm:t>
        <a:bodyPr/>
        <a:lstStyle/>
        <a:p>
          <a:r>
            <a:rPr lang="en-US"/>
            <a:t>Chart based Analysis</a:t>
          </a:r>
        </a:p>
      </dgm:t>
    </dgm:pt>
    <dgm:pt modelId="{70217BF9-2D9D-4AFF-A85E-86B571940ADD}" type="parTrans" cxnId="{61E27CEF-7F62-4498-AC81-099758FC1147}">
      <dgm:prSet/>
      <dgm:spPr/>
      <dgm:t>
        <a:bodyPr/>
        <a:lstStyle/>
        <a:p>
          <a:endParaRPr lang="en-US"/>
        </a:p>
      </dgm:t>
    </dgm:pt>
    <dgm:pt modelId="{D1095A0A-115F-4DD2-9811-D5320EB7A864}" type="sibTrans" cxnId="{61E27CEF-7F62-4498-AC81-099758FC1147}">
      <dgm:prSet/>
      <dgm:spPr/>
      <dgm:t>
        <a:bodyPr/>
        <a:lstStyle/>
        <a:p>
          <a:endParaRPr lang="en-US"/>
        </a:p>
      </dgm:t>
    </dgm:pt>
    <dgm:pt modelId="{7C25F7BE-5821-4101-B678-5555A143C6DA}">
      <dgm:prSet/>
      <dgm:spPr/>
      <dgm:t>
        <a:bodyPr/>
        <a:lstStyle/>
        <a:p>
          <a:r>
            <a:rPr lang="en-US"/>
            <a:t>Number based Analysis</a:t>
          </a:r>
        </a:p>
      </dgm:t>
    </dgm:pt>
    <dgm:pt modelId="{8BF426E0-C8A6-4B82-A404-DE9FEF8C62EE}" type="parTrans" cxnId="{78AB8ABE-B491-496D-8EBE-706201A6BF66}">
      <dgm:prSet/>
      <dgm:spPr/>
      <dgm:t>
        <a:bodyPr/>
        <a:lstStyle/>
        <a:p>
          <a:endParaRPr lang="en-US"/>
        </a:p>
      </dgm:t>
    </dgm:pt>
    <dgm:pt modelId="{75D4B40C-058C-41DF-B67D-AD4D2172F376}" type="sibTrans" cxnId="{78AB8ABE-B491-496D-8EBE-706201A6BF66}">
      <dgm:prSet/>
      <dgm:spPr/>
      <dgm:t>
        <a:bodyPr/>
        <a:lstStyle/>
        <a:p>
          <a:endParaRPr lang="en-US"/>
        </a:p>
      </dgm:t>
    </dgm:pt>
    <dgm:pt modelId="{BC9A5703-DE1C-4F22-9D56-696F7C5A7713}">
      <dgm:prSet/>
      <dgm:spPr/>
      <dgm:t>
        <a:bodyPr/>
        <a:lstStyle/>
        <a:p>
          <a:r>
            <a:rPr lang="en-US"/>
            <a:t>Order based Analysis</a:t>
          </a:r>
        </a:p>
      </dgm:t>
    </dgm:pt>
    <dgm:pt modelId="{49DADFFD-C350-4891-8FBB-F1CE1BE88F40}" type="parTrans" cxnId="{4AF523DF-18B6-4A55-9475-4AADD6CB80AF}">
      <dgm:prSet/>
      <dgm:spPr/>
      <dgm:t>
        <a:bodyPr/>
        <a:lstStyle/>
        <a:p>
          <a:endParaRPr lang="en-US"/>
        </a:p>
      </dgm:t>
    </dgm:pt>
    <dgm:pt modelId="{E57F808B-9DF2-411A-A98D-23709BDB264C}" type="sibTrans" cxnId="{4AF523DF-18B6-4A55-9475-4AADD6CB80AF}">
      <dgm:prSet/>
      <dgm:spPr/>
      <dgm:t>
        <a:bodyPr/>
        <a:lstStyle/>
        <a:p>
          <a:endParaRPr lang="en-US"/>
        </a:p>
      </dgm:t>
    </dgm:pt>
    <dgm:pt modelId="{DDAC1DA7-ECAC-408B-96A7-188E2BD49E8F}" type="pres">
      <dgm:prSet presAssocID="{0860AC94-8B02-4AA4-BF20-CD552E08658A}" presName="linear" presStyleCnt="0">
        <dgm:presLayoutVars>
          <dgm:animLvl val="lvl"/>
          <dgm:resizeHandles val="exact"/>
        </dgm:presLayoutVars>
      </dgm:prSet>
      <dgm:spPr/>
    </dgm:pt>
    <dgm:pt modelId="{8A63AD3B-9ADB-4980-AD3C-05644DD5DF18}" type="pres">
      <dgm:prSet presAssocID="{D506D6DA-BA8F-49C8-91B9-38EE933DEB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178BA3A-A886-4846-961F-5CA11B270479}" type="pres">
      <dgm:prSet presAssocID="{A362B223-7032-44CD-92DD-BEB188394B08}" presName="spacer" presStyleCnt="0"/>
      <dgm:spPr/>
    </dgm:pt>
    <dgm:pt modelId="{732DEAAA-0C5C-4949-A852-4128806E351B}" type="pres">
      <dgm:prSet presAssocID="{0C146238-B714-4987-8E60-8C0C180719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CF93948-2EEF-44A3-8AF2-3062522B6B8B}" type="pres">
      <dgm:prSet presAssocID="{AB0747A1-A265-4010-8352-15F0E0E03733}" presName="spacer" presStyleCnt="0"/>
      <dgm:spPr/>
    </dgm:pt>
    <dgm:pt modelId="{8398138D-8272-4417-BFDA-03E95F0787ED}" type="pres">
      <dgm:prSet presAssocID="{A1BBEF35-93E8-4E5A-A515-35D38067C85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C4D72E-64E7-46C2-9FB4-D08E436F0318}" type="pres">
      <dgm:prSet presAssocID="{D1095A0A-115F-4DD2-9811-D5320EB7A864}" presName="spacer" presStyleCnt="0"/>
      <dgm:spPr/>
    </dgm:pt>
    <dgm:pt modelId="{B9E33501-EDD9-403C-80C9-B3FB4F520C70}" type="pres">
      <dgm:prSet presAssocID="{7C25F7BE-5821-4101-B678-5555A143C6D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6163A7C-701D-4498-BFC6-9530D73CBD30}" type="pres">
      <dgm:prSet presAssocID="{75D4B40C-058C-41DF-B67D-AD4D2172F376}" presName="spacer" presStyleCnt="0"/>
      <dgm:spPr/>
    </dgm:pt>
    <dgm:pt modelId="{8ED30A90-F04F-4D89-BD59-E1013A246437}" type="pres">
      <dgm:prSet presAssocID="{BC9A5703-DE1C-4F22-9D56-696F7C5A771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5FC512-E486-489D-8FDC-B80E6397F3A8}" srcId="{0860AC94-8B02-4AA4-BF20-CD552E08658A}" destId="{D506D6DA-BA8F-49C8-91B9-38EE933DEB47}" srcOrd="0" destOrd="0" parTransId="{B26417BB-B892-4B61-A627-9C251FB11245}" sibTransId="{A362B223-7032-44CD-92DD-BEB188394B08}"/>
    <dgm:cxn modelId="{0AD53025-B90C-4D6F-A6B6-BB9106FB0802}" type="presOf" srcId="{0C146238-B714-4987-8E60-8C0C1807192C}" destId="{732DEAAA-0C5C-4949-A852-4128806E351B}" srcOrd="0" destOrd="0" presId="urn:microsoft.com/office/officeart/2005/8/layout/vList2"/>
    <dgm:cxn modelId="{7ED9CF33-C1E1-4857-942C-A45926FA05A9}" type="presOf" srcId="{D506D6DA-BA8F-49C8-91B9-38EE933DEB47}" destId="{8A63AD3B-9ADB-4980-AD3C-05644DD5DF18}" srcOrd="0" destOrd="0" presId="urn:microsoft.com/office/officeart/2005/8/layout/vList2"/>
    <dgm:cxn modelId="{B8D7FD9C-BB76-4EAA-A08E-0A1EEDB23CE7}" srcId="{0860AC94-8B02-4AA4-BF20-CD552E08658A}" destId="{0C146238-B714-4987-8E60-8C0C1807192C}" srcOrd="1" destOrd="0" parTransId="{58669D7B-7A8C-4DE2-B130-BEC3F4BA47DE}" sibTransId="{AB0747A1-A265-4010-8352-15F0E0E03733}"/>
    <dgm:cxn modelId="{1481139D-3F2A-40C8-B0FF-13082F91782B}" type="presOf" srcId="{0860AC94-8B02-4AA4-BF20-CD552E08658A}" destId="{DDAC1DA7-ECAC-408B-96A7-188E2BD49E8F}" srcOrd="0" destOrd="0" presId="urn:microsoft.com/office/officeart/2005/8/layout/vList2"/>
    <dgm:cxn modelId="{4DE791B5-629D-42DD-8047-1E835760EC84}" type="presOf" srcId="{A1BBEF35-93E8-4E5A-A515-35D38067C857}" destId="{8398138D-8272-4417-BFDA-03E95F0787ED}" srcOrd="0" destOrd="0" presId="urn:microsoft.com/office/officeart/2005/8/layout/vList2"/>
    <dgm:cxn modelId="{78AB8ABE-B491-496D-8EBE-706201A6BF66}" srcId="{0860AC94-8B02-4AA4-BF20-CD552E08658A}" destId="{7C25F7BE-5821-4101-B678-5555A143C6DA}" srcOrd="3" destOrd="0" parTransId="{8BF426E0-C8A6-4B82-A404-DE9FEF8C62EE}" sibTransId="{75D4B40C-058C-41DF-B67D-AD4D2172F376}"/>
    <dgm:cxn modelId="{4134EFDA-F895-45EA-AD8F-A7F3C31DBFB3}" type="presOf" srcId="{7C25F7BE-5821-4101-B678-5555A143C6DA}" destId="{B9E33501-EDD9-403C-80C9-B3FB4F520C70}" srcOrd="0" destOrd="0" presId="urn:microsoft.com/office/officeart/2005/8/layout/vList2"/>
    <dgm:cxn modelId="{4AF523DF-18B6-4A55-9475-4AADD6CB80AF}" srcId="{0860AC94-8B02-4AA4-BF20-CD552E08658A}" destId="{BC9A5703-DE1C-4F22-9D56-696F7C5A7713}" srcOrd="4" destOrd="0" parTransId="{49DADFFD-C350-4891-8FBB-F1CE1BE88F40}" sibTransId="{E57F808B-9DF2-411A-A98D-23709BDB264C}"/>
    <dgm:cxn modelId="{61E27CEF-7F62-4498-AC81-099758FC1147}" srcId="{0860AC94-8B02-4AA4-BF20-CD552E08658A}" destId="{A1BBEF35-93E8-4E5A-A515-35D38067C857}" srcOrd="2" destOrd="0" parTransId="{70217BF9-2D9D-4AFF-A85E-86B571940ADD}" sibTransId="{D1095A0A-115F-4DD2-9811-D5320EB7A864}"/>
    <dgm:cxn modelId="{2C9BEFFE-3761-48D8-93FD-E6D2E28FDFA8}" type="presOf" srcId="{BC9A5703-DE1C-4F22-9D56-696F7C5A7713}" destId="{8ED30A90-F04F-4D89-BD59-E1013A246437}" srcOrd="0" destOrd="0" presId="urn:microsoft.com/office/officeart/2005/8/layout/vList2"/>
    <dgm:cxn modelId="{66B4CC37-4607-4440-90C1-3B387FA4A919}" type="presParOf" srcId="{DDAC1DA7-ECAC-408B-96A7-188E2BD49E8F}" destId="{8A63AD3B-9ADB-4980-AD3C-05644DD5DF18}" srcOrd="0" destOrd="0" presId="urn:microsoft.com/office/officeart/2005/8/layout/vList2"/>
    <dgm:cxn modelId="{F355341C-F7B8-44F4-80BC-36BCEC00031E}" type="presParOf" srcId="{DDAC1DA7-ECAC-408B-96A7-188E2BD49E8F}" destId="{E178BA3A-A886-4846-961F-5CA11B270479}" srcOrd="1" destOrd="0" presId="urn:microsoft.com/office/officeart/2005/8/layout/vList2"/>
    <dgm:cxn modelId="{0BBC70A7-AE64-45CC-91EC-9D612BDCFB70}" type="presParOf" srcId="{DDAC1DA7-ECAC-408B-96A7-188E2BD49E8F}" destId="{732DEAAA-0C5C-4949-A852-4128806E351B}" srcOrd="2" destOrd="0" presId="urn:microsoft.com/office/officeart/2005/8/layout/vList2"/>
    <dgm:cxn modelId="{2168E599-B95D-4C66-AC7D-045F369571BA}" type="presParOf" srcId="{DDAC1DA7-ECAC-408B-96A7-188E2BD49E8F}" destId="{4CF93948-2EEF-44A3-8AF2-3062522B6B8B}" srcOrd="3" destOrd="0" presId="urn:microsoft.com/office/officeart/2005/8/layout/vList2"/>
    <dgm:cxn modelId="{62D2ED21-E7F6-41B0-92B7-D3E07FBE863A}" type="presParOf" srcId="{DDAC1DA7-ECAC-408B-96A7-188E2BD49E8F}" destId="{8398138D-8272-4417-BFDA-03E95F0787ED}" srcOrd="4" destOrd="0" presId="urn:microsoft.com/office/officeart/2005/8/layout/vList2"/>
    <dgm:cxn modelId="{22BFEE22-6440-4A4D-84BE-ECF9E906EDAA}" type="presParOf" srcId="{DDAC1DA7-ECAC-408B-96A7-188E2BD49E8F}" destId="{F6C4D72E-64E7-46C2-9FB4-D08E436F0318}" srcOrd="5" destOrd="0" presId="urn:microsoft.com/office/officeart/2005/8/layout/vList2"/>
    <dgm:cxn modelId="{72267303-BAE9-4813-A9A1-06A825575B00}" type="presParOf" srcId="{DDAC1DA7-ECAC-408B-96A7-188E2BD49E8F}" destId="{B9E33501-EDD9-403C-80C9-B3FB4F520C70}" srcOrd="6" destOrd="0" presId="urn:microsoft.com/office/officeart/2005/8/layout/vList2"/>
    <dgm:cxn modelId="{123B9BC2-8F93-461A-A9D6-BA5F23DE3C2C}" type="presParOf" srcId="{DDAC1DA7-ECAC-408B-96A7-188E2BD49E8F}" destId="{C6163A7C-701D-4498-BFC6-9530D73CBD30}" srcOrd="7" destOrd="0" presId="urn:microsoft.com/office/officeart/2005/8/layout/vList2"/>
    <dgm:cxn modelId="{D536779B-BB6C-4F20-907C-B2DB13E54F53}" type="presParOf" srcId="{DDAC1DA7-ECAC-408B-96A7-188E2BD49E8F}" destId="{8ED30A90-F04F-4D89-BD59-E1013A24643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00039-CCFF-4702-B5D9-24BCAA805B5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24563E-3A88-4716-9B0F-5E0E95492AC4}">
      <dgm:prSet/>
      <dgm:spPr/>
      <dgm:t>
        <a:bodyPr/>
        <a:lstStyle/>
        <a:p>
          <a:r>
            <a:rPr lang="en-US" b="1"/>
            <a:t>Overview</a:t>
          </a:r>
          <a:endParaRPr lang="en-US"/>
        </a:p>
      </dgm:t>
    </dgm:pt>
    <dgm:pt modelId="{3F589D59-6488-4BE9-ADA5-4C7FEE84E06E}" type="parTrans" cxnId="{DF6F9899-3370-4B73-AD03-A0DF1E40FC21}">
      <dgm:prSet/>
      <dgm:spPr/>
      <dgm:t>
        <a:bodyPr/>
        <a:lstStyle/>
        <a:p>
          <a:endParaRPr lang="en-US"/>
        </a:p>
      </dgm:t>
    </dgm:pt>
    <dgm:pt modelId="{519AB393-A91A-4F5B-B0F3-C318500C909B}" type="sibTrans" cxnId="{DF6F9899-3370-4B73-AD03-A0DF1E40FC21}">
      <dgm:prSet/>
      <dgm:spPr/>
      <dgm:t>
        <a:bodyPr/>
        <a:lstStyle/>
        <a:p>
          <a:endParaRPr lang="en-US"/>
        </a:p>
      </dgm:t>
    </dgm:pt>
    <dgm:pt modelId="{A2739D10-672C-4561-8ACA-F8527D6148B8}">
      <dgm:prSet/>
      <dgm:spPr/>
      <dgm:t>
        <a:bodyPr/>
        <a:lstStyle/>
        <a:p>
          <a:r>
            <a:rPr lang="en-US" b="1"/>
            <a:t>Project Scope</a:t>
          </a:r>
          <a:endParaRPr lang="en-US"/>
        </a:p>
      </dgm:t>
    </dgm:pt>
    <dgm:pt modelId="{DB0C4857-5E79-4DA5-9344-086039D70A48}" type="parTrans" cxnId="{FBA8BE74-B7FC-47F4-925C-AF6954B9B0AF}">
      <dgm:prSet/>
      <dgm:spPr/>
      <dgm:t>
        <a:bodyPr/>
        <a:lstStyle/>
        <a:p>
          <a:endParaRPr lang="en-US"/>
        </a:p>
      </dgm:t>
    </dgm:pt>
    <dgm:pt modelId="{00D0B590-84F6-46EE-8249-483C4091FC37}" type="sibTrans" cxnId="{FBA8BE74-B7FC-47F4-925C-AF6954B9B0AF}">
      <dgm:prSet/>
      <dgm:spPr/>
      <dgm:t>
        <a:bodyPr/>
        <a:lstStyle/>
        <a:p>
          <a:endParaRPr lang="en-US"/>
        </a:p>
      </dgm:t>
    </dgm:pt>
    <dgm:pt modelId="{93538A08-6EB7-41CF-A741-C0A41314629E}">
      <dgm:prSet/>
      <dgm:spPr/>
      <dgm:t>
        <a:bodyPr/>
        <a:lstStyle/>
        <a:p>
          <a:r>
            <a:rPr lang="en-US"/>
            <a:t>Created interactive sales dashboards using ECharts.</a:t>
          </a:r>
        </a:p>
      </dgm:t>
    </dgm:pt>
    <dgm:pt modelId="{94249F5B-A3ED-4069-9470-11BBD49C28B8}" type="parTrans" cxnId="{47E78AB8-28C3-495B-8C0C-15C2594C8C67}">
      <dgm:prSet/>
      <dgm:spPr/>
      <dgm:t>
        <a:bodyPr/>
        <a:lstStyle/>
        <a:p>
          <a:endParaRPr lang="en-US"/>
        </a:p>
      </dgm:t>
    </dgm:pt>
    <dgm:pt modelId="{70658F56-1012-4447-82C0-DA6369D64200}" type="sibTrans" cxnId="{47E78AB8-28C3-495B-8C0C-15C2594C8C67}">
      <dgm:prSet/>
      <dgm:spPr/>
      <dgm:t>
        <a:bodyPr/>
        <a:lstStyle/>
        <a:p>
          <a:endParaRPr lang="en-US"/>
        </a:p>
      </dgm:t>
    </dgm:pt>
    <dgm:pt modelId="{C2B2E20E-FA0D-48DA-8294-293B16E72526}">
      <dgm:prSet/>
      <dgm:spPr/>
      <dgm:t>
        <a:bodyPr/>
        <a:lstStyle/>
        <a:p>
          <a:r>
            <a:rPr lang="en-US"/>
            <a:t>Implemented advanced filtering and drill-down capabilities.</a:t>
          </a:r>
        </a:p>
      </dgm:t>
    </dgm:pt>
    <dgm:pt modelId="{2438CE2B-D51B-45D7-945F-090FFF3276F3}" type="parTrans" cxnId="{813E26EF-D907-4541-863D-45063A5B9CCD}">
      <dgm:prSet/>
      <dgm:spPr/>
      <dgm:t>
        <a:bodyPr/>
        <a:lstStyle/>
        <a:p>
          <a:endParaRPr lang="en-US"/>
        </a:p>
      </dgm:t>
    </dgm:pt>
    <dgm:pt modelId="{5596892B-BAB3-4E3B-817C-638E4F83AB4A}" type="sibTrans" cxnId="{813E26EF-D907-4541-863D-45063A5B9CCD}">
      <dgm:prSet/>
      <dgm:spPr/>
      <dgm:t>
        <a:bodyPr/>
        <a:lstStyle/>
        <a:p>
          <a:endParaRPr lang="en-US"/>
        </a:p>
      </dgm:t>
    </dgm:pt>
    <dgm:pt modelId="{D3B325BF-DF98-4FA1-87C9-580A1DD0AFB7}">
      <dgm:prSet/>
      <dgm:spPr/>
      <dgm:t>
        <a:bodyPr/>
        <a:lstStyle/>
        <a:p>
          <a:r>
            <a:rPr lang="en-US" b="1"/>
            <a:t>Key Achievements</a:t>
          </a:r>
          <a:endParaRPr lang="en-US"/>
        </a:p>
      </dgm:t>
    </dgm:pt>
    <dgm:pt modelId="{3B1FD776-EF77-4FE7-B664-17375EC34531}" type="parTrans" cxnId="{E7788EBC-9463-4C88-8E5A-928C2CBBB983}">
      <dgm:prSet/>
      <dgm:spPr/>
      <dgm:t>
        <a:bodyPr/>
        <a:lstStyle/>
        <a:p>
          <a:endParaRPr lang="en-US"/>
        </a:p>
      </dgm:t>
    </dgm:pt>
    <dgm:pt modelId="{0A245D19-29A9-4619-A058-D0F0C8868B4A}" type="sibTrans" cxnId="{E7788EBC-9463-4C88-8E5A-928C2CBBB983}">
      <dgm:prSet/>
      <dgm:spPr/>
      <dgm:t>
        <a:bodyPr/>
        <a:lstStyle/>
        <a:p>
          <a:endParaRPr lang="en-US"/>
        </a:p>
      </dgm:t>
    </dgm:pt>
    <dgm:pt modelId="{B8B1FADA-455B-46C0-A596-38B5540F3A55}">
      <dgm:prSet/>
      <dgm:spPr/>
      <dgm:t>
        <a:bodyPr/>
        <a:lstStyle/>
        <a:p>
          <a:r>
            <a:rPr lang="en-US"/>
            <a:t>Visualized product category sales with ECharts.</a:t>
          </a:r>
        </a:p>
      </dgm:t>
    </dgm:pt>
    <dgm:pt modelId="{EAE08BD3-1974-4BD1-8F7E-57EF9C85F213}" type="parTrans" cxnId="{1E7B9E9C-0933-45FE-87A2-3F77CA06D627}">
      <dgm:prSet/>
      <dgm:spPr/>
      <dgm:t>
        <a:bodyPr/>
        <a:lstStyle/>
        <a:p>
          <a:endParaRPr lang="en-US"/>
        </a:p>
      </dgm:t>
    </dgm:pt>
    <dgm:pt modelId="{2426C081-E824-45B7-84D6-D982DA56D895}" type="sibTrans" cxnId="{1E7B9E9C-0933-45FE-87A2-3F77CA06D627}">
      <dgm:prSet/>
      <dgm:spPr/>
      <dgm:t>
        <a:bodyPr/>
        <a:lstStyle/>
        <a:p>
          <a:endParaRPr lang="en-US"/>
        </a:p>
      </dgm:t>
    </dgm:pt>
    <dgm:pt modelId="{A386BCA8-7C58-4581-B7D5-6F6C67C14716}">
      <dgm:prSet/>
      <dgm:spPr/>
      <dgm:t>
        <a:bodyPr/>
        <a:lstStyle/>
        <a:p>
          <a:r>
            <a:rPr lang="en-US"/>
            <a:t>Implemented spend-based customer segmentation.</a:t>
          </a:r>
        </a:p>
      </dgm:t>
    </dgm:pt>
    <dgm:pt modelId="{B403B9FB-D1D3-4487-8A2F-BC6B50B556DA}" type="parTrans" cxnId="{33B37385-C75A-461B-A68F-3B7402CA0352}">
      <dgm:prSet/>
      <dgm:spPr/>
      <dgm:t>
        <a:bodyPr/>
        <a:lstStyle/>
        <a:p>
          <a:endParaRPr lang="en-US"/>
        </a:p>
      </dgm:t>
    </dgm:pt>
    <dgm:pt modelId="{35CF494B-4614-4D8E-9BFC-35D185A1FD02}" type="sibTrans" cxnId="{33B37385-C75A-461B-A68F-3B7402CA0352}">
      <dgm:prSet/>
      <dgm:spPr/>
      <dgm:t>
        <a:bodyPr/>
        <a:lstStyle/>
        <a:p>
          <a:endParaRPr lang="en-US"/>
        </a:p>
      </dgm:t>
    </dgm:pt>
    <dgm:pt modelId="{91891D14-D760-44C5-956F-5F41E1BFE114}">
      <dgm:prSet/>
      <dgm:spPr/>
      <dgm:t>
        <a:bodyPr/>
        <a:lstStyle/>
        <a:p>
          <a:r>
            <a:rPr lang="en-US"/>
            <a:t>Analyzed sales metrics across stores for insights.</a:t>
          </a:r>
        </a:p>
      </dgm:t>
    </dgm:pt>
    <dgm:pt modelId="{C3D390F4-BF2A-4F4B-955B-60A710F9F3DA}" type="parTrans" cxnId="{273AF1EB-9549-4282-B231-185380F3D470}">
      <dgm:prSet/>
      <dgm:spPr/>
      <dgm:t>
        <a:bodyPr/>
        <a:lstStyle/>
        <a:p>
          <a:endParaRPr lang="en-US"/>
        </a:p>
      </dgm:t>
    </dgm:pt>
    <dgm:pt modelId="{79E47A88-89FF-4007-A33C-9C5003476BB5}" type="sibTrans" cxnId="{273AF1EB-9549-4282-B231-185380F3D470}">
      <dgm:prSet/>
      <dgm:spPr/>
      <dgm:t>
        <a:bodyPr/>
        <a:lstStyle/>
        <a:p>
          <a:endParaRPr lang="en-US"/>
        </a:p>
      </dgm:t>
    </dgm:pt>
    <dgm:pt modelId="{1298F218-05B1-43B9-ABAD-66A9C4BCE5E2}">
      <dgm:prSet/>
      <dgm:spPr/>
      <dgm:t>
        <a:bodyPr/>
        <a:lstStyle/>
        <a:p>
          <a:r>
            <a:rPr lang="en-US" b="1"/>
            <a:t>Technological Enhancements</a:t>
          </a:r>
          <a:endParaRPr lang="en-US"/>
        </a:p>
      </dgm:t>
    </dgm:pt>
    <dgm:pt modelId="{729F69E8-7BB5-4AA2-AEEB-4AED42B5E907}" type="parTrans" cxnId="{7B18E019-9A9A-47D8-9525-32CD6EAC87D4}">
      <dgm:prSet/>
      <dgm:spPr/>
      <dgm:t>
        <a:bodyPr/>
        <a:lstStyle/>
        <a:p>
          <a:endParaRPr lang="en-US"/>
        </a:p>
      </dgm:t>
    </dgm:pt>
    <dgm:pt modelId="{A43C5BB3-D162-4824-BEF3-D8E68336F62A}" type="sibTrans" cxnId="{7B18E019-9A9A-47D8-9525-32CD6EAC87D4}">
      <dgm:prSet/>
      <dgm:spPr/>
      <dgm:t>
        <a:bodyPr/>
        <a:lstStyle/>
        <a:p>
          <a:endParaRPr lang="en-US"/>
        </a:p>
      </dgm:t>
    </dgm:pt>
    <dgm:pt modelId="{EDC08D8E-768D-4CDE-A046-B619F4A87E27}">
      <dgm:prSet/>
      <dgm:spPr/>
      <dgm:t>
        <a:bodyPr/>
        <a:lstStyle/>
        <a:p>
          <a:r>
            <a:rPr lang="en-US"/>
            <a:t>Enhanced data visualization capabilities.</a:t>
          </a:r>
        </a:p>
      </dgm:t>
    </dgm:pt>
    <dgm:pt modelId="{8D0AFAB9-E704-46E6-9116-CE8761ABCE13}" type="parTrans" cxnId="{4B6C0E29-CBB3-4A34-9D10-30B995270644}">
      <dgm:prSet/>
      <dgm:spPr/>
      <dgm:t>
        <a:bodyPr/>
        <a:lstStyle/>
        <a:p>
          <a:endParaRPr lang="en-US"/>
        </a:p>
      </dgm:t>
    </dgm:pt>
    <dgm:pt modelId="{7A7DB853-BCC7-4D7E-9382-05606DA465BE}" type="sibTrans" cxnId="{4B6C0E29-CBB3-4A34-9D10-30B995270644}">
      <dgm:prSet/>
      <dgm:spPr/>
      <dgm:t>
        <a:bodyPr/>
        <a:lstStyle/>
        <a:p>
          <a:endParaRPr lang="en-US"/>
        </a:p>
      </dgm:t>
    </dgm:pt>
    <dgm:pt modelId="{E794B965-D10B-430F-A33F-A979FEE9122F}">
      <dgm:prSet/>
      <dgm:spPr/>
      <dgm:t>
        <a:bodyPr/>
        <a:lstStyle/>
        <a:p>
          <a:r>
            <a:rPr lang="en-US"/>
            <a:t>Resolved data extraction issues for accuracy.</a:t>
          </a:r>
        </a:p>
      </dgm:t>
    </dgm:pt>
    <dgm:pt modelId="{18306EBA-6A98-47BB-853F-E0458A37788D}" type="parTrans" cxnId="{381C5B79-F297-4B8C-BACE-D7FC85D0D118}">
      <dgm:prSet/>
      <dgm:spPr/>
      <dgm:t>
        <a:bodyPr/>
        <a:lstStyle/>
        <a:p>
          <a:endParaRPr lang="en-US"/>
        </a:p>
      </dgm:t>
    </dgm:pt>
    <dgm:pt modelId="{298FB192-D5BA-4394-AF70-69EC77A9E7CB}" type="sibTrans" cxnId="{381C5B79-F297-4B8C-BACE-D7FC85D0D118}">
      <dgm:prSet/>
      <dgm:spPr/>
      <dgm:t>
        <a:bodyPr/>
        <a:lstStyle/>
        <a:p>
          <a:endParaRPr lang="en-US"/>
        </a:p>
      </dgm:t>
    </dgm:pt>
    <dgm:pt modelId="{3C05666C-3726-40EF-B7CD-DF5489C50206}" type="pres">
      <dgm:prSet presAssocID="{D4D00039-CCFF-4702-B5D9-24BCAA805B50}" presName="linear" presStyleCnt="0">
        <dgm:presLayoutVars>
          <dgm:dir/>
          <dgm:animLvl val="lvl"/>
          <dgm:resizeHandles val="exact"/>
        </dgm:presLayoutVars>
      </dgm:prSet>
      <dgm:spPr/>
    </dgm:pt>
    <dgm:pt modelId="{C12AFECD-8B01-408E-A7E9-630C216DF10A}" type="pres">
      <dgm:prSet presAssocID="{CB24563E-3A88-4716-9B0F-5E0E95492AC4}" presName="parentLin" presStyleCnt="0"/>
      <dgm:spPr/>
    </dgm:pt>
    <dgm:pt modelId="{3E102AD7-A9C6-4B87-826C-231012D0A30B}" type="pres">
      <dgm:prSet presAssocID="{CB24563E-3A88-4716-9B0F-5E0E95492AC4}" presName="parentLeftMargin" presStyleLbl="node1" presStyleIdx="0" presStyleCnt="4"/>
      <dgm:spPr/>
    </dgm:pt>
    <dgm:pt modelId="{FED9CED0-ACF8-4CD9-AE94-20C8D479D889}" type="pres">
      <dgm:prSet presAssocID="{CB24563E-3A88-4716-9B0F-5E0E95492A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912EAC-C4C6-4904-9AA6-4D0EB5611A85}" type="pres">
      <dgm:prSet presAssocID="{CB24563E-3A88-4716-9B0F-5E0E95492AC4}" presName="negativeSpace" presStyleCnt="0"/>
      <dgm:spPr/>
    </dgm:pt>
    <dgm:pt modelId="{36A7BB66-9BE3-435B-9C4D-472C50E8D1E7}" type="pres">
      <dgm:prSet presAssocID="{CB24563E-3A88-4716-9B0F-5E0E95492AC4}" presName="childText" presStyleLbl="conFgAcc1" presStyleIdx="0" presStyleCnt="4">
        <dgm:presLayoutVars>
          <dgm:bulletEnabled val="1"/>
        </dgm:presLayoutVars>
      </dgm:prSet>
      <dgm:spPr/>
    </dgm:pt>
    <dgm:pt modelId="{02FAF05E-48A7-4C5D-8E5B-1C8F53E6E8E7}" type="pres">
      <dgm:prSet presAssocID="{519AB393-A91A-4F5B-B0F3-C318500C909B}" presName="spaceBetweenRectangles" presStyleCnt="0"/>
      <dgm:spPr/>
    </dgm:pt>
    <dgm:pt modelId="{7D002382-0512-472B-8D24-D0886A25CA98}" type="pres">
      <dgm:prSet presAssocID="{A2739D10-672C-4561-8ACA-F8527D6148B8}" presName="parentLin" presStyleCnt="0"/>
      <dgm:spPr/>
    </dgm:pt>
    <dgm:pt modelId="{430C90FB-36D4-48C1-878B-CA6BD4D11DE2}" type="pres">
      <dgm:prSet presAssocID="{A2739D10-672C-4561-8ACA-F8527D6148B8}" presName="parentLeftMargin" presStyleLbl="node1" presStyleIdx="0" presStyleCnt="4"/>
      <dgm:spPr/>
    </dgm:pt>
    <dgm:pt modelId="{DF2A220F-4384-4F23-9E52-7482AEC91055}" type="pres">
      <dgm:prSet presAssocID="{A2739D10-672C-4561-8ACA-F8527D6148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089249-F4F1-4B91-92FA-BE738F809646}" type="pres">
      <dgm:prSet presAssocID="{A2739D10-672C-4561-8ACA-F8527D6148B8}" presName="negativeSpace" presStyleCnt="0"/>
      <dgm:spPr/>
    </dgm:pt>
    <dgm:pt modelId="{ED10C14B-7C90-4C07-B761-7206EF1E567A}" type="pres">
      <dgm:prSet presAssocID="{A2739D10-672C-4561-8ACA-F8527D6148B8}" presName="childText" presStyleLbl="conFgAcc1" presStyleIdx="1" presStyleCnt="4">
        <dgm:presLayoutVars>
          <dgm:bulletEnabled val="1"/>
        </dgm:presLayoutVars>
      </dgm:prSet>
      <dgm:spPr/>
    </dgm:pt>
    <dgm:pt modelId="{658C357A-954A-4E1F-AE4C-8B43559988CF}" type="pres">
      <dgm:prSet presAssocID="{00D0B590-84F6-46EE-8249-483C4091FC37}" presName="spaceBetweenRectangles" presStyleCnt="0"/>
      <dgm:spPr/>
    </dgm:pt>
    <dgm:pt modelId="{09274DE1-9C84-42D5-B686-69C0F02022B1}" type="pres">
      <dgm:prSet presAssocID="{D3B325BF-DF98-4FA1-87C9-580A1DD0AFB7}" presName="parentLin" presStyleCnt="0"/>
      <dgm:spPr/>
    </dgm:pt>
    <dgm:pt modelId="{635AF151-51C3-43A2-A394-DB655C0024EA}" type="pres">
      <dgm:prSet presAssocID="{D3B325BF-DF98-4FA1-87C9-580A1DD0AFB7}" presName="parentLeftMargin" presStyleLbl="node1" presStyleIdx="1" presStyleCnt="4"/>
      <dgm:spPr/>
    </dgm:pt>
    <dgm:pt modelId="{2BB28A04-5119-49FA-A903-BF663944E138}" type="pres">
      <dgm:prSet presAssocID="{D3B325BF-DF98-4FA1-87C9-580A1DD0AF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9B73A6-7A3B-40E5-B997-F4181521B211}" type="pres">
      <dgm:prSet presAssocID="{D3B325BF-DF98-4FA1-87C9-580A1DD0AFB7}" presName="negativeSpace" presStyleCnt="0"/>
      <dgm:spPr/>
    </dgm:pt>
    <dgm:pt modelId="{75251E10-51FC-47E2-90D2-3D02AB0E3E2C}" type="pres">
      <dgm:prSet presAssocID="{D3B325BF-DF98-4FA1-87C9-580A1DD0AFB7}" presName="childText" presStyleLbl="conFgAcc1" presStyleIdx="2" presStyleCnt="4">
        <dgm:presLayoutVars>
          <dgm:bulletEnabled val="1"/>
        </dgm:presLayoutVars>
      </dgm:prSet>
      <dgm:spPr/>
    </dgm:pt>
    <dgm:pt modelId="{139C5FFB-5F24-4C13-BF97-9DC66C03BC6E}" type="pres">
      <dgm:prSet presAssocID="{0A245D19-29A9-4619-A058-D0F0C8868B4A}" presName="spaceBetweenRectangles" presStyleCnt="0"/>
      <dgm:spPr/>
    </dgm:pt>
    <dgm:pt modelId="{C795E6E9-2CC9-4E95-A9C2-7C5C663075C3}" type="pres">
      <dgm:prSet presAssocID="{1298F218-05B1-43B9-ABAD-66A9C4BCE5E2}" presName="parentLin" presStyleCnt="0"/>
      <dgm:spPr/>
    </dgm:pt>
    <dgm:pt modelId="{5B682B08-41D5-45B5-9A60-F985909B5F64}" type="pres">
      <dgm:prSet presAssocID="{1298F218-05B1-43B9-ABAD-66A9C4BCE5E2}" presName="parentLeftMargin" presStyleLbl="node1" presStyleIdx="2" presStyleCnt="4"/>
      <dgm:spPr/>
    </dgm:pt>
    <dgm:pt modelId="{477CFD86-04D5-467E-A2E5-F8FCF22C6F0F}" type="pres">
      <dgm:prSet presAssocID="{1298F218-05B1-43B9-ABAD-66A9C4BCE5E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406AE44-45B5-4C5D-975E-B246E35E6BB4}" type="pres">
      <dgm:prSet presAssocID="{1298F218-05B1-43B9-ABAD-66A9C4BCE5E2}" presName="negativeSpace" presStyleCnt="0"/>
      <dgm:spPr/>
    </dgm:pt>
    <dgm:pt modelId="{CC68CA9C-290E-4C80-8435-0A3C54BC4560}" type="pres">
      <dgm:prSet presAssocID="{1298F218-05B1-43B9-ABAD-66A9C4BCE5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B18E019-9A9A-47D8-9525-32CD6EAC87D4}" srcId="{D4D00039-CCFF-4702-B5D9-24BCAA805B50}" destId="{1298F218-05B1-43B9-ABAD-66A9C4BCE5E2}" srcOrd="3" destOrd="0" parTransId="{729F69E8-7BB5-4AA2-AEEB-4AED42B5E907}" sibTransId="{A43C5BB3-D162-4824-BEF3-D8E68336F62A}"/>
    <dgm:cxn modelId="{2288A81E-9BB3-452B-9D1B-3E2E8E436FD5}" type="presOf" srcId="{CB24563E-3A88-4716-9B0F-5E0E95492AC4}" destId="{FED9CED0-ACF8-4CD9-AE94-20C8D479D889}" srcOrd="1" destOrd="0" presId="urn:microsoft.com/office/officeart/2005/8/layout/list1"/>
    <dgm:cxn modelId="{3BC72523-267F-42ED-B9BB-9840C0AD0F28}" type="presOf" srcId="{1298F218-05B1-43B9-ABAD-66A9C4BCE5E2}" destId="{477CFD86-04D5-467E-A2E5-F8FCF22C6F0F}" srcOrd="1" destOrd="0" presId="urn:microsoft.com/office/officeart/2005/8/layout/list1"/>
    <dgm:cxn modelId="{4B6C0E29-CBB3-4A34-9D10-30B995270644}" srcId="{1298F218-05B1-43B9-ABAD-66A9C4BCE5E2}" destId="{EDC08D8E-768D-4CDE-A046-B619F4A87E27}" srcOrd="0" destOrd="0" parTransId="{8D0AFAB9-E704-46E6-9116-CE8761ABCE13}" sibTransId="{7A7DB853-BCC7-4D7E-9382-05606DA465BE}"/>
    <dgm:cxn modelId="{C54ED65E-9589-4EE6-B72A-CB1DFD916B37}" type="presOf" srcId="{A2739D10-672C-4561-8ACA-F8527D6148B8}" destId="{DF2A220F-4384-4F23-9E52-7482AEC91055}" srcOrd="1" destOrd="0" presId="urn:microsoft.com/office/officeart/2005/8/layout/list1"/>
    <dgm:cxn modelId="{3B8EEB6D-E9D5-48C0-A6A2-DEFBBA4424D6}" type="presOf" srcId="{D3B325BF-DF98-4FA1-87C9-580A1DD0AFB7}" destId="{2BB28A04-5119-49FA-A903-BF663944E138}" srcOrd="1" destOrd="0" presId="urn:microsoft.com/office/officeart/2005/8/layout/list1"/>
    <dgm:cxn modelId="{703F9B70-B1A1-46C5-B1AC-9967F82877A3}" type="presOf" srcId="{91891D14-D760-44C5-956F-5F41E1BFE114}" destId="{75251E10-51FC-47E2-90D2-3D02AB0E3E2C}" srcOrd="0" destOrd="2" presId="urn:microsoft.com/office/officeart/2005/8/layout/list1"/>
    <dgm:cxn modelId="{068DFF70-0B8A-4D48-AF69-9AB29E6A6B32}" type="presOf" srcId="{CB24563E-3A88-4716-9B0F-5E0E95492AC4}" destId="{3E102AD7-A9C6-4B87-826C-231012D0A30B}" srcOrd="0" destOrd="0" presId="urn:microsoft.com/office/officeart/2005/8/layout/list1"/>
    <dgm:cxn modelId="{FBA8BE74-B7FC-47F4-925C-AF6954B9B0AF}" srcId="{D4D00039-CCFF-4702-B5D9-24BCAA805B50}" destId="{A2739D10-672C-4561-8ACA-F8527D6148B8}" srcOrd="1" destOrd="0" parTransId="{DB0C4857-5E79-4DA5-9344-086039D70A48}" sibTransId="{00D0B590-84F6-46EE-8249-483C4091FC37}"/>
    <dgm:cxn modelId="{1405AA57-C785-488D-87C6-A3BF874F731A}" type="presOf" srcId="{D3B325BF-DF98-4FA1-87C9-580A1DD0AFB7}" destId="{635AF151-51C3-43A2-A394-DB655C0024EA}" srcOrd="0" destOrd="0" presId="urn:microsoft.com/office/officeart/2005/8/layout/list1"/>
    <dgm:cxn modelId="{381C5B79-F297-4B8C-BACE-D7FC85D0D118}" srcId="{1298F218-05B1-43B9-ABAD-66A9C4BCE5E2}" destId="{E794B965-D10B-430F-A33F-A979FEE9122F}" srcOrd="1" destOrd="0" parTransId="{18306EBA-6A98-47BB-853F-E0458A37788D}" sibTransId="{298FB192-D5BA-4394-AF70-69EC77A9E7CB}"/>
    <dgm:cxn modelId="{33B37385-C75A-461B-A68F-3B7402CA0352}" srcId="{D3B325BF-DF98-4FA1-87C9-580A1DD0AFB7}" destId="{A386BCA8-7C58-4581-B7D5-6F6C67C14716}" srcOrd="1" destOrd="0" parTransId="{B403B9FB-D1D3-4487-8A2F-BC6B50B556DA}" sibTransId="{35CF494B-4614-4D8E-9BFC-35D185A1FD02}"/>
    <dgm:cxn modelId="{55B8EF98-DFD0-4C45-9166-394066F0A2C0}" type="presOf" srcId="{93538A08-6EB7-41CF-A741-C0A41314629E}" destId="{ED10C14B-7C90-4C07-B761-7206EF1E567A}" srcOrd="0" destOrd="0" presId="urn:microsoft.com/office/officeart/2005/8/layout/list1"/>
    <dgm:cxn modelId="{DF6F9899-3370-4B73-AD03-A0DF1E40FC21}" srcId="{D4D00039-CCFF-4702-B5D9-24BCAA805B50}" destId="{CB24563E-3A88-4716-9B0F-5E0E95492AC4}" srcOrd="0" destOrd="0" parTransId="{3F589D59-6488-4BE9-ADA5-4C7FEE84E06E}" sibTransId="{519AB393-A91A-4F5B-B0F3-C318500C909B}"/>
    <dgm:cxn modelId="{1E7B9E9C-0933-45FE-87A2-3F77CA06D627}" srcId="{D3B325BF-DF98-4FA1-87C9-580A1DD0AFB7}" destId="{B8B1FADA-455B-46C0-A596-38B5540F3A55}" srcOrd="0" destOrd="0" parTransId="{EAE08BD3-1974-4BD1-8F7E-57EF9C85F213}" sibTransId="{2426C081-E824-45B7-84D6-D982DA56D895}"/>
    <dgm:cxn modelId="{96D74CA7-D7A9-4A5D-A785-904C95DA8F24}" type="presOf" srcId="{D4D00039-CCFF-4702-B5D9-24BCAA805B50}" destId="{3C05666C-3726-40EF-B7CD-DF5489C50206}" srcOrd="0" destOrd="0" presId="urn:microsoft.com/office/officeart/2005/8/layout/list1"/>
    <dgm:cxn modelId="{47E78AB8-28C3-495B-8C0C-15C2594C8C67}" srcId="{A2739D10-672C-4561-8ACA-F8527D6148B8}" destId="{93538A08-6EB7-41CF-A741-C0A41314629E}" srcOrd="0" destOrd="0" parTransId="{94249F5B-A3ED-4069-9470-11BBD49C28B8}" sibTransId="{70658F56-1012-4447-82C0-DA6369D64200}"/>
    <dgm:cxn modelId="{E7788EBC-9463-4C88-8E5A-928C2CBBB983}" srcId="{D4D00039-CCFF-4702-B5D9-24BCAA805B50}" destId="{D3B325BF-DF98-4FA1-87C9-580A1DD0AFB7}" srcOrd="2" destOrd="0" parTransId="{3B1FD776-EF77-4FE7-B664-17375EC34531}" sibTransId="{0A245D19-29A9-4619-A058-D0F0C8868B4A}"/>
    <dgm:cxn modelId="{736A28C5-420F-451A-8AA9-FABE81B15398}" type="presOf" srcId="{A386BCA8-7C58-4581-B7D5-6F6C67C14716}" destId="{75251E10-51FC-47E2-90D2-3D02AB0E3E2C}" srcOrd="0" destOrd="1" presId="urn:microsoft.com/office/officeart/2005/8/layout/list1"/>
    <dgm:cxn modelId="{0660CDCE-6FFD-43F4-A096-A95E64FA8EC4}" type="presOf" srcId="{1298F218-05B1-43B9-ABAD-66A9C4BCE5E2}" destId="{5B682B08-41D5-45B5-9A60-F985909B5F64}" srcOrd="0" destOrd="0" presId="urn:microsoft.com/office/officeart/2005/8/layout/list1"/>
    <dgm:cxn modelId="{C709C9D0-6C45-4D66-97D6-392394E49305}" type="presOf" srcId="{E794B965-D10B-430F-A33F-A979FEE9122F}" destId="{CC68CA9C-290E-4C80-8435-0A3C54BC4560}" srcOrd="0" destOrd="1" presId="urn:microsoft.com/office/officeart/2005/8/layout/list1"/>
    <dgm:cxn modelId="{885306D2-20AB-4963-BC3B-C0120D64EFCD}" type="presOf" srcId="{EDC08D8E-768D-4CDE-A046-B619F4A87E27}" destId="{CC68CA9C-290E-4C80-8435-0A3C54BC4560}" srcOrd="0" destOrd="0" presId="urn:microsoft.com/office/officeart/2005/8/layout/list1"/>
    <dgm:cxn modelId="{0B00D1D9-A32C-453C-82B5-B677B249695D}" type="presOf" srcId="{B8B1FADA-455B-46C0-A596-38B5540F3A55}" destId="{75251E10-51FC-47E2-90D2-3D02AB0E3E2C}" srcOrd="0" destOrd="0" presId="urn:microsoft.com/office/officeart/2005/8/layout/list1"/>
    <dgm:cxn modelId="{273AF1EB-9549-4282-B231-185380F3D470}" srcId="{D3B325BF-DF98-4FA1-87C9-580A1DD0AFB7}" destId="{91891D14-D760-44C5-956F-5F41E1BFE114}" srcOrd="2" destOrd="0" parTransId="{C3D390F4-BF2A-4F4B-955B-60A710F9F3DA}" sibTransId="{79E47A88-89FF-4007-A33C-9C5003476BB5}"/>
    <dgm:cxn modelId="{813E26EF-D907-4541-863D-45063A5B9CCD}" srcId="{A2739D10-672C-4561-8ACA-F8527D6148B8}" destId="{C2B2E20E-FA0D-48DA-8294-293B16E72526}" srcOrd="1" destOrd="0" parTransId="{2438CE2B-D51B-45D7-945F-090FFF3276F3}" sibTransId="{5596892B-BAB3-4E3B-817C-638E4F83AB4A}"/>
    <dgm:cxn modelId="{B6ECD0F3-C277-48D5-BAD6-812D09801086}" type="presOf" srcId="{C2B2E20E-FA0D-48DA-8294-293B16E72526}" destId="{ED10C14B-7C90-4C07-B761-7206EF1E567A}" srcOrd="0" destOrd="1" presId="urn:microsoft.com/office/officeart/2005/8/layout/list1"/>
    <dgm:cxn modelId="{269355FD-3F0E-40F3-A5DD-6F5D568E8810}" type="presOf" srcId="{A2739D10-672C-4561-8ACA-F8527D6148B8}" destId="{430C90FB-36D4-48C1-878B-CA6BD4D11DE2}" srcOrd="0" destOrd="0" presId="urn:microsoft.com/office/officeart/2005/8/layout/list1"/>
    <dgm:cxn modelId="{68B9468F-2752-4663-8CE3-1B16888BFB77}" type="presParOf" srcId="{3C05666C-3726-40EF-B7CD-DF5489C50206}" destId="{C12AFECD-8B01-408E-A7E9-630C216DF10A}" srcOrd="0" destOrd="0" presId="urn:microsoft.com/office/officeart/2005/8/layout/list1"/>
    <dgm:cxn modelId="{E49C7554-8DDC-49BA-B5A8-E1B782E7CAF9}" type="presParOf" srcId="{C12AFECD-8B01-408E-A7E9-630C216DF10A}" destId="{3E102AD7-A9C6-4B87-826C-231012D0A30B}" srcOrd="0" destOrd="0" presId="urn:microsoft.com/office/officeart/2005/8/layout/list1"/>
    <dgm:cxn modelId="{654D69F0-FF8A-485C-AA2F-D5007FD191E9}" type="presParOf" srcId="{C12AFECD-8B01-408E-A7E9-630C216DF10A}" destId="{FED9CED0-ACF8-4CD9-AE94-20C8D479D889}" srcOrd="1" destOrd="0" presId="urn:microsoft.com/office/officeart/2005/8/layout/list1"/>
    <dgm:cxn modelId="{2F4967CC-CA9C-4BE8-A9B4-BC57B07DC099}" type="presParOf" srcId="{3C05666C-3726-40EF-B7CD-DF5489C50206}" destId="{58912EAC-C4C6-4904-9AA6-4D0EB5611A85}" srcOrd="1" destOrd="0" presId="urn:microsoft.com/office/officeart/2005/8/layout/list1"/>
    <dgm:cxn modelId="{4D28DBBB-C498-4E46-882E-FD2CF9267264}" type="presParOf" srcId="{3C05666C-3726-40EF-B7CD-DF5489C50206}" destId="{36A7BB66-9BE3-435B-9C4D-472C50E8D1E7}" srcOrd="2" destOrd="0" presId="urn:microsoft.com/office/officeart/2005/8/layout/list1"/>
    <dgm:cxn modelId="{98BB2923-784A-4C17-81BA-449F61B955CA}" type="presParOf" srcId="{3C05666C-3726-40EF-B7CD-DF5489C50206}" destId="{02FAF05E-48A7-4C5D-8E5B-1C8F53E6E8E7}" srcOrd="3" destOrd="0" presId="urn:microsoft.com/office/officeart/2005/8/layout/list1"/>
    <dgm:cxn modelId="{72748376-7200-4935-84C7-44DFC55758F1}" type="presParOf" srcId="{3C05666C-3726-40EF-B7CD-DF5489C50206}" destId="{7D002382-0512-472B-8D24-D0886A25CA98}" srcOrd="4" destOrd="0" presId="urn:microsoft.com/office/officeart/2005/8/layout/list1"/>
    <dgm:cxn modelId="{1A7214CE-5B30-464C-A28B-5A4358433555}" type="presParOf" srcId="{7D002382-0512-472B-8D24-D0886A25CA98}" destId="{430C90FB-36D4-48C1-878B-CA6BD4D11DE2}" srcOrd="0" destOrd="0" presId="urn:microsoft.com/office/officeart/2005/8/layout/list1"/>
    <dgm:cxn modelId="{76E4AFCE-9DDC-4012-BF61-6E6D847808C1}" type="presParOf" srcId="{7D002382-0512-472B-8D24-D0886A25CA98}" destId="{DF2A220F-4384-4F23-9E52-7482AEC91055}" srcOrd="1" destOrd="0" presId="urn:microsoft.com/office/officeart/2005/8/layout/list1"/>
    <dgm:cxn modelId="{F1B3CA46-9504-4F5C-8048-AE5E46015979}" type="presParOf" srcId="{3C05666C-3726-40EF-B7CD-DF5489C50206}" destId="{83089249-F4F1-4B91-92FA-BE738F809646}" srcOrd="5" destOrd="0" presId="urn:microsoft.com/office/officeart/2005/8/layout/list1"/>
    <dgm:cxn modelId="{BEF1601B-4C94-4076-9602-EB58452EDCD8}" type="presParOf" srcId="{3C05666C-3726-40EF-B7CD-DF5489C50206}" destId="{ED10C14B-7C90-4C07-B761-7206EF1E567A}" srcOrd="6" destOrd="0" presId="urn:microsoft.com/office/officeart/2005/8/layout/list1"/>
    <dgm:cxn modelId="{A55ACCE6-39AC-4849-A32E-74E065A52CE6}" type="presParOf" srcId="{3C05666C-3726-40EF-B7CD-DF5489C50206}" destId="{658C357A-954A-4E1F-AE4C-8B43559988CF}" srcOrd="7" destOrd="0" presId="urn:microsoft.com/office/officeart/2005/8/layout/list1"/>
    <dgm:cxn modelId="{485EF640-D238-4E23-906B-7B3A75932341}" type="presParOf" srcId="{3C05666C-3726-40EF-B7CD-DF5489C50206}" destId="{09274DE1-9C84-42D5-B686-69C0F02022B1}" srcOrd="8" destOrd="0" presId="urn:microsoft.com/office/officeart/2005/8/layout/list1"/>
    <dgm:cxn modelId="{14478D25-414C-46F6-BB31-0B625C5F193B}" type="presParOf" srcId="{09274DE1-9C84-42D5-B686-69C0F02022B1}" destId="{635AF151-51C3-43A2-A394-DB655C0024EA}" srcOrd="0" destOrd="0" presId="urn:microsoft.com/office/officeart/2005/8/layout/list1"/>
    <dgm:cxn modelId="{9B66FD1D-A399-490F-8DB0-EE573E924DEB}" type="presParOf" srcId="{09274DE1-9C84-42D5-B686-69C0F02022B1}" destId="{2BB28A04-5119-49FA-A903-BF663944E138}" srcOrd="1" destOrd="0" presId="urn:microsoft.com/office/officeart/2005/8/layout/list1"/>
    <dgm:cxn modelId="{7F6905D6-865F-4C61-BC76-F4DE8614370A}" type="presParOf" srcId="{3C05666C-3726-40EF-B7CD-DF5489C50206}" destId="{CC9B73A6-7A3B-40E5-B997-F4181521B211}" srcOrd="9" destOrd="0" presId="urn:microsoft.com/office/officeart/2005/8/layout/list1"/>
    <dgm:cxn modelId="{7FF3A2B1-C2CE-4268-A6D8-1AC5614C11E2}" type="presParOf" srcId="{3C05666C-3726-40EF-B7CD-DF5489C50206}" destId="{75251E10-51FC-47E2-90D2-3D02AB0E3E2C}" srcOrd="10" destOrd="0" presId="urn:microsoft.com/office/officeart/2005/8/layout/list1"/>
    <dgm:cxn modelId="{4D9F0DFF-D25F-44EC-AEC4-2569C9E84584}" type="presParOf" srcId="{3C05666C-3726-40EF-B7CD-DF5489C50206}" destId="{139C5FFB-5F24-4C13-BF97-9DC66C03BC6E}" srcOrd="11" destOrd="0" presId="urn:microsoft.com/office/officeart/2005/8/layout/list1"/>
    <dgm:cxn modelId="{40E42565-D59A-48CB-8B9E-6924C7F6CC7E}" type="presParOf" srcId="{3C05666C-3726-40EF-B7CD-DF5489C50206}" destId="{C795E6E9-2CC9-4E95-A9C2-7C5C663075C3}" srcOrd="12" destOrd="0" presId="urn:microsoft.com/office/officeart/2005/8/layout/list1"/>
    <dgm:cxn modelId="{3F8C34B8-91CB-4B3A-999D-38FBD6FBF1BA}" type="presParOf" srcId="{C795E6E9-2CC9-4E95-A9C2-7C5C663075C3}" destId="{5B682B08-41D5-45B5-9A60-F985909B5F64}" srcOrd="0" destOrd="0" presId="urn:microsoft.com/office/officeart/2005/8/layout/list1"/>
    <dgm:cxn modelId="{70EA5EF0-E39D-41F5-B673-087C0D7E65E6}" type="presParOf" srcId="{C795E6E9-2CC9-4E95-A9C2-7C5C663075C3}" destId="{477CFD86-04D5-467E-A2E5-F8FCF22C6F0F}" srcOrd="1" destOrd="0" presId="urn:microsoft.com/office/officeart/2005/8/layout/list1"/>
    <dgm:cxn modelId="{2DDE3FAE-9808-45C0-A5D1-75CDAE171142}" type="presParOf" srcId="{3C05666C-3726-40EF-B7CD-DF5489C50206}" destId="{E406AE44-45B5-4C5D-975E-B246E35E6BB4}" srcOrd="13" destOrd="0" presId="urn:microsoft.com/office/officeart/2005/8/layout/list1"/>
    <dgm:cxn modelId="{841CD9C3-F0ED-4B53-B778-E6AE7FCDE8CB}" type="presParOf" srcId="{3C05666C-3726-40EF-B7CD-DF5489C50206}" destId="{CC68CA9C-290E-4C80-8435-0A3C54BC456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68E59-F7D9-44FC-B4E2-19CFC1D0CFCB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C059B-5839-45D6-BD92-57AAFEEA3A28}">
      <dgm:prSet/>
      <dgm:spPr/>
      <dgm:t>
        <a:bodyPr/>
        <a:lstStyle/>
        <a:p>
          <a:r>
            <a:rPr lang="en-US"/>
            <a:t>Visualizations and Impact</a:t>
          </a:r>
        </a:p>
      </dgm:t>
    </dgm:pt>
    <dgm:pt modelId="{B37C97F3-1916-47A1-8312-BFD1791F9D65}" type="parTrans" cxnId="{8BE13E34-1767-44A0-A503-D8FD85DC74CE}">
      <dgm:prSet/>
      <dgm:spPr/>
      <dgm:t>
        <a:bodyPr/>
        <a:lstStyle/>
        <a:p>
          <a:endParaRPr lang="en-US"/>
        </a:p>
      </dgm:t>
    </dgm:pt>
    <dgm:pt modelId="{7A71A3C0-062C-4DCF-8BA1-82E8FD9D9470}" type="sibTrans" cxnId="{8BE13E34-1767-44A0-A503-D8FD85DC74CE}">
      <dgm:prSet/>
      <dgm:spPr/>
      <dgm:t>
        <a:bodyPr/>
        <a:lstStyle/>
        <a:p>
          <a:endParaRPr lang="en-US"/>
        </a:p>
      </dgm:t>
    </dgm:pt>
    <dgm:pt modelId="{8E7A26E8-50DB-43F0-BE9C-8B2630891330}">
      <dgm:prSet/>
      <dgm:spPr/>
      <dgm:t>
        <a:bodyPr/>
        <a:lstStyle/>
        <a:p>
          <a:r>
            <a:rPr lang="en-US" b="1"/>
            <a:t>Data Insights</a:t>
          </a:r>
          <a:endParaRPr lang="en-US"/>
        </a:p>
      </dgm:t>
    </dgm:pt>
    <dgm:pt modelId="{3D6338C0-0E83-43A9-94F6-7EC97BE7EB16}" type="parTrans" cxnId="{8413DFAC-437F-4E6E-AB19-659D779512F5}">
      <dgm:prSet/>
      <dgm:spPr/>
      <dgm:t>
        <a:bodyPr/>
        <a:lstStyle/>
        <a:p>
          <a:endParaRPr lang="en-US"/>
        </a:p>
      </dgm:t>
    </dgm:pt>
    <dgm:pt modelId="{ABFBB7B6-8A79-45F8-8F18-E61D59AF4C81}" type="sibTrans" cxnId="{8413DFAC-437F-4E6E-AB19-659D779512F5}">
      <dgm:prSet/>
      <dgm:spPr/>
      <dgm:t>
        <a:bodyPr/>
        <a:lstStyle/>
        <a:p>
          <a:endParaRPr lang="en-US"/>
        </a:p>
      </dgm:t>
    </dgm:pt>
    <dgm:pt modelId="{A48C65F7-8BD8-4E8C-821B-411617B6DA3B}">
      <dgm:prSet/>
      <dgm:spPr/>
      <dgm:t>
        <a:bodyPr/>
        <a:lstStyle/>
        <a:p>
          <a:r>
            <a:rPr lang="en-US"/>
            <a:t>Visualized yearly and monthly sales trends.</a:t>
          </a:r>
        </a:p>
      </dgm:t>
    </dgm:pt>
    <dgm:pt modelId="{22866F8D-12F4-477E-80DB-AF9854D15D83}" type="parTrans" cxnId="{63B2CDA2-F2A1-4193-B46D-EF38336EF114}">
      <dgm:prSet/>
      <dgm:spPr/>
      <dgm:t>
        <a:bodyPr/>
        <a:lstStyle/>
        <a:p>
          <a:endParaRPr lang="en-US"/>
        </a:p>
      </dgm:t>
    </dgm:pt>
    <dgm:pt modelId="{5801A5F6-89D1-4C0E-B3D4-EF0E3C5E4F98}" type="sibTrans" cxnId="{63B2CDA2-F2A1-4193-B46D-EF38336EF114}">
      <dgm:prSet/>
      <dgm:spPr/>
      <dgm:t>
        <a:bodyPr/>
        <a:lstStyle/>
        <a:p>
          <a:endParaRPr lang="en-US"/>
        </a:p>
      </dgm:t>
    </dgm:pt>
    <dgm:pt modelId="{E739AFAA-D110-4C2F-A2CA-DFB853CB2407}">
      <dgm:prSet/>
      <dgm:spPr/>
      <dgm:t>
        <a:bodyPr/>
        <a:lstStyle/>
        <a:p>
          <a:r>
            <a:rPr lang="en-US"/>
            <a:t>Used </a:t>
          </a:r>
          <a:r>
            <a:rPr lang="en-US" err="1"/>
            <a:t>Plotly</a:t>
          </a:r>
          <a:r>
            <a:rPr lang="en-US"/>
            <a:t> charts with filters for detailed store performance analysis.</a:t>
          </a:r>
        </a:p>
      </dgm:t>
    </dgm:pt>
    <dgm:pt modelId="{C4D99AEB-9CA4-41B9-BA8A-9E1AEF83E683}" type="parTrans" cxnId="{B1398411-C8B9-409F-94BA-1F1B0804B2B4}">
      <dgm:prSet/>
      <dgm:spPr/>
      <dgm:t>
        <a:bodyPr/>
        <a:lstStyle/>
        <a:p>
          <a:endParaRPr lang="en-US"/>
        </a:p>
      </dgm:t>
    </dgm:pt>
    <dgm:pt modelId="{254041B5-1F05-4BA3-9863-A1330437BE2A}" type="sibTrans" cxnId="{B1398411-C8B9-409F-94BA-1F1B0804B2B4}">
      <dgm:prSet/>
      <dgm:spPr/>
      <dgm:t>
        <a:bodyPr/>
        <a:lstStyle/>
        <a:p>
          <a:endParaRPr lang="en-US"/>
        </a:p>
      </dgm:t>
    </dgm:pt>
    <dgm:pt modelId="{A3814D79-5D37-4610-8E80-CED1D359A5FC}">
      <dgm:prSet/>
      <dgm:spPr/>
      <dgm:t>
        <a:bodyPr/>
        <a:lstStyle/>
        <a:p>
          <a:r>
            <a:rPr lang="en-US" b="1"/>
            <a:t>Business Impact</a:t>
          </a:r>
          <a:endParaRPr lang="en-US"/>
        </a:p>
      </dgm:t>
    </dgm:pt>
    <dgm:pt modelId="{338F6359-6225-4A53-AC33-C78E0FBEFD4B}" type="parTrans" cxnId="{EA9C522C-D3DD-4EE7-B592-F0AEEE4CD8C7}">
      <dgm:prSet/>
      <dgm:spPr/>
      <dgm:t>
        <a:bodyPr/>
        <a:lstStyle/>
        <a:p>
          <a:endParaRPr lang="en-US"/>
        </a:p>
      </dgm:t>
    </dgm:pt>
    <dgm:pt modelId="{EA6FE1E3-2388-4A5F-B784-CF9B6159053C}" type="sibTrans" cxnId="{EA9C522C-D3DD-4EE7-B592-F0AEEE4CD8C7}">
      <dgm:prSet/>
      <dgm:spPr/>
      <dgm:t>
        <a:bodyPr/>
        <a:lstStyle/>
        <a:p>
          <a:endParaRPr lang="en-US"/>
        </a:p>
      </dgm:t>
    </dgm:pt>
    <dgm:pt modelId="{8A9BADE9-D724-4A77-91B1-3B49E67E22C3}">
      <dgm:prSet/>
      <dgm:spPr/>
      <dgm:t>
        <a:bodyPr/>
        <a:lstStyle/>
        <a:p>
          <a:r>
            <a:rPr lang="en-US"/>
            <a:t>Analyzed customer spending by store proximity.</a:t>
          </a:r>
        </a:p>
      </dgm:t>
    </dgm:pt>
    <dgm:pt modelId="{FA0E168A-3C54-47D7-8DBB-A4F9103A9E43}" type="parTrans" cxnId="{4CA046D8-08F2-4188-B925-2AA0F02986DB}">
      <dgm:prSet/>
      <dgm:spPr/>
      <dgm:t>
        <a:bodyPr/>
        <a:lstStyle/>
        <a:p>
          <a:endParaRPr lang="en-US"/>
        </a:p>
      </dgm:t>
    </dgm:pt>
    <dgm:pt modelId="{319DEC92-A7FD-4351-9B21-6A479836569F}" type="sibTrans" cxnId="{4CA046D8-08F2-4188-B925-2AA0F02986DB}">
      <dgm:prSet/>
      <dgm:spPr/>
      <dgm:t>
        <a:bodyPr/>
        <a:lstStyle/>
        <a:p>
          <a:endParaRPr lang="en-US"/>
        </a:p>
      </dgm:t>
    </dgm:pt>
    <dgm:pt modelId="{B6F8D8A8-19D8-4767-9FD6-35124B32B26E}">
      <dgm:prSet/>
      <dgm:spPr/>
      <dgm:t>
        <a:bodyPr/>
        <a:lstStyle/>
        <a:p>
          <a:r>
            <a:rPr lang="en-US"/>
            <a:t>Optimized stock levels by identifying fast-moving products.</a:t>
          </a:r>
        </a:p>
      </dgm:t>
    </dgm:pt>
    <dgm:pt modelId="{B40B42CB-F8F4-4DF6-A076-666E442398C0}" type="parTrans" cxnId="{8F01159A-0139-472D-8347-F5D76E0C78A5}">
      <dgm:prSet/>
      <dgm:spPr/>
      <dgm:t>
        <a:bodyPr/>
        <a:lstStyle/>
        <a:p>
          <a:endParaRPr lang="en-US"/>
        </a:p>
      </dgm:t>
    </dgm:pt>
    <dgm:pt modelId="{8990D1CB-FB12-4403-9CD6-A1F4F6E80095}" type="sibTrans" cxnId="{8F01159A-0139-472D-8347-F5D76E0C78A5}">
      <dgm:prSet/>
      <dgm:spPr/>
      <dgm:t>
        <a:bodyPr/>
        <a:lstStyle/>
        <a:p>
          <a:endParaRPr lang="en-US"/>
        </a:p>
      </dgm:t>
    </dgm:pt>
    <dgm:pt modelId="{9D8535D1-4816-4B83-92E0-E66B1B99421F}">
      <dgm:prSet/>
      <dgm:spPr/>
      <dgm:t>
        <a:bodyPr/>
        <a:lstStyle/>
        <a:p>
          <a:r>
            <a:rPr lang="en-US" b="1"/>
            <a:t>Operational Improvements</a:t>
          </a:r>
          <a:endParaRPr lang="en-US"/>
        </a:p>
      </dgm:t>
    </dgm:pt>
    <dgm:pt modelId="{083C1FF4-B8F4-42DE-9AFE-7CCB8BCC42F2}" type="parTrans" cxnId="{4D6210D8-0500-41DF-ABD0-4E17CCD6E215}">
      <dgm:prSet/>
      <dgm:spPr/>
      <dgm:t>
        <a:bodyPr/>
        <a:lstStyle/>
        <a:p>
          <a:endParaRPr lang="en-US"/>
        </a:p>
      </dgm:t>
    </dgm:pt>
    <dgm:pt modelId="{F0E9C36B-3535-486F-A6DC-A4F490C4E518}" type="sibTrans" cxnId="{4D6210D8-0500-41DF-ABD0-4E17CCD6E215}">
      <dgm:prSet/>
      <dgm:spPr/>
      <dgm:t>
        <a:bodyPr/>
        <a:lstStyle/>
        <a:p>
          <a:endParaRPr lang="en-US"/>
        </a:p>
      </dgm:t>
    </dgm:pt>
    <dgm:pt modelId="{3C194E12-56DA-4449-9057-237FC6D7AC2C}">
      <dgm:prSet/>
      <dgm:spPr/>
      <dgm:t>
        <a:bodyPr/>
        <a:lstStyle/>
        <a:p>
          <a:pPr rtl="0"/>
          <a:r>
            <a:rPr lang="en-US"/>
            <a:t>Enhanced decision-making with customizable views and </a:t>
          </a:r>
          <a:r>
            <a:rPr lang="en-US">
              <a:latin typeface="Aptos Display" panose="020F0302020204030204"/>
            </a:rPr>
            <a:t>image chart</a:t>
          </a:r>
          <a:r>
            <a:rPr lang="en-US"/>
            <a:t> downloads.</a:t>
          </a:r>
        </a:p>
      </dgm:t>
    </dgm:pt>
    <dgm:pt modelId="{803BF711-9458-44C2-9F6C-797CB0032B51}" type="parTrans" cxnId="{1FE233A5-56FA-4780-8126-2BB0F6FB17A7}">
      <dgm:prSet/>
      <dgm:spPr/>
      <dgm:t>
        <a:bodyPr/>
        <a:lstStyle/>
        <a:p>
          <a:endParaRPr lang="en-US"/>
        </a:p>
      </dgm:t>
    </dgm:pt>
    <dgm:pt modelId="{1F1137ED-DF31-45E5-BFA5-480387D85711}" type="sibTrans" cxnId="{1FE233A5-56FA-4780-8126-2BB0F6FB17A7}">
      <dgm:prSet/>
      <dgm:spPr/>
      <dgm:t>
        <a:bodyPr/>
        <a:lstStyle/>
        <a:p>
          <a:endParaRPr lang="en-US"/>
        </a:p>
      </dgm:t>
    </dgm:pt>
    <dgm:pt modelId="{4CBFC6C3-F06D-48F0-8B49-C466DA5C49F3}">
      <dgm:prSet/>
      <dgm:spPr/>
      <dgm:t>
        <a:bodyPr/>
        <a:lstStyle/>
        <a:p>
          <a:r>
            <a:rPr lang="en-US"/>
            <a:t>Streamlined reporting processes for greater operational efficiency.</a:t>
          </a:r>
        </a:p>
      </dgm:t>
    </dgm:pt>
    <dgm:pt modelId="{E6564BB6-7BCC-4AB3-9EB3-17D482DD7DE5}" type="parTrans" cxnId="{DF394076-5F73-4890-8557-368CA3FB26E1}">
      <dgm:prSet/>
      <dgm:spPr/>
      <dgm:t>
        <a:bodyPr/>
        <a:lstStyle/>
        <a:p>
          <a:endParaRPr lang="en-US"/>
        </a:p>
      </dgm:t>
    </dgm:pt>
    <dgm:pt modelId="{4E53FC6B-FE7C-4DED-8C09-1CC2CC46308E}" type="sibTrans" cxnId="{DF394076-5F73-4890-8557-368CA3FB26E1}">
      <dgm:prSet/>
      <dgm:spPr/>
      <dgm:t>
        <a:bodyPr/>
        <a:lstStyle/>
        <a:p>
          <a:endParaRPr lang="en-US"/>
        </a:p>
      </dgm:t>
    </dgm:pt>
    <dgm:pt modelId="{7DD06A2D-9EE2-4CF6-A5E3-D23F553822A0}" type="pres">
      <dgm:prSet presAssocID="{78668E59-F7D9-44FC-B4E2-19CFC1D0CFCB}" presName="linear" presStyleCnt="0">
        <dgm:presLayoutVars>
          <dgm:dir/>
          <dgm:animLvl val="lvl"/>
          <dgm:resizeHandles val="exact"/>
        </dgm:presLayoutVars>
      </dgm:prSet>
      <dgm:spPr/>
    </dgm:pt>
    <dgm:pt modelId="{A3AA1661-2EDB-491F-9E52-FAF532D663F7}" type="pres">
      <dgm:prSet presAssocID="{7E8C059B-5839-45D6-BD92-57AAFEEA3A28}" presName="parentLin" presStyleCnt="0"/>
      <dgm:spPr/>
    </dgm:pt>
    <dgm:pt modelId="{53AA5DCC-0A46-498C-880D-36788DFBB8DF}" type="pres">
      <dgm:prSet presAssocID="{7E8C059B-5839-45D6-BD92-57AAFEEA3A28}" presName="parentLeftMargin" presStyleLbl="node1" presStyleIdx="0" presStyleCnt="4"/>
      <dgm:spPr/>
    </dgm:pt>
    <dgm:pt modelId="{98EA6FC1-53C6-40D0-9196-291444C1EDD0}" type="pres">
      <dgm:prSet presAssocID="{7E8C059B-5839-45D6-BD92-57AAFEEA3A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B32269-10DE-4A48-9D41-1D618F11E4A7}" type="pres">
      <dgm:prSet presAssocID="{7E8C059B-5839-45D6-BD92-57AAFEEA3A28}" presName="negativeSpace" presStyleCnt="0"/>
      <dgm:spPr/>
    </dgm:pt>
    <dgm:pt modelId="{23DC9D57-DED8-4258-B80E-57366295A8DC}" type="pres">
      <dgm:prSet presAssocID="{7E8C059B-5839-45D6-BD92-57AAFEEA3A28}" presName="childText" presStyleLbl="conFgAcc1" presStyleIdx="0" presStyleCnt="4">
        <dgm:presLayoutVars>
          <dgm:bulletEnabled val="1"/>
        </dgm:presLayoutVars>
      </dgm:prSet>
      <dgm:spPr/>
    </dgm:pt>
    <dgm:pt modelId="{6EE7E5AE-7B46-47D4-9A8C-E6A0E3C5CE6B}" type="pres">
      <dgm:prSet presAssocID="{7A71A3C0-062C-4DCF-8BA1-82E8FD9D9470}" presName="spaceBetweenRectangles" presStyleCnt="0"/>
      <dgm:spPr/>
    </dgm:pt>
    <dgm:pt modelId="{84F1E84B-5443-49CC-8179-876EB1723F6B}" type="pres">
      <dgm:prSet presAssocID="{8E7A26E8-50DB-43F0-BE9C-8B2630891330}" presName="parentLin" presStyleCnt="0"/>
      <dgm:spPr/>
    </dgm:pt>
    <dgm:pt modelId="{4194C2F5-2130-4EF9-85A2-3F3A3808CDDF}" type="pres">
      <dgm:prSet presAssocID="{8E7A26E8-50DB-43F0-BE9C-8B2630891330}" presName="parentLeftMargin" presStyleLbl="node1" presStyleIdx="0" presStyleCnt="4"/>
      <dgm:spPr/>
    </dgm:pt>
    <dgm:pt modelId="{7F8999D0-AEEB-4031-894A-E42BAC260B49}" type="pres">
      <dgm:prSet presAssocID="{8E7A26E8-50DB-43F0-BE9C-8B263089133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77AE2B-EDD5-4985-850C-31056A3A6029}" type="pres">
      <dgm:prSet presAssocID="{8E7A26E8-50DB-43F0-BE9C-8B2630891330}" presName="negativeSpace" presStyleCnt="0"/>
      <dgm:spPr/>
    </dgm:pt>
    <dgm:pt modelId="{528CC24A-FB36-466A-8F4F-07C6F3C27A96}" type="pres">
      <dgm:prSet presAssocID="{8E7A26E8-50DB-43F0-BE9C-8B2630891330}" presName="childText" presStyleLbl="conFgAcc1" presStyleIdx="1" presStyleCnt="4">
        <dgm:presLayoutVars>
          <dgm:bulletEnabled val="1"/>
        </dgm:presLayoutVars>
      </dgm:prSet>
      <dgm:spPr/>
    </dgm:pt>
    <dgm:pt modelId="{A1AF9016-14C4-4BC7-8603-CC880C65D55F}" type="pres">
      <dgm:prSet presAssocID="{ABFBB7B6-8A79-45F8-8F18-E61D59AF4C81}" presName="spaceBetweenRectangles" presStyleCnt="0"/>
      <dgm:spPr/>
    </dgm:pt>
    <dgm:pt modelId="{63D255DD-9A40-426B-AA00-229BE59F9330}" type="pres">
      <dgm:prSet presAssocID="{A3814D79-5D37-4610-8E80-CED1D359A5FC}" presName="parentLin" presStyleCnt="0"/>
      <dgm:spPr/>
    </dgm:pt>
    <dgm:pt modelId="{1C841B3B-51B4-484F-A768-AFDF0CA9598B}" type="pres">
      <dgm:prSet presAssocID="{A3814D79-5D37-4610-8E80-CED1D359A5FC}" presName="parentLeftMargin" presStyleLbl="node1" presStyleIdx="1" presStyleCnt="4"/>
      <dgm:spPr/>
    </dgm:pt>
    <dgm:pt modelId="{64FC75A2-75D9-48F4-9953-D9EF50569C72}" type="pres">
      <dgm:prSet presAssocID="{A3814D79-5D37-4610-8E80-CED1D359A5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7649F0-29DC-4120-BCEF-AEAFC336C1BD}" type="pres">
      <dgm:prSet presAssocID="{A3814D79-5D37-4610-8E80-CED1D359A5FC}" presName="negativeSpace" presStyleCnt="0"/>
      <dgm:spPr/>
    </dgm:pt>
    <dgm:pt modelId="{1F19A4E8-9FDA-4C94-BB3A-CB91A04C3914}" type="pres">
      <dgm:prSet presAssocID="{A3814D79-5D37-4610-8E80-CED1D359A5FC}" presName="childText" presStyleLbl="conFgAcc1" presStyleIdx="2" presStyleCnt="4">
        <dgm:presLayoutVars>
          <dgm:bulletEnabled val="1"/>
        </dgm:presLayoutVars>
      </dgm:prSet>
      <dgm:spPr/>
    </dgm:pt>
    <dgm:pt modelId="{27B858E8-0F50-49BA-AC52-9263CFCFC8D1}" type="pres">
      <dgm:prSet presAssocID="{EA6FE1E3-2388-4A5F-B784-CF9B6159053C}" presName="spaceBetweenRectangles" presStyleCnt="0"/>
      <dgm:spPr/>
    </dgm:pt>
    <dgm:pt modelId="{E60BD840-927F-4A19-BCF4-326CCF1AEAEF}" type="pres">
      <dgm:prSet presAssocID="{9D8535D1-4816-4B83-92E0-E66B1B99421F}" presName="parentLin" presStyleCnt="0"/>
      <dgm:spPr/>
    </dgm:pt>
    <dgm:pt modelId="{57B499DE-847B-4A1E-9574-22C1D8FF33B1}" type="pres">
      <dgm:prSet presAssocID="{9D8535D1-4816-4B83-92E0-E66B1B99421F}" presName="parentLeftMargin" presStyleLbl="node1" presStyleIdx="2" presStyleCnt="4"/>
      <dgm:spPr/>
    </dgm:pt>
    <dgm:pt modelId="{2D4E7079-08A6-4F08-A115-FE745BC51D3F}" type="pres">
      <dgm:prSet presAssocID="{9D8535D1-4816-4B83-92E0-E66B1B99421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88AA3CD-8061-43C0-9F41-70DE12DA59FD}" type="pres">
      <dgm:prSet presAssocID="{9D8535D1-4816-4B83-92E0-E66B1B99421F}" presName="negativeSpace" presStyleCnt="0"/>
      <dgm:spPr/>
    </dgm:pt>
    <dgm:pt modelId="{F3C47ECC-6CD2-40D0-8EB6-43996B6D8ABF}" type="pres">
      <dgm:prSet presAssocID="{9D8535D1-4816-4B83-92E0-E66B1B99421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46A7806-7538-4F06-81FF-F5BD82BA6BB7}" type="presOf" srcId="{8A9BADE9-D724-4A77-91B1-3B49E67E22C3}" destId="{1F19A4E8-9FDA-4C94-BB3A-CB91A04C3914}" srcOrd="0" destOrd="0" presId="urn:microsoft.com/office/officeart/2005/8/layout/list1"/>
    <dgm:cxn modelId="{B1398411-C8B9-409F-94BA-1F1B0804B2B4}" srcId="{8E7A26E8-50DB-43F0-BE9C-8B2630891330}" destId="{E739AFAA-D110-4C2F-A2CA-DFB853CB2407}" srcOrd="1" destOrd="0" parTransId="{C4D99AEB-9CA4-41B9-BA8A-9E1AEF83E683}" sibTransId="{254041B5-1F05-4BA3-9863-A1330437BE2A}"/>
    <dgm:cxn modelId="{70BDB012-145C-4C73-95A1-B4E1A91B8FEF}" type="presOf" srcId="{9D8535D1-4816-4B83-92E0-E66B1B99421F}" destId="{57B499DE-847B-4A1E-9574-22C1D8FF33B1}" srcOrd="0" destOrd="0" presId="urn:microsoft.com/office/officeart/2005/8/layout/list1"/>
    <dgm:cxn modelId="{1BECEC18-BEDB-46DC-B86C-7C47F1848BE1}" type="presOf" srcId="{E739AFAA-D110-4C2F-A2CA-DFB853CB2407}" destId="{528CC24A-FB36-466A-8F4F-07C6F3C27A96}" srcOrd="0" destOrd="1" presId="urn:microsoft.com/office/officeart/2005/8/layout/list1"/>
    <dgm:cxn modelId="{EA9C522C-D3DD-4EE7-B592-F0AEEE4CD8C7}" srcId="{78668E59-F7D9-44FC-B4E2-19CFC1D0CFCB}" destId="{A3814D79-5D37-4610-8E80-CED1D359A5FC}" srcOrd="2" destOrd="0" parTransId="{338F6359-6225-4A53-AC33-C78E0FBEFD4B}" sibTransId="{EA6FE1E3-2388-4A5F-B784-CF9B6159053C}"/>
    <dgm:cxn modelId="{950A5330-F6AC-493E-B17A-255AC690DA34}" type="presOf" srcId="{3C194E12-56DA-4449-9057-237FC6D7AC2C}" destId="{F3C47ECC-6CD2-40D0-8EB6-43996B6D8ABF}" srcOrd="0" destOrd="0" presId="urn:microsoft.com/office/officeart/2005/8/layout/list1"/>
    <dgm:cxn modelId="{8BE13E34-1767-44A0-A503-D8FD85DC74CE}" srcId="{78668E59-F7D9-44FC-B4E2-19CFC1D0CFCB}" destId="{7E8C059B-5839-45D6-BD92-57AAFEEA3A28}" srcOrd="0" destOrd="0" parTransId="{B37C97F3-1916-47A1-8312-BFD1791F9D65}" sibTransId="{7A71A3C0-062C-4DCF-8BA1-82E8FD9D9470}"/>
    <dgm:cxn modelId="{C5C6F934-8609-403D-882C-0D8C7D822C7D}" type="presOf" srcId="{B6F8D8A8-19D8-4767-9FD6-35124B32B26E}" destId="{1F19A4E8-9FDA-4C94-BB3A-CB91A04C3914}" srcOrd="0" destOrd="1" presId="urn:microsoft.com/office/officeart/2005/8/layout/list1"/>
    <dgm:cxn modelId="{DF394076-5F73-4890-8557-368CA3FB26E1}" srcId="{9D8535D1-4816-4B83-92E0-E66B1B99421F}" destId="{4CBFC6C3-F06D-48F0-8B49-C466DA5C49F3}" srcOrd="1" destOrd="0" parTransId="{E6564BB6-7BCC-4AB3-9EB3-17D482DD7DE5}" sibTransId="{4E53FC6B-FE7C-4DED-8C09-1CC2CC46308E}"/>
    <dgm:cxn modelId="{7316A07D-D863-40B1-B597-03FEA4DC5475}" type="presOf" srcId="{A3814D79-5D37-4610-8E80-CED1D359A5FC}" destId="{64FC75A2-75D9-48F4-9953-D9EF50569C72}" srcOrd="1" destOrd="0" presId="urn:microsoft.com/office/officeart/2005/8/layout/list1"/>
    <dgm:cxn modelId="{F21FDA89-DD90-48B6-B60B-5125C72E86FF}" type="presOf" srcId="{7E8C059B-5839-45D6-BD92-57AAFEEA3A28}" destId="{98EA6FC1-53C6-40D0-9196-291444C1EDD0}" srcOrd="1" destOrd="0" presId="urn:microsoft.com/office/officeart/2005/8/layout/list1"/>
    <dgm:cxn modelId="{8F01159A-0139-472D-8347-F5D76E0C78A5}" srcId="{A3814D79-5D37-4610-8E80-CED1D359A5FC}" destId="{B6F8D8A8-19D8-4767-9FD6-35124B32B26E}" srcOrd="1" destOrd="0" parTransId="{B40B42CB-F8F4-4DF6-A076-666E442398C0}" sibTransId="{8990D1CB-FB12-4403-9CD6-A1F4F6E80095}"/>
    <dgm:cxn modelId="{8F3BC59B-32D0-4408-A8CD-A2CE57EE58FB}" type="presOf" srcId="{78668E59-F7D9-44FC-B4E2-19CFC1D0CFCB}" destId="{7DD06A2D-9EE2-4CF6-A5E3-D23F553822A0}" srcOrd="0" destOrd="0" presId="urn:microsoft.com/office/officeart/2005/8/layout/list1"/>
    <dgm:cxn modelId="{C8BA3C9C-4213-455B-B767-B2698E439EE4}" type="presOf" srcId="{8E7A26E8-50DB-43F0-BE9C-8B2630891330}" destId="{4194C2F5-2130-4EF9-85A2-3F3A3808CDDF}" srcOrd="0" destOrd="0" presId="urn:microsoft.com/office/officeart/2005/8/layout/list1"/>
    <dgm:cxn modelId="{63B2CDA2-F2A1-4193-B46D-EF38336EF114}" srcId="{8E7A26E8-50DB-43F0-BE9C-8B2630891330}" destId="{A48C65F7-8BD8-4E8C-821B-411617B6DA3B}" srcOrd="0" destOrd="0" parTransId="{22866F8D-12F4-477E-80DB-AF9854D15D83}" sibTransId="{5801A5F6-89D1-4C0E-B3D4-EF0E3C5E4F98}"/>
    <dgm:cxn modelId="{1FE233A5-56FA-4780-8126-2BB0F6FB17A7}" srcId="{9D8535D1-4816-4B83-92E0-E66B1B99421F}" destId="{3C194E12-56DA-4449-9057-237FC6D7AC2C}" srcOrd="0" destOrd="0" parTransId="{803BF711-9458-44C2-9F6C-797CB0032B51}" sibTransId="{1F1137ED-DF31-45E5-BFA5-480387D85711}"/>
    <dgm:cxn modelId="{53508BA7-E346-4256-8724-E4B4782075AD}" type="presOf" srcId="{A3814D79-5D37-4610-8E80-CED1D359A5FC}" destId="{1C841B3B-51B4-484F-A768-AFDF0CA9598B}" srcOrd="0" destOrd="0" presId="urn:microsoft.com/office/officeart/2005/8/layout/list1"/>
    <dgm:cxn modelId="{8413DFAC-437F-4E6E-AB19-659D779512F5}" srcId="{78668E59-F7D9-44FC-B4E2-19CFC1D0CFCB}" destId="{8E7A26E8-50DB-43F0-BE9C-8B2630891330}" srcOrd="1" destOrd="0" parTransId="{3D6338C0-0E83-43A9-94F6-7EC97BE7EB16}" sibTransId="{ABFBB7B6-8A79-45F8-8F18-E61D59AF4C81}"/>
    <dgm:cxn modelId="{D92DFBAE-3722-4405-8CDC-3CEAB834CE82}" type="presOf" srcId="{9D8535D1-4816-4B83-92E0-E66B1B99421F}" destId="{2D4E7079-08A6-4F08-A115-FE745BC51D3F}" srcOrd="1" destOrd="0" presId="urn:microsoft.com/office/officeart/2005/8/layout/list1"/>
    <dgm:cxn modelId="{C12347D0-6291-4693-9EC3-8207198142C4}" type="presOf" srcId="{7E8C059B-5839-45D6-BD92-57AAFEEA3A28}" destId="{53AA5DCC-0A46-498C-880D-36788DFBB8DF}" srcOrd="0" destOrd="0" presId="urn:microsoft.com/office/officeart/2005/8/layout/list1"/>
    <dgm:cxn modelId="{5BF51ED6-78B2-42A3-B7D9-1BFA0552A478}" type="presOf" srcId="{4CBFC6C3-F06D-48F0-8B49-C466DA5C49F3}" destId="{F3C47ECC-6CD2-40D0-8EB6-43996B6D8ABF}" srcOrd="0" destOrd="1" presId="urn:microsoft.com/office/officeart/2005/8/layout/list1"/>
    <dgm:cxn modelId="{4D6210D8-0500-41DF-ABD0-4E17CCD6E215}" srcId="{78668E59-F7D9-44FC-B4E2-19CFC1D0CFCB}" destId="{9D8535D1-4816-4B83-92E0-E66B1B99421F}" srcOrd="3" destOrd="0" parTransId="{083C1FF4-B8F4-42DE-9AFE-7CCB8BCC42F2}" sibTransId="{F0E9C36B-3535-486F-A6DC-A4F490C4E518}"/>
    <dgm:cxn modelId="{4CA046D8-08F2-4188-B925-2AA0F02986DB}" srcId="{A3814D79-5D37-4610-8E80-CED1D359A5FC}" destId="{8A9BADE9-D724-4A77-91B1-3B49E67E22C3}" srcOrd="0" destOrd="0" parTransId="{FA0E168A-3C54-47D7-8DBB-A4F9103A9E43}" sibTransId="{319DEC92-A7FD-4351-9B21-6A479836569F}"/>
    <dgm:cxn modelId="{36A48DD9-31BF-4326-8471-4AAB6C34772F}" type="presOf" srcId="{8E7A26E8-50DB-43F0-BE9C-8B2630891330}" destId="{7F8999D0-AEEB-4031-894A-E42BAC260B49}" srcOrd="1" destOrd="0" presId="urn:microsoft.com/office/officeart/2005/8/layout/list1"/>
    <dgm:cxn modelId="{7A35C7E9-9132-45DC-9C57-04A50D89C729}" type="presOf" srcId="{A48C65F7-8BD8-4E8C-821B-411617B6DA3B}" destId="{528CC24A-FB36-466A-8F4F-07C6F3C27A96}" srcOrd="0" destOrd="0" presId="urn:microsoft.com/office/officeart/2005/8/layout/list1"/>
    <dgm:cxn modelId="{47BB28C5-3C7D-4D07-9E79-0452248F5BEE}" type="presParOf" srcId="{7DD06A2D-9EE2-4CF6-A5E3-D23F553822A0}" destId="{A3AA1661-2EDB-491F-9E52-FAF532D663F7}" srcOrd="0" destOrd="0" presId="urn:microsoft.com/office/officeart/2005/8/layout/list1"/>
    <dgm:cxn modelId="{589B3FCC-B620-4259-B498-3BF5E63AE572}" type="presParOf" srcId="{A3AA1661-2EDB-491F-9E52-FAF532D663F7}" destId="{53AA5DCC-0A46-498C-880D-36788DFBB8DF}" srcOrd="0" destOrd="0" presId="urn:microsoft.com/office/officeart/2005/8/layout/list1"/>
    <dgm:cxn modelId="{D47E8662-856E-496B-883B-B143730662A4}" type="presParOf" srcId="{A3AA1661-2EDB-491F-9E52-FAF532D663F7}" destId="{98EA6FC1-53C6-40D0-9196-291444C1EDD0}" srcOrd="1" destOrd="0" presId="urn:microsoft.com/office/officeart/2005/8/layout/list1"/>
    <dgm:cxn modelId="{104A6C7B-03BF-445A-848A-8B93FAB978B1}" type="presParOf" srcId="{7DD06A2D-9EE2-4CF6-A5E3-D23F553822A0}" destId="{5AB32269-10DE-4A48-9D41-1D618F11E4A7}" srcOrd="1" destOrd="0" presId="urn:microsoft.com/office/officeart/2005/8/layout/list1"/>
    <dgm:cxn modelId="{2E430112-5902-4FCA-9C7C-1CACC8AD7355}" type="presParOf" srcId="{7DD06A2D-9EE2-4CF6-A5E3-D23F553822A0}" destId="{23DC9D57-DED8-4258-B80E-57366295A8DC}" srcOrd="2" destOrd="0" presId="urn:microsoft.com/office/officeart/2005/8/layout/list1"/>
    <dgm:cxn modelId="{9E427535-0694-468D-9AAF-5653519C754B}" type="presParOf" srcId="{7DD06A2D-9EE2-4CF6-A5E3-D23F553822A0}" destId="{6EE7E5AE-7B46-47D4-9A8C-E6A0E3C5CE6B}" srcOrd="3" destOrd="0" presId="urn:microsoft.com/office/officeart/2005/8/layout/list1"/>
    <dgm:cxn modelId="{192E5845-51C6-474F-AC83-C67568E02793}" type="presParOf" srcId="{7DD06A2D-9EE2-4CF6-A5E3-D23F553822A0}" destId="{84F1E84B-5443-49CC-8179-876EB1723F6B}" srcOrd="4" destOrd="0" presId="urn:microsoft.com/office/officeart/2005/8/layout/list1"/>
    <dgm:cxn modelId="{7FFC7528-19FC-4817-94A6-7E8613F217F8}" type="presParOf" srcId="{84F1E84B-5443-49CC-8179-876EB1723F6B}" destId="{4194C2F5-2130-4EF9-85A2-3F3A3808CDDF}" srcOrd="0" destOrd="0" presId="urn:microsoft.com/office/officeart/2005/8/layout/list1"/>
    <dgm:cxn modelId="{4BC93E0A-7A51-45E9-A91C-1EB39BF6E45F}" type="presParOf" srcId="{84F1E84B-5443-49CC-8179-876EB1723F6B}" destId="{7F8999D0-AEEB-4031-894A-E42BAC260B49}" srcOrd="1" destOrd="0" presId="urn:microsoft.com/office/officeart/2005/8/layout/list1"/>
    <dgm:cxn modelId="{C804F9F4-82DA-44B4-BC0F-2A8842D07B7F}" type="presParOf" srcId="{7DD06A2D-9EE2-4CF6-A5E3-D23F553822A0}" destId="{9777AE2B-EDD5-4985-850C-31056A3A6029}" srcOrd="5" destOrd="0" presId="urn:microsoft.com/office/officeart/2005/8/layout/list1"/>
    <dgm:cxn modelId="{E2BC5829-FA4F-41FB-8AEA-B18D61CD9432}" type="presParOf" srcId="{7DD06A2D-9EE2-4CF6-A5E3-D23F553822A0}" destId="{528CC24A-FB36-466A-8F4F-07C6F3C27A96}" srcOrd="6" destOrd="0" presId="urn:microsoft.com/office/officeart/2005/8/layout/list1"/>
    <dgm:cxn modelId="{D9FAA32D-26A1-410D-8132-CD61BCD2DEBF}" type="presParOf" srcId="{7DD06A2D-9EE2-4CF6-A5E3-D23F553822A0}" destId="{A1AF9016-14C4-4BC7-8603-CC880C65D55F}" srcOrd="7" destOrd="0" presId="urn:microsoft.com/office/officeart/2005/8/layout/list1"/>
    <dgm:cxn modelId="{237693BA-C714-4B9A-B56A-C74BACEA207F}" type="presParOf" srcId="{7DD06A2D-9EE2-4CF6-A5E3-D23F553822A0}" destId="{63D255DD-9A40-426B-AA00-229BE59F9330}" srcOrd="8" destOrd="0" presId="urn:microsoft.com/office/officeart/2005/8/layout/list1"/>
    <dgm:cxn modelId="{21FFFF21-5559-427D-AE8C-A51BB614C174}" type="presParOf" srcId="{63D255DD-9A40-426B-AA00-229BE59F9330}" destId="{1C841B3B-51B4-484F-A768-AFDF0CA9598B}" srcOrd="0" destOrd="0" presId="urn:microsoft.com/office/officeart/2005/8/layout/list1"/>
    <dgm:cxn modelId="{41A7B686-2A8B-4BB4-9C42-2EED06955D0B}" type="presParOf" srcId="{63D255DD-9A40-426B-AA00-229BE59F9330}" destId="{64FC75A2-75D9-48F4-9953-D9EF50569C72}" srcOrd="1" destOrd="0" presId="urn:microsoft.com/office/officeart/2005/8/layout/list1"/>
    <dgm:cxn modelId="{5B42DA9A-EA6E-4694-9E98-B4E027FBD1C7}" type="presParOf" srcId="{7DD06A2D-9EE2-4CF6-A5E3-D23F553822A0}" destId="{257649F0-29DC-4120-BCEF-AEAFC336C1BD}" srcOrd="9" destOrd="0" presId="urn:microsoft.com/office/officeart/2005/8/layout/list1"/>
    <dgm:cxn modelId="{6A9A022B-BC1B-4903-AEE5-9B9B52EC3E26}" type="presParOf" srcId="{7DD06A2D-9EE2-4CF6-A5E3-D23F553822A0}" destId="{1F19A4E8-9FDA-4C94-BB3A-CB91A04C3914}" srcOrd="10" destOrd="0" presId="urn:microsoft.com/office/officeart/2005/8/layout/list1"/>
    <dgm:cxn modelId="{08870DA0-4F7F-4E2E-B02D-DDC0903D107B}" type="presParOf" srcId="{7DD06A2D-9EE2-4CF6-A5E3-D23F553822A0}" destId="{27B858E8-0F50-49BA-AC52-9263CFCFC8D1}" srcOrd="11" destOrd="0" presId="urn:microsoft.com/office/officeart/2005/8/layout/list1"/>
    <dgm:cxn modelId="{714029E8-E259-4EC2-8812-2151B11E9216}" type="presParOf" srcId="{7DD06A2D-9EE2-4CF6-A5E3-D23F553822A0}" destId="{E60BD840-927F-4A19-BCF4-326CCF1AEAEF}" srcOrd="12" destOrd="0" presId="urn:microsoft.com/office/officeart/2005/8/layout/list1"/>
    <dgm:cxn modelId="{9C0F683F-3FAF-46A2-BAA6-8C7D11518184}" type="presParOf" srcId="{E60BD840-927F-4A19-BCF4-326CCF1AEAEF}" destId="{57B499DE-847B-4A1E-9574-22C1D8FF33B1}" srcOrd="0" destOrd="0" presId="urn:microsoft.com/office/officeart/2005/8/layout/list1"/>
    <dgm:cxn modelId="{3BA2E6BB-86C8-4784-88BC-86C23CAB3C04}" type="presParOf" srcId="{E60BD840-927F-4A19-BCF4-326CCF1AEAEF}" destId="{2D4E7079-08A6-4F08-A115-FE745BC51D3F}" srcOrd="1" destOrd="0" presId="urn:microsoft.com/office/officeart/2005/8/layout/list1"/>
    <dgm:cxn modelId="{28BB25E8-B3B7-4E22-AC2E-FEDF236C8ADD}" type="presParOf" srcId="{7DD06A2D-9EE2-4CF6-A5E3-D23F553822A0}" destId="{F88AA3CD-8061-43C0-9F41-70DE12DA59FD}" srcOrd="13" destOrd="0" presId="urn:microsoft.com/office/officeart/2005/8/layout/list1"/>
    <dgm:cxn modelId="{FDA2CC30-5382-4AAB-9D46-07DF3A14CC47}" type="presParOf" srcId="{7DD06A2D-9EE2-4CF6-A5E3-D23F553822A0}" destId="{F3C47ECC-6CD2-40D0-8EB6-43996B6D8AB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AD3B-9ADB-4980-AD3C-05644DD5DF18}">
      <dsp:nvSpPr>
        <dsp:cNvPr id="0" name=""/>
        <dsp:cNvSpPr/>
      </dsp:nvSpPr>
      <dsp:spPr>
        <a:xfrm>
          <a:off x="0" y="42239"/>
          <a:ext cx="6253721" cy="9090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Welcome Page </a:t>
          </a:r>
        </a:p>
      </dsp:txBody>
      <dsp:txXfrm>
        <a:off x="44378" y="86617"/>
        <a:ext cx="6164965" cy="820334"/>
      </dsp:txXfrm>
    </dsp:sp>
    <dsp:sp modelId="{732DEAAA-0C5C-4949-A852-4128806E351B}">
      <dsp:nvSpPr>
        <dsp:cNvPr id="0" name=""/>
        <dsp:cNvSpPr/>
      </dsp:nvSpPr>
      <dsp:spPr>
        <a:xfrm>
          <a:off x="0" y="1057889"/>
          <a:ext cx="6253721" cy="90909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Location Based Analysis</a:t>
          </a:r>
        </a:p>
      </dsp:txBody>
      <dsp:txXfrm>
        <a:off x="44378" y="1102267"/>
        <a:ext cx="6164965" cy="820334"/>
      </dsp:txXfrm>
    </dsp:sp>
    <dsp:sp modelId="{8398138D-8272-4417-BFDA-03E95F0787ED}">
      <dsp:nvSpPr>
        <dsp:cNvPr id="0" name=""/>
        <dsp:cNvSpPr/>
      </dsp:nvSpPr>
      <dsp:spPr>
        <a:xfrm>
          <a:off x="0" y="2073540"/>
          <a:ext cx="6253721" cy="90909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Chart based Analysis</a:t>
          </a:r>
        </a:p>
      </dsp:txBody>
      <dsp:txXfrm>
        <a:off x="44378" y="2117918"/>
        <a:ext cx="6164965" cy="820334"/>
      </dsp:txXfrm>
    </dsp:sp>
    <dsp:sp modelId="{B9E33501-EDD9-403C-80C9-B3FB4F520C70}">
      <dsp:nvSpPr>
        <dsp:cNvPr id="0" name=""/>
        <dsp:cNvSpPr/>
      </dsp:nvSpPr>
      <dsp:spPr>
        <a:xfrm>
          <a:off x="0" y="3089189"/>
          <a:ext cx="6253721" cy="90909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Number based Analysis</a:t>
          </a:r>
        </a:p>
      </dsp:txBody>
      <dsp:txXfrm>
        <a:off x="44378" y="3133567"/>
        <a:ext cx="6164965" cy="820334"/>
      </dsp:txXfrm>
    </dsp:sp>
    <dsp:sp modelId="{8ED30A90-F04F-4D89-BD59-E1013A246437}">
      <dsp:nvSpPr>
        <dsp:cNvPr id="0" name=""/>
        <dsp:cNvSpPr/>
      </dsp:nvSpPr>
      <dsp:spPr>
        <a:xfrm>
          <a:off x="0" y="4104840"/>
          <a:ext cx="6253721" cy="90909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Order based Analysis</a:t>
          </a:r>
        </a:p>
      </dsp:txBody>
      <dsp:txXfrm>
        <a:off x="44378" y="4149218"/>
        <a:ext cx="6164965" cy="820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7BB66-9BE3-435B-9C4D-472C50E8D1E7}">
      <dsp:nvSpPr>
        <dsp:cNvPr id="0" name=""/>
        <dsp:cNvSpPr/>
      </dsp:nvSpPr>
      <dsp:spPr>
        <a:xfrm>
          <a:off x="0" y="405435"/>
          <a:ext cx="682158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9CED0-ACF8-4CD9-AE94-20C8D479D889}">
      <dsp:nvSpPr>
        <dsp:cNvPr id="0" name=""/>
        <dsp:cNvSpPr/>
      </dsp:nvSpPr>
      <dsp:spPr>
        <a:xfrm>
          <a:off x="341079" y="124995"/>
          <a:ext cx="47751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88" tIns="0" rIns="1804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Overview</a:t>
          </a:r>
          <a:endParaRPr lang="en-US" sz="1900" kern="1200"/>
        </a:p>
      </dsp:txBody>
      <dsp:txXfrm>
        <a:off x="368459" y="152375"/>
        <a:ext cx="4720350" cy="506120"/>
      </dsp:txXfrm>
    </dsp:sp>
    <dsp:sp modelId="{ED10C14B-7C90-4C07-B761-7206EF1E567A}">
      <dsp:nvSpPr>
        <dsp:cNvPr id="0" name=""/>
        <dsp:cNvSpPr/>
      </dsp:nvSpPr>
      <dsp:spPr>
        <a:xfrm>
          <a:off x="0" y="1267275"/>
          <a:ext cx="6821587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431" tIns="395732" rIns="52943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Created interactive sales dashboards using ECharts.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Implemented advanced filtering and drill-down capabilities.</a:t>
          </a:r>
        </a:p>
      </dsp:txBody>
      <dsp:txXfrm>
        <a:off x="0" y="1267275"/>
        <a:ext cx="6821587" cy="1376550"/>
      </dsp:txXfrm>
    </dsp:sp>
    <dsp:sp modelId="{DF2A220F-4384-4F23-9E52-7482AEC91055}">
      <dsp:nvSpPr>
        <dsp:cNvPr id="0" name=""/>
        <dsp:cNvSpPr/>
      </dsp:nvSpPr>
      <dsp:spPr>
        <a:xfrm>
          <a:off x="341079" y="986835"/>
          <a:ext cx="47751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88" tIns="0" rIns="1804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Project Scope</a:t>
          </a:r>
          <a:endParaRPr lang="en-US" sz="1900" kern="1200"/>
        </a:p>
      </dsp:txBody>
      <dsp:txXfrm>
        <a:off x="368459" y="1014215"/>
        <a:ext cx="4720350" cy="506120"/>
      </dsp:txXfrm>
    </dsp:sp>
    <dsp:sp modelId="{75251E10-51FC-47E2-90D2-3D02AB0E3E2C}">
      <dsp:nvSpPr>
        <dsp:cNvPr id="0" name=""/>
        <dsp:cNvSpPr/>
      </dsp:nvSpPr>
      <dsp:spPr>
        <a:xfrm>
          <a:off x="0" y="3026865"/>
          <a:ext cx="6821587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431" tIns="395732" rIns="52943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Visualized product category sales with ECharts.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Implemented spend-based customer segmentation.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Analyzed sales metrics across stores for insights.</a:t>
          </a:r>
        </a:p>
      </dsp:txBody>
      <dsp:txXfrm>
        <a:off x="0" y="3026865"/>
        <a:ext cx="6821587" cy="1436400"/>
      </dsp:txXfrm>
    </dsp:sp>
    <dsp:sp modelId="{2BB28A04-5119-49FA-A903-BF663944E138}">
      <dsp:nvSpPr>
        <dsp:cNvPr id="0" name=""/>
        <dsp:cNvSpPr/>
      </dsp:nvSpPr>
      <dsp:spPr>
        <a:xfrm>
          <a:off x="341079" y="2746425"/>
          <a:ext cx="47751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88" tIns="0" rIns="1804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Key Achievements</a:t>
          </a:r>
          <a:endParaRPr lang="en-US" sz="1900" kern="1200"/>
        </a:p>
      </dsp:txBody>
      <dsp:txXfrm>
        <a:off x="368459" y="2773805"/>
        <a:ext cx="4720350" cy="506120"/>
      </dsp:txXfrm>
    </dsp:sp>
    <dsp:sp modelId="{CC68CA9C-290E-4C80-8435-0A3C54BC4560}">
      <dsp:nvSpPr>
        <dsp:cNvPr id="0" name=""/>
        <dsp:cNvSpPr/>
      </dsp:nvSpPr>
      <dsp:spPr>
        <a:xfrm>
          <a:off x="0" y="4846306"/>
          <a:ext cx="6821587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431" tIns="395732" rIns="52943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Enhanced data visualization capabilities.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Resolved data extraction issues for accuracy.</a:t>
          </a:r>
        </a:p>
      </dsp:txBody>
      <dsp:txXfrm>
        <a:off x="0" y="4846306"/>
        <a:ext cx="6821587" cy="1107225"/>
      </dsp:txXfrm>
    </dsp:sp>
    <dsp:sp modelId="{477CFD86-04D5-467E-A2E5-F8FCF22C6F0F}">
      <dsp:nvSpPr>
        <dsp:cNvPr id="0" name=""/>
        <dsp:cNvSpPr/>
      </dsp:nvSpPr>
      <dsp:spPr>
        <a:xfrm>
          <a:off x="341079" y="4565866"/>
          <a:ext cx="47751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88" tIns="0" rIns="1804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Technological Enhancements</a:t>
          </a:r>
          <a:endParaRPr lang="en-US" sz="1900" kern="1200"/>
        </a:p>
      </dsp:txBody>
      <dsp:txXfrm>
        <a:off x="368459" y="4593246"/>
        <a:ext cx="472035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C9D57-DED8-4258-B80E-57366295A8DC}">
      <dsp:nvSpPr>
        <dsp:cNvPr id="0" name=""/>
        <dsp:cNvSpPr/>
      </dsp:nvSpPr>
      <dsp:spPr>
        <a:xfrm>
          <a:off x="0" y="276664"/>
          <a:ext cx="66668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A6FC1-53C6-40D0-9196-291444C1EDD0}">
      <dsp:nvSpPr>
        <dsp:cNvPr id="0" name=""/>
        <dsp:cNvSpPr/>
      </dsp:nvSpPr>
      <dsp:spPr>
        <a:xfrm>
          <a:off x="333341" y="25744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Visualizations and Impact</a:t>
          </a:r>
        </a:p>
      </dsp:txBody>
      <dsp:txXfrm>
        <a:off x="357839" y="50242"/>
        <a:ext cx="4617787" cy="452844"/>
      </dsp:txXfrm>
    </dsp:sp>
    <dsp:sp modelId="{528CC24A-FB36-466A-8F4F-07C6F3C27A96}">
      <dsp:nvSpPr>
        <dsp:cNvPr id="0" name=""/>
        <dsp:cNvSpPr/>
      </dsp:nvSpPr>
      <dsp:spPr>
        <a:xfrm>
          <a:off x="0" y="1047785"/>
          <a:ext cx="6666833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Visualized yearly and monthly sales trends.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Used </a:t>
          </a:r>
          <a:r>
            <a:rPr lang="en-US" sz="1700" kern="1200" err="1"/>
            <a:t>Plotly</a:t>
          </a:r>
          <a:r>
            <a:rPr lang="en-US" sz="1700" kern="1200"/>
            <a:t> charts with filters for detailed store performance analysis.</a:t>
          </a:r>
        </a:p>
      </dsp:txBody>
      <dsp:txXfrm>
        <a:off x="0" y="1047785"/>
        <a:ext cx="6666833" cy="1231650"/>
      </dsp:txXfrm>
    </dsp:sp>
    <dsp:sp modelId="{7F8999D0-AEEB-4031-894A-E42BAC260B49}">
      <dsp:nvSpPr>
        <dsp:cNvPr id="0" name=""/>
        <dsp:cNvSpPr/>
      </dsp:nvSpPr>
      <dsp:spPr>
        <a:xfrm>
          <a:off x="333341" y="796865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Insights</a:t>
          </a:r>
          <a:endParaRPr lang="en-US" sz="1700" kern="1200"/>
        </a:p>
      </dsp:txBody>
      <dsp:txXfrm>
        <a:off x="357839" y="821363"/>
        <a:ext cx="4617787" cy="452844"/>
      </dsp:txXfrm>
    </dsp:sp>
    <dsp:sp modelId="{1F19A4E8-9FDA-4C94-BB3A-CB91A04C3914}">
      <dsp:nvSpPr>
        <dsp:cNvPr id="0" name=""/>
        <dsp:cNvSpPr/>
      </dsp:nvSpPr>
      <dsp:spPr>
        <a:xfrm>
          <a:off x="0" y="2622155"/>
          <a:ext cx="6666833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Analyzed customer spending by store proximity.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Optimized stock levels by identifying fast-moving products.</a:t>
          </a:r>
        </a:p>
      </dsp:txBody>
      <dsp:txXfrm>
        <a:off x="0" y="2622155"/>
        <a:ext cx="6666833" cy="990675"/>
      </dsp:txXfrm>
    </dsp:sp>
    <dsp:sp modelId="{64FC75A2-75D9-48F4-9953-D9EF50569C72}">
      <dsp:nvSpPr>
        <dsp:cNvPr id="0" name=""/>
        <dsp:cNvSpPr/>
      </dsp:nvSpPr>
      <dsp:spPr>
        <a:xfrm>
          <a:off x="333341" y="2371235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Business Impact</a:t>
          </a:r>
          <a:endParaRPr lang="en-US" sz="1700" kern="1200"/>
        </a:p>
      </dsp:txBody>
      <dsp:txXfrm>
        <a:off x="357839" y="2395733"/>
        <a:ext cx="4617787" cy="452844"/>
      </dsp:txXfrm>
    </dsp:sp>
    <dsp:sp modelId="{F3C47ECC-6CD2-40D0-8EB6-43996B6D8ABF}">
      <dsp:nvSpPr>
        <dsp:cNvPr id="0" name=""/>
        <dsp:cNvSpPr/>
      </dsp:nvSpPr>
      <dsp:spPr>
        <a:xfrm>
          <a:off x="0" y="3955550"/>
          <a:ext cx="6666833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Enhanced decision-making with customizable views and </a:t>
          </a:r>
          <a:r>
            <a:rPr lang="en-US" sz="1700" kern="1200">
              <a:latin typeface="Aptos Display" panose="020F0302020204030204"/>
            </a:rPr>
            <a:t>image chart</a:t>
          </a:r>
          <a:r>
            <a:rPr lang="en-US" sz="1700" kern="1200"/>
            <a:t> downloads.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Streamlined reporting processes for greater operational efficiency.</a:t>
          </a:r>
        </a:p>
      </dsp:txBody>
      <dsp:txXfrm>
        <a:off x="0" y="3955550"/>
        <a:ext cx="6666833" cy="1472625"/>
      </dsp:txXfrm>
    </dsp:sp>
    <dsp:sp modelId="{2D4E7079-08A6-4F08-A115-FE745BC51D3F}">
      <dsp:nvSpPr>
        <dsp:cNvPr id="0" name=""/>
        <dsp:cNvSpPr/>
      </dsp:nvSpPr>
      <dsp:spPr>
        <a:xfrm>
          <a:off x="333341" y="3704630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Operational Improvements</a:t>
          </a:r>
          <a:endParaRPr lang="en-US" sz="1700" kern="1200"/>
        </a:p>
      </dsp:txBody>
      <dsp:txXfrm>
        <a:off x="357839" y="3729128"/>
        <a:ext cx="4617787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motion.com/blog/data-science-vs-web-development/" TargetMode="External"/><Relationship Id="rId2" Type="http://schemas.openxmlformats.org/officeDocument/2006/relationships/hyperlink" Target="https://pestleanalysis.com/data-analysis-metho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zza on a table">
            <a:extLst>
              <a:ext uri="{FF2B5EF4-FFF2-40B4-BE49-F238E27FC236}">
                <a16:creationId xmlns:a16="http://schemas.microsoft.com/office/drawing/2014/main" id="{59390FA9-3531-D4CE-473B-F9F6C8BFE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" r="1645" b="7"/>
          <a:stretch/>
        </p:blipFill>
        <p:spPr>
          <a:xfrm>
            <a:off x="3923580" y="10"/>
            <a:ext cx="8275045" cy="6861432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124" y="2936010"/>
            <a:ext cx="3614274" cy="35457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Omar Abd </a:t>
            </a:r>
            <a:r>
              <a:rPr lang="en-US" sz="2400" dirty="0" err="1">
                <a:solidFill>
                  <a:srgbClr val="FFFFFF"/>
                </a:solidFill>
                <a:ea typeface="+mj-lt"/>
                <a:cs typeface="+mj-lt"/>
              </a:rPr>
              <a:t>Alwahed</a:t>
            </a:r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 Nasratullah Ahmadzai </a:t>
            </a:r>
            <a:b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Artur </a:t>
            </a:r>
            <a:r>
              <a:rPr lang="en-US" sz="2400" dirty="0" err="1">
                <a:solidFill>
                  <a:srgbClr val="FFFFFF"/>
                </a:solidFill>
                <a:ea typeface="+mj-lt"/>
                <a:cs typeface="+mj-lt"/>
              </a:rPr>
              <a:t>Gubarkov</a:t>
            </a:r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Meles Lemma </a:t>
            </a:r>
            <a:r>
              <a:rPr lang="en-US" sz="2400" dirty="0" err="1">
                <a:solidFill>
                  <a:srgbClr val="FFFFFF"/>
                </a:solidFill>
                <a:ea typeface="+mj-lt"/>
                <a:cs typeface="+mj-lt"/>
              </a:rPr>
              <a:t>Tegegene</a:t>
            </a:r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j-lt"/>
                <a:cs typeface="+mj-lt"/>
              </a:rPr>
              <a:t>Demoz</a:t>
            </a:r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578" y="743803"/>
            <a:ext cx="3084188" cy="1382392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n-lt"/>
                <a:cs typeface="+mn-lt"/>
              </a:rPr>
              <a:t>OMAN PIZZA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D6A80-791A-5274-BAE1-946D155B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chemeClr val="bg1"/>
                </a:solidFill>
                <a:ea typeface="+mj-lt"/>
                <a:cs typeface="+mj-lt"/>
              </a:rPr>
              <a:t>Table of Contents</a:t>
            </a:r>
            <a:endParaRPr lang="en-US">
              <a:solidFill>
                <a:schemeClr val="bg1"/>
              </a:solidFill>
            </a:endParaRPr>
          </a:p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462F-B76F-729E-7139-2B0B074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latin typeface="Arial"/>
                <a:ea typeface="+mn-lt"/>
                <a:cs typeface="Arial"/>
              </a:rPr>
              <a:t>Introduction and Project Overview</a:t>
            </a:r>
          </a:p>
          <a:p>
            <a:r>
              <a:rPr lang="de-DE" sz="2400" b="1">
                <a:latin typeface="Arial"/>
                <a:ea typeface="+mn-lt"/>
                <a:cs typeface="Arial"/>
              </a:rPr>
              <a:t>Analysis Methods</a:t>
            </a:r>
            <a:endParaRPr lang="en-US" sz="2400" b="1">
              <a:latin typeface="Arial"/>
              <a:ea typeface="+mn-lt"/>
              <a:cs typeface="Arial"/>
            </a:endParaRPr>
          </a:p>
          <a:p>
            <a:r>
              <a:rPr lang="en-US" sz="2400" b="1">
                <a:latin typeface="Arial"/>
                <a:ea typeface="+mn-lt"/>
                <a:cs typeface="Arial"/>
              </a:rPr>
              <a:t>Tools and Technologies</a:t>
            </a:r>
          </a:p>
          <a:p>
            <a:r>
              <a:rPr lang="en-US" sz="2400" b="1">
                <a:latin typeface="Arial"/>
                <a:ea typeface="+mn-lt"/>
                <a:cs typeface="Arial"/>
              </a:rPr>
              <a:t>Live Demo</a:t>
            </a:r>
          </a:p>
          <a:p>
            <a:r>
              <a:rPr lang="en-US" sz="2400" b="1">
                <a:latin typeface="Arial"/>
                <a:ea typeface="+mn-lt"/>
                <a:cs typeface="Arial"/>
              </a:rPr>
              <a:t>Challenges and Solutions </a:t>
            </a:r>
          </a:p>
          <a:p>
            <a:r>
              <a:rPr lang="de-DE" sz="2400" b="1">
                <a:latin typeface="Arial"/>
                <a:ea typeface="+mn-lt"/>
                <a:cs typeface="Arial"/>
              </a:rPr>
              <a:t>References </a:t>
            </a:r>
            <a:endParaRPr lang="en-US" sz="2400" b="1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9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26C1A-F625-95C7-9454-C4C795E9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Analysis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6FA31B-671D-2315-278F-F66A6D580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19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900"/>
              <a:t>Descriptive Analytics: Summarizing sales trends and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900"/>
              <a:t>Diagnostic Analytics: Identifying reasons for sales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900"/>
              <a:t>Predictive Analytics: Forecasting future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900"/>
              <a:t>Prescriptive Analytics: Recommending actions</a:t>
            </a:r>
          </a:p>
          <a:p>
            <a:endParaRPr lang="de-DE" sz="1900"/>
          </a:p>
        </p:txBody>
      </p:sp>
      <p:pic>
        <p:nvPicPr>
          <p:cNvPr id="5" name="Grafik 4" descr="Ein Bild, das Screenshot, Rechteck, Design enthält.&#10;&#10;Automatisch generierte Beschreibung">
            <a:extLst>
              <a:ext uri="{FF2B5EF4-FFF2-40B4-BE49-F238E27FC236}">
                <a16:creationId xmlns:a16="http://schemas.microsoft.com/office/drawing/2014/main" id="{70C4D62C-EBFF-2CFB-A70C-0D95DF140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04" r="1634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470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979E9-A9FC-DF17-BC2D-EFDD5176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4600"/>
              <a:t>Tools and Technologies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A34085-279D-EE84-CF95-43D6F05B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/>
              <a:t>Data Analysis Software: Python, Pandas</a:t>
            </a:r>
          </a:p>
          <a:p>
            <a:r>
              <a:rPr lang="de-DE" sz="2200"/>
              <a:t>Database Tools: MySQL </a:t>
            </a:r>
          </a:p>
          <a:p>
            <a:r>
              <a:rPr lang="de-DE" sz="2200"/>
              <a:t>Web Development: HTML, CSS, JavaScript, Flask</a:t>
            </a:r>
          </a:p>
        </p:txBody>
      </p:sp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FE3D9B1D-0E0C-2F3A-2E6F-659A02D8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81" y="1074678"/>
            <a:ext cx="8153501" cy="51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871147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3E9279-B13E-4178-6633-2A629C09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Live Demo</a:t>
            </a:r>
            <a:endParaRPr lang="en-US" sz="4800"/>
          </a:p>
          <a:p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77807B-A391-E9F4-1240-F0CAC371C0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945401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62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82685-6846-FCF3-004B-3888B5AB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Chart Based Analysis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42093DCB-6048-2A76-232D-2D51C195A9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44019" y="511770"/>
          <a:ext cx="6821587" cy="607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15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5B8E3-D9EA-A81E-CCBE-3773DB05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Chart Based Analysis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0" name="Content Placeholder 2">
            <a:extLst>
              <a:ext uri="{FF2B5EF4-FFF2-40B4-BE49-F238E27FC236}">
                <a16:creationId xmlns:a16="http://schemas.microsoft.com/office/drawing/2014/main" id="{8024C8CD-3724-8C7E-8C97-FE82D3D70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1110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18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BA7D0-4F2E-4A50-9381-050A4DC7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4600"/>
              <a:t>Challenges and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0855A-1157-DAE4-E8C0-CD130C069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/>
              <a:t>Data Quality Issues: Incomplete or inaccurate data</a:t>
            </a:r>
            <a:br>
              <a:rPr lang="en-US" sz="1500"/>
            </a:br>
            <a:r>
              <a:rPr lang="en-US" sz="1500"/>
              <a:t>          1. Customers on the sea</a:t>
            </a:r>
            <a:br>
              <a:rPr lang="en-US" sz="1500"/>
            </a:br>
            <a:r>
              <a:rPr lang="en-US" sz="1500"/>
              <a:t>          2. Two restaurants on each other on the map </a:t>
            </a:r>
            <a:br>
              <a:rPr lang="en-US" sz="1500"/>
            </a:br>
            <a:r>
              <a:rPr lang="en-US" sz="1500"/>
              <a:t>          3. Names of some column's capital letter</a:t>
            </a:r>
            <a:br>
              <a:rPr lang="en-US" sz="1500"/>
            </a:br>
            <a:r>
              <a:rPr lang="en-US" sz="1500"/>
              <a:t>           </a:t>
            </a:r>
          </a:p>
          <a:p>
            <a:r>
              <a:rPr lang="en-US" sz="1500"/>
              <a:t>Technical Challenges: Integrating multiple tools and technologies</a:t>
            </a:r>
            <a:br>
              <a:rPr lang="en-US" sz="1500"/>
            </a:br>
            <a:r>
              <a:rPr lang="en-US" sz="1500"/>
              <a:t>                - Panda </a:t>
            </a:r>
            <a:br>
              <a:rPr lang="en-US" sz="1500"/>
            </a:br>
            <a:r>
              <a:rPr lang="en-US" sz="1500"/>
              <a:t>                - Charts bib</a:t>
            </a:r>
          </a:p>
          <a:p>
            <a:r>
              <a:rPr lang="en-US" sz="1500"/>
              <a:t>Solutions: Steps taken to overcome these challenges</a:t>
            </a:r>
          </a:p>
        </p:txBody>
      </p:sp>
      <p:pic>
        <p:nvPicPr>
          <p:cNvPr id="5" name="Grafik 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32D9C988-D483-F140-AE02-8A657724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36" y="1054988"/>
            <a:ext cx="8240364" cy="516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8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10AC8-855D-602A-436E-E91F1B27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Pictures </a:t>
            </a:r>
            <a:r>
              <a:rPr lang="de-DE" err="1"/>
              <a:t>references</a:t>
            </a:r>
            <a:r>
              <a:rPr lang="de-DE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287DE-B8FE-12E2-B782-15CA193E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hlinkClick r:id="rId2"/>
              </a:rPr>
              <a:t>https://pestleanalysis.com/data-analysis-methods/</a:t>
            </a:r>
            <a:endParaRPr lang="de-DE"/>
          </a:p>
          <a:p>
            <a:r>
              <a:rPr lang="de-DE">
                <a:hlinkClick r:id="rId3"/>
              </a:rPr>
              <a:t>https://www.ramotion.com/blog/data-science-vs-web-development/</a:t>
            </a:r>
            <a:endParaRPr lang="de-DE"/>
          </a:p>
          <a:p>
            <a:r>
              <a:rPr lang="de-DE"/>
              <a:t>https://</a:t>
            </a:r>
            <a:r>
              <a:rPr lang="de-DE" err="1"/>
              <a:t>staria.com</a:t>
            </a:r>
            <a:r>
              <a:rPr lang="de-DE"/>
              <a:t>/</a:t>
            </a:r>
            <a:r>
              <a:rPr lang="de-DE" err="1"/>
              <a:t>blog</a:t>
            </a:r>
            <a:r>
              <a:rPr lang="de-DE"/>
              <a:t>/</a:t>
            </a:r>
            <a:r>
              <a:rPr lang="de-DE" err="1"/>
              <a:t>how</a:t>
            </a:r>
            <a:r>
              <a:rPr lang="de-DE"/>
              <a:t>-</a:t>
            </a:r>
            <a:r>
              <a:rPr lang="de-DE" err="1"/>
              <a:t>to</a:t>
            </a:r>
            <a:r>
              <a:rPr lang="de-DE"/>
              <a:t>-</a:t>
            </a:r>
            <a:r>
              <a:rPr lang="de-DE" err="1"/>
              <a:t>solve</a:t>
            </a:r>
            <a:r>
              <a:rPr lang="de-DE"/>
              <a:t>-international-</a:t>
            </a:r>
            <a:r>
              <a:rPr lang="de-DE" err="1"/>
              <a:t>growth</a:t>
            </a:r>
            <a:r>
              <a:rPr lang="de-DE"/>
              <a:t>-challenges/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43136-35D6-931F-C7F8-EFA5EB73D89C}"/>
              </a:ext>
            </a:extLst>
          </p:cNvPr>
          <p:cNvSpPr txBox="1"/>
          <p:nvPr/>
        </p:nvSpPr>
        <p:spPr>
          <a:xfrm>
            <a:off x="-2523" y="6487215"/>
            <a:ext cx="2671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Nasratullah Ahmadzai</a:t>
            </a:r>
          </a:p>
        </p:txBody>
      </p:sp>
    </p:spTree>
    <p:extLst>
      <p:ext uri="{BB962C8B-B14F-4D97-AF65-F5344CB8AC3E}">
        <p14:creationId xmlns:p14="http://schemas.microsoft.com/office/powerpoint/2010/main" val="236437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Omar Abd Alwahed Nasratullah Ahmadzai  Artur Gubarkov  Meles Lemma Tegegene Demoz </vt:lpstr>
      <vt:lpstr>Table of Contents </vt:lpstr>
      <vt:lpstr>Analysis Methods</vt:lpstr>
      <vt:lpstr>Tools and Technologies</vt:lpstr>
      <vt:lpstr>Live Demo </vt:lpstr>
      <vt:lpstr>Chart Based Analysis</vt:lpstr>
      <vt:lpstr>Chart Based Analysis</vt:lpstr>
      <vt:lpstr>Challenges and Solutions</vt:lpstr>
      <vt:lpstr>Pictures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2024-07-14T10:38:03Z</dcterms:created>
  <dcterms:modified xsi:type="dcterms:W3CDTF">2024-07-15T21:51:38Z</dcterms:modified>
</cp:coreProperties>
</file>