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82327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43551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804175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20815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87598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t>6/28/2020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34725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t>6/28/2020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53239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51823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642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AA2FCAC-B0FC-4561-97A2-3A4896B6BEB0}"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843093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3014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6239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6/28/2020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848883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AA2FCAC-B0FC-4561-97A2-3A4896B6BEB0}" type="datetimeFigureOut">
              <a:rPr lang="en-US" smtClean="0"/>
              <a:t>6/28/2020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82091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A2FCAC-B0FC-4561-97A2-3A4896B6BEB0}" type="datetimeFigureOut">
              <a:rPr lang="en-US" smtClean="0"/>
              <a:t>6/28/2020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84646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AA2FCAC-B0FC-4561-97A2-3A4896B6BEB0}" type="datetimeFigureOut">
              <a:rPr lang="en-US" smtClean="0"/>
              <a:t>6/28/2020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54885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15195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A2FCAC-B0FC-4561-97A2-3A4896B6BEB0}" type="datetimeFigureOut">
              <a:rPr lang="en-US" smtClean="0"/>
              <a:t>6/28/2020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41927479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Groceries Contractor</a:t>
            </a:r>
            <a:endParaRPr lang="en-US" sz="4800" dirty="0"/>
          </a:p>
        </p:txBody>
      </p:sp>
      <p:sp>
        <p:nvSpPr>
          <p:cNvPr id="3" name="Subtitle 2"/>
          <p:cNvSpPr>
            <a:spLocks noGrp="1"/>
          </p:cNvSpPr>
          <p:nvPr>
            <p:ph type="subTitle" idx="1"/>
          </p:nvPr>
        </p:nvSpPr>
        <p:spPr/>
        <p:txBody>
          <a:bodyPr>
            <a:normAutofit fontScale="70000" lnSpcReduction="20000"/>
          </a:bodyPr>
          <a:lstStyle/>
          <a:p>
            <a:r>
              <a:rPr lang="en-US" dirty="0"/>
              <a:t>Applied Data Science Capstone</a:t>
            </a:r>
          </a:p>
          <a:p>
            <a:endParaRPr lang="en-US" dirty="0"/>
          </a:p>
          <a:p>
            <a:pPr algn="r"/>
            <a:r>
              <a:rPr lang="en-US" b="1" dirty="0"/>
              <a:t>MOHAMMAD ADIL KHAN</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710905" y="2458890"/>
            <a:ext cx="10767013"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529649" y="1892670"/>
            <a:ext cx="9129526" cy="1935528"/>
          </a:xfrm>
          <a:prstGeom prst="rect">
            <a:avLst/>
          </a:prstGeom>
        </p:spPr>
      </p:pic>
      <p:pic>
        <p:nvPicPr>
          <p:cNvPr id="6" name="Picture 5"/>
          <p:cNvPicPr>
            <a:picLocks noChangeAspect="1"/>
          </p:cNvPicPr>
          <p:nvPr/>
        </p:nvPicPr>
        <p:blipFill>
          <a:blip r:embed="rId3"/>
          <a:stretch>
            <a:fillRect/>
          </a:stretch>
        </p:blipFill>
        <p:spPr>
          <a:xfrm>
            <a:off x="682907" y="4205784"/>
            <a:ext cx="10802511"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4" y="2419376"/>
            <a:ext cx="10274732"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141412" y="1637731"/>
            <a:ext cx="9789823"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4424939" y="2400644"/>
            <a:ext cx="3338946" cy="3804847"/>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4599573"/>
          </a:xfrm>
        </p:spPr>
        <p:txBody>
          <a:bodyPr>
            <a:noAutofit/>
          </a:bodyPr>
          <a:lstStyle/>
          <a:p>
            <a:r>
              <a:rPr lang="en-US" sz="6000" b="1" dirty="0"/>
              <a:t>A Recommender System for Groceries Contractor</a:t>
            </a:r>
            <a:endParaRPr lang="en-US" sz="6000"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a:bodyPr>
          <a:lstStyle/>
          <a:p>
            <a:r>
              <a:rPr lang="en-US" dirty="0"/>
              <a:t>Synopsis</a:t>
            </a:r>
          </a:p>
        </p:txBody>
      </p:sp>
      <p:sp>
        <p:nvSpPr>
          <p:cNvPr id="3" name="Content Placeholder 2"/>
          <p:cNvSpPr>
            <a:spLocks noGrp="1"/>
          </p:cNvSpPr>
          <p:nvPr>
            <p:ph idx="1"/>
          </p:nvPr>
        </p:nvSpPr>
        <p:spPr>
          <a:xfrm>
            <a:off x="1141413" y="2001878"/>
            <a:ext cx="9905999" cy="4412777"/>
          </a:xfrm>
        </p:spPr>
        <p:txBody>
          <a:bodyPr>
            <a:normAutofit/>
          </a:bodyPr>
          <a:lstStyle/>
          <a:p>
            <a:r>
              <a:rPr lang="en-US" dirty="0"/>
              <a:t>Part 1: </a:t>
            </a:r>
            <a:r>
              <a:rPr lang="en-US" b="1" dirty="0"/>
              <a:t>Problem 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Synopsis</a:t>
            </a:r>
          </a:p>
        </p:txBody>
      </p:sp>
      <p:sp>
        <p:nvSpPr>
          <p:cNvPr id="3" name="Content Placeholder 2"/>
          <p:cNvSpPr>
            <a:spLocks noGrp="1"/>
          </p:cNvSpPr>
          <p:nvPr>
            <p:ph idx="1"/>
          </p:nvPr>
        </p:nvSpPr>
        <p:spPr>
          <a:xfrm>
            <a:off x="1141412" y="1947081"/>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1524001" y="4354563"/>
            <a:ext cx="4350161" cy="1561947"/>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Synopsis</a:t>
            </a:r>
          </a:p>
        </p:txBody>
      </p:sp>
      <p:sp>
        <p:nvSpPr>
          <p:cNvPr id="3" name="Content Placeholder 2"/>
          <p:cNvSpPr>
            <a:spLocks noGrp="1"/>
          </p:cNvSpPr>
          <p:nvPr>
            <p:ph idx="1"/>
          </p:nvPr>
        </p:nvSpPr>
        <p:spPr>
          <a:xfrm>
            <a:off x="1346198" y="1836245"/>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46198" y="3930836"/>
            <a:ext cx="9110805" cy="2302831"/>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1330035" y="1830273"/>
            <a:ext cx="9864437" cy="4332399"/>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1302327" y="1906525"/>
            <a:ext cx="9745084" cy="4244894"/>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46539"/>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310</TotalTime>
  <Words>577</Words>
  <Application>Microsoft Office PowerPoint</Application>
  <PresentationFormat>Widescreen</PresentationFormat>
  <Paragraphs>38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adil khan</cp:lastModifiedBy>
  <cp:revision>12</cp:revision>
  <dcterms:created xsi:type="dcterms:W3CDTF">2018-09-09T09:14:01Z</dcterms:created>
  <dcterms:modified xsi:type="dcterms:W3CDTF">2020-06-28T14:52:27Z</dcterms:modified>
</cp:coreProperties>
</file>