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2327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355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04175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081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8759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34725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53239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5182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642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84309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3014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6239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6/28/2020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4888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820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4646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t>6/28/2020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488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5195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t>6/28/2020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4192747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fontScale="70000" lnSpcReduction="20000"/>
          </a:bodyPr>
          <a:lstStyle/>
          <a:p>
            <a:r>
              <a:rPr lang="en-US" dirty="0"/>
              <a:t>Applied Data Science Capstone</a:t>
            </a:r>
          </a:p>
          <a:p>
            <a:endParaRPr lang="en-US" dirty="0"/>
          </a:p>
          <a:p>
            <a:pPr algn="r"/>
            <a:r>
              <a:rPr lang="en-US" b="1" dirty="0"/>
              <a:t>MOHAMMAD ADIL KHAN</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4599573"/>
          </a:xfrm>
        </p:spPr>
        <p:txBody>
          <a:bodyPr>
            <a:noAutofit/>
          </a:bodyPr>
          <a:lstStyle/>
          <a:p>
            <a:r>
              <a:rPr lang="en-US" sz="6000" b="1" dirty="0"/>
              <a:t>A Recommender System for Groceries Contractor</a:t>
            </a:r>
            <a:endParaRPr lang="en-US" sz="6000"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311</TotalTime>
  <Words>577</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adil khan</cp:lastModifiedBy>
  <cp:revision>12</cp:revision>
  <dcterms:created xsi:type="dcterms:W3CDTF">2018-09-09T09:14:01Z</dcterms:created>
  <dcterms:modified xsi:type="dcterms:W3CDTF">2020-06-28T15:00:09Z</dcterms:modified>
</cp:coreProperties>
</file>