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2A8B-D236-459A-A023-C19E95A2C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30EA7-911F-4DEA-AC0E-80B394B7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8A67-F6CC-4E11-8E36-6E5DF180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CDE7-757F-430F-823B-6A6BF9AF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10FC5-85FA-496C-90C0-90ED2EB8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8A7C-F2F7-4A0A-8152-DACDF6B0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3352B-7B9C-4396-9DDA-2480A655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6DEA-9941-4682-9551-84E43562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D67A-50A7-4D6D-9223-46EE02F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6CDA-43C2-49FE-BD10-8016A48E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2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5D555-A4EB-4607-AE8D-80A31D680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6E2E4-9003-444C-ABBB-3F3D01BE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E26-4BBE-4D04-9D10-4E402817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C35D-4F4C-4A5D-B9E0-B6CE73DE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EC40-7AEE-45A9-8600-B06EA59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3DA6-FFE1-4C91-9FB0-D52FD2E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0F1F-456B-4B52-A096-52F82742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3B837-A0D9-4C90-ACB6-94D75DDE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9343-1600-4F36-91B3-7177B99E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5BE4-1DEA-4451-81CA-6C595F24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1A9E-276C-4B0D-8F41-5F8D631C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15A6B-C776-4AD0-B0B7-A31D34D3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6EFF-346E-4ADE-89A3-B8536664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9F7D-86D6-4F19-8AEE-3457B855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C341-6010-4E6A-9CE6-28EA7DA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C4C9-90F1-485F-8B9A-A8541279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BAB7-D37E-489F-9164-9CFEF7B3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1E635-038F-4CEB-9A6C-B0B51CC17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870F-EF78-4475-9708-0C0DC1E6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CB5C4-5645-45B7-8DAD-E195FFAD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BCBB-A8F3-4886-8D05-18E41205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05EA-28B6-4264-AE7B-508F061F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DE2C5-C4DF-4CFD-A0DD-2D223238B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0C77-70FE-4CCE-A738-BA75DD07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C9B21-7A34-4BAA-955F-20720EBF6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952F1-68E7-4AB6-A170-1AF8344D7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186A2-2149-4FAE-95D1-ADE5A1EE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F1354-4C67-4654-9677-2790E57D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F9A7D-E9DB-4529-899D-E4CFA7EC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2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8039-3506-423E-BCF5-B97AC4BB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CF781-D5B9-49AF-AC66-D01639FD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E8D1E-CCD9-46A9-AD20-BC9E0C4E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2240A-C00D-4ADB-9BDB-C164D198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2902C-AF29-4B57-A78F-56222C0F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BA679-E40C-40F2-90BB-6AEB539A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CAF90-2849-4895-A7D1-1D9F8FB0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3427-CBCA-4185-9CAE-081EF18B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CF17-D929-434F-8917-3B5020291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FC765-B555-4822-8A39-AF22231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F0BF-2524-4F3C-9926-EA7334C9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A162-F741-4B23-8470-254457D6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6B40C-4180-4641-AAEB-5926532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D8B1-9FA8-4182-92AF-9702EC63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F69C1-BE11-4E9F-A8CF-4DF1CFB52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B39CB-DF2E-42D6-813C-C840C44FB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228A-4916-4B71-87FD-A0246001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0C59-065D-4C6A-93C6-02EF0BE2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63E98-87A4-4212-B72A-AEFB850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301A3-6888-44E4-B2DB-95662175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D163-F10D-46FC-9106-4157D973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D71C-0DDB-47D4-8965-6ED7DEB15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FD00-46FC-4730-BF2A-5255BB9C11AE}" type="datetimeFigureOut">
              <a:rPr lang="en-US" smtClean="0"/>
              <a:t>22-Aug-20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A447-C553-4F90-BB4F-B743FB86B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AC12-F3CC-498E-BE18-8B8AB75BE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5219-38B6-4B8D-A336-C1E4BEE4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A8D49-9EC6-4D7E-8629-59CC05EB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21" y="3165441"/>
            <a:ext cx="8600000" cy="2584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BF0A57-F60D-41A0-B320-07EC8D3B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19" y="3353041"/>
            <a:ext cx="2208972" cy="2208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C95547-8C22-456C-8D34-BD2D225567D3}"/>
              </a:ext>
            </a:extLst>
          </p:cNvPr>
          <p:cNvSpPr txBox="1"/>
          <p:nvPr/>
        </p:nvSpPr>
        <p:spPr>
          <a:xfrm>
            <a:off x="3895455" y="397566"/>
            <a:ext cx="371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Banner Image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4198E-2E74-4E48-B4BA-4520390885C8}"/>
              </a:ext>
            </a:extLst>
          </p:cNvPr>
          <p:cNvSpPr txBox="1"/>
          <p:nvPr/>
        </p:nvSpPr>
        <p:spPr>
          <a:xfrm>
            <a:off x="940904" y="1108386"/>
            <a:ext cx="10919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change the size of the below rectangle.</a:t>
            </a:r>
          </a:p>
          <a:p>
            <a:r>
              <a:rPr lang="en-US" dirty="0"/>
              <a:t> Place your Value image as shown below.</a:t>
            </a:r>
          </a:p>
          <a:p>
            <a:r>
              <a:rPr lang="en-US" dirty="0"/>
              <a:t>Remove the sample image and place your image at the same location.</a:t>
            </a:r>
          </a:p>
          <a:p>
            <a:r>
              <a:rPr lang="en-US" dirty="0"/>
              <a:t>Select Panel and Value image together by mouse , right click on it and click save image.</a:t>
            </a:r>
          </a:p>
          <a:p>
            <a:r>
              <a:rPr lang="en-US" dirty="0"/>
              <a:t>Open your web page ( admin panel )and upload your new </a:t>
            </a:r>
            <a:r>
              <a:rPr lang="en-US"/>
              <a:t>banner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3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MATEEN</dc:creator>
  <cp:lastModifiedBy>ABDUL MATEEN</cp:lastModifiedBy>
  <cp:revision>9</cp:revision>
  <dcterms:created xsi:type="dcterms:W3CDTF">2020-08-22T06:49:06Z</dcterms:created>
  <dcterms:modified xsi:type="dcterms:W3CDTF">2020-08-22T12:53:41Z</dcterms:modified>
</cp:coreProperties>
</file>