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9F38C9-84B2-451D-84F0-7D2C672A28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1B1175-9D9D-4A6D-BC41-117E7BE9FB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26-04-2023 21:54:35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66F577B-1130-47B7-B4D3-7AB0C76C3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2023-04-26T16:24:36Z</dcterms:created>
  <dcterms:modified xsi:type="dcterms:W3CDTF">2023-04-26T16:24:36Z</dcterms:modified>
</cp:coreProperties>
</file>