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376" r:id="rId2"/>
    <p:sldId id="1207" r:id="rId3"/>
    <p:sldId id="1240" r:id="rId4"/>
    <p:sldId id="1241" r:id="rId5"/>
    <p:sldId id="1242" r:id="rId6"/>
    <p:sldId id="1243" r:id="rId7"/>
    <p:sldId id="1244" r:id="rId8"/>
    <p:sldId id="1245" r:id="rId9"/>
    <p:sldId id="1246" r:id="rId10"/>
    <p:sldId id="1247" r:id="rId11"/>
    <p:sldId id="1248" r:id="rId12"/>
    <p:sldId id="1249" r:id="rId13"/>
    <p:sldId id="1250" r:id="rId14"/>
    <p:sldId id="1251" r:id="rId15"/>
    <p:sldId id="1252" r:id="rId16"/>
    <p:sldId id="1238" r:id="rId17"/>
    <p:sldId id="1239" r:id="rId18"/>
    <p:sldId id="1255" r:id="rId19"/>
    <p:sldId id="1256" r:id="rId20"/>
    <p:sldId id="1257" r:id="rId21"/>
    <p:sldId id="1258" r:id="rId22"/>
    <p:sldId id="1259" r:id="rId23"/>
    <p:sldId id="1260" r:id="rId24"/>
    <p:sldId id="1261" r:id="rId25"/>
    <p:sldId id="1262" r:id="rId26"/>
    <p:sldId id="1263" r:id="rId27"/>
    <p:sldId id="1253" r:id="rId28"/>
    <p:sldId id="1254" r:id="rId29"/>
    <p:sldId id="1209" r:id="rId30"/>
    <p:sldId id="1210" r:id="rId31"/>
    <p:sldId id="1215" r:id="rId32"/>
    <p:sldId id="1216" r:id="rId33"/>
    <p:sldId id="1211" r:id="rId34"/>
    <p:sldId id="1212" r:id="rId35"/>
    <p:sldId id="1213" r:id="rId36"/>
    <p:sldId id="1214" r:id="rId37"/>
    <p:sldId id="1217" r:id="rId38"/>
    <p:sldId id="1218" r:id="rId39"/>
    <p:sldId id="1219" r:id="rId40"/>
    <p:sldId id="1220" r:id="rId41"/>
    <p:sldId id="1221" r:id="rId42"/>
    <p:sldId id="1222" r:id="rId43"/>
    <p:sldId id="1223" r:id="rId44"/>
    <p:sldId id="1224" r:id="rId45"/>
    <p:sldId id="1225" r:id="rId46"/>
    <p:sldId id="1227" r:id="rId47"/>
    <p:sldId id="1226" r:id="rId48"/>
    <p:sldId id="1228" r:id="rId49"/>
    <p:sldId id="1229" r:id="rId50"/>
    <p:sldId id="1230" r:id="rId51"/>
    <p:sldId id="1231" r:id="rId52"/>
    <p:sldId id="1232" r:id="rId53"/>
    <p:sldId id="1233" r:id="rId54"/>
    <p:sldId id="1234" r:id="rId55"/>
    <p:sldId id="1235" r:id="rId56"/>
    <p:sldId id="1236" r:id="rId57"/>
    <p:sldId id="1237" r:id="rId58"/>
    <p:sldId id="1264" r:id="rId59"/>
    <p:sldId id="1265" r:id="rId60"/>
    <p:sldId id="1266" r:id="rId61"/>
    <p:sldId id="1267" r:id="rId62"/>
    <p:sldId id="1268" r:id="rId63"/>
    <p:sldId id="1270" r:id="rId64"/>
    <p:sldId id="1269" r:id="rId65"/>
    <p:sldId id="1271" r:id="rId66"/>
    <p:sldId id="1272" r:id="rId67"/>
    <p:sldId id="1273" r:id="rId68"/>
    <p:sldId id="1274" r:id="rId69"/>
    <p:sldId id="1275" r:id="rId70"/>
    <p:sldId id="1276" r:id="rId71"/>
    <p:sldId id="1277" r:id="rId72"/>
    <p:sldId id="1278" r:id="rId73"/>
    <p:sldId id="1279" r:id="rId74"/>
    <p:sldId id="1280" r:id="rId75"/>
    <p:sldId id="1283" r:id="rId76"/>
    <p:sldId id="1281" r:id="rId77"/>
    <p:sldId id="1284" r:id="rId78"/>
    <p:sldId id="1285" r:id="rId79"/>
    <p:sldId id="1286" r:id="rId80"/>
    <p:sldId id="1287" r:id="rId81"/>
    <p:sldId id="1288" r:id="rId82"/>
    <p:sldId id="1289" r:id="rId83"/>
    <p:sldId id="1290" r:id="rId84"/>
    <p:sldId id="1291" r:id="rId85"/>
    <p:sldId id="1292" r:id="rId86"/>
    <p:sldId id="1293" r:id="rId87"/>
    <p:sldId id="1294" r:id="rId88"/>
    <p:sldId id="1295" r:id="rId89"/>
    <p:sldId id="1296" r:id="rId90"/>
    <p:sldId id="1297" r:id="rId91"/>
    <p:sldId id="1298" r:id="rId92"/>
    <p:sldId id="1299" r:id="rId93"/>
    <p:sldId id="1300" r:id="rId94"/>
    <p:sldId id="1301" r:id="rId95"/>
    <p:sldId id="1302" r:id="rId96"/>
    <p:sldId id="1303" r:id="rId97"/>
    <p:sldId id="1304" r:id="rId98"/>
    <p:sldId id="1306" r:id="rId99"/>
    <p:sldId id="1307" r:id="rId100"/>
    <p:sldId id="1308" r:id="rId101"/>
    <p:sldId id="1309" r:id="rId102"/>
    <p:sldId id="1310" r:id="rId103"/>
    <p:sldId id="1311" r:id="rId104"/>
    <p:sldId id="1312" r:id="rId105"/>
    <p:sldId id="1313" r:id="rId106"/>
    <p:sldId id="1314" r:id="rId107"/>
    <p:sldId id="1315" r:id="rId10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4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95FFF5"/>
    <a:srgbClr val="F0BDA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3F59-22D8-4FB3-8017-6374FA00F0E3}" type="datetimeFigureOut">
              <a:rPr lang="en-GB" smtClean="0"/>
              <a:t>24/12/2021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22B1F-39E0-4985-8AEE-973DD3B91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0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2021. 12. 24.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Reverse an Array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(Interview Questions)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Reverse an Array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10E50-2351-47B0-B7AA-4E1FF9731277}"/>
              </a:ext>
            </a:extLst>
          </p:cNvPr>
          <p:cNvCxnSpPr>
            <a:cxnSpLocks/>
          </p:cNvCxnSpPr>
          <p:nvPr/>
        </p:nvCxnSpPr>
        <p:spPr>
          <a:xfrm flipV="1">
            <a:off x="402336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4C20F0-8455-4FD3-8B55-83ED8A907720}"/>
              </a:ext>
            </a:extLst>
          </p:cNvPr>
          <p:cNvSpPr txBox="1"/>
          <p:nvPr/>
        </p:nvSpPr>
        <p:spPr>
          <a:xfrm>
            <a:off x="3444925" y="4476205"/>
            <a:ext cx="116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242096-D3D4-4CE5-9752-3DEB9A508A7A}"/>
              </a:ext>
            </a:extLst>
          </p:cNvPr>
          <p:cNvCxnSpPr>
            <a:cxnSpLocks/>
          </p:cNvCxnSpPr>
          <p:nvPr/>
        </p:nvCxnSpPr>
        <p:spPr>
          <a:xfrm flipV="1">
            <a:off x="7579359" y="371783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EC81CA-F7C6-4B2C-BFF2-05B1B225CBAD}"/>
              </a:ext>
            </a:extLst>
          </p:cNvPr>
          <p:cNvSpPr txBox="1"/>
          <p:nvPr/>
        </p:nvSpPr>
        <p:spPr>
          <a:xfrm>
            <a:off x="6962460" y="4476205"/>
            <a:ext cx="1233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662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23795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117334" y="4285570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231383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17451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17413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2864412" y="4819211"/>
            <a:ext cx="6595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3, 3, 3, 3, 3,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632FDB-97E1-4F1A-844B-B603B5687F3A}"/>
              </a:ext>
            </a:extLst>
          </p:cNvPr>
          <p:cNvSpPr txBox="1"/>
          <p:nvPr/>
        </p:nvSpPr>
        <p:spPr>
          <a:xfrm>
            <a:off x="4495421" y="3768710"/>
            <a:ext cx="494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HEIGHTS: [1, 0, 2, 1, 3, 1, 2, 0,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5BD3E-63F1-46AC-A64A-3DDA150466A8}"/>
              </a:ext>
            </a:extLst>
          </p:cNvPr>
          <p:cNvSpPr txBox="1"/>
          <p:nvPr/>
        </p:nvSpPr>
        <p:spPr>
          <a:xfrm>
            <a:off x="3293009" y="5331633"/>
            <a:ext cx="437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TRAPPED WATER: [0, 1, 0, 1]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CDFE-EB3D-4FE0-B50E-6C42BCCC1C98}"/>
              </a:ext>
            </a:extLst>
          </p:cNvPr>
          <p:cNvSpPr/>
          <p:nvPr/>
        </p:nvSpPr>
        <p:spPr>
          <a:xfrm>
            <a:off x="4310637" y="2721558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03641C-28C6-41C3-B8B3-09C471C7C276}"/>
              </a:ext>
            </a:extLst>
          </p:cNvPr>
          <p:cNvSpPr/>
          <p:nvPr/>
        </p:nvSpPr>
        <p:spPr>
          <a:xfrm>
            <a:off x="5283492" y="223100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4182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23795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117334" y="4285570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231383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17451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17413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2864412" y="4819211"/>
            <a:ext cx="6595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3, 3, 3, 3, 3,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632FDB-97E1-4F1A-844B-B603B5687F3A}"/>
              </a:ext>
            </a:extLst>
          </p:cNvPr>
          <p:cNvSpPr txBox="1"/>
          <p:nvPr/>
        </p:nvSpPr>
        <p:spPr>
          <a:xfrm>
            <a:off x="4495421" y="3768710"/>
            <a:ext cx="494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HEIGHTS: [1, 0, 2, 1, 3, 1, 2, 0,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5BD3E-63F1-46AC-A64A-3DDA150466A8}"/>
              </a:ext>
            </a:extLst>
          </p:cNvPr>
          <p:cNvSpPr txBox="1"/>
          <p:nvPr/>
        </p:nvSpPr>
        <p:spPr>
          <a:xfrm>
            <a:off x="3293009" y="5331633"/>
            <a:ext cx="472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TRAPPED WATER: [0, 1, 0, 1, 0]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CDFE-EB3D-4FE0-B50E-6C42BCCC1C98}"/>
              </a:ext>
            </a:extLst>
          </p:cNvPr>
          <p:cNvSpPr/>
          <p:nvPr/>
        </p:nvSpPr>
        <p:spPr>
          <a:xfrm>
            <a:off x="4310637" y="2721558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03641C-28C6-41C3-B8B3-09C471C7C276}"/>
              </a:ext>
            </a:extLst>
          </p:cNvPr>
          <p:cNvSpPr/>
          <p:nvPr/>
        </p:nvSpPr>
        <p:spPr>
          <a:xfrm>
            <a:off x="5283492" y="223100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1593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23795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117334" y="4285570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231383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17451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17413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2864412" y="4819211"/>
            <a:ext cx="6595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3, 3, 3, 3, 3,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632FDB-97E1-4F1A-844B-B603B5687F3A}"/>
              </a:ext>
            </a:extLst>
          </p:cNvPr>
          <p:cNvSpPr txBox="1"/>
          <p:nvPr/>
        </p:nvSpPr>
        <p:spPr>
          <a:xfrm>
            <a:off x="4495421" y="3768710"/>
            <a:ext cx="494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HEIGHTS: [1, 0, 2, 1, 3, 1, 2, 0,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5BD3E-63F1-46AC-A64A-3DDA150466A8}"/>
              </a:ext>
            </a:extLst>
          </p:cNvPr>
          <p:cNvSpPr txBox="1"/>
          <p:nvPr/>
        </p:nvSpPr>
        <p:spPr>
          <a:xfrm>
            <a:off x="3293009" y="5331633"/>
            <a:ext cx="508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TRAPPED WATER: [0, 1, 0, 1, 0, 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CDFE-EB3D-4FE0-B50E-6C42BCCC1C98}"/>
              </a:ext>
            </a:extLst>
          </p:cNvPr>
          <p:cNvSpPr/>
          <p:nvPr/>
        </p:nvSpPr>
        <p:spPr>
          <a:xfrm>
            <a:off x="4310637" y="2721558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03641C-28C6-41C3-B8B3-09C471C7C276}"/>
              </a:ext>
            </a:extLst>
          </p:cNvPr>
          <p:cNvSpPr/>
          <p:nvPr/>
        </p:nvSpPr>
        <p:spPr>
          <a:xfrm>
            <a:off x="5283492" y="223100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1508B8-A074-49E3-B6AB-D7A3E7575E59}"/>
              </a:ext>
            </a:extLst>
          </p:cNvPr>
          <p:cNvSpPr/>
          <p:nvPr/>
        </p:nvSpPr>
        <p:spPr>
          <a:xfrm>
            <a:off x="6262872" y="223033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69E2F1-A4A4-4EED-BF1F-F8CC6A2E05E1}"/>
              </a:ext>
            </a:extLst>
          </p:cNvPr>
          <p:cNvSpPr/>
          <p:nvPr/>
        </p:nvSpPr>
        <p:spPr>
          <a:xfrm>
            <a:off x="6262872" y="174265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00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23795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117334" y="4285570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231383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17451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17413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2864412" y="4819211"/>
            <a:ext cx="6595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3, 3, 3, 3, 3,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632FDB-97E1-4F1A-844B-B603B5687F3A}"/>
              </a:ext>
            </a:extLst>
          </p:cNvPr>
          <p:cNvSpPr txBox="1"/>
          <p:nvPr/>
        </p:nvSpPr>
        <p:spPr>
          <a:xfrm>
            <a:off x="4495421" y="3768710"/>
            <a:ext cx="494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HEIGHTS: [1, 0, 2, 1, 3, 1, 2, 0,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5BD3E-63F1-46AC-A64A-3DDA150466A8}"/>
              </a:ext>
            </a:extLst>
          </p:cNvPr>
          <p:cNvSpPr txBox="1"/>
          <p:nvPr/>
        </p:nvSpPr>
        <p:spPr>
          <a:xfrm>
            <a:off x="3293009" y="5331633"/>
            <a:ext cx="544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TRAPPED WATER: [0, 1, 0, 1, 0, 2, 1]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CDFE-EB3D-4FE0-B50E-6C42BCCC1C98}"/>
              </a:ext>
            </a:extLst>
          </p:cNvPr>
          <p:cNvSpPr/>
          <p:nvPr/>
        </p:nvSpPr>
        <p:spPr>
          <a:xfrm>
            <a:off x="4310637" y="2721558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03641C-28C6-41C3-B8B3-09C471C7C276}"/>
              </a:ext>
            </a:extLst>
          </p:cNvPr>
          <p:cNvSpPr/>
          <p:nvPr/>
        </p:nvSpPr>
        <p:spPr>
          <a:xfrm>
            <a:off x="5283492" y="223100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1508B8-A074-49E3-B6AB-D7A3E7575E59}"/>
              </a:ext>
            </a:extLst>
          </p:cNvPr>
          <p:cNvSpPr/>
          <p:nvPr/>
        </p:nvSpPr>
        <p:spPr>
          <a:xfrm>
            <a:off x="6262872" y="223033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69E2F1-A4A4-4EED-BF1F-F8CC6A2E05E1}"/>
              </a:ext>
            </a:extLst>
          </p:cNvPr>
          <p:cNvSpPr/>
          <p:nvPr/>
        </p:nvSpPr>
        <p:spPr>
          <a:xfrm>
            <a:off x="6262872" y="174265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329B39-41A7-45F8-BCA9-4B40B18D15A3}"/>
              </a:ext>
            </a:extLst>
          </p:cNvPr>
          <p:cNvSpPr/>
          <p:nvPr/>
        </p:nvSpPr>
        <p:spPr>
          <a:xfrm>
            <a:off x="6746952" y="174202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213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23795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117334" y="4285570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231383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17451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17413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2864412" y="4819211"/>
            <a:ext cx="6595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3, 3, 3, 3, 3,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632FDB-97E1-4F1A-844B-B603B5687F3A}"/>
              </a:ext>
            </a:extLst>
          </p:cNvPr>
          <p:cNvSpPr txBox="1"/>
          <p:nvPr/>
        </p:nvSpPr>
        <p:spPr>
          <a:xfrm>
            <a:off x="4495421" y="3768710"/>
            <a:ext cx="494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HEIGHTS: [1, 0, 2, 1, 3, 1, 2, 0,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5BD3E-63F1-46AC-A64A-3DDA150466A8}"/>
              </a:ext>
            </a:extLst>
          </p:cNvPr>
          <p:cNvSpPr txBox="1"/>
          <p:nvPr/>
        </p:nvSpPr>
        <p:spPr>
          <a:xfrm>
            <a:off x="3293009" y="5331633"/>
            <a:ext cx="579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TRAPPED WATER: [0, 1, 0, 1, 0, 2, 1, 3]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CDFE-EB3D-4FE0-B50E-6C42BCCC1C98}"/>
              </a:ext>
            </a:extLst>
          </p:cNvPr>
          <p:cNvSpPr/>
          <p:nvPr/>
        </p:nvSpPr>
        <p:spPr>
          <a:xfrm>
            <a:off x="4310637" y="2721558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03641C-28C6-41C3-B8B3-09C471C7C276}"/>
              </a:ext>
            </a:extLst>
          </p:cNvPr>
          <p:cNvSpPr/>
          <p:nvPr/>
        </p:nvSpPr>
        <p:spPr>
          <a:xfrm>
            <a:off x="5283492" y="223100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1508B8-A074-49E3-B6AB-D7A3E7575E59}"/>
              </a:ext>
            </a:extLst>
          </p:cNvPr>
          <p:cNvSpPr/>
          <p:nvPr/>
        </p:nvSpPr>
        <p:spPr>
          <a:xfrm>
            <a:off x="6262872" y="223033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69E2F1-A4A4-4EED-BF1F-F8CC6A2E05E1}"/>
              </a:ext>
            </a:extLst>
          </p:cNvPr>
          <p:cNvSpPr/>
          <p:nvPr/>
        </p:nvSpPr>
        <p:spPr>
          <a:xfrm>
            <a:off x="6262872" y="174265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329B39-41A7-45F8-BCA9-4B40B18D15A3}"/>
              </a:ext>
            </a:extLst>
          </p:cNvPr>
          <p:cNvSpPr/>
          <p:nvPr/>
        </p:nvSpPr>
        <p:spPr>
          <a:xfrm>
            <a:off x="6746952" y="174202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43F607-F8F2-498A-BD31-E25AA4B7749A}"/>
              </a:ext>
            </a:extLst>
          </p:cNvPr>
          <p:cNvSpPr/>
          <p:nvPr/>
        </p:nvSpPr>
        <p:spPr>
          <a:xfrm>
            <a:off x="7239744" y="271558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CAB985-D31E-49BE-9220-FE5FF3B7E840}"/>
              </a:ext>
            </a:extLst>
          </p:cNvPr>
          <p:cNvSpPr/>
          <p:nvPr/>
        </p:nvSpPr>
        <p:spPr>
          <a:xfrm>
            <a:off x="7239744" y="223426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6325F5-DA5A-44E1-BC12-393D0D5FA567}"/>
              </a:ext>
            </a:extLst>
          </p:cNvPr>
          <p:cNvSpPr/>
          <p:nvPr/>
        </p:nvSpPr>
        <p:spPr>
          <a:xfrm>
            <a:off x="7238232" y="174404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89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23795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117334" y="4285570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231383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17451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17413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2864412" y="4819211"/>
            <a:ext cx="6595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3, 3, 3, 3, 3,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632FDB-97E1-4F1A-844B-B603B5687F3A}"/>
              </a:ext>
            </a:extLst>
          </p:cNvPr>
          <p:cNvSpPr txBox="1"/>
          <p:nvPr/>
        </p:nvSpPr>
        <p:spPr>
          <a:xfrm>
            <a:off x="4495421" y="3768710"/>
            <a:ext cx="494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HEIGHTS: [1, 0, 2, 1, 3, 1, 2, 0,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5BD3E-63F1-46AC-A64A-3DDA150466A8}"/>
              </a:ext>
            </a:extLst>
          </p:cNvPr>
          <p:cNvSpPr txBox="1"/>
          <p:nvPr/>
        </p:nvSpPr>
        <p:spPr>
          <a:xfrm>
            <a:off x="3293009" y="5331633"/>
            <a:ext cx="6157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TRAPPED WATER: [0, 1, 0, 1, 0, 2, 1, 3, 0]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CDFE-EB3D-4FE0-B50E-6C42BCCC1C98}"/>
              </a:ext>
            </a:extLst>
          </p:cNvPr>
          <p:cNvSpPr/>
          <p:nvPr/>
        </p:nvSpPr>
        <p:spPr>
          <a:xfrm>
            <a:off x="4310637" y="2721558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03641C-28C6-41C3-B8B3-09C471C7C276}"/>
              </a:ext>
            </a:extLst>
          </p:cNvPr>
          <p:cNvSpPr/>
          <p:nvPr/>
        </p:nvSpPr>
        <p:spPr>
          <a:xfrm>
            <a:off x="5283492" y="223100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1508B8-A074-49E3-B6AB-D7A3E7575E59}"/>
              </a:ext>
            </a:extLst>
          </p:cNvPr>
          <p:cNvSpPr/>
          <p:nvPr/>
        </p:nvSpPr>
        <p:spPr>
          <a:xfrm>
            <a:off x="6262872" y="223033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69E2F1-A4A4-4EED-BF1F-F8CC6A2E05E1}"/>
              </a:ext>
            </a:extLst>
          </p:cNvPr>
          <p:cNvSpPr/>
          <p:nvPr/>
        </p:nvSpPr>
        <p:spPr>
          <a:xfrm>
            <a:off x="6262872" y="174265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329B39-41A7-45F8-BCA9-4B40B18D15A3}"/>
              </a:ext>
            </a:extLst>
          </p:cNvPr>
          <p:cNvSpPr/>
          <p:nvPr/>
        </p:nvSpPr>
        <p:spPr>
          <a:xfrm>
            <a:off x="6746952" y="174202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43F607-F8F2-498A-BD31-E25AA4B7749A}"/>
              </a:ext>
            </a:extLst>
          </p:cNvPr>
          <p:cNvSpPr/>
          <p:nvPr/>
        </p:nvSpPr>
        <p:spPr>
          <a:xfrm>
            <a:off x="7239744" y="271558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CAB985-D31E-49BE-9220-FE5FF3B7E840}"/>
              </a:ext>
            </a:extLst>
          </p:cNvPr>
          <p:cNvSpPr/>
          <p:nvPr/>
        </p:nvSpPr>
        <p:spPr>
          <a:xfrm>
            <a:off x="7239744" y="223426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6325F5-DA5A-44E1-BC12-393D0D5FA567}"/>
              </a:ext>
            </a:extLst>
          </p:cNvPr>
          <p:cNvSpPr/>
          <p:nvPr/>
        </p:nvSpPr>
        <p:spPr>
          <a:xfrm>
            <a:off x="7238232" y="174404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345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23795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117334" y="4285570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231383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17451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17413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2864412" y="4819211"/>
            <a:ext cx="6595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3, 3, 3, 3, 3,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632FDB-97E1-4F1A-844B-B603B5687F3A}"/>
              </a:ext>
            </a:extLst>
          </p:cNvPr>
          <p:cNvSpPr txBox="1"/>
          <p:nvPr/>
        </p:nvSpPr>
        <p:spPr>
          <a:xfrm>
            <a:off x="4495421" y="3768710"/>
            <a:ext cx="494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HEIGHTS: [1, 0, 2, 1, 3, 1, 2, 0,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5BD3E-63F1-46AC-A64A-3DDA150466A8}"/>
              </a:ext>
            </a:extLst>
          </p:cNvPr>
          <p:cNvSpPr txBox="1"/>
          <p:nvPr/>
        </p:nvSpPr>
        <p:spPr>
          <a:xfrm>
            <a:off x="3293009" y="5331633"/>
            <a:ext cx="6157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TRAPPED WATER: [0, 1, 0, 1, 0, 2, 1, 3, 0]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CDFE-EB3D-4FE0-B50E-6C42BCCC1C98}"/>
              </a:ext>
            </a:extLst>
          </p:cNvPr>
          <p:cNvSpPr/>
          <p:nvPr/>
        </p:nvSpPr>
        <p:spPr>
          <a:xfrm>
            <a:off x="4310637" y="2721558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03641C-28C6-41C3-B8B3-09C471C7C276}"/>
              </a:ext>
            </a:extLst>
          </p:cNvPr>
          <p:cNvSpPr/>
          <p:nvPr/>
        </p:nvSpPr>
        <p:spPr>
          <a:xfrm>
            <a:off x="5283492" y="223100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1508B8-A074-49E3-B6AB-D7A3E7575E59}"/>
              </a:ext>
            </a:extLst>
          </p:cNvPr>
          <p:cNvSpPr/>
          <p:nvPr/>
        </p:nvSpPr>
        <p:spPr>
          <a:xfrm>
            <a:off x="6262872" y="223033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69E2F1-A4A4-4EED-BF1F-F8CC6A2E05E1}"/>
              </a:ext>
            </a:extLst>
          </p:cNvPr>
          <p:cNvSpPr/>
          <p:nvPr/>
        </p:nvSpPr>
        <p:spPr>
          <a:xfrm>
            <a:off x="6262872" y="174265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329B39-41A7-45F8-BCA9-4B40B18D15A3}"/>
              </a:ext>
            </a:extLst>
          </p:cNvPr>
          <p:cNvSpPr/>
          <p:nvPr/>
        </p:nvSpPr>
        <p:spPr>
          <a:xfrm>
            <a:off x="6746952" y="174202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43F607-F8F2-498A-BD31-E25AA4B7749A}"/>
              </a:ext>
            </a:extLst>
          </p:cNvPr>
          <p:cNvSpPr/>
          <p:nvPr/>
        </p:nvSpPr>
        <p:spPr>
          <a:xfrm>
            <a:off x="7239744" y="271558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CAB985-D31E-49BE-9220-FE5FF3B7E840}"/>
              </a:ext>
            </a:extLst>
          </p:cNvPr>
          <p:cNvSpPr/>
          <p:nvPr/>
        </p:nvSpPr>
        <p:spPr>
          <a:xfrm>
            <a:off x="7239744" y="223426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6325F5-DA5A-44E1-BC12-393D0D5FA567}"/>
              </a:ext>
            </a:extLst>
          </p:cNvPr>
          <p:cNvSpPr/>
          <p:nvPr/>
        </p:nvSpPr>
        <p:spPr>
          <a:xfrm>
            <a:off x="7238232" y="1744049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4952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767226"/>
            <a:ext cx="1022604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WE CAN ACHIEVE O(N) LINEAR RUNNING TIME – WITH</a:t>
            </a:r>
          </a:p>
          <a:p>
            <a:pPr algn="ctr" eaLnBrk="1" hangingPunct="1"/>
            <a:r>
              <a:rPr lang="hu-HU" alt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sym typeface="Wingdings" panose="05000000000000000000" pitchFamily="2" charset="2"/>
              </a:rPr>
              <a:t>O(N) ADDTIONA MEMORY REQUIRED !!!</a:t>
            </a:r>
          </a:p>
          <a:p>
            <a:pPr algn="ctr" eaLnBrk="1" hangingPunct="1"/>
            <a:endParaRPr lang="hu-HU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of course we can use the „two pointers method” to end up with</a:t>
            </a:r>
          </a:p>
          <a:p>
            <a:pPr algn="ctr" eaLnBrk="1" hangingPunct="1"/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O(N)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running time and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without the need for extra memory</a:t>
            </a:r>
          </a:p>
          <a:p>
            <a:pPr algn="ctr" eaLnBrk="1" hangingPunct="1"/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132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Reverse an Array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10E50-2351-47B0-B7AA-4E1FF9731277}"/>
              </a:ext>
            </a:extLst>
          </p:cNvPr>
          <p:cNvCxnSpPr>
            <a:cxnSpLocks/>
          </p:cNvCxnSpPr>
          <p:nvPr/>
        </p:nvCxnSpPr>
        <p:spPr>
          <a:xfrm flipV="1">
            <a:off x="4907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4C20F0-8455-4FD3-8B55-83ED8A907720}"/>
              </a:ext>
            </a:extLst>
          </p:cNvPr>
          <p:cNvSpPr txBox="1"/>
          <p:nvPr/>
        </p:nvSpPr>
        <p:spPr>
          <a:xfrm>
            <a:off x="4328845" y="4476205"/>
            <a:ext cx="116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242096-D3D4-4CE5-9752-3DEB9A508A7A}"/>
              </a:ext>
            </a:extLst>
          </p:cNvPr>
          <p:cNvCxnSpPr>
            <a:cxnSpLocks/>
          </p:cNvCxnSpPr>
          <p:nvPr/>
        </p:nvCxnSpPr>
        <p:spPr>
          <a:xfrm flipV="1">
            <a:off x="6664959" y="371783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EC81CA-F7C6-4B2C-BFF2-05B1B225CBAD}"/>
              </a:ext>
            </a:extLst>
          </p:cNvPr>
          <p:cNvSpPr txBox="1"/>
          <p:nvPr/>
        </p:nvSpPr>
        <p:spPr>
          <a:xfrm>
            <a:off x="6048060" y="4476205"/>
            <a:ext cx="1233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4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Reverse an Array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10E50-2351-47B0-B7AA-4E1FF9731277}"/>
              </a:ext>
            </a:extLst>
          </p:cNvPr>
          <p:cNvCxnSpPr>
            <a:cxnSpLocks/>
          </p:cNvCxnSpPr>
          <p:nvPr/>
        </p:nvCxnSpPr>
        <p:spPr>
          <a:xfrm flipV="1">
            <a:off x="4907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4C20F0-8455-4FD3-8B55-83ED8A907720}"/>
              </a:ext>
            </a:extLst>
          </p:cNvPr>
          <p:cNvSpPr txBox="1"/>
          <p:nvPr/>
        </p:nvSpPr>
        <p:spPr>
          <a:xfrm>
            <a:off x="4328845" y="4476205"/>
            <a:ext cx="116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242096-D3D4-4CE5-9752-3DEB9A508A7A}"/>
              </a:ext>
            </a:extLst>
          </p:cNvPr>
          <p:cNvCxnSpPr>
            <a:cxnSpLocks/>
          </p:cNvCxnSpPr>
          <p:nvPr/>
        </p:nvCxnSpPr>
        <p:spPr>
          <a:xfrm flipV="1">
            <a:off x="6664959" y="371783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EC81CA-F7C6-4B2C-BFF2-05B1B225CBAD}"/>
              </a:ext>
            </a:extLst>
          </p:cNvPr>
          <p:cNvSpPr txBox="1"/>
          <p:nvPr/>
        </p:nvSpPr>
        <p:spPr>
          <a:xfrm>
            <a:off x="6048060" y="4476205"/>
            <a:ext cx="1233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8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Reverse an Array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10E50-2351-47B0-B7AA-4E1FF9731277}"/>
              </a:ext>
            </a:extLst>
          </p:cNvPr>
          <p:cNvCxnSpPr>
            <a:cxnSpLocks/>
          </p:cNvCxnSpPr>
          <p:nvPr/>
        </p:nvCxnSpPr>
        <p:spPr>
          <a:xfrm flipV="1">
            <a:off x="4907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4C20F0-8455-4FD3-8B55-83ED8A907720}"/>
              </a:ext>
            </a:extLst>
          </p:cNvPr>
          <p:cNvSpPr txBox="1"/>
          <p:nvPr/>
        </p:nvSpPr>
        <p:spPr>
          <a:xfrm>
            <a:off x="4328845" y="4476205"/>
            <a:ext cx="116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242096-D3D4-4CE5-9752-3DEB9A508A7A}"/>
              </a:ext>
            </a:extLst>
          </p:cNvPr>
          <p:cNvCxnSpPr>
            <a:cxnSpLocks/>
          </p:cNvCxnSpPr>
          <p:nvPr/>
        </p:nvCxnSpPr>
        <p:spPr>
          <a:xfrm flipV="1">
            <a:off x="6664959" y="371783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EC81CA-F7C6-4B2C-BFF2-05B1B225CBAD}"/>
              </a:ext>
            </a:extLst>
          </p:cNvPr>
          <p:cNvSpPr txBox="1"/>
          <p:nvPr/>
        </p:nvSpPr>
        <p:spPr>
          <a:xfrm>
            <a:off x="6048060" y="4476205"/>
            <a:ext cx="1233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Reverse an Array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10E50-2351-47B0-B7AA-4E1FF9731277}"/>
              </a:ext>
            </a:extLst>
          </p:cNvPr>
          <p:cNvCxnSpPr>
            <a:cxnSpLocks/>
          </p:cNvCxnSpPr>
          <p:nvPr/>
        </p:nvCxnSpPr>
        <p:spPr>
          <a:xfrm flipV="1">
            <a:off x="575056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4C20F0-8455-4FD3-8B55-83ED8A907720}"/>
              </a:ext>
            </a:extLst>
          </p:cNvPr>
          <p:cNvSpPr txBox="1"/>
          <p:nvPr/>
        </p:nvSpPr>
        <p:spPr>
          <a:xfrm>
            <a:off x="5172125" y="4476205"/>
            <a:ext cx="116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C81CA-F7C6-4B2C-BFF2-05B1B225CBAD}"/>
              </a:ext>
            </a:extLst>
          </p:cNvPr>
          <p:cNvSpPr txBox="1"/>
          <p:nvPr/>
        </p:nvSpPr>
        <p:spPr>
          <a:xfrm>
            <a:off x="5143820" y="4801325"/>
            <a:ext cx="1233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5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Reverse an Array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8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Anagram Problem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(Interview Questions)</a:t>
            </a:r>
          </a:p>
        </p:txBody>
      </p:sp>
    </p:spTree>
    <p:extLst>
      <p:ext uri="{BB962C8B-B14F-4D97-AF65-F5344CB8AC3E}">
        <p14:creationId xmlns:p14="http://schemas.microsoft.com/office/powerpoint/2010/main" val="31910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Anagram Problem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690688"/>
            <a:ext cx="1022604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en-GB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en-GB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anagram</a:t>
            </a:r>
            <a:r>
              <a:rPr lang="en-GB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phrase or word formed b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rearranging the letters</a:t>
            </a:r>
          </a:p>
          <a:p>
            <a:pPr algn="ctr" eaLnBrk="1" hangingPunct="1"/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different word or phrase – using all the original letters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exactly once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</a:t>
            </a: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altLang="en-US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B8BDF-DAAB-460B-8B65-122BD37E3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2816196"/>
            <a:ext cx="10226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indent="-342900" algn="ctr" eaLnBrk="1" hangingPunct="1">
              <a:buFont typeface="Wingdings" panose="05000000000000000000" pitchFamily="2" charset="2"/>
              <a:buChar char="à"/>
            </a:pP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original word or phrase is called the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6123C-043A-4B7F-9619-C09CC2A4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740" y="3418840"/>
            <a:ext cx="1022604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indent="-342900" algn="ctr" eaLnBrk="1" hangingPunct="1">
              <a:buFont typeface="Wingdings" panose="05000000000000000000" pitchFamily="2" charset="2"/>
              <a:buChar char="à"/>
            </a:pP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any word or phrase that exactly reproduces the </a:t>
            </a:r>
          </a:p>
          <a:p>
            <a:pPr algn="ctr"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letters in another order is an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anagram </a:t>
            </a:r>
          </a:p>
          <a:p>
            <a:pPr algn="ctr" eaLnBrk="1" hangingPunct="1"/>
            <a:endParaRPr lang="hu-HU" altLang="en-US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example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restful - fluster</a:t>
            </a:r>
          </a:p>
        </p:txBody>
      </p:sp>
    </p:spTree>
    <p:extLst>
      <p:ext uri="{BB962C8B-B14F-4D97-AF65-F5344CB8AC3E}">
        <p14:creationId xmlns:p14="http://schemas.microsoft.com/office/powerpoint/2010/main" val="35528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Anagram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3B022-C3FC-4873-A8C4-8986D3FBE78F}"/>
              </a:ext>
            </a:extLst>
          </p:cNvPr>
          <p:cNvSpPr/>
          <p:nvPr/>
        </p:nvSpPr>
        <p:spPr>
          <a:xfrm>
            <a:off x="2762690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C6EDC-7807-4FC7-905B-88CED96796D0}"/>
              </a:ext>
            </a:extLst>
          </p:cNvPr>
          <p:cNvSpPr/>
          <p:nvPr/>
        </p:nvSpPr>
        <p:spPr>
          <a:xfrm>
            <a:off x="3649098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6F352-99B3-4DD1-86AE-A3F0A89D38F3}"/>
              </a:ext>
            </a:extLst>
          </p:cNvPr>
          <p:cNvSpPr/>
          <p:nvPr/>
        </p:nvSpPr>
        <p:spPr>
          <a:xfrm>
            <a:off x="4535506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94C31-20F1-4A2A-ACBD-E5A462B627DD}"/>
              </a:ext>
            </a:extLst>
          </p:cNvPr>
          <p:cNvSpPr/>
          <p:nvPr/>
        </p:nvSpPr>
        <p:spPr>
          <a:xfrm>
            <a:off x="5421914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7549C-B429-4BF1-8DE0-7059C262945A}"/>
              </a:ext>
            </a:extLst>
          </p:cNvPr>
          <p:cNvSpPr/>
          <p:nvPr/>
        </p:nvSpPr>
        <p:spPr>
          <a:xfrm>
            <a:off x="6308319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110E1-A094-4CDC-9679-D1BD678051C6}"/>
              </a:ext>
            </a:extLst>
          </p:cNvPr>
          <p:cNvSpPr/>
          <p:nvPr/>
        </p:nvSpPr>
        <p:spPr>
          <a:xfrm>
            <a:off x="7194727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AC5DDA-EDD9-4C1A-81ED-A65DF6D5D766}"/>
              </a:ext>
            </a:extLst>
          </p:cNvPr>
          <p:cNvSpPr/>
          <p:nvPr/>
        </p:nvSpPr>
        <p:spPr>
          <a:xfrm>
            <a:off x="8081135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EC290-D313-403E-91B9-11A6D504A219}"/>
              </a:ext>
            </a:extLst>
          </p:cNvPr>
          <p:cNvSpPr/>
          <p:nvPr/>
        </p:nvSpPr>
        <p:spPr>
          <a:xfrm>
            <a:off x="2762690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F89F0-E13A-4C75-8D83-1BBB1F1F2256}"/>
              </a:ext>
            </a:extLst>
          </p:cNvPr>
          <p:cNvSpPr/>
          <p:nvPr/>
        </p:nvSpPr>
        <p:spPr>
          <a:xfrm>
            <a:off x="3649098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616AC-8E53-41BB-B25F-9AE47550853A}"/>
              </a:ext>
            </a:extLst>
          </p:cNvPr>
          <p:cNvSpPr/>
          <p:nvPr/>
        </p:nvSpPr>
        <p:spPr>
          <a:xfrm>
            <a:off x="4535506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23C98-714D-4B48-8D99-34DE3260E105}"/>
              </a:ext>
            </a:extLst>
          </p:cNvPr>
          <p:cNvSpPr/>
          <p:nvPr/>
        </p:nvSpPr>
        <p:spPr>
          <a:xfrm>
            <a:off x="5421914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3F64-0811-4764-83B8-2DF39DCCB3AD}"/>
              </a:ext>
            </a:extLst>
          </p:cNvPr>
          <p:cNvSpPr/>
          <p:nvPr/>
        </p:nvSpPr>
        <p:spPr>
          <a:xfrm>
            <a:off x="6308319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CE3AF-2481-401E-88A8-2785C6EC5B3C}"/>
              </a:ext>
            </a:extLst>
          </p:cNvPr>
          <p:cNvSpPr/>
          <p:nvPr/>
        </p:nvSpPr>
        <p:spPr>
          <a:xfrm>
            <a:off x="7194727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F85B1F-ECFE-4859-96FA-4A6A60FEB899}"/>
              </a:ext>
            </a:extLst>
          </p:cNvPr>
          <p:cNvSpPr/>
          <p:nvPr/>
        </p:nvSpPr>
        <p:spPr>
          <a:xfrm>
            <a:off x="8081135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62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Anagram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3B022-C3FC-4873-A8C4-8986D3FBE78F}"/>
              </a:ext>
            </a:extLst>
          </p:cNvPr>
          <p:cNvSpPr/>
          <p:nvPr/>
        </p:nvSpPr>
        <p:spPr>
          <a:xfrm>
            <a:off x="2762690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C6EDC-7807-4FC7-905B-88CED96796D0}"/>
              </a:ext>
            </a:extLst>
          </p:cNvPr>
          <p:cNvSpPr/>
          <p:nvPr/>
        </p:nvSpPr>
        <p:spPr>
          <a:xfrm>
            <a:off x="3649098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6F352-99B3-4DD1-86AE-A3F0A89D38F3}"/>
              </a:ext>
            </a:extLst>
          </p:cNvPr>
          <p:cNvSpPr/>
          <p:nvPr/>
        </p:nvSpPr>
        <p:spPr>
          <a:xfrm>
            <a:off x="4535506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94C31-20F1-4A2A-ACBD-E5A462B627DD}"/>
              </a:ext>
            </a:extLst>
          </p:cNvPr>
          <p:cNvSpPr/>
          <p:nvPr/>
        </p:nvSpPr>
        <p:spPr>
          <a:xfrm>
            <a:off x="5421914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7549C-B429-4BF1-8DE0-7059C262945A}"/>
              </a:ext>
            </a:extLst>
          </p:cNvPr>
          <p:cNvSpPr/>
          <p:nvPr/>
        </p:nvSpPr>
        <p:spPr>
          <a:xfrm>
            <a:off x="6308319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110E1-A094-4CDC-9679-D1BD678051C6}"/>
              </a:ext>
            </a:extLst>
          </p:cNvPr>
          <p:cNvSpPr/>
          <p:nvPr/>
        </p:nvSpPr>
        <p:spPr>
          <a:xfrm>
            <a:off x="7194727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AC5DDA-EDD9-4C1A-81ED-A65DF6D5D766}"/>
              </a:ext>
            </a:extLst>
          </p:cNvPr>
          <p:cNvSpPr/>
          <p:nvPr/>
        </p:nvSpPr>
        <p:spPr>
          <a:xfrm>
            <a:off x="8081135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EC290-D313-403E-91B9-11A6D504A219}"/>
              </a:ext>
            </a:extLst>
          </p:cNvPr>
          <p:cNvSpPr/>
          <p:nvPr/>
        </p:nvSpPr>
        <p:spPr>
          <a:xfrm>
            <a:off x="2762690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F89F0-E13A-4C75-8D83-1BBB1F1F2256}"/>
              </a:ext>
            </a:extLst>
          </p:cNvPr>
          <p:cNvSpPr/>
          <p:nvPr/>
        </p:nvSpPr>
        <p:spPr>
          <a:xfrm>
            <a:off x="3649098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616AC-8E53-41BB-B25F-9AE47550853A}"/>
              </a:ext>
            </a:extLst>
          </p:cNvPr>
          <p:cNvSpPr/>
          <p:nvPr/>
        </p:nvSpPr>
        <p:spPr>
          <a:xfrm>
            <a:off x="4535506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23C98-714D-4B48-8D99-34DE3260E105}"/>
              </a:ext>
            </a:extLst>
          </p:cNvPr>
          <p:cNvSpPr/>
          <p:nvPr/>
        </p:nvSpPr>
        <p:spPr>
          <a:xfrm>
            <a:off x="5421914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3F64-0811-4764-83B8-2DF39DCCB3AD}"/>
              </a:ext>
            </a:extLst>
          </p:cNvPr>
          <p:cNvSpPr/>
          <p:nvPr/>
        </p:nvSpPr>
        <p:spPr>
          <a:xfrm>
            <a:off x="6308319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CE3AF-2481-401E-88A8-2785C6EC5B3C}"/>
              </a:ext>
            </a:extLst>
          </p:cNvPr>
          <p:cNvSpPr/>
          <p:nvPr/>
        </p:nvSpPr>
        <p:spPr>
          <a:xfrm>
            <a:off x="7194727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F85B1F-ECFE-4859-96FA-4A6A60FEB899}"/>
              </a:ext>
            </a:extLst>
          </p:cNvPr>
          <p:cNvSpPr/>
          <p:nvPr/>
        </p:nvSpPr>
        <p:spPr>
          <a:xfrm>
            <a:off x="8081135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7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Reverse an Array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690688"/>
            <a:ext cx="1022604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„Given an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array of integers – reverse this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array</a:t>
            </a:r>
          </a:p>
          <a:p>
            <a:pPr algn="ctr" eaLnBrk="1" hangingPunct="1"/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running time using constant memory” </a:t>
            </a: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altLang="en-US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3001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Anagram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3B022-C3FC-4873-A8C4-8986D3FBE78F}"/>
              </a:ext>
            </a:extLst>
          </p:cNvPr>
          <p:cNvSpPr/>
          <p:nvPr/>
        </p:nvSpPr>
        <p:spPr>
          <a:xfrm>
            <a:off x="2762690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C6EDC-7807-4FC7-905B-88CED96796D0}"/>
              </a:ext>
            </a:extLst>
          </p:cNvPr>
          <p:cNvSpPr/>
          <p:nvPr/>
        </p:nvSpPr>
        <p:spPr>
          <a:xfrm>
            <a:off x="3649098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6F352-99B3-4DD1-86AE-A3F0A89D38F3}"/>
              </a:ext>
            </a:extLst>
          </p:cNvPr>
          <p:cNvSpPr/>
          <p:nvPr/>
        </p:nvSpPr>
        <p:spPr>
          <a:xfrm>
            <a:off x="4535506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94C31-20F1-4A2A-ACBD-E5A462B627DD}"/>
              </a:ext>
            </a:extLst>
          </p:cNvPr>
          <p:cNvSpPr/>
          <p:nvPr/>
        </p:nvSpPr>
        <p:spPr>
          <a:xfrm>
            <a:off x="5421914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7549C-B429-4BF1-8DE0-7059C262945A}"/>
              </a:ext>
            </a:extLst>
          </p:cNvPr>
          <p:cNvSpPr/>
          <p:nvPr/>
        </p:nvSpPr>
        <p:spPr>
          <a:xfrm>
            <a:off x="6308319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110E1-A094-4CDC-9679-D1BD678051C6}"/>
              </a:ext>
            </a:extLst>
          </p:cNvPr>
          <p:cNvSpPr/>
          <p:nvPr/>
        </p:nvSpPr>
        <p:spPr>
          <a:xfrm>
            <a:off x="7194727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AC5DDA-EDD9-4C1A-81ED-A65DF6D5D766}"/>
              </a:ext>
            </a:extLst>
          </p:cNvPr>
          <p:cNvSpPr/>
          <p:nvPr/>
        </p:nvSpPr>
        <p:spPr>
          <a:xfrm>
            <a:off x="8081135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EC290-D313-403E-91B9-11A6D504A219}"/>
              </a:ext>
            </a:extLst>
          </p:cNvPr>
          <p:cNvSpPr/>
          <p:nvPr/>
        </p:nvSpPr>
        <p:spPr>
          <a:xfrm>
            <a:off x="2762690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F89F0-E13A-4C75-8D83-1BBB1F1F2256}"/>
              </a:ext>
            </a:extLst>
          </p:cNvPr>
          <p:cNvSpPr/>
          <p:nvPr/>
        </p:nvSpPr>
        <p:spPr>
          <a:xfrm>
            <a:off x="3649098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616AC-8E53-41BB-B25F-9AE47550853A}"/>
              </a:ext>
            </a:extLst>
          </p:cNvPr>
          <p:cNvSpPr/>
          <p:nvPr/>
        </p:nvSpPr>
        <p:spPr>
          <a:xfrm>
            <a:off x="4535506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23C98-714D-4B48-8D99-34DE3260E105}"/>
              </a:ext>
            </a:extLst>
          </p:cNvPr>
          <p:cNvSpPr/>
          <p:nvPr/>
        </p:nvSpPr>
        <p:spPr>
          <a:xfrm>
            <a:off x="5421914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3F64-0811-4764-83B8-2DF39DCCB3AD}"/>
              </a:ext>
            </a:extLst>
          </p:cNvPr>
          <p:cNvSpPr/>
          <p:nvPr/>
        </p:nvSpPr>
        <p:spPr>
          <a:xfrm>
            <a:off x="6308319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CE3AF-2481-401E-88A8-2785C6EC5B3C}"/>
              </a:ext>
            </a:extLst>
          </p:cNvPr>
          <p:cNvSpPr/>
          <p:nvPr/>
        </p:nvSpPr>
        <p:spPr>
          <a:xfrm>
            <a:off x="7194727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F85B1F-ECFE-4859-96FA-4A6A60FEB899}"/>
              </a:ext>
            </a:extLst>
          </p:cNvPr>
          <p:cNvSpPr/>
          <p:nvPr/>
        </p:nvSpPr>
        <p:spPr>
          <a:xfrm>
            <a:off x="8081135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3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Anagram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3B022-C3FC-4873-A8C4-8986D3FBE78F}"/>
              </a:ext>
            </a:extLst>
          </p:cNvPr>
          <p:cNvSpPr/>
          <p:nvPr/>
        </p:nvSpPr>
        <p:spPr>
          <a:xfrm>
            <a:off x="2762690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C6EDC-7807-4FC7-905B-88CED96796D0}"/>
              </a:ext>
            </a:extLst>
          </p:cNvPr>
          <p:cNvSpPr/>
          <p:nvPr/>
        </p:nvSpPr>
        <p:spPr>
          <a:xfrm>
            <a:off x="3649098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6F352-99B3-4DD1-86AE-A3F0A89D38F3}"/>
              </a:ext>
            </a:extLst>
          </p:cNvPr>
          <p:cNvSpPr/>
          <p:nvPr/>
        </p:nvSpPr>
        <p:spPr>
          <a:xfrm>
            <a:off x="4535506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94C31-20F1-4A2A-ACBD-E5A462B627DD}"/>
              </a:ext>
            </a:extLst>
          </p:cNvPr>
          <p:cNvSpPr/>
          <p:nvPr/>
        </p:nvSpPr>
        <p:spPr>
          <a:xfrm>
            <a:off x="5421914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7549C-B429-4BF1-8DE0-7059C262945A}"/>
              </a:ext>
            </a:extLst>
          </p:cNvPr>
          <p:cNvSpPr/>
          <p:nvPr/>
        </p:nvSpPr>
        <p:spPr>
          <a:xfrm>
            <a:off x="6308319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110E1-A094-4CDC-9679-D1BD678051C6}"/>
              </a:ext>
            </a:extLst>
          </p:cNvPr>
          <p:cNvSpPr/>
          <p:nvPr/>
        </p:nvSpPr>
        <p:spPr>
          <a:xfrm>
            <a:off x="7194727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AC5DDA-EDD9-4C1A-81ED-A65DF6D5D766}"/>
              </a:ext>
            </a:extLst>
          </p:cNvPr>
          <p:cNvSpPr/>
          <p:nvPr/>
        </p:nvSpPr>
        <p:spPr>
          <a:xfrm>
            <a:off x="8081135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EC290-D313-403E-91B9-11A6D504A219}"/>
              </a:ext>
            </a:extLst>
          </p:cNvPr>
          <p:cNvSpPr/>
          <p:nvPr/>
        </p:nvSpPr>
        <p:spPr>
          <a:xfrm>
            <a:off x="2762690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F89F0-E13A-4C75-8D83-1BBB1F1F2256}"/>
              </a:ext>
            </a:extLst>
          </p:cNvPr>
          <p:cNvSpPr/>
          <p:nvPr/>
        </p:nvSpPr>
        <p:spPr>
          <a:xfrm>
            <a:off x="3649098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616AC-8E53-41BB-B25F-9AE47550853A}"/>
              </a:ext>
            </a:extLst>
          </p:cNvPr>
          <p:cNvSpPr/>
          <p:nvPr/>
        </p:nvSpPr>
        <p:spPr>
          <a:xfrm>
            <a:off x="4535506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23C98-714D-4B48-8D99-34DE3260E105}"/>
              </a:ext>
            </a:extLst>
          </p:cNvPr>
          <p:cNvSpPr/>
          <p:nvPr/>
        </p:nvSpPr>
        <p:spPr>
          <a:xfrm>
            <a:off x="5421914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3F64-0811-4764-83B8-2DF39DCCB3AD}"/>
              </a:ext>
            </a:extLst>
          </p:cNvPr>
          <p:cNvSpPr/>
          <p:nvPr/>
        </p:nvSpPr>
        <p:spPr>
          <a:xfrm>
            <a:off x="6308319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CE3AF-2481-401E-88A8-2785C6EC5B3C}"/>
              </a:ext>
            </a:extLst>
          </p:cNvPr>
          <p:cNvSpPr/>
          <p:nvPr/>
        </p:nvSpPr>
        <p:spPr>
          <a:xfrm>
            <a:off x="7194727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F85B1F-ECFE-4859-96FA-4A6A60FEB899}"/>
              </a:ext>
            </a:extLst>
          </p:cNvPr>
          <p:cNvSpPr/>
          <p:nvPr/>
        </p:nvSpPr>
        <p:spPr>
          <a:xfrm>
            <a:off x="8081135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85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Anagram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3B022-C3FC-4873-A8C4-8986D3FBE78F}"/>
              </a:ext>
            </a:extLst>
          </p:cNvPr>
          <p:cNvSpPr/>
          <p:nvPr/>
        </p:nvSpPr>
        <p:spPr>
          <a:xfrm>
            <a:off x="2762690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C6EDC-7807-4FC7-905B-88CED96796D0}"/>
              </a:ext>
            </a:extLst>
          </p:cNvPr>
          <p:cNvSpPr/>
          <p:nvPr/>
        </p:nvSpPr>
        <p:spPr>
          <a:xfrm>
            <a:off x="3649098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6F352-99B3-4DD1-86AE-A3F0A89D38F3}"/>
              </a:ext>
            </a:extLst>
          </p:cNvPr>
          <p:cNvSpPr/>
          <p:nvPr/>
        </p:nvSpPr>
        <p:spPr>
          <a:xfrm>
            <a:off x="4535506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94C31-20F1-4A2A-ACBD-E5A462B627DD}"/>
              </a:ext>
            </a:extLst>
          </p:cNvPr>
          <p:cNvSpPr/>
          <p:nvPr/>
        </p:nvSpPr>
        <p:spPr>
          <a:xfrm>
            <a:off x="5421914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7549C-B429-4BF1-8DE0-7059C262945A}"/>
              </a:ext>
            </a:extLst>
          </p:cNvPr>
          <p:cNvSpPr/>
          <p:nvPr/>
        </p:nvSpPr>
        <p:spPr>
          <a:xfrm>
            <a:off x="6308319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110E1-A094-4CDC-9679-D1BD678051C6}"/>
              </a:ext>
            </a:extLst>
          </p:cNvPr>
          <p:cNvSpPr/>
          <p:nvPr/>
        </p:nvSpPr>
        <p:spPr>
          <a:xfrm>
            <a:off x="7194727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AC5DDA-EDD9-4C1A-81ED-A65DF6D5D766}"/>
              </a:ext>
            </a:extLst>
          </p:cNvPr>
          <p:cNvSpPr/>
          <p:nvPr/>
        </p:nvSpPr>
        <p:spPr>
          <a:xfrm>
            <a:off x="8081135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EC290-D313-403E-91B9-11A6D504A219}"/>
              </a:ext>
            </a:extLst>
          </p:cNvPr>
          <p:cNvSpPr/>
          <p:nvPr/>
        </p:nvSpPr>
        <p:spPr>
          <a:xfrm>
            <a:off x="2762690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F89F0-E13A-4C75-8D83-1BBB1F1F2256}"/>
              </a:ext>
            </a:extLst>
          </p:cNvPr>
          <p:cNvSpPr/>
          <p:nvPr/>
        </p:nvSpPr>
        <p:spPr>
          <a:xfrm>
            <a:off x="3649098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616AC-8E53-41BB-B25F-9AE47550853A}"/>
              </a:ext>
            </a:extLst>
          </p:cNvPr>
          <p:cNvSpPr/>
          <p:nvPr/>
        </p:nvSpPr>
        <p:spPr>
          <a:xfrm>
            <a:off x="4535506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23C98-714D-4B48-8D99-34DE3260E105}"/>
              </a:ext>
            </a:extLst>
          </p:cNvPr>
          <p:cNvSpPr/>
          <p:nvPr/>
        </p:nvSpPr>
        <p:spPr>
          <a:xfrm>
            <a:off x="5421914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3F64-0811-4764-83B8-2DF39DCCB3AD}"/>
              </a:ext>
            </a:extLst>
          </p:cNvPr>
          <p:cNvSpPr/>
          <p:nvPr/>
        </p:nvSpPr>
        <p:spPr>
          <a:xfrm>
            <a:off x="6308319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CE3AF-2481-401E-88A8-2785C6EC5B3C}"/>
              </a:ext>
            </a:extLst>
          </p:cNvPr>
          <p:cNvSpPr/>
          <p:nvPr/>
        </p:nvSpPr>
        <p:spPr>
          <a:xfrm>
            <a:off x="7194727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F85B1F-ECFE-4859-96FA-4A6A60FEB899}"/>
              </a:ext>
            </a:extLst>
          </p:cNvPr>
          <p:cNvSpPr/>
          <p:nvPr/>
        </p:nvSpPr>
        <p:spPr>
          <a:xfrm>
            <a:off x="8081135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63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Anagram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3B022-C3FC-4873-A8C4-8986D3FBE78F}"/>
              </a:ext>
            </a:extLst>
          </p:cNvPr>
          <p:cNvSpPr/>
          <p:nvPr/>
        </p:nvSpPr>
        <p:spPr>
          <a:xfrm>
            <a:off x="2762690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C6EDC-7807-4FC7-905B-88CED96796D0}"/>
              </a:ext>
            </a:extLst>
          </p:cNvPr>
          <p:cNvSpPr/>
          <p:nvPr/>
        </p:nvSpPr>
        <p:spPr>
          <a:xfrm>
            <a:off x="3649098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6F352-99B3-4DD1-86AE-A3F0A89D38F3}"/>
              </a:ext>
            </a:extLst>
          </p:cNvPr>
          <p:cNvSpPr/>
          <p:nvPr/>
        </p:nvSpPr>
        <p:spPr>
          <a:xfrm>
            <a:off x="4535506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94C31-20F1-4A2A-ACBD-E5A462B627DD}"/>
              </a:ext>
            </a:extLst>
          </p:cNvPr>
          <p:cNvSpPr/>
          <p:nvPr/>
        </p:nvSpPr>
        <p:spPr>
          <a:xfrm>
            <a:off x="5421914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7549C-B429-4BF1-8DE0-7059C262945A}"/>
              </a:ext>
            </a:extLst>
          </p:cNvPr>
          <p:cNvSpPr/>
          <p:nvPr/>
        </p:nvSpPr>
        <p:spPr>
          <a:xfrm>
            <a:off x="6308319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110E1-A094-4CDC-9679-D1BD678051C6}"/>
              </a:ext>
            </a:extLst>
          </p:cNvPr>
          <p:cNvSpPr/>
          <p:nvPr/>
        </p:nvSpPr>
        <p:spPr>
          <a:xfrm>
            <a:off x="7194727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AC5DDA-EDD9-4C1A-81ED-A65DF6D5D766}"/>
              </a:ext>
            </a:extLst>
          </p:cNvPr>
          <p:cNvSpPr/>
          <p:nvPr/>
        </p:nvSpPr>
        <p:spPr>
          <a:xfrm>
            <a:off x="8081135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EC290-D313-403E-91B9-11A6D504A219}"/>
              </a:ext>
            </a:extLst>
          </p:cNvPr>
          <p:cNvSpPr/>
          <p:nvPr/>
        </p:nvSpPr>
        <p:spPr>
          <a:xfrm>
            <a:off x="2762690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F89F0-E13A-4C75-8D83-1BBB1F1F2256}"/>
              </a:ext>
            </a:extLst>
          </p:cNvPr>
          <p:cNvSpPr/>
          <p:nvPr/>
        </p:nvSpPr>
        <p:spPr>
          <a:xfrm>
            <a:off x="3649098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616AC-8E53-41BB-B25F-9AE47550853A}"/>
              </a:ext>
            </a:extLst>
          </p:cNvPr>
          <p:cNvSpPr/>
          <p:nvPr/>
        </p:nvSpPr>
        <p:spPr>
          <a:xfrm>
            <a:off x="4535506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23C98-714D-4B48-8D99-34DE3260E105}"/>
              </a:ext>
            </a:extLst>
          </p:cNvPr>
          <p:cNvSpPr/>
          <p:nvPr/>
        </p:nvSpPr>
        <p:spPr>
          <a:xfrm>
            <a:off x="5421914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3F64-0811-4764-83B8-2DF39DCCB3AD}"/>
              </a:ext>
            </a:extLst>
          </p:cNvPr>
          <p:cNvSpPr/>
          <p:nvPr/>
        </p:nvSpPr>
        <p:spPr>
          <a:xfrm>
            <a:off x="6308319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CE3AF-2481-401E-88A8-2785C6EC5B3C}"/>
              </a:ext>
            </a:extLst>
          </p:cNvPr>
          <p:cNvSpPr/>
          <p:nvPr/>
        </p:nvSpPr>
        <p:spPr>
          <a:xfrm>
            <a:off x="7194727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F85B1F-ECFE-4859-96FA-4A6A60FEB899}"/>
              </a:ext>
            </a:extLst>
          </p:cNvPr>
          <p:cNvSpPr/>
          <p:nvPr/>
        </p:nvSpPr>
        <p:spPr>
          <a:xfrm>
            <a:off x="8081135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63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Anagram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3B022-C3FC-4873-A8C4-8986D3FBE78F}"/>
              </a:ext>
            </a:extLst>
          </p:cNvPr>
          <p:cNvSpPr/>
          <p:nvPr/>
        </p:nvSpPr>
        <p:spPr>
          <a:xfrm>
            <a:off x="2762690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C6EDC-7807-4FC7-905B-88CED96796D0}"/>
              </a:ext>
            </a:extLst>
          </p:cNvPr>
          <p:cNvSpPr/>
          <p:nvPr/>
        </p:nvSpPr>
        <p:spPr>
          <a:xfrm>
            <a:off x="3649098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6F352-99B3-4DD1-86AE-A3F0A89D38F3}"/>
              </a:ext>
            </a:extLst>
          </p:cNvPr>
          <p:cNvSpPr/>
          <p:nvPr/>
        </p:nvSpPr>
        <p:spPr>
          <a:xfrm>
            <a:off x="4535506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94C31-20F1-4A2A-ACBD-E5A462B627DD}"/>
              </a:ext>
            </a:extLst>
          </p:cNvPr>
          <p:cNvSpPr/>
          <p:nvPr/>
        </p:nvSpPr>
        <p:spPr>
          <a:xfrm>
            <a:off x="5421914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7549C-B429-4BF1-8DE0-7059C262945A}"/>
              </a:ext>
            </a:extLst>
          </p:cNvPr>
          <p:cNvSpPr/>
          <p:nvPr/>
        </p:nvSpPr>
        <p:spPr>
          <a:xfrm>
            <a:off x="6308319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110E1-A094-4CDC-9679-D1BD678051C6}"/>
              </a:ext>
            </a:extLst>
          </p:cNvPr>
          <p:cNvSpPr/>
          <p:nvPr/>
        </p:nvSpPr>
        <p:spPr>
          <a:xfrm>
            <a:off x="7194727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AC5DDA-EDD9-4C1A-81ED-A65DF6D5D766}"/>
              </a:ext>
            </a:extLst>
          </p:cNvPr>
          <p:cNvSpPr/>
          <p:nvPr/>
        </p:nvSpPr>
        <p:spPr>
          <a:xfrm>
            <a:off x="8081135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EC290-D313-403E-91B9-11A6D504A219}"/>
              </a:ext>
            </a:extLst>
          </p:cNvPr>
          <p:cNvSpPr/>
          <p:nvPr/>
        </p:nvSpPr>
        <p:spPr>
          <a:xfrm>
            <a:off x="2762690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F89F0-E13A-4C75-8D83-1BBB1F1F2256}"/>
              </a:ext>
            </a:extLst>
          </p:cNvPr>
          <p:cNvSpPr/>
          <p:nvPr/>
        </p:nvSpPr>
        <p:spPr>
          <a:xfrm>
            <a:off x="3649098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616AC-8E53-41BB-B25F-9AE47550853A}"/>
              </a:ext>
            </a:extLst>
          </p:cNvPr>
          <p:cNvSpPr/>
          <p:nvPr/>
        </p:nvSpPr>
        <p:spPr>
          <a:xfrm>
            <a:off x="4535506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23C98-714D-4B48-8D99-34DE3260E105}"/>
              </a:ext>
            </a:extLst>
          </p:cNvPr>
          <p:cNvSpPr/>
          <p:nvPr/>
        </p:nvSpPr>
        <p:spPr>
          <a:xfrm>
            <a:off x="5421914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3F64-0811-4764-83B8-2DF39DCCB3AD}"/>
              </a:ext>
            </a:extLst>
          </p:cNvPr>
          <p:cNvSpPr/>
          <p:nvPr/>
        </p:nvSpPr>
        <p:spPr>
          <a:xfrm>
            <a:off x="6308319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CE3AF-2481-401E-88A8-2785C6EC5B3C}"/>
              </a:ext>
            </a:extLst>
          </p:cNvPr>
          <p:cNvSpPr/>
          <p:nvPr/>
        </p:nvSpPr>
        <p:spPr>
          <a:xfrm>
            <a:off x="7194727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F85B1F-ECFE-4859-96FA-4A6A60FEB899}"/>
              </a:ext>
            </a:extLst>
          </p:cNvPr>
          <p:cNvSpPr/>
          <p:nvPr/>
        </p:nvSpPr>
        <p:spPr>
          <a:xfrm>
            <a:off x="8081135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14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Anagram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3B022-C3FC-4873-A8C4-8986D3FBE78F}"/>
              </a:ext>
            </a:extLst>
          </p:cNvPr>
          <p:cNvSpPr/>
          <p:nvPr/>
        </p:nvSpPr>
        <p:spPr>
          <a:xfrm>
            <a:off x="2762690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C6EDC-7807-4FC7-905B-88CED96796D0}"/>
              </a:ext>
            </a:extLst>
          </p:cNvPr>
          <p:cNvSpPr/>
          <p:nvPr/>
        </p:nvSpPr>
        <p:spPr>
          <a:xfrm>
            <a:off x="3649098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6F352-99B3-4DD1-86AE-A3F0A89D38F3}"/>
              </a:ext>
            </a:extLst>
          </p:cNvPr>
          <p:cNvSpPr/>
          <p:nvPr/>
        </p:nvSpPr>
        <p:spPr>
          <a:xfrm>
            <a:off x="4535506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94C31-20F1-4A2A-ACBD-E5A462B627DD}"/>
              </a:ext>
            </a:extLst>
          </p:cNvPr>
          <p:cNvSpPr/>
          <p:nvPr/>
        </p:nvSpPr>
        <p:spPr>
          <a:xfrm>
            <a:off x="5421914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7549C-B429-4BF1-8DE0-7059C262945A}"/>
              </a:ext>
            </a:extLst>
          </p:cNvPr>
          <p:cNvSpPr/>
          <p:nvPr/>
        </p:nvSpPr>
        <p:spPr>
          <a:xfrm>
            <a:off x="6308319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110E1-A094-4CDC-9679-D1BD678051C6}"/>
              </a:ext>
            </a:extLst>
          </p:cNvPr>
          <p:cNvSpPr/>
          <p:nvPr/>
        </p:nvSpPr>
        <p:spPr>
          <a:xfrm>
            <a:off x="7194727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AC5DDA-EDD9-4C1A-81ED-A65DF6D5D766}"/>
              </a:ext>
            </a:extLst>
          </p:cNvPr>
          <p:cNvSpPr/>
          <p:nvPr/>
        </p:nvSpPr>
        <p:spPr>
          <a:xfrm>
            <a:off x="8081135" y="4097072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EC290-D313-403E-91B9-11A6D504A219}"/>
              </a:ext>
            </a:extLst>
          </p:cNvPr>
          <p:cNvSpPr/>
          <p:nvPr/>
        </p:nvSpPr>
        <p:spPr>
          <a:xfrm>
            <a:off x="2762690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F89F0-E13A-4C75-8D83-1BBB1F1F2256}"/>
              </a:ext>
            </a:extLst>
          </p:cNvPr>
          <p:cNvSpPr/>
          <p:nvPr/>
        </p:nvSpPr>
        <p:spPr>
          <a:xfrm>
            <a:off x="3649098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616AC-8E53-41BB-B25F-9AE47550853A}"/>
              </a:ext>
            </a:extLst>
          </p:cNvPr>
          <p:cNvSpPr/>
          <p:nvPr/>
        </p:nvSpPr>
        <p:spPr>
          <a:xfrm>
            <a:off x="4535506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23C98-714D-4B48-8D99-34DE3260E105}"/>
              </a:ext>
            </a:extLst>
          </p:cNvPr>
          <p:cNvSpPr/>
          <p:nvPr/>
        </p:nvSpPr>
        <p:spPr>
          <a:xfrm>
            <a:off x="5421914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3F64-0811-4764-83B8-2DF39DCCB3AD}"/>
              </a:ext>
            </a:extLst>
          </p:cNvPr>
          <p:cNvSpPr/>
          <p:nvPr/>
        </p:nvSpPr>
        <p:spPr>
          <a:xfrm>
            <a:off x="6308319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CE3AF-2481-401E-88A8-2785C6EC5B3C}"/>
              </a:ext>
            </a:extLst>
          </p:cNvPr>
          <p:cNvSpPr/>
          <p:nvPr/>
        </p:nvSpPr>
        <p:spPr>
          <a:xfrm>
            <a:off x="7194727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F85B1F-ECFE-4859-96FA-4A6A60FEB899}"/>
              </a:ext>
            </a:extLst>
          </p:cNvPr>
          <p:cNvSpPr/>
          <p:nvPr/>
        </p:nvSpPr>
        <p:spPr>
          <a:xfrm>
            <a:off x="8081135" y="2496768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Anagram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3B022-C3FC-4873-A8C4-8986D3FBE78F}"/>
              </a:ext>
            </a:extLst>
          </p:cNvPr>
          <p:cNvSpPr/>
          <p:nvPr/>
        </p:nvSpPr>
        <p:spPr>
          <a:xfrm>
            <a:off x="2762690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C6EDC-7807-4FC7-905B-88CED96796D0}"/>
              </a:ext>
            </a:extLst>
          </p:cNvPr>
          <p:cNvSpPr/>
          <p:nvPr/>
        </p:nvSpPr>
        <p:spPr>
          <a:xfrm>
            <a:off x="3649098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6F352-99B3-4DD1-86AE-A3F0A89D38F3}"/>
              </a:ext>
            </a:extLst>
          </p:cNvPr>
          <p:cNvSpPr/>
          <p:nvPr/>
        </p:nvSpPr>
        <p:spPr>
          <a:xfrm>
            <a:off x="4535506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94C31-20F1-4A2A-ACBD-E5A462B627DD}"/>
              </a:ext>
            </a:extLst>
          </p:cNvPr>
          <p:cNvSpPr/>
          <p:nvPr/>
        </p:nvSpPr>
        <p:spPr>
          <a:xfrm>
            <a:off x="5421914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7549C-B429-4BF1-8DE0-7059C262945A}"/>
              </a:ext>
            </a:extLst>
          </p:cNvPr>
          <p:cNvSpPr/>
          <p:nvPr/>
        </p:nvSpPr>
        <p:spPr>
          <a:xfrm>
            <a:off x="6308319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110E1-A094-4CDC-9679-D1BD678051C6}"/>
              </a:ext>
            </a:extLst>
          </p:cNvPr>
          <p:cNvSpPr/>
          <p:nvPr/>
        </p:nvSpPr>
        <p:spPr>
          <a:xfrm>
            <a:off x="7194727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AC5DDA-EDD9-4C1A-81ED-A65DF6D5D766}"/>
              </a:ext>
            </a:extLst>
          </p:cNvPr>
          <p:cNvSpPr/>
          <p:nvPr/>
        </p:nvSpPr>
        <p:spPr>
          <a:xfrm>
            <a:off x="8081135" y="4097072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EC290-D313-403E-91B9-11A6D504A219}"/>
              </a:ext>
            </a:extLst>
          </p:cNvPr>
          <p:cNvSpPr/>
          <p:nvPr/>
        </p:nvSpPr>
        <p:spPr>
          <a:xfrm>
            <a:off x="2762690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F89F0-E13A-4C75-8D83-1BBB1F1F2256}"/>
              </a:ext>
            </a:extLst>
          </p:cNvPr>
          <p:cNvSpPr/>
          <p:nvPr/>
        </p:nvSpPr>
        <p:spPr>
          <a:xfrm>
            <a:off x="3649098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616AC-8E53-41BB-B25F-9AE47550853A}"/>
              </a:ext>
            </a:extLst>
          </p:cNvPr>
          <p:cNvSpPr/>
          <p:nvPr/>
        </p:nvSpPr>
        <p:spPr>
          <a:xfrm>
            <a:off x="4535506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23C98-714D-4B48-8D99-34DE3260E105}"/>
              </a:ext>
            </a:extLst>
          </p:cNvPr>
          <p:cNvSpPr/>
          <p:nvPr/>
        </p:nvSpPr>
        <p:spPr>
          <a:xfrm>
            <a:off x="5421914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3F64-0811-4764-83B8-2DF39DCCB3AD}"/>
              </a:ext>
            </a:extLst>
          </p:cNvPr>
          <p:cNvSpPr/>
          <p:nvPr/>
        </p:nvSpPr>
        <p:spPr>
          <a:xfrm>
            <a:off x="6308319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CE3AF-2481-401E-88A8-2785C6EC5B3C}"/>
              </a:ext>
            </a:extLst>
          </p:cNvPr>
          <p:cNvSpPr/>
          <p:nvPr/>
        </p:nvSpPr>
        <p:spPr>
          <a:xfrm>
            <a:off x="7194727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F85B1F-ECFE-4859-96FA-4A6A60FEB899}"/>
              </a:ext>
            </a:extLst>
          </p:cNvPr>
          <p:cNvSpPr/>
          <p:nvPr/>
        </p:nvSpPr>
        <p:spPr>
          <a:xfrm>
            <a:off x="8081135" y="2496768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10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(Interview Questions)</a:t>
            </a:r>
          </a:p>
        </p:txBody>
      </p:sp>
    </p:spTree>
    <p:extLst>
      <p:ext uri="{BB962C8B-B14F-4D97-AF65-F5344CB8AC3E}">
        <p14:creationId xmlns:p14="http://schemas.microsoft.com/office/powerpoint/2010/main" val="3795236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690688"/>
            <a:ext cx="1022604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„Given an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array of integers –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different values). Sort this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array</a:t>
            </a:r>
          </a:p>
          <a:p>
            <a:pPr algn="ctr" eaLnBrk="1" hangingPunct="1"/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running time using constant memory” </a:t>
            </a: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altLang="en-US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7535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690688"/>
            <a:ext cx="1022604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„Given an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array of integers –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different values). Sort this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array</a:t>
            </a:r>
          </a:p>
          <a:p>
            <a:pPr algn="ctr" eaLnBrk="1" hangingPunct="1"/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running time using constant memory” </a:t>
            </a: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 this famous computer science problem was first </a:t>
            </a:r>
          </a:p>
          <a:p>
            <a:pPr algn="ctr"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proposed by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Edsger Dijkstra</a:t>
            </a:r>
          </a:p>
          <a:p>
            <a:pPr algn="ctr" eaLnBrk="1" hangingPunct="1"/>
            <a:endParaRPr lang="hu-HU" altLang="en-US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55840-4E44-4D8F-AB48-70EBDD9BD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99" y="2994104"/>
            <a:ext cx="2238389" cy="1492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324E29B8-919D-4608-94AE-7D6E58141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705" y="3671595"/>
            <a:ext cx="1022604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endParaRPr lang="hu-HU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 the Dutch national flag contains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colors </a:t>
            </a:r>
          </a:p>
          <a:p>
            <a:pPr algn="ctr" eaLnBrk="1" hangingPunct="1"/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(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0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hu-HU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accordingly)</a:t>
            </a:r>
            <a:endParaRPr lang="hu-HU" altLang="en-US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352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Reverse an Array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00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86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43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4148A-6BE2-4197-AD55-0F56A0770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041" y="1920240"/>
            <a:ext cx="7047917" cy="40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28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3129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2906445" y="447620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i, 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843280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828108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87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F2AA5-3607-4CC8-BCED-4F9164A5FD63}"/>
              </a:ext>
            </a:extLst>
          </p:cNvPr>
          <p:cNvSpPr txBox="1"/>
          <p:nvPr/>
        </p:nvSpPr>
        <p:spPr>
          <a:xfrm>
            <a:off x="2395154" y="4297680"/>
            <a:ext cx="67773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KEEP RUNNING THE ALGORITHM WHILE j&lt;=k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(so essentially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tracks the actual item)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every iteration we have to compare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with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pivot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(middle item) which 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77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3129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2906445" y="447620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i, 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843280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828108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35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3129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2906445" y="447620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i, 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843280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828108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E5FAE-2111-4E72-98A6-AB7F5181619B}"/>
              </a:ext>
            </a:extLst>
          </p:cNvPr>
          <p:cNvSpPr txBox="1"/>
          <p:nvPr/>
        </p:nvSpPr>
        <p:spPr>
          <a:xfrm>
            <a:off x="1841963" y="4588609"/>
            <a:ext cx="78837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smaller than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pivot item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swap index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then we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increment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both indexes</a:t>
            </a:r>
          </a:p>
        </p:txBody>
      </p:sp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01320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3790365" y="447620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i, 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843280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828108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33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01320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3790365" y="447620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i, 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843280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828108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8EF78-64E9-4E38-B0CD-48CD7468237D}"/>
              </a:ext>
            </a:extLst>
          </p:cNvPr>
          <p:cNvSpPr txBox="1"/>
          <p:nvPr/>
        </p:nvSpPr>
        <p:spPr>
          <a:xfrm>
            <a:off x="3778166" y="4588609"/>
            <a:ext cx="4011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equal to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pivot item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increment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916252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01320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388180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843280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828108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490728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4775885" y="4466045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9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Reverse an Array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10E50-2351-47B0-B7AA-4E1FF9731277}"/>
              </a:ext>
            </a:extLst>
          </p:cNvPr>
          <p:cNvCxnSpPr>
            <a:cxnSpLocks/>
          </p:cNvCxnSpPr>
          <p:nvPr/>
        </p:nvCxnSpPr>
        <p:spPr>
          <a:xfrm flipV="1">
            <a:off x="3129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4C20F0-8455-4FD3-8B55-83ED8A907720}"/>
              </a:ext>
            </a:extLst>
          </p:cNvPr>
          <p:cNvSpPr txBox="1"/>
          <p:nvPr/>
        </p:nvSpPr>
        <p:spPr>
          <a:xfrm>
            <a:off x="2550845" y="4476205"/>
            <a:ext cx="116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242096-D3D4-4CE5-9752-3DEB9A508A7A}"/>
              </a:ext>
            </a:extLst>
          </p:cNvPr>
          <p:cNvCxnSpPr>
            <a:cxnSpLocks/>
          </p:cNvCxnSpPr>
          <p:nvPr/>
        </p:nvCxnSpPr>
        <p:spPr>
          <a:xfrm flipV="1">
            <a:off x="843280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EC81CA-F7C6-4B2C-BFF2-05B1B225CBAD}"/>
              </a:ext>
            </a:extLst>
          </p:cNvPr>
          <p:cNvSpPr txBox="1"/>
          <p:nvPr/>
        </p:nvSpPr>
        <p:spPr>
          <a:xfrm>
            <a:off x="7823885" y="4399280"/>
            <a:ext cx="1233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04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01320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388180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843280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828108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490728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4775885" y="4466045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AF6E4-DB72-4C6F-B38E-5C6986EB8019}"/>
              </a:ext>
            </a:extLst>
          </p:cNvPr>
          <p:cNvSpPr txBox="1"/>
          <p:nvPr/>
        </p:nvSpPr>
        <p:spPr>
          <a:xfrm>
            <a:off x="3056848" y="4588609"/>
            <a:ext cx="5453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greater than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pivot item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swap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decrement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614974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01320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388180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843280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828108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490728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4775885" y="4466045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AF6E4-DB72-4C6F-B38E-5C6986EB8019}"/>
              </a:ext>
            </a:extLst>
          </p:cNvPr>
          <p:cNvSpPr txBox="1"/>
          <p:nvPr/>
        </p:nvSpPr>
        <p:spPr>
          <a:xfrm>
            <a:off x="3056848" y="4588609"/>
            <a:ext cx="5453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greater than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pivot item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swap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decrement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36585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01320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388180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843280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828108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490728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4775885" y="4466045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AF6E4-DB72-4C6F-B38E-5C6986EB8019}"/>
              </a:ext>
            </a:extLst>
          </p:cNvPr>
          <p:cNvSpPr txBox="1"/>
          <p:nvPr/>
        </p:nvSpPr>
        <p:spPr>
          <a:xfrm>
            <a:off x="3056848" y="4588609"/>
            <a:ext cx="5453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greater than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pivot item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swap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decrement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952604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01320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388180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843280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828108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490728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4775885" y="4466045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AF6E4-DB72-4C6F-B38E-5C6986EB8019}"/>
              </a:ext>
            </a:extLst>
          </p:cNvPr>
          <p:cNvSpPr txBox="1"/>
          <p:nvPr/>
        </p:nvSpPr>
        <p:spPr>
          <a:xfrm>
            <a:off x="3056848" y="4588609"/>
            <a:ext cx="5453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greater than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pivot item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swap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decrement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689306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01320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388180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754888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739716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490728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4775885" y="4466045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25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01320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388180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754888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739716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490728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4775885" y="4466045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82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01320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388180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754888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739716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490728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4775885" y="4466045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23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907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477588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754888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739716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580136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5669965" y="4466045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592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907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477588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754888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739716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580136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5669965" y="4466045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46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907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477588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754888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739716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665480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6523405" y="4466045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6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Reverse an Array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1C106F-7261-4FAA-9E15-12EAFAA5F6C7}"/>
              </a:ext>
            </a:extLst>
          </p:cNvPr>
          <p:cNvSpPr txBox="1"/>
          <p:nvPr/>
        </p:nvSpPr>
        <p:spPr>
          <a:xfrm>
            <a:off x="1832941" y="4307840"/>
            <a:ext cx="85261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KEEP RUNNING THE ALGORITHM WHILE lowIndex &lt; highIndex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every iteration we have to swap the items with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index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lowIndex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highIndex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896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907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477588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754888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739716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665480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6523405" y="4466045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47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907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477588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754888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739716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665480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6523405" y="4466045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484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907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477588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0ADF1-0E3B-4C77-8827-0D4B90A6FFBF}"/>
              </a:ext>
            </a:extLst>
          </p:cNvPr>
          <p:cNvCxnSpPr>
            <a:cxnSpLocks/>
          </p:cNvCxnSpPr>
          <p:nvPr/>
        </p:nvCxnSpPr>
        <p:spPr>
          <a:xfrm flipV="1">
            <a:off x="754888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B0E64-871F-41E5-940C-CC87856F39AE}"/>
              </a:ext>
            </a:extLst>
          </p:cNvPr>
          <p:cNvSpPr txBox="1"/>
          <p:nvPr/>
        </p:nvSpPr>
        <p:spPr>
          <a:xfrm>
            <a:off x="7397165" y="439928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665480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6523405" y="4466045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2621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907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477588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665480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6452285" y="446604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j,k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354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907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477588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665480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6452285" y="446604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j,k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31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907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477588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665480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6452285" y="446604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j,k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769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4907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477588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665480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6452285" y="446604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j,k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705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Dutch National Flag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C9CD4A-2CC1-464F-B8C6-12B4468151C4}"/>
              </a:ext>
            </a:extLst>
          </p:cNvPr>
          <p:cNvCxnSpPr>
            <a:cxnSpLocks/>
          </p:cNvCxnSpPr>
          <p:nvPr/>
        </p:nvCxnSpPr>
        <p:spPr>
          <a:xfrm flipV="1">
            <a:off x="578104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AB242D-550F-4162-B303-286309B427A1}"/>
              </a:ext>
            </a:extLst>
          </p:cNvPr>
          <p:cNvSpPr txBox="1"/>
          <p:nvPr/>
        </p:nvSpPr>
        <p:spPr>
          <a:xfrm>
            <a:off x="5649645" y="447620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03465-0C46-4AAB-BD7A-3C9A5D0693E1}"/>
              </a:ext>
            </a:extLst>
          </p:cNvPr>
          <p:cNvCxnSpPr>
            <a:cxnSpLocks/>
          </p:cNvCxnSpPr>
          <p:nvPr/>
        </p:nvCxnSpPr>
        <p:spPr>
          <a:xfrm flipV="1">
            <a:off x="665480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69DC8-F87A-4603-AA46-861607B81132}"/>
              </a:ext>
            </a:extLst>
          </p:cNvPr>
          <p:cNvSpPr txBox="1"/>
          <p:nvPr/>
        </p:nvSpPr>
        <p:spPr>
          <a:xfrm>
            <a:off x="6492925" y="4466045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7CD0C0-0B64-47ED-8C4F-8B966096F6AB}"/>
              </a:ext>
            </a:extLst>
          </p:cNvPr>
          <p:cNvCxnSpPr>
            <a:cxnSpLocks/>
          </p:cNvCxnSpPr>
          <p:nvPr/>
        </p:nvCxnSpPr>
        <p:spPr>
          <a:xfrm flipV="1">
            <a:off x="7568520" y="372872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96127F-D4FE-470B-85CF-694C683C42E3}"/>
              </a:ext>
            </a:extLst>
          </p:cNvPr>
          <p:cNvSpPr txBox="1"/>
          <p:nvPr/>
        </p:nvSpPr>
        <p:spPr>
          <a:xfrm>
            <a:off x="7437125" y="4466045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3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(Interview Questions)</a:t>
            </a:r>
          </a:p>
        </p:txBody>
      </p:sp>
    </p:spTree>
    <p:extLst>
      <p:ext uri="{BB962C8B-B14F-4D97-AF65-F5344CB8AC3E}">
        <p14:creationId xmlns:p14="http://schemas.microsoft.com/office/powerpoint/2010/main" val="7675516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690688"/>
            <a:ext cx="102260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„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Find the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maximum amount of water 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that can be trapped within a </a:t>
            </a:r>
            <a:endParaRPr lang="hu-HU" sz="24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</a:endParaRPr>
          </a:p>
          <a:p>
            <a:pPr algn="ctr" eaLnBrk="1" hangingPunct="1"/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given set of bars where each bar’s width is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1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 unit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” </a:t>
            </a: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190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Reverse an Array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10E50-2351-47B0-B7AA-4E1FF9731277}"/>
              </a:ext>
            </a:extLst>
          </p:cNvPr>
          <p:cNvCxnSpPr>
            <a:cxnSpLocks/>
          </p:cNvCxnSpPr>
          <p:nvPr/>
        </p:nvCxnSpPr>
        <p:spPr>
          <a:xfrm flipV="1">
            <a:off x="3129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4C20F0-8455-4FD3-8B55-83ED8A907720}"/>
              </a:ext>
            </a:extLst>
          </p:cNvPr>
          <p:cNvSpPr txBox="1"/>
          <p:nvPr/>
        </p:nvSpPr>
        <p:spPr>
          <a:xfrm>
            <a:off x="2550845" y="4476205"/>
            <a:ext cx="116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242096-D3D4-4CE5-9752-3DEB9A508A7A}"/>
              </a:ext>
            </a:extLst>
          </p:cNvPr>
          <p:cNvCxnSpPr>
            <a:cxnSpLocks/>
          </p:cNvCxnSpPr>
          <p:nvPr/>
        </p:nvCxnSpPr>
        <p:spPr>
          <a:xfrm flipV="1">
            <a:off x="843280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EC81CA-F7C6-4B2C-BFF2-05B1B225CBAD}"/>
              </a:ext>
            </a:extLst>
          </p:cNvPr>
          <p:cNvSpPr txBox="1"/>
          <p:nvPr/>
        </p:nvSpPr>
        <p:spPr>
          <a:xfrm>
            <a:off x="7823885" y="4399280"/>
            <a:ext cx="1233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860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690688"/>
            <a:ext cx="102260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„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Find the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maximum amount of water 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that can be trapped within a </a:t>
            </a:r>
            <a:endParaRPr lang="hu-HU" sz="24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</a:endParaRPr>
          </a:p>
          <a:p>
            <a:pPr algn="ctr" eaLnBrk="1" hangingPunct="1"/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given set of bars where each bar’s width is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1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 unit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” </a:t>
            </a: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BCEF7-8484-43EC-AB8E-5CCC128AD4BD}"/>
              </a:ext>
            </a:extLst>
          </p:cNvPr>
          <p:cNvSpPr/>
          <p:nvPr/>
        </p:nvSpPr>
        <p:spPr>
          <a:xfrm>
            <a:off x="455168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56748-E56E-450C-9974-33A33C168794}"/>
              </a:ext>
            </a:extLst>
          </p:cNvPr>
          <p:cNvSpPr/>
          <p:nvPr/>
        </p:nvSpPr>
        <p:spPr>
          <a:xfrm>
            <a:off x="503936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17879-B757-4900-BCF1-F17BD5899F03}"/>
              </a:ext>
            </a:extLst>
          </p:cNvPr>
          <p:cNvSpPr/>
          <p:nvPr/>
        </p:nvSpPr>
        <p:spPr>
          <a:xfrm>
            <a:off x="552704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B9806-0399-4301-9F61-9392D0F196CE}"/>
              </a:ext>
            </a:extLst>
          </p:cNvPr>
          <p:cNvSpPr/>
          <p:nvPr/>
        </p:nvSpPr>
        <p:spPr>
          <a:xfrm>
            <a:off x="6502402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FC2D4-D0AA-47FD-8AB1-A72FD3F02B4C}"/>
              </a:ext>
            </a:extLst>
          </p:cNvPr>
          <p:cNvSpPr/>
          <p:nvPr/>
        </p:nvSpPr>
        <p:spPr>
          <a:xfrm>
            <a:off x="601472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36E-F8FD-47DF-8549-9CCB651A321E}"/>
              </a:ext>
            </a:extLst>
          </p:cNvPr>
          <p:cNvSpPr/>
          <p:nvPr/>
        </p:nvSpPr>
        <p:spPr>
          <a:xfrm>
            <a:off x="4551678" y="42773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66CC48-7759-4064-BB8A-CA823CE04142}"/>
              </a:ext>
            </a:extLst>
          </p:cNvPr>
          <p:cNvSpPr/>
          <p:nvPr/>
        </p:nvSpPr>
        <p:spPr>
          <a:xfrm>
            <a:off x="5527039" y="42773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0A6C6-249C-47EC-AB2E-5AF7BFF2C43A}"/>
              </a:ext>
            </a:extLst>
          </p:cNvPr>
          <p:cNvSpPr/>
          <p:nvPr/>
        </p:nvSpPr>
        <p:spPr>
          <a:xfrm>
            <a:off x="6502402" y="42773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100BE-7B72-48BE-BA5D-84C3071B27E8}"/>
              </a:ext>
            </a:extLst>
          </p:cNvPr>
          <p:cNvSpPr/>
          <p:nvPr/>
        </p:nvSpPr>
        <p:spPr>
          <a:xfrm>
            <a:off x="6502400" y="378968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720F0C-CE79-45F2-8D13-BDC9582FFA04}"/>
              </a:ext>
            </a:extLst>
          </p:cNvPr>
          <p:cNvSpPr/>
          <p:nvPr/>
        </p:nvSpPr>
        <p:spPr>
          <a:xfrm>
            <a:off x="5527039" y="3796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D91D5-5C6B-4695-ABDE-84B63FB9C3E4}"/>
              </a:ext>
            </a:extLst>
          </p:cNvPr>
          <p:cNvSpPr/>
          <p:nvPr/>
        </p:nvSpPr>
        <p:spPr>
          <a:xfrm>
            <a:off x="6502400" y="33083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AC30-6DC3-4E27-9DCB-B8970CABA432}"/>
              </a:ext>
            </a:extLst>
          </p:cNvPr>
          <p:cNvSpPr txBox="1"/>
          <p:nvPr/>
        </p:nvSpPr>
        <p:spPr>
          <a:xfrm>
            <a:off x="4939042" y="5492750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[2,1,3,1,4]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2705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690688"/>
            <a:ext cx="102260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„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Find the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maximum amount of water 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that can be trapped within a </a:t>
            </a:r>
            <a:endParaRPr lang="hu-HU" sz="24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</a:endParaRPr>
          </a:p>
          <a:p>
            <a:pPr algn="ctr" eaLnBrk="1" hangingPunct="1"/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given set of bars where each bar’s width is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1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 unit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” </a:t>
            </a: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BCEF7-8484-43EC-AB8E-5CCC128AD4BD}"/>
              </a:ext>
            </a:extLst>
          </p:cNvPr>
          <p:cNvSpPr/>
          <p:nvPr/>
        </p:nvSpPr>
        <p:spPr>
          <a:xfrm>
            <a:off x="455168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56748-E56E-450C-9974-33A33C168794}"/>
              </a:ext>
            </a:extLst>
          </p:cNvPr>
          <p:cNvSpPr/>
          <p:nvPr/>
        </p:nvSpPr>
        <p:spPr>
          <a:xfrm>
            <a:off x="503936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17879-B757-4900-BCF1-F17BD5899F03}"/>
              </a:ext>
            </a:extLst>
          </p:cNvPr>
          <p:cNvSpPr/>
          <p:nvPr/>
        </p:nvSpPr>
        <p:spPr>
          <a:xfrm>
            <a:off x="552704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B9806-0399-4301-9F61-9392D0F196CE}"/>
              </a:ext>
            </a:extLst>
          </p:cNvPr>
          <p:cNvSpPr/>
          <p:nvPr/>
        </p:nvSpPr>
        <p:spPr>
          <a:xfrm>
            <a:off x="6502402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FC2D4-D0AA-47FD-8AB1-A72FD3F02B4C}"/>
              </a:ext>
            </a:extLst>
          </p:cNvPr>
          <p:cNvSpPr/>
          <p:nvPr/>
        </p:nvSpPr>
        <p:spPr>
          <a:xfrm>
            <a:off x="601472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36E-F8FD-47DF-8549-9CCB651A321E}"/>
              </a:ext>
            </a:extLst>
          </p:cNvPr>
          <p:cNvSpPr/>
          <p:nvPr/>
        </p:nvSpPr>
        <p:spPr>
          <a:xfrm>
            <a:off x="4551678" y="42773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66CC48-7759-4064-BB8A-CA823CE04142}"/>
              </a:ext>
            </a:extLst>
          </p:cNvPr>
          <p:cNvSpPr/>
          <p:nvPr/>
        </p:nvSpPr>
        <p:spPr>
          <a:xfrm>
            <a:off x="5527039" y="42773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0A6C6-249C-47EC-AB2E-5AF7BFF2C43A}"/>
              </a:ext>
            </a:extLst>
          </p:cNvPr>
          <p:cNvSpPr/>
          <p:nvPr/>
        </p:nvSpPr>
        <p:spPr>
          <a:xfrm>
            <a:off x="6502402" y="42773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100BE-7B72-48BE-BA5D-84C3071B27E8}"/>
              </a:ext>
            </a:extLst>
          </p:cNvPr>
          <p:cNvSpPr/>
          <p:nvPr/>
        </p:nvSpPr>
        <p:spPr>
          <a:xfrm>
            <a:off x="6502400" y="378968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720F0C-CE79-45F2-8D13-BDC9582FFA04}"/>
              </a:ext>
            </a:extLst>
          </p:cNvPr>
          <p:cNvSpPr/>
          <p:nvPr/>
        </p:nvSpPr>
        <p:spPr>
          <a:xfrm>
            <a:off x="5527039" y="3796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D91D5-5C6B-4695-ABDE-84B63FB9C3E4}"/>
              </a:ext>
            </a:extLst>
          </p:cNvPr>
          <p:cNvSpPr/>
          <p:nvPr/>
        </p:nvSpPr>
        <p:spPr>
          <a:xfrm>
            <a:off x="6502400" y="33083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AC30-6DC3-4E27-9DCB-B8970CABA432}"/>
              </a:ext>
            </a:extLst>
          </p:cNvPr>
          <p:cNvSpPr txBox="1"/>
          <p:nvPr/>
        </p:nvSpPr>
        <p:spPr>
          <a:xfrm>
            <a:off x="4939042" y="5492750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[2,1,3,1,4]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2E2119-EF6F-4810-A3A0-49B0B297DA57}"/>
              </a:ext>
            </a:extLst>
          </p:cNvPr>
          <p:cNvSpPr/>
          <p:nvPr/>
        </p:nvSpPr>
        <p:spPr>
          <a:xfrm>
            <a:off x="5039357" y="4279270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A7DFD7-09DB-4E31-A6EF-599638E6F8F2}"/>
              </a:ext>
            </a:extLst>
          </p:cNvPr>
          <p:cNvSpPr/>
          <p:nvPr/>
        </p:nvSpPr>
        <p:spPr>
          <a:xfrm>
            <a:off x="6014718" y="4273560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BCECD3-6B79-4615-8ADD-550B43A78745}"/>
              </a:ext>
            </a:extLst>
          </p:cNvPr>
          <p:cNvSpPr/>
          <p:nvPr/>
        </p:nvSpPr>
        <p:spPr>
          <a:xfrm>
            <a:off x="6014718" y="3796050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491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690688"/>
            <a:ext cx="102260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„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Find the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maximum amount of water 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that can be trapped within a </a:t>
            </a:r>
            <a:endParaRPr lang="hu-HU" sz="24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</a:endParaRPr>
          </a:p>
          <a:p>
            <a:pPr algn="ctr" eaLnBrk="1" hangingPunct="1"/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given set of bars where each bar’s width is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1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 unit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” </a:t>
            </a: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BCEF7-8484-43EC-AB8E-5CCC128AD4BD}"/>
              </a:ext>
            </a:extLst>
          </p:cNvPr>
          <p:cNvSpPr/>
          <p:nvPr/>
        </p:nvSpPr>
        <p:spPr>
          <a:xfrm>
            <a:off x="4561408" y="503741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56748-E56E-450C-9974-33A33C168794}"/>
              </a:ext>
            </a:extLst>
          </p:cNvPr>
          <p:cNvSpPr/>
          <p:nvPr/>
        </p:nvSpPr>
        <p:spPr>
          <a:xfrm>
            <a:off x="5049088" y="503741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17879-B757-4900-BCF1-F17BD5899F03}"/>
              </a:ext>
            </a:extLst>
          </p:cNvPr>
          <p:cNvSpPr/>
          <p:nvPr/>
        </p:nvSpPr>
        <p:spPr>
          <a:xfrm>
            <a:off x="5536768" y="503741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B9806-0399-4301-9F61-9392D0F196CE}"/>
              </a:ext>
            </a:extLst>
          </p:cNvPr>
          <p:cNvSpPr/>
          <p:nvPr/>
        </p:nvSpPr>
        <p:spPr>
          <a:xfrm>
            <a:off x="6512130" y="503741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FC2D4-D0AA-47FD-8AB1-A72FD3F02B4C}"/>
              </a:ext>
            </a:extLst>
          </p:cNvPr>
          <p:cNvSpPr/>
          <p:nvPr/>
        </p:nvSpPr>
        <p:spPr>
          <a:xfrm>
            <a:off x="6024448" y="503741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36E-F8FD-47DF-8549-9CCB651A321E}"/>
              </a:ext>
            </a:extLst>
          </p:cNvPr>
          <p:cNvSpPr/>
          <p:nvPr/>
        </p:nvSpPr>
        <p:spPr>
          <a:xfrm>
            <a:off x="4561406" y="454973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66CC48-7759-4064-BB8A-CA823CE04142}"/>
              </a:ext>
            </a:extLst>
          </p:cNvPr>
          <p:cNvSpPr/>
          <p:nvPr/>
        </p:nvSpPr>
        <p:spPr>
          <a:xfrm>
            <a:off x="5536767" y="454973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0A6C6-249C-47EC-AB2E-5AF7BFF2C43A}"/>
              </a:ext>
            </a:extLst>
          </p:cNvPr>
          <p:cNvSpPr/>
          <p:nvPr/>
        </p:nvSpPr>
        <p:spPr>
          <a:xfrm>
            <a:off x="6512130" y="454973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100BE-7B72-48BE-BA5D-84C3071B27E8}"/>
              </a:ext>
            </a:extLst>
          </p:cNvPr>
          <p:cNvSpPr/>
          <p:nvPr/>
        </p:nvSpPr>
        <p:spPr>
          <a:xfrm>
            <a:off x="6512128" y="406205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720F0C-CE79-45F2-8D13-BDC9582FFA04}"/>
              </a:ext>
            </a:extLst>
          </p:cNvPr>
          <p:cNvSpPr/>
          <p:nvPr/>
        </p:nvSpPr>
        <p:spPr>
          <a:xfrm>
            <a:off x="5536767" y="406841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D91D5-5C6B-4695-ABDE-84B63FB9C3E4}"/>
              </a:ext>
            </a:extLst>
          </p:cNvPr>
          <p:cNvSpPr/>
          <p:nvPr/>
        </p:nvSpPr>
        <p:spPr>
          <a:xfrm>
            <a:off x="6512128" y="358073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AC30-6DC3-4E27-9DCB-B8970CABA432}"/>
              </a:ext>
            </a:extLst>
          </p:cNvPr>
          <p:cNvSpPr txBox="1"/>
          <p:nvPr/>
        </p:nvSpPr>
        <p:spPr>
          <a:xfrm>
            <a:off x="4953813" y="5748605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[4,1,3,1,5]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8660C-B23D-4870-8EB9-8B4EB6DD2110}"/>
              </a:ext>
            </a:extLst>
          </p:cNvPr>
          <p:cNvSpPr/>
          <p:nvPr/>
        </p:nvSpPr>
        <p:spPr>
          <a:xfrm>
            <a:off x="4561402" y="406841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D3BAD-8F28-4EEE-B0C3-0BBA404EB6D5}"/>
              </a:ext>
            </a:extLst>
          </p:cNvPr>
          <p:cNvSpPr/>
          <p:nvPr/>
        </p:nvSpPr>
        <p:spPr>
          <a:xfrm>
            <a:off x="4561400" y="358073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B953E8-DBE5-45CF-AE73-C6ED8D285291}"/>
              </a:ext>
            </a:extLst>
          </p:cNvPr>
          <p:cNvSpPr/>
          <p:nvPr/>
        </p:nvSpPr>
        <p:spPr>
          <a:xfrm>
            <a:off x="6512126" y="309941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830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690688"/>
            <a:ext cx="102260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„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Find the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maximum amount of water 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that can be trapped within a </a:t>
            </a:r>
            <a:endParaRPr lang="hu-HU" sz="24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</a:endParaRPr>
          </a:p>
          <a:p>
            <a:pPr algn="ctr" eaLnBrk="1" hangingPunct="1"/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given set of bars where each bar’s width is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1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 unit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” </a:t>
            </a: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BCEF7-8484-43EC-AB8E-5CCC128AD4BD}"/>
              </a:ext>
            </a:extLst>
          </p:cNvPr>
          <p:cNvSpPr/>
          <p:nvPr/>
        </p:nvSpPr>
        <p:spPr>
          <a:xfrm>
            <a:off x="4561408" y="503741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56748-E56E-450C-9974-33A33C168794}"/>
              </a:ext>
            </a:extLst>
          </p:cNvPr>
          <p:cNvSpPr/>
          <p:nvPr/>
        </p:nvSpPr>
        <p:spPr>
          <a:xfrm>
            <a:off x="5049088" y="503741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17879-B757-4900-BCF1-F17BD5899F03}"/>
              </a:ext>
            </a:extLst>
          </p:cNvPr>
          <p:cNvSpPr/>
          <p:nvPr/>
        </p:nvSpPr>
        <p:spPr>
          <a:xfrm>
            <a:off x="5536768" y="503741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B9806-0399-4301-9F61-9392D0F196CE}"/>
              </a:ext>
            </a:extLst>
          </p:cNvPr>
          <p:cNvSpPr/>
          <p:nvPr/>
        </p:nvSpPr>
        <p:spPr>
          <a:xfrm>
            <a:off x="6512130" y="503741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FC2D4-D0AA-47FD-8AB1-A72FD3F02B4C}"/>
              </a:ext>
            </a:extLst>
          </p:cNvPr>
          <p:cNvSpPr/>
          <p:nvPr/>
        </p:nvSpPr>
        <p:spPr>
          <a:xfrm>
            <a:off x="6024448" y="503741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36E-F8FD-47DF-8549-9CCB651A321E}"/>
              </a:ext>
            </a:extLst>
          </p:cNvPr>
          <p:cNvSpPr/>
          <p:nvPr/>
        </p:nvSpPr>
        <p:spPr>
          <a:xfrm>
            <a:off x="4561406" y="454973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66CC48-7759-4064-BB8A-CA823CE04142}"/>
              </a:ext>
            </a:extLst>
          </p:cNvPr>
          <p:cNvSpPr/>
          <p:nvPr/>
        </p:nvSpPr>
        <p:spPr>
          <a:xfrm>
            <a:off x="5536767" y="454973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0A6C6-249C-47EC-AB2E-5AF7BFF2C43A}"/>
              </a:ext>
            </a:extLst>
          </p:cNvPr>
          <p:cNvSpPr/>
          <p:nvPr/>
        </p:nvSpPr>
        <p:spPr>
          <a:xfrm>
            <a:off x="6512130" y="454973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100BE-7B72-48BE-BA5D-84C3071B27E8}"/>
              </a:ext>
            </a:extLst>
          </p:cNvPr>
          <p:cNvSpPr/>
          <p:nvPr/>
        </p:nvSpPr>
        <p:spPr>
          <a:xfrm>
            <a:off x="6512128" y="406205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720F0C-CE79-45F2-8D13-BDC9582FFA04}"/>
              </a:ext>
            </a:extLst>
          </p:cNvPr>
          <p:cNvSpPr/>
          <p:nvPr/>
        </p:nvSpPr>
        <p:spPr>
          <a:xfrm>
            <a:off x="5536767" y="406841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D91D5-5C6B-4695-ABDE-84B63FB9C3E4}"/>
              </a:ext>
            </a:extLst>
          </p:cNvPr>
          <p:cNvSpPr/>
          <p:nvPr/>
        </p:nvSpPr>
        <p:spPr>
          <a:xfrm>
            <a:off x="6512128" y="358073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AC30-6DC3-4E27-9DCB-B8970CABA432}"/>
              </a:ext>
            </a:extLst>
          </p:cNvPr>
          <p:cNvSpPr txBox="1"/>
          <p:nvPr/>
        </p:nvSpPr>
        <p:spPr>
          <a:xfrm>
            <a:off x="4953813" y="5748605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[4,1,3,1,5]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2E2119-EF6F-4810-A3A0-49B0B297DA57}"/>
              </a:ext>
            </a:extLst>
          </p:cNvPr>
          <p:cNvSpPr/>
          <p:nvPr/>
        </p:nvSpPr>
        <p:spPr>
          <a:xfrm>
            <a:off x="5049085" y="4547835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A7DFD7-09DB-4E31-A6EF-599638E6F8F2}"/>
              </a:ext>
            </a:extLst>
          </p:cNvPr>
          <p:cNvSpPr/>
          <p:nvPr/>
        </p:nvSpPr>
        <p:spPr>
          <a:xfrm>
            <a:off x="6024446" y="4545935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BCECD3-6B79-4615-8ADD-550B43A78745}"/>
              </a:ext>
            </a:extLst>
          </p:cNvPr>
          <p:cNvSpPr/>
          <p:nvPr/>
        </p:nvSpPr>
        <p:spPr>
          <a:xfrm>
            <a:off x="6024446" y="4064615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8660C-B23D-4870-8EB9-8B4EB6DD2110}"/>
              </a:ext>
            </a:extLst>
          </p:cNvPr>
          <p:cNvSpPr/>
          <p:nvPr/>
        </p:nvSpPr>
        <p:spPr>
          <a:xfrm>
            <a:off x="4561402" y="406841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D3BAD-8F28-4EEE-B0C3-0BBA404EB6D5}"/>
              </a:ext>
            </a:extLst>
          </p:cNvPr>
          <p:cNvSpPr/>
          <p:nvPr/>
        </p:nvSpPr>
        <p:spPr>
          <a:xfrm>
            <a:off x="4561400" y="358073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A1A675-C412-450D-B606-E6199058BA05}"/>
              </a:ext>
            </a:extLst>
          </p:cNvPr>
          <p:cNvSpPr/>
          <p:nvPr/>
        </p:nvSpPr>
        <p:spPr>
          <a:xfrm>
            <a:off x="5049083" y="4072215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9E25AF-6B3A-4658-9AD8-477EB8B752A7}"/>
              </a:ext>
            </a:extLst>
          </p:cNvPr>
          <p:cNvSpPr/>
          <p:nvPr/>
        </p:nvSpPr>
        <p:spPr>
          <a:xfrm>
            <a:off x="5045267" y="3581687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AB5501-301C-4345-8660-078048CF63F9}"/>
              </a:ext>
            </a:extLst>
          </p:cNvPr>
          <p:cNvSpPr/>
          <p:nvPr/>
        </p:nvSpPr>
        <p:spPr>
          <a:xfrm>
            <a:off x="6020629" y="3581687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48DDF1-0163-4EC8-9474-38E61331C17E}"/>
              </a:ext>
            </a:extLst>
          </p:cNvPr>
          <p:cNvSpPr/>
          <p:nvPr/>
        </p:nvSpPr>
        <p:spPr>
          <a:xfrm>
            <a:off x="5532947" y="3581687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B953E8-DBE5-45CF-AE73-C6ED8D285291}"/>
              </a:ext>
            </a:extLst>
          </p:cNvPr>
          <p:cNvSpPr/>
          <p:nvPr/>
        </p:nvSpPr>
        <p:spPr>
          <a:xfrm>
            <a:off x="6512126" y="3099415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3196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690688"/>
            <a:ext cx="102260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„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Find the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maximum amount of water 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that can be trapped within a </a:t>
            </a:r>
            <a:endParaRPr lang="hu-HU" sz="24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</a:endParaRPr>
          </a:p>
          <a:p>
            <a:pPr algn="ctr" eaLnBrk="1" hangingPunct="1"/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given set of bars where each bar’s width is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1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 unit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” </a:t>
            </a: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55168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03936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52704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502402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01472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576317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527039" y="42773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502402" y="42773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477761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477761" y="428372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4692410" y="547879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[1,0,2,1,3,1,2,0,3]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551680" y="427714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476249" y="37909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526043" y="37871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9279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690688"/>
            <a:ext cx="102260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„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Find the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maximum amount of water 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that can be trapped within a </a:t>
            </a:r>
            <a:endParaRPr lang="hu-HU" sz="24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</a:endParaRPr>
          </a:p>
          <a:p>
            <a:pPr algn="ctr" eaLnBrk="1" hangingPunct="1"/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given set of bars where each bar’s width is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1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 unit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” </a:t>
            </a: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55168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03936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52704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502402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01472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576317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527039" y="42773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502402" y="42773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477761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477761" y="428372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4692410" y="547879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[1,0,2,1,3,1,2,0,3]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551680" y="427714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476249" y="37909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A2DCD6-C864-46F6-91D8-4644DB94CECC}"/>
              </a:ext>
            </a:extLst>
          </p:cNvPr>
          <p:cNvSpPr/>
          <p:nvPr/>
        </p:nvSpPr>
        <p:spPr>
          <a:xfrm>
            <a:off x="4063996" y="4764824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DE9C5A-C8F5-4CA5-8CEC-1679BABB98C1}"/>
              </a:ext>
            </a:extLst>
          </p:cNvPr>
          <p:cNvSpPr/>
          <p:nvPr/>
        </p:nvSpPr>
        <p:spPr>
          <a:xfrm>
            <a:off x="5039843" y="4276100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526043" y="37871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59EF92-86AC-496E-AE6C-F37171BB67F1}"/>
              </a:ext>
            </a:extLst>
          </p:cNvPr>
          <p:cNvSpPr/>
          <p:nvPr/>
        </p:nvSpPr>
        <p:spPr>
          <a:xfrm>
            <a:off x="6013962" y="3789700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68D2F8-621A-41B5-BD61-5B7A8B5F39FB}"/>
              </a:ext>
            </a:extLst>
          </p:cNvPr>
          <p:cNvSpPr/>
          <p:nvPr/>
        </p:nvSpPr>
        <p:spPr>
          <a:xfrm>
            <a:off x="6989324" y="3789700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227266-5618-4610-817C-C5408893EC47}"/>
              </a:ext>
            </a:extLst>
          </p:cNvPr>
          <p:cNvSpPr/>
          <p:nvPr/>
        </p:nvSpPr>
        <p:spPr>
          <a:xfrm>
            <a:off x="6501642" y="3789700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DA7B0B-C784-426F-93BA-E2D7B1772524}"/>
              </a:ext>
            </a:extLst>
          </p:cNvPr>
          <p:cNvSpPr/>
          <p:nvPr/>
        </p:nvSpPr>
        <p:spPr>
          <a:xfrm>
            <a:off x="6013723" y="4281180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EAC719-FA3D-42AA-ADED-EB84E476AB4C}"/>
              </a:ext>
            </a:extLst>
          </p:cNvPr>
          <p:cNvSpPr/>
          <p:nvPr/>
        </p:nvSpPr>
        <p:spPr>
          <a:xfrm>
            <a:off x="6989206" y="4283720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415CEE-4FE8-4459-B30C-A8088AA4E471}"/>
              </a:ext>
            </a:extLst>
          </p:cNvPr>
          <p:cNvSpPr/>
          <p:nvPr/>
        </p:nvSpPr>
        <p:spPr>
          <a:xfrm>
            <a:off x="6988967" y="4765548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9795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690688"/>
            <a:ext cx="102260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„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Find the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maximum amount of water 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that can be trapped within a </a:t>
            </a:r>
            <a:endParaRPr lang="hu-HU" sz="24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</a:endParaRPr>
          </a:p>
          <a:p>
            <a:pPr algn="ctr" eaLnBrk="1" hangingPunct="1"/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given set of bars where each bar’s width is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1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 unit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” </a:t>
            </a: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5989429" y="467912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5989429" y="4197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5558175" y="5478790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5987917" y="370504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EAC719-FA3D-42AA-ADED-EB84E476AB4C}"/>
              </a:ext>
            </a:extLst>
          </p:cNvPr>
          <p:cNvSpPr/>
          <p:nvPr/>
        </p:nvSpPr>
        <p:spPr>
          <a:xfrm>
            <a:off x="5500874" y="4197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415CEE-4FE8-4459-B30C-A8088AA4E471}"/>
              </a:ext>
            </a:extLst>
          </p:cNvPr>
          <p:cNvSpPr/>
          <p:nvPr/>
        </p:nvSpPr>
        <p:spPr>
          <a:xfrm>
            <a:off x="5500635" y="4679632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BD0AB-E00D-4D86-AE7A-916964F06F4C}"/>
              </a:ext>
            </a:extLst>
          </p:cNvPr>
          <p:cNvSpPr txBox="1"/>
          <p:nvPr/>
        </p:nvSpPr>
        <p:spPr>
          <a:xfrm>
            <a:off x="7042388" y="3656814"/>
            <a:ext cx="3667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BASE CASE</a:t>
            </a: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 than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blocks 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n&lt;3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can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trap any water</a:t>
            </a:r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853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690688"/>
            <a:ext cx="102260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„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Find the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maximum amount of water 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that can be trapped within a </a:t>
            </a:r>
            <a:endParaRPr lang="hu-HU" sz="24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</a:endParaRPr>
          </a:p>
          <a:p>
            <a:pPr algn="ctr" eaLnBrk="1" hangingPunct="1"/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given set of bars where each bar’s width is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1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 unit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” </a:t>
            </a: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BD0AB-E00D-4D86-AE7A-916964F06F4C}"/>
              </a:ext>
            </a:extLst>
          </p:cNvPr>
          <p:cNvSpPr txBox="1"/>
          <p:nvPr/>
        </p:nvSpPr>
        <p:spPr>
          <a:xfrm>
            <a:off x="7651796" y="3336886"/>
            <a:ext cx="35918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BASE CASE</a:t>
            </a: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bars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not trap any water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 need to consider them)</a:t>
            </a:r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6602D-65F3-41B6-809E-D5FB791F566B}"/>
              </a:ext>
            </a:extLst>
          </p:cNvPr>
          <p:cNvSpPr/>
          <p:nvPr/>
        </p:nvSpPr>
        <p:spPr>
          <a:xfrm>
            <a:off x="455168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C673B-4E36-4C86-90AA-6B63CC0F7769}"/>
              </a:ext>
            </a:extLst>
          </p:cNvPr>
          <p:cNvSpPr/>
          <p:nvPr/>
        </p:nvSpPr>
        <p:spPr>
          <a:xfrm>
            <a:off x="503936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B68AC-FD5C-4D84-A32E-2997DF963771}"/>
              </a:ext>
            </a:extLst>
          </p:cNvPr>
          <p:cNvSpPr/>
          <p:nvPr/>
        </p:nvSpPr>
        <p:spPr>
          <a:xfrm>
            <a:off x="552704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C3715-0684-4AA4-B11E-A1FAF4272E2F}"/>
              </a:ext>
            </a:extLst>
          </p:cNvPr>
          <p:cNvSpPr/>
          <p:nvPr/>
        </p:nvSpPr>
        <p:spPr>
          <a:xfrm>
            <a:off x="6502402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A00CE-A72B-4B20-B984-AF861E19110C}"/>
              </a:ext>
            </a:extLst>
          </p:cNvPr>
          <p:cNvSpPr/>
          <p:nvPr/>
        </p:nvSpPr>
        <p:spPr>
          <a:xfrm>
            <a:off x="6014720" y="4765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64274-0B30-4A36-9E33-32B39F6C2713}"/>
              </a:ext>
            </a:extLst>
          </p:cNvPr>
          <p:cNvSpPr/>
          <p:nvPr/>
        </p:nvSpPr>
        <p:spPr>
          <a:xfrm>
            <a:off x="4551678" y="42773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B0708C-F443-4692-B512-A61471DE5C79}"/>
              </a:ext>
            </a:extLst>
          </p:cNvPr>
          <p:cNvSpPr/>
          <p:nvPr/>
        </p:nvSpPr>
        <p:spPr>
          <a:xfrm>
            <a:off x="5527039" y="42773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39D13A-6469-423A-8D78-222A84A898C3}"/>
              </a:ext>
            </a:extLst>
          </p:cNvPr>
          <p:cNvSpPr/>
          <p:nvPr/>
        </p:nvSpPr>
        <p:spPr>
          <a:xfrm>
            <a:off x="6502402" y="42773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D8953D-2478-4DEC-8006-ADB83A56D499}"/>
              </a:ext>
            </a:extLst>
          </p:cNvPr>
          <p:cNvSpPr/>
          <p:nvPr/>
        </p:nvSpPr>
        <p:spPr>
          <a:xfrm>
            <a:off x="6502400" y="378968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D5CBC3-958A-4748-8E23-CDE9C9AACFC6}"/>
              </a:ext>
            </a:extLst>
          </p:cNvPr>
          <p:cNvSpPr/>
          <p:nvPr/>
        </p:nvSpPr>
        <p:spPr>
          <a:xfrm>
            <a:off x="5527039" y="379604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803730-FA54-463D-AFB6-20CCC73320D1}"/>
              </a:ext>
            </a:extLst>
          </p:cNvPr>
          <p:cNvSpPr/>
          <p:nvPr/>
        </p:nvSpPr>
        <p:spPr>
          <a:xfrm>
            <a:off x="6502400" y="3308360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A84736-C764-483E-A9D2-18522D9D5D9C}"/>
              </a:ext>
            </a:extLst>
          </p:cNvPr>
          <p:cNvSpPr txBox="1"/>
          <p:nvPr/>
        </p:nvSpPr>
        <p:spPr>
          <a:xfrm>
            <a:off x="4939042" y="5492750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[2,1,3,1,4]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60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767226"/>
            <a:ext cx="1022604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WHAT IS THE BASIC PRINCIPLE BEHIND THE ALGORITHM?</a:t>
            </a:r>
            <a:endParaRPr lang="hu-HU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the amound of trapped water depends on the </a:t>
            </a:r>
          </a:p>
          <a:p>
            <a:pPr algn="ctr" eaLnBrk="1" hangingPunct="1"/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boundary bars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(and he height of these bars)</a:t>
            </a: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6602D-65F3-41B6-809E-D5FB791F566B}"/>
              </a:ext>
            </a:extLst>
          </p:cNvPr>
          <p:cNvSpPr/>
          <p:nvPr/>
        </p:nvSpPr>
        <p:spPr>
          <a:xfrm>
            <a:off x="4639229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C673B-4E36-4C86-90AA-6B63CC0F7769}"/>
              </a:ext>
            </a:extLst>
          </p:cNvPr>
          <p:cNvSpPr/>
          <p:nvPr/>
        </p:nvSpPr>
        <p:spPr>
          <a:xfrm>
            <a:off x="5126909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B68AC-FD5C-4D84-A32E-2997DF963771}"/>
              </a:ext>
            </a:extLst>
          </p:cNvPr>
          <p:cNvSpPr/>
          <p:nvPr/>
        </p:nvSpPr>
        <p:spPr>
          <a:xfrm>
            <a:off x="5614589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C3715-0684-4AA4-B11E-A1FAF4272E2F}"/>
              </a:ext>
            </a:extLst>
          </p:cNvPr>
          <p:cNvSpPr/>
          <p:nvPr/>
        </p:nvSpPr>
        <p:spPr>
          <a:xfrm>
            <a:off x="6589951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A00CE-A72B-4B20-B984-AF861E19110C}"/>
              </a:ext>
            </a:extLst>
          </p:cNvPr>
          <p:cNvSpPr/>
          <p:nvPr/>
        </p:nvSpPr>
        <p:spPr>
          <a:xfrm>
            <a:off x="6102269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64274-0B30-4A36-9E33-32B39F6C2713}"/>
              </a:ext>
            </a:extLst>
          </p:cNvPr>
          <p:cNvSpPr/>
          <p:nvPr/>
        </p:nvSpPr>
        <p:spPr>
          <a:xfrm>
            <a:off x="4639227" y="472508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B0708C-F443-4692-B512-A61471DE5C79}"/>
              </a:ext>
            </a:extLst>
          </p:cNvPr>
          <p:cNvSpPr/>
          <p:nvPr/>
        </p:nvSpPr>
        <p:spPr>
          <a:xfrm>
            <a:off x="5614588" y="472508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39D13A-6469-423A-8D78-222A84A898C3}"/>
              </a:ext>
            </a:extLst>
          </p:cNvPr>
          <p:cNvSpPr/>
          <p:nvPr/>
        </p:nvSpPr>
        <p:spPr>
          <a:xfrm>
            <a:off x="6589951" y="472508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D8953D-2478-4DEC-8006-ADB83A56D499}"/>
              </a:ext>
            </a:extLst>
          </p:cNvPr>
          <p:cNvSpPr/>
          <p:nvPr/>
        </p:nvSpPr>
        <p:spPr>
          <a:xfrm>
            <a:off x="6589949" y="423740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D5CBC3-958A-4748-8E23-CDE9C9AACFC6}"/>
              </a:ext>
            </a:extLst>
          </p:cNvPr>
          <p:cNvSpPr/>
          <p:nvPr/>
        </p:nvSpPr>
        <p:spPr>
          <a:xfrm>
            <a:off x="5614588" y="4243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803730-FA54-463D-AFB6-20CCC73320D1}"/>
              </a:ext>
            </a:extLst>
          </p:cNvPr>
          <p:cNvSpPr/>
          <p:nvPr/>
        </p:nvSpPr>
        <p:spPr>
          <a:xfrm>
            <a:off x="6589949" y="375608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A84736-C764-483E-A9D2-18522D9D5D9C}"/>
              </a:ext>
            </a:extLst>
          </p:cNvPr>
          <p:cNvSpPr txBox="1"/>
          <p:nvPr/>
        </p:nvSpPr>
        <p:spPr>
          <a:xfrm>
            <a:off x="5026591" y="5940471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[2,1,3,1,4]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693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767226"/>
            <a:ext cx="1022604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WHAT IS THE BASIC PRINCIPLE BEHIND THE ALGORITHM?</a:t>
            </a:r>
            <a:endParaRPr lang="hu-HU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the amound of trapped water depends on the </a:t>
            </a:r>
          </a:p>
          <a:p>
            <a:pPr algn="ctr" eaLnBrk="1" hangingPunct="1"/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boundary bars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(and he height of these bars)</a:t>
            </a: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6602D-65F3-41B6-809E-D5FB791F566B}"/>
              </a:ext>
            </a:extLst>
          </p:cNvPr>
          <p:cNvSpPr/>
          <p:nvPr/>
        </p:nvSpPr>
        <p:spPr>
          <a:xfrm>
            <a:off x="4639229" y="5212761"/>
            <a:ext cx="487680" cy="487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C673B-4E36-4C86-90AA-6B63CC0F7769}"/>
              </a:ext>
            </a:extLst>
          </p:cNvPr>
          <p:cNvSpPr/>
          <p:nvPr/>
        </p:nvSpPr>
        <p:spPr>
          <a:xfrm>
            <a:off x="5126909" y="5212761"/>
            <a:ext cx="487680" cy="48768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B68AC-FD5C-4D84-A32E-2997DF963771}"/>
              </a:ext>
            </a:extLst>
          </p:cNvPr>
          <p:cNvSpPr/>
          <p:nvPr/>
        </p:nvSpPr>
        <p:spPr>
          <a:xfrm>
            <a:off x="5614589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C3715-0684-4AA4-B11E-A1FAF4272E2F}"/>
              </a:ext>
            </a:extLst>
          </p:cNvPr>
          <p:cNvSpPr/>
          <p:nvPr/>
        </p:nvSpPr>
        <p:spPr>
          <a:xfrm>
            <a:off x="6589951" y="5212761"/>
            <a:ext cx="487680" cy="487680"/>
          </a:xfrm>
          <a:prstGeom prst="rect">
            <a:avLst/>
          </a:prstGeom>
          <a:solidFill>
            <a:srgbClr val="95FFF5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A00CE-A72B-4B20-B984-AF861E19110C}"/>
              </a:ext>
            </a:extLst>
          </p:cNvPr>
          <p:cNvSpPr/>
          <p:nvPr/>
        </p:nvSpPr>
        <p:spPr>
          <a:xfrm>
            <a:off x="6102269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64274-0B30-4A36-9E33-32B39F6C2713}"/>
              </a:ext>
            </a:extLst>
          </p:cNvPr>
          <p:cNvSpPr/>
          <p:nvPr/>
        </p:nvSpPr>
        <p:spPr>
          <a:xfrm>
            <a:off x="4639227" y="4725081"/>
            <a:ext cx="487680" cy="487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B0708C-F443-4692-B512-A61471DE5C79}"/>
              </a:ext>
            </a:extLst>
          </p:cNvPr>
          <p:cNvSpPr/>
          <p:nvPr/>
        </p:nvSpPr>
        <p:spPr>
          <a:xfrm>
            <a:off x="5614588" y="472508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39D13A-6469-423A-8D78-222A84A898C3}"/>
              </a:ext>
            </a:extLst>
          </p:cNvPr>
          <p:cNvSpPr/>
          <p:nvPr/>
        </p:nvSpPr>
        <p:spPr>
          <a:xfrm>
            <a:off x="6589951" y="4725081"/>
            <a:ext cx="487680" cy="487680"/>
          </a:xfrm>
          <a:prstGeom prst="rect">
            <a:avLst/>
          </a:prstGeom>
          <a:solidFill>
            <a:srgbClr val="95FFF5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D8953D-2478-4DEC-8006-ADB83A56D499}"/>
              </a:ext>
            </a:extLst>
          </p:cNvPr>
          <p:cNvSpPr/>
          <p:nvPr/>
        </p:nvSpPr>
        <p:spPr>
          <a:xfrm>
            <a:off x="6589949" y="4237401"/>
            <a:ext cx="487680" cy="487680"/>
          </a:xfrm>
          <a:prstGeom prst="rect">
            <a:avLst/>
          </a:prstGeom>
          <a:solidFill>
            <a:srgbClr val="95FFF5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D5CBC3-958A-4748-8E23-CDE9C9AACFC6}"/>
              </a:ext>
            </a:extLst>
          </p:cNvPr>
          <p:cNvSpPr/>
          <p:nvPr/>
        </p:nvSpPr>
        <p:spPr>
          <a:xfrm>
            <a:off x="5614588" y="4243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803730-FA54-463D-AFB6-20CCC73320D1}"/>
              </a:ext>
            </a:extLst>
          </p:cNvPr>
          <p:cNvSpPr/>
          <p:nvPr/>
        </p:nvSpPr>
        <p:spPr>
          <a:xfrm>
            <a:off x="6589949" y="3756081"/>
            <a:ext cx="487680" cy="487680"/>
          </a:xfrm>
          <a:prstGeom prst="rect">
            <a:avLst/>
          </a:prstGeom>
          <a:solidFill>
            <a:srgbClr val="95FFF5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610E60-8858-4ED9-990F-C13616D1FFB5}"/>
              </a:ext>
            </a:extLst>
          </p:cNvPr>
          <p:cNvCxnSpPr>
            <a:cxnSpLocks/>
          </p:cNvCxnSpPr>
          <p:nvPr/>
        </p:nvCxnSpPr>
        <p:spPr>
          <a:xfrm flipV="1">
            <a:off x="5379395" y="586578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A1ECA2-AC7D-4202-9229-CD510D71E0C2}"/>
              </a:ext>
            </a:extLst>
          </p:cNvPr>
          <p:cNvSpPr txBox="1"/>
          <p:nvPr/>
        </p:nvSpPr>
        <p:spPr>
          <a:xfrm>
            <a:off x="7302722" y="3747482"/>
            <a:ext cx="460536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find the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 height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left side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(maxLeft) and on the right side (maxRight)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rgbClr val="FFC000"/>
                </a:solidFill>
              </a:rPr>
              <a:t>min(maxLeft, maxRight) - height</a:t>
            </a:r>
          </a:p>
          <a:p>
            <a:pPr algn="ctr"/>
            <a:endParaRPr lang="hu-HU" sz="2000" b="1" i="1" dirty="0">
              <a:solidFill>
                <a:srgbClr val="FFC000"/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formula yields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water that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trapped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the given location 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EDD1F-98D9-49E5-9FEE-FFB62283EC9C}"/>
              </a:ext>
            </a:extLst>
          </p:cNvPr>
          <p:cNvSpPr txBox="1"/>
          <p:nvPr/>
        </p:nvSpPr>
        <p:spPr>
          <a:xfrm>
            <a:off x="4586310" y="634997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position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8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Reverse an Array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10E50-2351-47B0-B7AA-4E1FF9731277}"/>
              </a:ext>
            </a:extLst>
          </p:cNvPr>
          <p:cNvCxnSpPr>
            <a:cxnSpLocks/>
          </p:cNvCxnSpPr>
          <p:nvPr/>
        </p:nvCxnSpPr>
        <p:spPr>
          <a:xfrm flipV="1">
            <a:off x="312928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4C20F0-8455-4FD3-8B55-83ED8A907720}"/>
              </a:ext>
            </a:extLst>
          </p:cNvPr>
          <p:cNvSpPr txBox="1"/>
          <p:nvPr/>
        </p:nvSpPr>
        <p:spPr>
          <a:xfrm>
            <a:off x="2550845" y="4476205"/>
            <a:ext cx="116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242096-D3D4-4CE5-9752-3DEB9A508A7A}"/>
              </a:ext>
            </a:extLst>
          </p:cNvPr>
          <p:cNvCxnSpPr>
            <a:cxnSpLocks/>
          </p:cNvCxnSpPr>
          <p:nvPr/>
        </p:nvCxnSpPr>
        <p:spPr>
          <a:xfrm flipV="1">
            <a:off x="8432800" y="366195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EC81CA-F7C6-4B2C-BFF2-05B1B225CBAD}"/>
              </a:ext>
            </a:extLst>
          </p:cNvPr>
          <p:cNvSpPr txBox="1"/>
          <p:nvPr/>
        </p:nvSpPr>
        <p:spPr>
          <a:xfrm>
            <a:off x="7823885" y="4399280"/>
            <a:ext cx="1233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24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767226"/>
            <a:ext cx="1022604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WHAT IS THE BASIC PRINCIPLE BEHIND THE ALGORITHM?</a:t>
            </a:r>
            <a:endParaRPr lang="hu-HU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the amound of trapped water depends on the </a:t>
            </a:r>
          </a:p>
          <a:p>
            <a:pPr algn="ctr" eaLnBrk="1" hangingPunct="1"/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boundary bars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(and he height of these bars)</a:t>
            </a: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6602D-65F3-41B6-809E-D5FB791F566B}"/>
              </a:ext>
            </a:extLst>
          </p:cNvPr>
          <p:cNvSpPr/>
          <p:nvPr/>
        </p:nvSpPr>
        <p:spPr>
          <a:xfrm>
            <a:off x="4639229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C673B-4E36-4C86-90AA-6B63CC0F7769}"/>
              </a:ext>
            </a:extLst>
          </p:cNvPr>
          <p:cNvSpPr/>
          <p:nvPr/>
        </p:nvSpPr>
        <p:spPr>
          <a:xfrm>
            <a:off x="5126909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B68AC-FD5C-4D84-A32E-2997DF963771}"/>
              </a:ext>
            </a:extLst>
          </p:cNvPr>
          <p:cNvSpPr/>
          <p:nvPr/>
        </p:nvSpPr>
        <p:spPr>
          <a:xfrm>
            <a:off x="5614589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C3715-0684-4AA4-B11E-A1FAF4272E2F}"/>
              </a:ext>
            </a:extLst>
          </p:cNvPr>
          <p:cNvSpPr/>
          <p:nvPr/>
        </p:nvSpPr>
        <p:spPr>
          <a:xfrm>
            <a:off x="6589951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A00CE-A72B-4B20-B984-AF861E19110C}"/>
              </a:ext>
            </a:extLst>
          </p:cNvPr>
          <p:cNvSpPr/>
          <p:nvPr/>
        </p:nvSpPr>
        <p:spPr>
          <a:xfrm>
            <a:off x="6102269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64274-0B30-4A36-9E33-32B39F6C2713}"/>
              </a:ext>
            </a:extLst>
          </p:cNvPr>
          <p:cNvSpPr/>
          <p:nvPr/>
        </p:nvSpPr>
        <p:spPr>
          <a:xfrm>
            <a:off x="4639227" y="472508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B0708C-F443-4692-B512-A61471DE5C79}"/>
              </a:ext>
            </a:extLst>
          </p:cNvPr>
          <p:cNvSpPr/>
          <p:nvPr/>
        </p:nvSpPr>
        <p:spPr>
          <a:xfrm>
            <a:off x="5614588" y="472508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39D13A-6469-423A-8D78-222A84A898C3}"/>
              </a:ext>
            </a:extLst>
          </p:cNvPr>
          <p:cNvSpPr/>
          <p:nvPr/>
        </p:nvSpPr>
        <p:spPr>
          <a:xfrm>
            <a:off x="6589951" y="472508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D8953D-2478-4DEC-8006-ADB83A56D499}"/>
              </a:ext>
            </a:extLst>
          </p:cNvPr>
          <p:cNvSpPr/>
          <p:nvPr/>
        </p:nvSpPr>
        <p:spPr>
          <a:xfrm>
            <a:off x="6589949" y="423740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D5CBC3-958A-4748-8E23-CDE9C9AACFC6}"/>
              </a:ext>
            </a:extLst>
          </p:cNvPr>
          <p:cNvSpPr/>
          <p:nvPr/>
        </p:nvSpPr>
        <p:spPr>
          <a:xfrm>
            <a:off x="5614588" y="4243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803730-FA54-463D-AFB6-20CCC73320D1}"/>
              </a:ext>
            </a:extLst>
          </p:cNvPr>
          <p:cNvSpPr/>
          <p:nvPr/>
        </p:nvSpPr>
        <p:spPr>
          <a:xfrm>
            <a:off x="6589949" y="375608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610E60-8858-4ED9-990F-C13616D1FFB5}"/>
              </a:ext>
            </a:extLst>
          </p:cNvPr>
          <p:cNvCxnSpPr>
            <a:cxnSpLocks/>
          </p:cNvCxnSpPr>
          <p:nvPr/>
        </p:nvCxnSpPr>
        <p:spPr>
          <a:xfrm flipV="1">
            <a:off x="5379395" y="586578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A1ECA2-AC7D-4202-9229-CD510D71E0C2}"/>
              </a:ext>
            </a:extLst>
          </p:cNvPr>
          <p:cNvSpPr txBox="1"/>
          <p:nvPr/>
        </p:nvSpPr>
        <p:spPr>
          <a:xfrm>
            <a:off x="7302722" y="3747482"/>
            <a:ext cx="460536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find the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 height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left side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(maxLeft) and on the right side (maxRight)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rgbClr val="FFC000"/>
                </a:solidFill>
              </a:rPr>
              <a:t>min(2, 4) - 1</a:t>
            </a:r>
          </a:p>
          <a:p>
            <a:pPr algn="ctr"/>
            <a:endParaRPr lang="hu-HU" sz="2000" b="1" i="1" dirty="0">
              <a:solidFill>
                <a:srgbClr val="FFC000"/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formula yields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water that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trapped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the given location 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EDD1F-98D9-49E5-9FEE-FFB62283EC9C}"/>
              </a:ext>
            </a:extLst>
          </p:cNvPr>
          <p:cNvSpPr txBox="1"/>
          <p:nvPr/>
        </p:nvSpPr>
        <p:spPr>
          <a:xfrm>
            <a:off x="4586310" y="634997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position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C2C44A-B728-4391-89DE-A4474A81ED1D}"/>
              </a:ext>
            </a:extLst>
          </p:cNvPr>
          <p:cNvSpPr/>
          <p:nvPr/>
        </p:nvSpPr>
        <p:spPr>
          <a:xfrm>
            <a:off x="5124125" y="4723821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557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767226"/>
            <a:ext cx="1022604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WHAT IS THE BASIC PRINCIPLE BEHIND THE ALGORITHM?</a:t>
            </a:r>
            <a:endParaRPr lang="hu-HU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the amound of trapped water depends on the </a:t>
            </a:r>
          </a:p>
          <a:p>
            <a:pPr algn="ctr" eaLnBrk="1" hangingPunct="1"/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boundary bars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(and he height of these bars)</a:t>
            </a: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6602D-65F3-41B6-809E-D5FB791F566B}"/>
              </a:ext>
            </a:extLst>
          </p:cNvPr>
          <p:cNvSpPr/>
          <p:nvPr/>
        </p:nvSpPr>
        <p:spPr>
          <a:xfrm>
            <a:off x="4639229" y="5212761"/>
            <a:ext cx="487680" cy="487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C673B-4E36-4C86-90AA-6B63CC0F7769}"/>
              </a:ext>
            </a:extLst>
          </p:cNvPr>
          <p:cNvSpPr/>
          <p:nvPr/>
        </p:nvSpPr>
        <p:spPr>
          <a:xfrm>
            <a:off x="5126909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B68AC-FD5C-4D84-A32E-2997DF963771}"/>
              </a:ext>
            </a:extLst>
          </p:cNvPr>
          <p:cNvSpPr/>
          <p:nvPr/>
        </p:nvSpPr>
        <p:spPr>
          <a:xfrm>
            <a:off x="5614589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C3715-0684-4AA4-B11E-A1FAF4272E2F}"/>
              </a:ext>
            </a:extLst>
          </p:cNvPr>
          <p:cNvSpPr/>
          <p:nvPr/>
        </p:nvSpPr>
        <p:spPr>
          <a:xfrm>
            <a:off x="6589951" y="5212761"/>
            <a:ext cx="487680" cy="487680"/>
          </a:xfrm>
          <a:prstGeom prst="rect">
            <a:avLst/>
          </a:prstGeom>
          <a:solidFill>
            <a:srgbClr val="95FFF5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A00CE-A72B-4B20-B984-AF861E19110C}"/>
              </a:ext>
            </a:extLst>
          </p:cNvPr>
          <p:cNvSpPr/>
          <p:nvPr/>
        </p:nvSpPr>
        <p:spPr>
          <a:xfrm>
            <a:off x="6102269" y="5212761"/>
            <a:ext cx="487680" cy="48768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64274-0B30-4A36-9E33-32B39F6C2713}"/>
              </a:ext>
            </a:extLst>
          </p:cNvPr>
          <p:cNvSpPr/>
          <p:nvPr/>
        </p:nvSpPr>
        <p:spPr>
          <a:xfrm>
            <a:off x="4639227" y="4725081"/>
            <a:ext cx="487680" cy="487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B0708C-F443-4692-B512-A61471DE5C79}"/>
              </a:ext>
            </a:extLst>
          </p:cNvPr>
          <p:cNvSpPr/>
          <p:nvPr/>
        </p:nvSpPr>
        <p:spPr>
          <a:xfrm>
            <a:off x="5614588" y="472508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39D13A-6469-423A-8D78-222A84A898C3}"/>
              </a:ext>
            </a:extLst>
          </p:cNvPr>
          <p:cNvSpPr/>
          <p:nvPr/>
        </p:nvSpPr>
        <p:spPr>
          <a:xfrm>
            <a:off x="6589951" y="4725081"/>
            <a:ext cx="487680" cy="487680"/>
          </a:xfrm>
          <a:prstGeom prst="rect">
            <a:avLst/>
          </a:prstGeom>
          <a:solidFill>
            <a:srgbClr val="95FFF5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D8953D-2478-4DEC-8006-ADB83A56D499}"/>
              </a:ext>
            </a:extLst>
          </p:cNvPr>
          <p:cNvSpPr/>
          <p:nvPr/>
        </p:nvSpPr>
        <p:spPr>
          <a:xfrm>
            <a:off x="6589949" y="4237401"/>
            <a:ext cx="487680" cy="487680"/>
          </a:xfrm>
          <a:prstGeom prst="rect">
            <a:avLst/>
          </a:prstGeom>
          <a:solidFill>
            <a:srgbClr val="95FFF5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D5CBC3-958A-4748-8E23-CDE9C9AACFC6}"/>
              </a:ext>
            </a:extLst>
          </p:cNvPr>
          <p:cNvSpPr/>
          <p:nvPr/>
        </p:nvSpPr>
        <p:spPr>
          <a:xfrm>
            <a:off x="5614588" y="4243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803730-FA54-463D-AFB6-20CCC73320D1}"/>
              </a:ext>
            </a:extLst>
          </p:cNvPr>
          <p:cNvSpPr/>
          <p:nvPr/>
        </p:nvSpPr>
        <p:spPr>
          <a:xfrm>
            <a:off x="6589949" y="3756081"/>
            <a:ext cx="487680" cy="487680"/>
          </a:xfrm>
          <a:prstGeom prst="rect">
            <a:avLst/>
          </a:prstGeom>
          <a:solidFill>
            <a:srgbClr val="95FFF5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610E60-8858-4ED9-990F-C13616D1FFB5}"/>
              </a:ext>
            </a:extLst>
          </p:cNvPr>
          <p:cNvCxnSpPr>
            <a:cxnSpLocks/>
          </p:cNvCxnSpPr>
          <p:nvPr/>
        </p:nvCxnSpPr>
        <p:spPr>
          <a:xfrm flipV="1">
            <a:off x="6342432" y="586578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A1ECA2-AC7D-4202-9229-CD510D71E0C2}"/>
              </a:ext>
            </a:extLst>
          </p:cNvPr>
          <p:cNvSpPr txBox="1"/>
          <p:nvPr/>
        </p:nvSpPr>
        <p:spPr>
          <a:xfrm>
            <a:off x="7302722" y="3747482"/>
            <a:ext cx="460536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find the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 height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left side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(maxLeft) and on the right side (maxRight)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rgbClr val="FFC000"/>
                </a:solidFill>
              </a:rPr>
              <a:t>min(maxLeft, maxRight) - height</a:t>
            </a:r>
          </a:p>
          <a:p>
            <a:pPr algn="ctr"/>
            <a:endParaRPr lang="hu-HU" sz="2000" b="1" i="1" dirty="0">
              <a:solidFill>
                <a:srgbClr val="FFC000"/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formula yields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water that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trapped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the given location 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EDD1F-98D9-49E5-9FEE-FFB62283EC9C}"/>
              </a:ext>
            </a:extLst>
          </p:cNvPr>
          <p:cNvSpPr txBox="1"/>
          <p:nvPr/>
        </p:nvSpPr>
        <p:spPr>
          <a:xfrm>
            <a:off x="5549347" y="634997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position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02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767226"/>
            <a:ext cx="1022604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WHAT IS THE BASIC PRINCIPLE BEHIND THE ALGORITHM?</a:t>
            </a:r>
            <a:endParaRPr lang="hu-HU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endParaRPr lang="hu-HU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the amound of trapped water depends on the </a:t>
            </a:r>
          </a:p>
          <a:p>
            <a:pPr algn="ctr" eaLnBrk="1" hangingPunct="1"/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boundary bars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(and he height of these bars)</a:t>
            </a: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6602D-65F3-41B6-809E-D5FB791F566B}"/>
              </a:ext>
            </a:extLst>
          </p:cNvPr>
          <p:cNvSpPr/>
          <p:nvPr/>
        </p:nvSpPr>
        <p:spPr>
          <a:xfrm>
            <a:off x="4639229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C673B-4E36-4C86-90AA-6B63CC0F7769}"/>
              </a:ext>
            </a:extLst>
          </p:cNvPr>
          <p:cNvSpPr/>
          <p:nvPr/>
        </p:nvSpPr>
        <p:spPr>
          <a:xfrm>
            <a:off x="5126909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B68AC-FD5C-4D84-A32E-2997DF963771}"/>
              </a:ext>
            </a:extLst>
          </p:cNvPr>
          <p:cNvSpPr/>
          <p:nvPr/>
        </p:nvSpPr>
        <p:spPr>
          <a:xfrm>
            <a:off x="5614589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C3715-0684-4AA4-B11E-A1FAF4272E2F}"/>
              </a:ext>
            </a:extLst>
          </p:cNvPr>
          <p:cNvSpPr/>
          <p:nvPr/>
        </p:nvSpPr>
        <p:spPr>
          <a:xfrm>
            <a:off x="6589951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A00CE-A72B-4B20-B984-AF861E19110C}"/>
              </a:ext>
            </a:extLst>
          </p:cNvPr>
          <p:cNvSpPr/>
          <p:nvPr/>
        </p:nvSpPr>
        <p:spPr>
          <a:xfrm>
            <a:off x="6102269" y="5212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64274-0B30-4A36-9E33-32B39F6C2713}"/>
              </a:ext>
            </a:extLst>
          </p:cNvPr>
          <p:cNvSpPr/>
          <p:nvPr/>
        </p:nvSpPr>
        <p:spPr>
          <a:xfrm>
            <a:off x="4639227" y="472508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B0708C-F443-4692-B512-A61471DE5C79}"/>
              </a:ext>
            </a:extLst>
          </p:cNvPr>
          <p:cNvSpPr/>
          <p:nvPr/>
        </p:nvSpPr>
        <p:spPr>
          <a:xfrm>
            <a:off x="5614588" y="472508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39D13A-6469-423A-8D78-222A84A898C3}"/>
              </a:ext>
            </a:extLst>
          </p:cNvPr>
          <p:cNvSpPr/>
          <p:nvPr/>
        </p:nvSpPr>
        <p:spPr>
          <a:xfrm>
            <a:off x="6589951" y="472508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D8953D-2478-4DEC-8006-ADB83A56D499}"/>
              </a:ext>
            </a:extLst>
          </p:cNvPr>
          <p:cNvSpPr/>
          <p:nvPr/>
        </p:nvSpPr>
        <p:spPr>
          <a:xfrm>
            <a:off x="6589949" y="423740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D5CBC3-958A-4748-8E23-CDE9C9AACFC6}"/>
              </a:ext>
            </a:extLst>
          </p:cNvPr>
          <p:cNvSpPr/>
          <p:nvPr/>
        </p:nvSpPr>
        <p:spPr>
          <a:xfrm>
            <a:off x="5614588" y="424376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803730-FA54-463D-AFB6-20CCC73320D1}"/>
              </a:ext>
            </a:extLst>
          </p:cNvPr>
          <p:cNvSpPr/>
          <p:nvPr/>
        </p:nvSpPr>
        <p:spPr>
          <a:xfrm>
            <a:off x="6589949" y="3756081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610E60-8858-4ED9-990F-C13616D1FFB5}"/>
              </a:ext>
            </a:extLst>
          </p:cNvPr>
          <p:cNvCxnSpPr>
            <a:cxnSpLocks/>
          </p:cNvCxnSpPr>
          <p:nvPr/>
        </p:nvCxnSpPr>
        <p:spPr>
          <a:xfrm flipV="1">
            <a:off x="6342432" y="586578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A1ECA2-AC7D-4202-9229-CD510D71E0C2}"/>
              </a:ext>
            </a:extLst>
          </p:cNvPr>
          <p:cNvSpPr txBox="1"/>
          <p:nvPr/>
        </p:nvSpPr>
        <p:spPr>
          <a:xfrm>
            <a:off x="7302722" y="3747482"/>
            <a:ext cx="460536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find the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 height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left side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(maxLeft) and on the right side (maxRight)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rgbClr val="FFC000"/>
                </a:solidFill>
              </a:rPr>
              <a:t>min(3, 4) - 1</a:t>
            </a:r>
          </a:p>
          <a:p>
            <a:pPr algn="ctr"/>
            <a:endParaRPr lang="hu-HU" sz="2000" b="1" i="1" dirty="0">
              <a:solidFill>
                <a:srgbClr val="FFC000"/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formula yields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water that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trapped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the given location 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EDD1F-98D9-49E5-9FEE-FFB62283EC9C}"/>
              </a:ext>
            </a:extLst>
          </p:cNvPr>
          <p:cNvSpPr txBox="1"/>
          <p:nvPr/>
        </p:nvSpPr>
        <p:spPr>
          <a:xfrm>
            <a:off x="5549347" y="634997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position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8A4354-E299-464D-8481-A0DB8C7E270C}"/>
              </a:ext>
            </a:extLst>
          </p:cNvPr>
          <p:cNvSpPr/>
          <p:nvPr/>
        </p:nvSpPr>
        <p:spPr>
          <a:xfrm>
            <a:off x="6102569" y="4731441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00B985-0B33-4D5B-BE41-9F97DF43CD0F}"/>
              </a:ext>
            </a:extLst>
          </p:cNvPr>
          <p:cNvSpPr/>
          <p:nvPr/>
        </p:nvSpPr>
        <p:spPr>
          <a:xfrm>
            <a:off x="6102567" y="4243761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492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767226"/>
            <a:ext cx="1022604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b="1" i="1" dirty="0">
                <a:solidFill>
                  <a:srgbClr val="FF9999"/>
                </a:solidFill>
                <a:latin typeface="+mn-lt"/>
              </a:rPr>
              <a:t>THE PROBLEM IS THAT WE HAVE TO FIND THE MAX HEIGHT</a:t>
            </a:r>
          </a:p>
          <a:p>
            <a:pPr algn="ctr" eaLnBrk="1" hangingPunct="1"/>
            <a:r>
              <a:rPr lang="hu-HU" altLang="en-US" sz="2400" b="1" i="1" dirty="0">
                <a:solidFill>
                  <a:srgbClr val="FF9999"/>
                </a:solidFill>
                <a:latin typeface="+mn-lt"/>
                <a:sym typeface="Wingdings" panose="05000000000000000000" pitchFamily="2" charset="2"/>
              </a:rPr>
              <a:t>ON THE LEFT AND RIGHT SIDE !!!</a:t>
            </a:r>
          </a:p>
          <a:p>
            <a:pPr algn="ctr" eaLnBrk="1" hangingPunct="1"/>
            <a:endParaRPr lang="hu-HU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we have to consider every item in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O(N)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 linear running time </a:t>
            </a: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+ for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N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times we have to find the max values takes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O(N)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linear running time</a:t>
            </a: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FINAL RUNNING TIME: O(N</a:t>
            </a:r>
            <a:r>
              <a:rPr lang="hu-HU" altLang="en-US" sz="24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2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)</a:t>
            </a: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73946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9D9E7E-9946-4A8A-9B13-3DD60B2F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" y="1767226"/>
            <a:ext cx="1022604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/>
            <a:r>
              <a:rPr lang="hu-HU" altLang="en-US" sz="2400" b="1" i="1" dirty="0">
                <a:solidFill>
                  <a:srgbClr val="FF9999"/>
                </a:solidFill>
                <a:latin typeface="+mn-lt"/>
              </a:rPr>
              <a:t>THE PROBLEM IS THAT WE HAVE TO FIND THE MAX HEIGHT</a:t>
            </a:r>
          </a:p>
          <a:p>
            <a:pPr algn="ctr" eaLnBrk="1" hangingPunct="1"/>
            <a:r>
              <a:rPr lang="hu-HU" altLang="en-US" sz="2400" b="1" i="1" dirty="0">
                <a:solidFill>
                  <a:srgbClr val="FF9999"/>
                </a:solidFill>
                <a:latin typeface="+mn-lt"/>
                <a:sym typeface="Wingdings" panose="05000000000000000000" pitchFamily="2" charset="2"/>
              </a:rPr>
              <a:t>ON THE LEFT AND RIGHT SIDE !!!</a:t>
            </a:r>
          </a:p>
          <a:p>
            <a:pPr algn="ctr" eaLnBrk="1" hangingPunct="1"/>
            <a:endParaRPr lang="hu-HU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we have to consider every item in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O(N)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 linear running time </a:t>
            </a: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+ for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N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times we have to find the max values takes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O(N)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linear running time</a:t>
            </a:r>
          </a:p>
          <a:p>
            <a:pPr algn="ctr" eaLnBrk="1" hangingPunct="1"/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FINAL RUNNING TIME: O(N</a:t>
            </a:r>
            <a:r>
              <a:rPr lang="hu-HU" altLang="en-US" sz="24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2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)</a:t>
            </a:r>
          </a:p>
          <a:p>
            <a:pPr algn="ctr" eaLnBrk="1" hangingPunct="1"/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  <a:p>
            <a:pPr algn="ctr" eaLnBrk="1" hangingPunct="1"/>
            <a:r>
              <a:rPr lang="hu-HU" alt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sym typeface="Wingdings" panose="05000000000000000000" pitchFamily="2" charset="2"/>
              </a:rPr>
              <a:t>SOLUTION: we can pre-compute these max values</a:t>
            </a:r>
          </a:p>
          <a:p>
            <a:pPr algn="ctr" eaLnBrk="1" hangingPunct="1"/>
            <a:r>
              <a:rPr lang="hu-HU" alt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sym typeface="Wingdings" panose="05000000000000000000" pitchFamily="2" charset="2"/>
              </a:rPr>
              <a:t>(dynamic programming approach)</a:t>
            </a:r>
          </a:p>
          <a:p>
            <a:pPr algn="ctr" eaLnBrk="1" hangingPunct="1"/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		</a:t>
            </a: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71568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4450036" y="4849775"/>
            <a:ext cx="329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4826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4401396" y="4849775"/>
            <a:ext cx="3474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6DB224-A36A-4A2E-9D04-7F6113BF5A02}"/>
              </a:ext>
            </a:extLst>
          </p:cNvPr>
          <p:cNvCxnSpPr>
            <a:cxnSpLocks/>
          </p:cNvCxnSpPr>
          <p:nvPr/>
        </p:nvCxnSpPr>
        <p:spPr>
          <a:xfrm flipV="1">
            <a:off x="4085615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878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4177659" y="4849775"/>
            <a:ext cx="383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6DB224-A36A-4A2E-9D04-7F6113BF5A02}"/>
              </a:ext>
            </a:extLst>
          </p:cNvPr>
          <p:cNvCxnSpPr>
            <a:cxnSpLocks/>
          </p:cNvCxnSpPr>
          <p:nvPr/>
        </p:nvCxnSpPr>
        <p:spPr>
          <a:xfrm flipV="1">
            <a:off x="4572003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4364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973376" y="4849775"/>
            <a:ext cx="418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6DB224-A36A-4A2E-9D04-7F6113BF5A02}"/>
              </a:ext>
            </a:extLst>
          </p:cNvPr>
          <p:cNvCxnSpPr>
            <a:cxnSpLocks/>
          </p:cNvCxnSpPr>
          <p:nvPr/>
        </p:nvCxnSpPr>
        <p:spPr>
          <a:xfrm flipV="1">
            <a:off x="5038928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5735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817732" y="4849775"/>
            <a:ext cx="4547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6DB224-A36A-4A2E-9D04-7F6113BF5A02}"/>
              </a:ext>
            </a:extLst>
          </p:cNvPr>
          <p:cNvCxnSpPr>
            <a:cxnSpLocks/>
          </p:cNvCxnSpPr>
          <p:nvPr/>
        </p:nvCxnSpPr>
        <p:spPr>
          <a:xfrm flipV="1">
            <a:off x="5573953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1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Reverse an Array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10E50-2351-47B0-B7AA-4E1FF9731277}"/>
              </a:ext>
            </a:extLst>
          </p:cNvPr>
          <p:cNvCxnSpPr>
            <a:cxnSpLocks/>
          </p:cNvCxnSpPr>
          <p:nvPr/>
        </p:nvCxnSpPr>
        <p:spPr>
          <a:xfrm flipV="1">
            <a:off x="402336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4C20F0-8455-4FD3-8B55-83ED8A907720}"/>
              </a:ext>
            </a:extLst>
          </p:cNvPr>
          <p:cNvSpPr txBox="1"/>
          <p:nvPr/>
        </p:nvSpPr>
        <p:spPr>
          <a:xfrm>
            <a:off x="3444925" y="4476205"/>
            <a:ext cx="116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242096-D3D4-4CE5-9752-3DEB9A508A7A}"/>
              </a:ext>
            </a:extLst>
          </p:cNvPr>
          <p:cNvCxnSpPr>
            <a:cxnSpLocks/>
          </p:cNvCxnSpPr>
          <p:nvPr/>
        </p:nvCxnSpPr>
        <p:spPr>
          <a:xfrm flipV="1">
            <a:off x="7579359" y="371783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EC81CA-F7C6-4B2C-BFF2-05B1B225CBAD}"/>
              </a:ext>
            </a:extLst>
          </p:cNvPr>
          <p:cNvSpPr txBox="1"/>
          <p:nvPr/>
        </p:nvSpPr>
        <p:spPr>
          <a:xfrm>
            <a:off x="6962460" y="4476205"/>
            <a:ext cx="1233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719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593995" y="4849775"/>
            <a:ext cx="4904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6DB224-A36A-4A2E-9D04-7F6113BF5A02}"/>
              </a:ext>
            </a:extLst>
          </p:cNvPr>
          <p:cNvCxnSpPr>
            <a:cxnSpLocks/>
          </p:cNvCxnSpPr>
          <p:nvPr/>
        </p:nvCxnSpPr>
        <p:spPr>
          <a:xfrm flipV="1">
            <a:off x="6050610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943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496717" y="4849775"/>
            <a:ext cx="526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6DB224-A36A-4A2E-9D04-7F6113BF5A02}"/>
              </a:ext>
            </a:extLst>
          </p:cNvPr>
          <p:cNvCxnSpPr>
            <a:cxnSpLocks/>
          </p:cNvCxnSpPr>
          <p:nvPr/>
        </p:nvCxnSpPr>
        <p:spPr>
          <a:xfrm flipV="1">
            <a:off x="6536997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70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379983" y="4849775"/>
            <a:ext cx="5619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6DB224-A36A-4A2E-9D04-7F6113BF5A02}"/>
              </a:ext>
            </a:extLst>
          </p:cNvPr>
          <p:cNvCxnSpPr>
            <a:cxnSpLocks/>
          </p:cNvCxnSpPr>
          <p:nvPr/>
        </p:nvCxnSpPr>
        <p:spPr>
          <a:xfrm flipV="1">
            <a:off x="6994196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371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117335" y="4849775"/>
            <a:ext cx="5976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6DB224-A36A-4A2E-9D04-7F6113BF5A02}"/>
              </a:ext>
            </a:extLst>
          </p:cNvPr>
          <p:cNvCxnSpPr>
            <a:cxnSpLocks/>
          </p:cNvCxnSpPr>
          <p:nvPr/>
        </p:nvCxnSpPr>
        <p:spPr>
          <a:xfrm flipV="1">
            <a:off x="7470851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511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2942236" y="4849775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6DB224-A36A-4A2E-9D04-7F6113BF5A02}"/>
              </a:ext>
            </a:extLst>
          </p:cNvPr>
          <p:cNvCxnSpPr>
            <a:cxnSpLocks/>
          </p:cNvCxnSpPr>
          <p:nvPr/>
        </p:nvCxnSpPr>
        <p:spPr>
          <a:xfrm flipV="1">
            <a:off x="7996147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558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2942236" y="4849775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105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2942236" y="4849775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4158198" y="5383416"/>
            <a:ext cx="3553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229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2942236" y="4849775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4274929" y="5383416"/>
            <a:ext cx="3735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[0]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3266F-AE81-4DDB-92D9-A605153A4EDA}"/>
              </a:ext>
            </a:extLst>
          </p:cNvPr>
          <p:cNvCxnSpPr>
            <a:cxnSpLocks/>
          </p:cNvCxnSpPr>
          <p:nvPr/>
        </p:nvCxnSpPr>
        <p:spPr>
          <a:xfrm flipV="1">
            <a:off x="7996147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707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2942236" y="4849775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4022007" y="5383416"/>
            <a:ext cx="4093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0]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3266F-AE81-4DDB-92D9-A605153A4EDA}"/>
              </a:ext>
            </a:extLst>
          </p:cNvPr>
          <p:cNvCxnSpPr>
            <a:cxnSpLocks/>
          </p:cNvCxnSpPr>
          <p:nvPr/>
        </p:nvCxnSpPr>
        <p:spPr>
          <a:xfrm flipV="1">
            <a:off x="7480577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290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2942236" y="4849775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3944187" y="5383416"/>
            <a:ext cx="445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0]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3266F-AE81-4DDB-92D9-A605153A4EDA}"/>
              </a:ext>
            </a:extLst>
          </p:cNvPr>
          <p:cNvCxnSpPr>
            <a:cxnSpLocks/>
          </p:cNvCxnSpPr>
          <p:nvPr/>
        </p:nvCxnSpPr>
        <p:spPr>
          <a:xfrm flipV="1">
            <a:off x="7033106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7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Reverse an Array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48752-6431-439D-BF42-1D2E94DBE9AB}"/>
              </a:ext>
            </a:extLst>
          </p:cNvPr>
          <p:cNvSpPr/>
          <p:nvPr/>
        </p:nvSpPr>
        <p:spPr>
          <a:xfrm>
            <a:off x="2681410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41131-A39D-475A-A88E-C7EFE66141E4}"/>
              </a:ext>
            </a:extLst>
          </p:cNvPr>
          <p:cNvSpPr/>
          <p:nvPr/>
        </p:nvSpPr>
        <p:spPr>
          <a:xfrm>
            <a:off x="3567818" y="2673947"/>
            <a:ext cx="886408" cy="886408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9DB13-D8F1-4AD7-B351-471B5076FD72}"/>
              </a:ext>
            </a:extLst>
          </p:cNvPr>
          <p:cNvSpPr/>
          <p:nvPr/>
        </p:nvSpPr>
        <p:spPr>
          <a:xfrm>
            <a:off x="4454226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3D554-0189-4A30-9BCF-CF3B02E1F609}"/>
              </a:ext>
            </a:extLst>
          </p:cNvPr>
          <p:cNvSpPr/>
          <p:nvPr/>
        </p:nvSpPr>
        <p:spPr>
          <a:xfrm>
            <a:off x="5340634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69EDE-19B0-4FFA-84E3-492BD14E425C}"/>
              </a:ext>
            </a:extLst>
          </p:cNvPr>
          <p:cNvSpPr/>
          <p:nvPr/>
        </p:nvSpPr>
        <p:spPr>
          <a:xfrm>
            <a:off x="6227039" y="2673947"/>
            <a:ext cx="886408" cy="88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72C04-E031-4F51-A2BD-FC729E91E0A8}"/>
              </a:ext>
            </a:extLst>
          </p:cNvPr>
          <p:cNvSpPr/>
          <p:nvPr/>
        </p:nvSpPr>
        <p:spPr>
          <a:xfrm>
            <a:off x="7113447" y="2673947"/>
            <a:ext cx="886408" cy="886408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F94D7-8CF1-460E-B48E-DB8A6705DDF7}"/>
              </a:ext>
            </a:extLst>
          </p:cNvPr>
          <p:cNvSpPr/>
          <p:nvPr/>
        </p:nvSpPr>
        <p:spPr>
          <a:xfrm>
            <a:off x="7999855" y="2673947"/>
            <a:ext cx="886408" cy="8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10E50-2351-47B0-B7AA-4E1FF9731277}"/>
              </a:ext>
            </a:extLst>
          </p:cNvPr>
          <p:cNvCxnSpPr>
            <a:cxnSpLocks/>
          </p:cNvCxnSpPr>
          <p:nvPr/>
        </p:nvCxnSpPr>
        <p:spPr>
          <a:xfrm flipV="1">
            <a:off x="4023360" y="3738880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4C20F0-8455-4FD3-8B55-83ED8A907720}"/>
              </a:ext>
            </a:extLst>
          </p:cNvPr>
          <p:cNvSpPr txBox="1"/>
          <p:nvPr/>
        </p:nvSpPr>
        <p:spPr>
          <a:xfrm>
            <a:off x="3444925" y="4476205"/>
            <a:ext cx="116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242096-D3D4-4CE5-9752-3DEB9A508A7A}"/>
              </a:ext>
            </a:extLst>
          </p:cNvPr>
          <p:cNvCxnSpPr>
            <a:cxnSpLocks/>
          </p:cNvCxnSpPr>
          <p:nvPr/>
        </p:nvCxnSpPr>
        <p:spPr>
          <a:xfrm flipV="1">
            <a:off x="7579359" y="3717835"/>
            <a:ext cx="0" cy="660400"/>
          </a:xfrm>
          <a:prstGeom prst="straightConnector1">
            <a:avLst/>
          </a:prstGeom>
          <a:ln w="1079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EC81CA-F7C6-4B2C-BFF2-05B1B225CBAD}"/>
              </a:ext>
            </a:extLst>
          </p:cNvPr>
          <p:cNvSpPr txBox="1"/>
          <p:nvPr/>
        </p:nvSpPr>
        <p:spPr>
          <a:xfrm>
            <a:off x="6962460" y="4476205"/>
            <a:ext cx="1233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highIndex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856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2942236" y="4849775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3671810" y="5383416"/>
            <a:ext cx="4808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0]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3266F-AE81-4DDB-92D9-A605153A4EDA}"/>
              </a:ext>
            </a:extLst>
          </p:cNvPr>
          <p:cNvCxnSpPr>
            <a:cxnSpLocks/>
          </p:cNvCxnSpPr>
          <p:nvPr/>
        </p:nvCxnSpPr>
        <p:spPr>
          <a:xfrm flipV="1">
            <a:off x="6517541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307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2942236" y="4849775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3496713" y="5383416"/>
            <a:ext cx="5165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3, 0]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3266F-AE81-4DDB-92D9-A605153A4EDA}"/>
              </a:ext>
            </a:extLst>
          </p:cNvPr>
          <p:cNvCxnSpPr>
            <a:cxnSpLocks/>
          </p:cNvCxnSpPr>
          <p:nvPr/>
        </p:nvCxnSpPr>
        <p:spPr>
          <a:xfrm flipV="1">
            <a:off x="6001974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1237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2942236" y="4849775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3311886" y="5383416"/>
            <a:ext cx="5523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3, 3, 0]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3266F-AE81-4DDB-92D9-A605153A4EDA}"/>
              </a:ext>
            </a:extLst>
          </p:cNvPr>
          <p:cNvCxnSpPr>
            <a:cxnSpLocks/>
          </p:cNvCxnSpPr>
          <p:nvPr/>
        </p:nvCxnSpPr>
        <p:spPr>
          <a:xfrm flipV="1">
            <a:off x="5544773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25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2942236" y="4849775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3117333" y="5383416"/>
            <a:ext cx="5880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3, 3, 3, 0]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3266F-AE81-4DDB-92D9-A605153A4EDA}"/>
              </a:ext>
            </a:extLst>
          </p:cNvPr>
          <p:cNvCxnSpPr>
            <a:cxnSpLocks/>
          </p:cNvCxnSpPr>
          <p:nvPr/>
        </p:nvCxnSpPr>
        <p:spPr>
          <a:xfrm flipV="1">
            <a:off x="5048658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344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2942236" y="4849775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2971420" y="5383416"/>
            <a:ext cx="6238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3, 3, 3, 3, 0]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3266F-AE81-4DDB-92D9-A605153A4EDA}"/>
              </a:ext>
            </a:extLst>
          </p:cNvPr>
          <p:cNvCxnSpPr>
            <a:cxnSpLocks/>
          </p:cNvCxnSpPr>
          <p:nvPr/>
        </p:nvCxnSpPr>
        <p:spPr>
          <a:xfrm flipV="1">
            <a:off x="4562277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28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7958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328348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80216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2942236" y="4849775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795588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23094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2305604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2864412" y="5383416"/>
            <a:ext cx="6595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3, 3, 3, 3, 3, 0]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3266F-AE81-4DDB-92D9-A605153A4EDA}"/>
              </a:ext>
            </a:extLst>
          </p:cNvPr>
          <p:cNvCxnSpPr>
            <a:cxnSpLocks/>
          </p:cNvCxnSpPr>
          <p:nvPr/>
        </p:nvCxnSpPr>
        <p:spPr>
          <a:xfrm flipV="1">
            <a:off x="4075892" y="3910520"/>
            <a:ext cx="0" cy="41828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258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23795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117334" y="4285570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231383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17451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17413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2864412" y="4819211"/>
            <a:ext cx="6595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3, 3, 3, 3, 3,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632FDB-97E1-4F1A-844B-B603B5687F3A}"/>
              </a:ext>
            </a:extLst>
          </p:cNvPr>
          <p:cNvSpPr txBox="1"/>
          <p:nvPr/>
        </p:nvSpPr>
        <p:spPr>
          <a:xfrm>
            <a:off x="4495421" y="3768710"/>
            <a:ext cx="494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HEIGHTS: [1, 0, 2, 1, 3, 1, 2, 0,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5BD3E-63F1-46AC-A64A-3DDA150466A8}"/>
              </a:ext>
            </a:extLst>
          </p:cNvPr>
          <p:cNvSpPr txBox="1"/>
          <p:nvPr/>
        </p:nvSpPr>
        <p:spPr>
          <a:xfrm>
            <a:off x="3293009" y="5331633"/>
            <a:ext cx="311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TRAPPED WATER: []</a:t>
            </a:r>
          </a:p>
        </p:txBody>
      </p:sp>
    </p:spTree>
    <p:extLst>
      <p:ext uri="{BB962C8B-B14F-4D97-AF65-F5344CB8AC3E}">
        <p14:creationId xmlns:p14="http://schemas.microsoft.com/office/powerpoint/2010/main" val="30258071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23795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117334" y="4285570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231383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17451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17413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2864412" y="4819211"/>
            <a:ext cx="6595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3, 3, 3, 3, 3,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632FDB-97E1-4F1A-844B-B603B5687F3A}"/>
              </a:ext>
            </a:extLst>
          </p:cNvPr>
          <p:cNvSpPr txBox="1"/>
          <p:nvPr/>
        </p:nvSpPr>
        <p:spPr>
          <a:xfrm>
            <a:off x="4495421" y="3768710"/>
            <a:ext cx="494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HEIGHTS: [1, 0, 2, 1, 3, 1, 2, 0,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5BD3E-63F1-46AC-A64A-3DDA150466A8}"/>
              </a:ext>
            </a:extLst>
          </p:cNvPr>
          <p:cNvSpPr txBox="1"/>
          <p:nvPr/>
        </p:nvSpPr>
        <p:spPr>
          <a:xfrm>
            <a:off x="3293009" y="5331633"/>
            <a:ext cx="329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TRAPPED WATER: [0]</a:t>
            </a:r>
          </a:p>
        </p:txBody>
      </p:sp>
    </p:spTree>
    <p:extLst>
      <p:ext uri="{BB962C8B-B14F-4D97-AF65-F5344CB8AC3E}">
        <p14:creationId xmlns:p14="http://schemas.microsoft.com/office/powerpoint/2010/main" val="31290232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23795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117334" y="4285570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231383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17451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17413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2864412" y="4819211"/>
            <a:ext cx="6595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3, 3, 3, 3, 3,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632FDB-97E1-4F1A-844B-B603B5687F3A}"/>
              </a:ext>
            </a:extLst>
          </p:cNvPr>
          <p:cNvSpPr txBox="1"/>
          <p:nvPr/>
        </p:nvSpPr>
        <p:spPr>
          <a:xfrm>
            <a:off x="4495421" y="3768710"/>
            <a:ext cx="494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HEIGHTS: [1, 0, 2, 1, 3, 1, 2, 0,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5BD3E-63F1-46AC-A64A-3DDA150466A8}"/>
              </a:ext>
            </a:extLst>
          </p:cNvPr>
          <p:cNvSpPr txBox="1"/>
          <p:nvPr/>
        </p:nvSpPr>
        <p:spPr>
          <a:xfrm>
            <a:off x="3293009" y="5331633"/>
            <a:ext cx="365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TRAPPED WATER: [0, 1]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CDFE-EB3D-4FE0-B50E-6C42BCCC1C98}"/>
              </a:ext>
            </a:extLst>
          </p:cNvPr>
          <p:cNvSpPr/>
          <p:nvPr/>
        </p:nvSpPr>
        <p:spPr>
          <a:xfrm>
            <a:off x="4310637" y="2721558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46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Trapping Rain Water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AB137-1B85-42C2-B733-84CFD473D19F}"/>
              </a:ext>
            </a:extLst>
          </p:cNvPr>
          <p:cNvSpPr/>
          <p:nvPr/>
        </p:nvSpPr>
        <p:spPr>
          <a:xfrm>
            <a:off x="479832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A8656-FED8-4231-8312-E24971F5BF1A}"/>
              </a:ext>
            </a:extLst>
          </p:cNvPr>
          <p:cNvSpPr/>
          <p:nvPr/>
        </p:nvSpPr>
        <p:spPr>
          <a:xfrm>
            <a:off x="528600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CC6D0-0479-495E-925E-7BC8FEA22114}"/>
              </a:ext>
            </a:extLst>
          </p:cNvPr>
          <p:cNvSpPr/>
          <p:nvPr/>
        </p:nvSpPr>
        <p:spPr>
          <a:xfrm>
            <a:off x="577368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6F905-FFC1-4C26-864A-B01F3AE7D251}"/>
              </a:ext>
            </a:extLst>
          </p:cNvPr>
          <p:cNvSpPr/>
          <p:nvPr/>
        </p:nvSpPr>
        <p:spPr>
          <a:xfrm>
            <a:off x="6749043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C83A5-AE5E-4535-8B3B-768E0BAB4D8C}"/>
              </a:ext>
            </a:extLst>
          </p:cNvPr>
          <p:cNvSpPr/>
          <p:nvPr/>
        </p:nvSpPr>
        <p:spPr>
          <a:xfrm>
            <a:off x="6261361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4F4B-AB05-45BE-BD03-EAAA2B5EC476}"/>
              </a:ext>
            </a:extLst>
          </p:cNvPr>
          <p:cNvSpPr/>
          <p:nvPr/>
        </p:nvSpPr>
        <p:spPr>
          <a:xfrm>
            <a:off x="3822958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F1DA8E-12E2-4310-9694-65BB5286D115}"/>
              </a:ext>
            </a:extLst>
          </p:cNvPr>
          <p:cNvSpPr/>
          <p:nvPr/>
        </p:nvSpPr>
        <p:spPr>
          <a:xfrm>
            <a:off x="5773680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8160B5-60FE-4C3C-947A-E1A8655A344E}"/>
              </a:ext>
            </a:extLst>
          </p:cNvPr>
          <p:cNvSpPr/>
          <p:nvPr/>
        </p:nvSpPr>
        <p:spPr>
          <a:xfrm>
            <a:off x="6749043" y="22315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49FE0-8B6D-433B-9F57-7D9093766C19}"/>
              </a:ext>
            </a:extLst>
          </p:cNvPr>
          <p:cNvSpPr/>
          <p:nvPr/>
        </p:nvSpPr>
        <p:spPr>
          <a:xfrm>
            <a:off x="7724402" y="271927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49BE2-B1DA-41BF-886B-3C75D67CE5BF}"/>
              </a:ext>
            </a:extLst>
          </p:cNvPr>
          <p:cNvSpPr/>
          <p:nvPr/>
        </p:nvSpPr>
        <p:spPr>
          <a:xfrm>
            <a:off x="7724402" y="223795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CBE8B-96D1-4DDD-B2A6-C27F1D085CCB}"/>
              </a:ext>
            </a:extLst>
          </p:cNvPr>
          <p:cNvSpPr txBox="1"/>
          <p:nvPr/>
        </p:nvSpPr>
        <p:spPr>
          <a:xfrm>
            <a:off x="3117334" y="4285570"/>
            <a:ext cx="633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LEFT VALUES: [0, 1, 1, 2, 2, 3, 3, 3,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83672-4740-4071-8BFB-331EF507E8A4}"/>
              </a:ext>
            </a:extLst>
          </p:cNvPr>
          <p:cNvSpPr/>
          <p:nvPr/>
        </p:nvSpPr>
        <p:spPr>
          <a:xfrm>
            <a:off x="4798321" y="2231383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69489-6049-4A7D-AA8A-8C91FA058B02}"/>
              </a:ext>
            </a:extLst>
          </p:cNvPr>
          <p:cNvSpPr/>
          <p:nvPr/>
        </p:nvSpPr>
        <p:spPr>
          <a:xfrm>
            <a:off x="7722890" y="17451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E1CC8D-8757-4CC8-8A2A-2E3452EEF935}"/>
              </a:ext>
            </a:extLst>
          </p:cNvPr>
          <p:cNvSpPr/>
          <p:nvPr/>
        </p:nvSpPr>
        <p:spPr>
          <a:xfrm>
            <a:off x="5772684" y="1741399"/>
            <a:ext cx="487680" cy="48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D65A4-BF5C-47D7-86EC-C104100EDA6B}"/>
              </a:ext>
            </a:extLst>
          </p:cNvPr>
          <p:cNvSpPr txBox="1"/>
          <p:nvPr/>
        </p:nvSpPr>
        <p:spPr>
          <a:xfrm>
            <a:off x="2864412" y="4819211"/>
            <a:ext cx="6595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RIGHT VALUES: [3, 3, 3, 3, 3, 3, 3, 3,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632FDB-97E1-4F1A-844B-B603B5687F3A}"/>
              </a:ext>
            </a:extLst>
          </p:cNvPr>
          <p:cNvSpPr txBox="1"/>
          <p:nvPr/>
        </p:nvSpPr>
        <p:spPr>
          <a:xfrm>
            <a:off x="4495421" y="3768710"/>
            <a:ext cx="494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HEIGHTS: [1, 0, 2, 1, 3, 1, 2, 0, 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5BD3E-63F1-46AC-A64A-3DDA150466A8}"/>
              </a:ext>
            </a:extLst>
          </p:cNvPr>
          <p:cNvSpPr txBox="1"/>
          <p:nvPr/>
        </p:nvSpPr>
        <p:spPr>
          <a:xfrm>
            <a:off x="3293009" y="5331633"/>
            <a:ext cx="401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TRAPPED WATER: [0, 1, 0]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CDFE-EB3D-4FE0-B50E-6C42BCCC1C98}"/>
              </a:ext>
            </a:extLst>
          </p:cNvPr>
          <p:cNvSpPr/>
          <p:nvPr/>
        </p:nvSpPr>
        <p:spPr>
          <a:xfrm>
            <a:off x="4310637" y="2721558"/>
            <a:ext cx="487680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51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64558</TotalTime>
  <Words>3515</Words>
  <Application>Microsoft Office PowerPoint</Application>
  <PresentationFormat>Widescreen</PresentationFormat>
  <Paragraphs>886</Paragraphs>
  <Slides>107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3" baseType="lpstr">
      <vt:lpstr>Arial</vt:lpstr>
      <vt:lpstr>Calibri</vt:lpstr>
      <vt:lpstr>Calibri Light</vt:lpstr>
      <vt:lpstr>Trebuchet MS</vt:lpstr>
      <vt:lpstr>Wingdings</vt:lpstr>
      <vt:lpstr>Office Theme</vt:lpstr>
      <vt:lpstr>Reverse an Array (Interview Questions)</vt:lpstr>
      <vt:lpstr>Reverse an Array</vt:lpstr>
      <vt:lpstr>Reverse an Array</vt:lpstr>
      <vt:lpstr>Reverse an Array</vt:lpstr>
      <vt:lpstr>Reverse an Array</vt:lpstr>
      <vt:lpstr>Reverse an Array</vt:lpstr>
      <vt:lpstr>Reverse an Array</vt:lpstr>
      <vt:lpstr>Reverse an Array</vt:lpstr>
      <vt:lpstr>Reverse an Array</vt:lpstr>
      <vt:lpstr>Reverse an Array</vt:lpstr>
      <vt:lpstr>Reverse an Array</vt:lpstr>
      <vt:lpstr>Reverse an Array</vt:lpstr>
      <vt:lpstr>Reverse an Array</vt:lpstr>
      <vt:lpstr>Reverse an Array</vt:lpstr>
      <vt:lpstr>Reverse an Array</vt:lpstr>
      <vt:lpstr>Anagram Problem (Interview Questions)</vt:lpstr>
      <vt:lpstr>Anagram Problem</vt:lpstr>
      <vt:lpstr>Anagram Problem</vt:lpstr>
      <vt:lpstr>Anagram Problem</vt:lpstr>
      <vt:lpstr>Anagram Problem</vt:lpstr>
      <vt:lpstr>Anagram Problem</vt:lpstr>
      <vt:lpstr>Anagram Problem</vt:lpstr>
      <vt:lpstr>Anagram Problem</vt:lpstr>
      <vt:lpstr>Anagram Problem</vt:lpstr>
      <vt:lpstr>Anagram Problem</vt:lpstr>
      <vt:lpstr>Anagram Problem</vt:lpstr>
      <vt:lpstr>Dutch National Flag Problem (Interview Questions)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Dutch National Flag Problem</vt:lpstr>
      <vt:lpstr>Trapping Rain Water Problem (Interview Questions)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  <vt:lpstr>Trapping Rain Water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509</cp:revision>
  <dcterms:created xsi:type="dcterms:W3CDTF">2019-01-16T12:03:26Z</dcterms:created>
  <dcterms:modified xsi:type="dcterms:W3CDTF">2022-01-05T08:56:49Z</dcterms:modified>
</cp:coreProperties>
</file>