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445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  <p:sldId id="488" r:id="rId12"/>
    <p:sldId id="489" r:id="rId13"/>
    <p:sldId id="490" r:id="rId14"/>
    <p:sldId id="491" r:id="rId15"/>
    <p:sldId id="492" r:id="rId16"/>
    <p:sldId id="493" r:id="rId17"/>
    <p:sldId id="494" r:id="rId18"/>
    <p:sldId id="495" r:id="rId19"/>
    <p:sldId id="496" r:id="rId20"/>
    <p:sldId id="497" r:id="rId21"/>
    <p:sldId id="498" r:id="rId22"/>
    <p:sldId id="499" r:id="rId23"/>
    <p:sldId id="500" r:id="rId24"/>
    <p:sldId id="501" r:id="rId25"/>
    <p:sldId id="502" r:id="rId26"/>
    <p:sldId id="503" r:id="rId27"/>
    <p:sldId id="504" r:id="rId28"/>
    <p:sldId id="505" r:id="rId29"/>
    <p:sldId id="506" r:id="rId30"/>
    <p:sldId id="507" r:id="rId31"/>
    <p:sldId id="508" r:id="rId32"/>
    <p:sldId id="509" r:id="rId33"/>
    <p:sldId id="510" r:id="rId34"/>
    <p:sldId id="511" r:id="rId35"/>
    <p:sldId id="512" r:id="rId36"/>
    <p:sldId id="514" r:id="rId37"/>
    <p:sldId id="515" r:id="rId38"/>
    <p:sldId id="516" r:id="rId39"/>
    <p:sldId id="517" r:id="rId40"/>
    <p:sldId id="518" r:id="rId41"/>
    <p:sldId id="519" r:id="rId42"/>
    <p:sldId id="520" r:id="rId43"/>
    <p:sldId id="521" r:id="rId44"/>
    <p:sldId id="522" r:id="rId45"/>
    <p:sldId id="523" r:id="rId46"/>
    <p:sldId id="524" r:id="rId47"/>
    <p:sldId id="525" r:id="rId48"/>
    <p:sldId id="526" r:id="rId49"/>
    <p:sldId id="527" r:id="rId50"/>
    <p:sldId id="528" r:id="rId51"/>
    <p:sldId id="529" r:id="rId52"/>
    <p:sldId id="530" r:id="rId53"/>
    <p:sldId id="531" r:id="rId54"/>
    <p:sldId id="532" r:id="rId55"/>
    <p:sldId id="533" r:id="rId56"/>
    <p:sldId id="534" r:id="rId57"/>
    <p:sldId id="535" r:id="rId58"/>
    <p:sldId id="536" r:id="rId59"/>
    <p:sldId id="537" r:id="rId60"/>
    <p:sldId id="538" r:id="rId61"/>
    <p:sldId id="539" r:id="rId62"/>
    <p:sldId id="540" r:id="rId63"/>
    <p:sldId id="541" r:id="rId64"/>
    <p:sldId id="542" r:id="rId65"/>
    <p:sldId id="543" r:id="rId66"/>
    <p:sldId id="544" r:id="rId67"/>
    <p:sldId id="545" r:id="rId68"/>
    <p:sldId id="546" r:id="rId69"/>
    <p:sldId id="547" r:id="rId70"/>
    <p:sldId id="548" r:id="rId71"/>
    <p:sldId id="549" r:id="rId72"/>
    <p:sldId id="550" r:id="rId73"/>
    <p:sldId id="551" r:id="rId74"/>
    <p:sldId id="552" r:id="rId75"/>
    <p:sldId id="553" r:id="rId76"/>
    <p:sldId id="554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>
        <p:scale>
          <a:sx n="75" d="100"/>
          <a:sy n="75" d="100"/>
        </p:scale>
        <p:origin x="112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2022. 01. 12.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2022. 01. 12.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2022. 01. 12.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2022. 01. 12.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2022. 01. 12.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2022. 01. 12.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2022. 01. 12.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2022. 01. 12.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2022. 01. 12.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2022. 01. 12.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2022. 01. 12.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2022. 01. 12.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</p:spTree>
    <p:extLst>
      <p:ext uri="{BB962C8B-B14F-4D97-AF65-F5344CB8AC3E}">
        <p14:creationId xmlns:p14="http://schemas.microsoft.com/office/powerpoint/2010/main" val="142540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</p:spTree>
    <p:extLst>
      <p:ext uri="{BB962C8B-B14F-4D97-AF65-F5344CB8AC3E}">
        <p14:creationId xmlns:p14="http://schemas.microsoft.com/office/powerpoint/2010/main" val="700977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</p:spTree>
    <p:extLst>
      <p:ext uri="{BB962C8B-B14F-4D97-AF65-F5344CB8AC3E}">
        <p14:creationId xmlns:p14="http://schemas.microsoft.com/office/powerpoint/2010/main" val="592692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</p:spTree>
    <p:extLst>
      <p:ext uri="{BB962C8B-B14F-4D97-AF65-F5344CB8AC3E}">
        <p14:creationId xmlns:p14="http://schemas.microsoft.com/office/powerpoint/2010/main" val="204059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</p:spTree>
    <p:extLst>
      <p:ext uri="{BB962C8B-B14F-4D97-AF65-F5344CB8AC3E}">
        <p14:creationId xmlns:p14="http://schemas.microsoft.com/office/powerpoint/2010/main" val="1551405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</p:spTree>
    <p:extLst>
      <p:ext uri="{BB962C8B-B14F-4D97-AF65-F5344CB8AC3E}">
        <p14:creationId xmlns:p14="http://schemas.microsoft.com/office/powerpoint/2010/main" val="3934104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</p:spTree>
    <p:extLst>
      <p:ext uri="{BB962C8B-B14F-4D97-AF65-F5344CB8AC3E}">
        <p14:creationId xmlns:p14="http://schemas.microsoft.com/office/powerpoint/2010/main" val="2138099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</p:spTree>
    <p:extLst>
      <p:ext uri="{BB962C8B-B14F-4D97-AF65-F5344CB8AC3E}">
        <p14:creationId xmlns:p14="http://schemas.microsoft.com/office/powerpoint/2010/main" val="1481298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>
                <a:solidFill>
                  <a:srgbClr val="FFC000"/>
                </a:solidFill>
              </a:rPr>
              <a:t>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</p:spTree>
    <p:extLst>
      <p:ext uri="{BB962C8B-B14F-4D97-AF65-F5344CB8AC3E}">
        <p14:creationId xmlns:p14="http://schemas.microsoft.com/office/powerpoint/2010/main" val="3053763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>
                <a:solidFill>
                  <a:srgbClr val="FFC000"/>
                </a:solidFill>
              </a:rPr>
              <a:t>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</p:spTree>
    <p:extLst>
      <p:ext uri="{BB962C8B-B14F-4D97-AF65-F5344CB8AC3E}">
        <p14:creationId xmlns:p14="http://schemas.microsoft.com/office/powerpoint/2010/main" val="76932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852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>
                <a:solidFill>
                  <a:srgbClr val="FFC000"/>
                </a:solidFill>
              </a:rPr>
              <a:t>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C051B131-3F37-4BB5-B41D-D830DA88F589}"/>
              </a:ext>
            </a:extLst>
          </p:cNvPr>
          <p:cNvSpPr/>
          <p:nvPr/>
        </p:nvSpPr>
        <p:spPr>
          <a:xfrm>
            <a:off x="8825448" y="383991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solve(3,0)</a:t>
            </a:r>
          </a:p>
        </p:txBody>
      </p:sp>
    </p:spTree>
    <p:extLst>
      <p:ext uri="{BB962C8B-B14F-4D97-AF65-F5344CB8AC3E}">
        <p14:creationId xmlns:p14="http://schemas.microsoft.com/office/powerpoint/2010/main" val="15690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>
                <a:solidFill>
                  <a:srgbClr val="FFC000"/>
                </a:solidFill>
              </a:rPr>
              <a:t>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C051B131-3F37-4BB5-B41D-D830DA88F589}"/>
              </a:ext>
            </a:extLst>
          </p:cNvPr>
          <p:cNvSpPr/>
          <p:nvPr/>
        </p:nvSpPr>
        <p:spPr>
          <a:xfrm>
            <a:off x="8825448" y="383991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solve(3,0)</a:t>
            </a:r>
          </a:p>
        </p:txBody>
      </p:sp>
    </p:spTree>
    <p:extLst>
      <p:ext uri="{BB962C8B-B14F-4D97-AF65-F5344CB8AC3E}">
        <p14:creationId xmlns:p14="http://schemas.microsoft.com/office/powerpoint/2010/main" val="3245701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C051B131-3F37-4BB5-B41D-D830DA88F589}"/>
              </a:ext>
            </a:extLst>
          </p:cNvPr>
          <p:cNvSpPr/>
          <p:nvPr/>
        </p:nvSpPr>
        <p:spPr>
          <a:xfrm>
            <a:off x="8825448" y="383991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solve(3,0)</a:t>
            </a:r>
          </a:p>
        </p:txBody>
      </p:sp>
    </p:spTree>
    <p:extLst>
      <p:ext uri="{BB962C8B-B14F-4D97-AF65-F5344CB8AC3E}">
        <p14:creationId xmlns:p14="http://schemas.microsoft.com/office/powerpoint/2010/main" val="3427070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C051B131-3F37-4BB5-B41D-D830DA88F589}"/>
              </a:ext>
            </a:extLst>
          </p:cNvPr>
          <p:cNvSpPr/>
          <p:nvPr/>
        </p:nvSpPr>
        <p:spPr>
          <a:xfrm>
            <a:off x="8825448" y="383991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solve(3,0)</a:t>
            </a:r>
          </a:p>
        </p:txBody>
      </p:sp>
    </p:spTree>
    <p:extLst>
      <p:ext uri="{BB962C8B-B14F-4D97-AF65-F5344CB8AC3E}">
        <p14:creationId xmlns:p14="http://schemas.microsoft.com/office/powerpoint/2010/main" val="3666242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C051B131-3F37-4BB5-B41D-D830DA88F589}"/>
              </a:ext>
            </a:extLst>
          </p:cNvPr>
          <p:cNvSpPr/>
          <p:nvPr/>
        </p:nvSpPr>
        <p:spPr>
          <a:xfrm>
            <a:off x="8825448" y="383991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solve(3,0)</a:t>
            </a:r>
          </a:p>
        </p:txBody>
      </p:sp>
    </p:spTree>
    <p:extLst>
      <p:ext uri="{BB962C8B-B14F-4D97-AF65-F5344CB8AC3E}">
        <p14:creationId xmlns:p14="http://schemas.microsoft.com/office/powerpoint/2010/main" val="2907206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C051B131-3F37-4BB5-B41D-D830DA88F589}"/>
              </a:ext>
            </a:extLst>
          </p:cNvPr>
          <p:cNvSpPr/>
          <p:nvPr/>
        </p:nvSpPr>
        <p:spPr>
          <a:xfrm>
            <a:off x="8825448" y="383991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solve(3,0)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18CFA679-1977-459E-BF9A-1F47C7AFDB78}"/>
              </a:ext>
            </a:extLst>
          </p:cNvPr>
          <p:cNvSpPr/>
          <p:nvPr/>
        </p:nvSpPr>
        <p:spPr>
          <a:xfrm>
            <a:off x="8825447" y="333901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solve(4,0)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17E69D-9EC6-4EBA-881F-94902DE6BC52}"/>
              </a:ext>
            </a:extLst>
          </p:cNvPr>
          <p:cNvSpPr/>
          <p:nvPr/>
        </p:nvSpPr>
        <p:spPr>
          <a:xfrm>
            <a:off x="7074903" y="2689643"/>
            <a:ext cx="494523" cy="494523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566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C051B131-3F37-4BB5-B41D-D830DA88F589}"/>
              </a:ext>
            </a:extLst>
          </p:cNvPr>
          <p:cNvSpPr/>
          <p:nvPr/>
        </p:nvSpPr>
        <p:spPr>
          <a:xfrm>
            <a:off x="8825448" y="383991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solve(3,0)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18CFA679-1977-459E-BF9A-1F47C7AFDB78}"/>
              </a:ext>
            </a:extLst>
          </p:cNvPr>
          <p:cNvSpPr/>
          <p:nvPr/>
        </p:nvSpPr>
        <p:spPr>
          <a:xfrm>
            <a:off x="8825447" y="333901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solve(4,0)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17E69D-9EC6-4EBA-881F-94902DE6BC52}"/>
              </a:ext>
            </a:extLst>
          </p:cNvPr>
          <p:cNvSpPr/>
          <p:nvPr/>
        </p:nvSpPr>
        <p:spPr>
          <a:xfrm>
            <a:off x="7074903" y="2689643"/>
            <a:ext cx="494523" cy="494523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777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C051B131-3F37-4BB5-B41D-D830DA88F589}"/>
              </a:ext>
            </a:extLst>
          </p:cNvPr>
          <p:cNvSpPr/>
          <p:nvPr/>
        </p:nvSpPr>
        <p:spPr>
          <a:xfrm>
            <a:off x="8825448" y="383991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solve(3,0)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18CFA679-1977-459E-BF9A-1F47C7AFDB78}"/>
              </a:ext>
            </a:extLst>
          </p:cNvPr>
          <p:cNvSpPr/>
          <p:nvPr/>
        </p:nvSpPr>
        <p:spPr>
          <a:xfrm>
            <a:off x="8825447" y="333901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solve(4,0)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17E69D-9EC6-4EBA-881F-94902DE6BC52}"/>
              </a:ext>
            </a:extLst>
          </p:cNvPr>
          <p:cNvSpPr/>
          <p:nvPr/>
        </p:nvSpPr>
        <p:spPr>
          <a:xfrm>
            <a:off x="7074903" y="2689643"/>
            <a:ext cx="494523" cy="494523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158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C051B131-3F37-4BB5-B41D-D830DA88F589}"/>
              </a:ext>
            </a:extLst>
          </p:cNvPr>
          <p:cNvSpPr/>
          <p:nvPr/>
        </p:nvSpPr>
        <p:spPr>
          <a:xfrm>
            <a:off x="8825448" y="383991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solve(3,0)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18CFA679-1977-459E-BF9A-1F47C7AFDB78}"/>
              </a:ext>
            </a:extLst>
          </p:cNvPr>
          <p:cNvSpPr/>
          <p:nvPr/>
        </p:nvSpPr>
        <p:spPr>
          <a:xfrm>
            <a:off x="8825447" y="333901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solve(4,0)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17E69D-9EC6-4EBA-881F-94902DE6BC52}"/>
              </a:ext>
            </a:extLst>
          </p:cNvPr>
          <p:cNvSpPr/>
          <p:nvPr/>
        </p:nvSpPr>
        <p:spPr>
          <a:xfrm>
            <a:off x="7074903" y="2689643"/>
            <a:ext cx="494523" cy="494523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386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C051B131-3F37-4BB5-B41D-D830DA88F589}"/>
              </a:ext>
            </a:extLst>
          </p:cNvPr>
          <p:cNvSpPr/>
          <p:nvPr/>
        </p:nvSpPr>
        <p:spPr>
          <a:xfrm>
            <a:off x="8825448" y="383991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solve(3,0)</a:t>
            </a:r>
          </a:p>
        </p:txBody>
      </p:sp>
    </p:spTree>
    <p:extLst>
      <p:ext uri="{BB962C8B-B14F-4D97-AF65-F5344CB8AC3E}">
        <p14:creationId xmlns:p14="http://schemas.microsoft.com/office/powerpoint/2010/main" val="32437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</p:spTree>
    <p:extLst>
      <p:ext uri="{BB962C8B-B14F-4D97-AF65-F5344CB8AC3E}">
        <p14:creationId xmlns:p14="http://schemas.microsoft.com/office/powerpoint/2010/main" val="531255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C051B131-3F37-4BB5-B41D-D830DA88F589}"/>
              </a:ext>
            </a:extLst>
          </p:cNvPr>
          <p:cNvSpPr/>
          <p:nvPr/>
        </p:nvSpPr>
        <p:spPr>
          <a:xfrm>
            <a:off x="8825448" y="383991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solve(3,0)</a:t>
            </a:r>
          </a:p>
        </p:txBody>
      </p:sp>
    </p:spTree>
    <p:extLst>
      <p:ext uri="{BB962C8B-B14F-4D97-AF65-F5344CB8AC3E}">
        <p14:creationId xmlns:p14="http://schemas.microsoft.com/office/powerpoint/2010/main" val="3069143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C051B131-3F37-4BB5-B41D-D830DA88F589}"/>
              </a:ext>
            </a:extLst>
          </p:cNvPr>
          <p:cNvSpPr/>
          <p:nvPr/>
        </p:nvSpPr>
        <p:spPr>
          <a:xfrm>
            <a:off x="8825448" y="383991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solve(3,0)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C71F7A66-5168-4BBD-A511-C5D434035B5E}"/>
              </a:ext>
            </a:extLst>
          </p:cNvPr>
          <p:cNvSpPr/>
          <p:nvPr/>
        </p:nvSpPr>
        <p:spPr>
          <a:xfrm>
            <a:off x="8825448" y="333035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solve(3,1)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7D20D3-4AAB-4D7D-AF91-6F94CFB3BDFC}"/>
              </a:ext>
            </a:extLst>
          </p:cNvPr>
          <p:cNvSpPr/>
          <p:nvPr/>
        </p:nvSpPr>
        <p:spPr>
          <a:xfrm>
            <a:off x="6580380" y="3165504"/>
            <a:ext cx="494523" cy="494523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824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C051B131-3F37-4BB5-B41D-D830DA88F589}"/>
              </a:ext>
            </a:extLst>
          </p:cNvPr>
          <p:cNvSpPr/>
          <p:nvPr/>
        </p:nvSpPr>
        <p:spPr>
          <a:xfrm>
            <a:off x="8825448" y="383991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solve(3,0)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C71F7A66-5168-4BBD-A511-C5D434035B5E}"/>
              </a:ext>
            </a:extLst>
          </p:cNvPr>
          <p:cNvSpPr/>
          <p:nvPr/>
        </p:nvSpPr>
        <p:spPr>
          <a:xfrm>
            <a:off x="8825448" y="333035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solve(3,1)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7D20D3-4AAB-4D7D-AF91-6F94CFB3BDFC}"/>
              </a:ext>
            </a:extLst>
          </p:cNvPr>
          <p:cNvSpPr/>
          <p:nvPr/>
        </p:nvSpPr>
        <p:spPr>
          <a:xfrm>
            <a:off x="6580380" y="3165504"/>
            <a:ext cx="494523" cy="494523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734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C051B131-3F37-4BB5-B41D-D830DA88F589}"/>
              </a:ext>
            </a:extLst>
          </p:cNvPr>
          <p:cNvSpPr/>
          <p:nvPr/>
        </p:nvSpPr>
        <p:spPr>
          <a:xfrm>
            <a:off x="8825448" y="383991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solve(3,0)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C71F7A66-5168-4BBD-A511-C5D434035B5E}"/>
              </a:ext>
            </a:extLst>
          </p:cNvPr>
          <p:cNvSpPr/>
          <p:nvPr/>
        </p:nvSpPr>
        <p:spPr>
          <a:xfrm>
            <a:off x="8825448" y="333035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solve(3,1)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7D20D3-4AAB-4D7D-AF91-6F94CFB3BDFC}"/>
              </a:ext>
            </a:extLst>
          </p:cNvPr>
          <p:cNvSpPr/>
          <p:nvPr/>
        </p:nvSpPr>
        <p:spPr>
          <a:xfrm>
            <a:off x="6580380" y="3165504"/>
            <a:ext cx="494523" cy="494523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953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C051B131-3F37-4BB5-B41D-D830DA88F589}"/>
              </a:ext>
            </a:extLst>
          </p:cNvPr>
          <p:cNvSpPr/>
          <p:nvPr/>
        </p:nvSpPr>
        <p:spPr>
          <a:xfrm>
            <a:off x="8825448" y="383991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solve(3,0)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C71F7A66-5168-4BBD-A511-C5D434035B5E}"/>
              </a:ext>
            </a:extLst>
          </p:cNvPr>
          <p:cNvSpPr/>
          <p:nvPr/>
        </p:nvSpPr>
        <p:spPr>
          <a:xfrm>
            <a:off x="8825448" y="333035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solve(3,1)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7D20D3-4AAB-4D7D-AF91-6F94CFB3BDFC}"/>
              </a:ext>
            </a:extLst>
          </p:cNvPr>
          <p:cNvSpPr/>
          <p:nvPr/>
        </p:nvSpPr>
        <p:spPr>
          <a:xfrm>
            <a:off x="6580380" y="3165504"/>
            <a:ext cx="494523" cy="494523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556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C051B131-3F37-4BB5-B41D-D830DA88F589}"/>
              </a:ext>
            </a:extLst>
          </p:cNvPr>
          <p:cNvSpPr/>
          <p:nvPr/>
        </p:nvSpPr>
        <p:spPr>
          <a:xfrm>
            <a:off x="8825448" y="383991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solve(3,0)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7D20D3-4AAB-4D7D-AF91-6F94CFB3BDFC}"/>
              </a:ext>
            </a:extLst>
          </p:cNvPr>
          <p:cNvSpPr/>
          <p:nvPr/>
        </p:nvSpPr>
        <p:spPr>
          <a:xfrm>
            <a:off x="6580380" y="2680311"/>
            <a:ext cx="494523" cy="494523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215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C051B131-3F37-4BB5-B41D-D830DA88F589}"/>
              </a:ext>
            </a:extLst>
          </p:cNvPr>
          <p:cNvSpPr/>
          <p:nvPr/>
        </p:nvSpPr>
        <p:spPr>
          <a:xfrm>
            <a:off x="8825448" y="383991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solve(3,0)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AD67F1-750E-46FE-A207-5E43340C1BFB}"/>
              </a:ext>
            </a:extLst>
          </p:cNvPr>
          <p:cNvSpPr/>
          <p:nvPr/>
        </p:nvSpPr>
        <p:spPr>
          <a:xfrm>
            <a:off x="6580380" y="2680311"/>
            <a:ext cx="494523" cy="494523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477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C051B131-3F37-4BB5-B41D-D830DA88F589}"/>
              </a:ext>
            </a:extLst>
          </p:cNvPr>
          <p:cNvSpPr/>
          <p:nvPr/>
        </p:nvSpPr>
        <p:spPr>
          <a:xfrm>
            <a:off x="8825448" y="383991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solve(3,0)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80275C-5A24-4443-A7C1-49FC50ECBB7E}"/>
              </a:ext>
            </a:extLst>
          </p:cNvPr>
          <p:cNvSpPr/>
          <p:nvPr/>
        </p:nvSpPr>
        <p:spPr>
          <a:xfrm>
            <a:off x="6580380" y="2680311"/>
            <a:ext cx="494523" cy="494523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252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80275C-5A24-4443-A7C1-49FC50ECBB7E}"/>
              </a:ext>
            </a:extLst>
          </p:cNvPr>
          <p:cNvSpPr/>
          <p:nvPr/>
        </p:nvSpPr>
        <p:spPr>
          <a:xfrm>
            <a:off x="6082540" y="2680311"/>
            <a:ext cx="494523" cy="494523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0115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80275C-5A24-4443-A7C1-49FC50ECBB7E}"/>
              </a:ext>
            </a:extLst>
          </p:cNvPr>
          <p:cNvSpPr/>
          <p:nvPr/>
        </p:nvSpPr>
        <p:spPr>
          <a:xfrm>
            <a:off x="6082540" y="2680311"/>
            <a:ext cx="494523" cy="494523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83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</p:spTree>
    <p:extLst>
      <p:ext uri="{BB962C8B-B14F-4D97-AF65-F5344CB8AC3E}">
        <p14:creationId xmlns:p14="http://schemas.microsoft.com/office/powerpoint/2010/main" val="31067756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BD4DFA43-6B27-4388-A3B5-E0A971E3BA47}"/>
              </a:ext>
            </a:extLst>
          </p:cNvPr>
          <p:cNvSpPr/>
          <p:nvPr/>
        </p:nvSpPr>
        <p:spPr>
          <a:xfrm>
            <a:off x="8825447" y="385453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solve(2,1)</a:t>
            </a:r>
          </a:p>
        </p:txBody>
      </p:sp>
    </p:spTree>
    <p:extLst>
      <p:ext uri="{BB962C8B-B14F-4D97-AF65-F5344CB8AC3E}">
        <p14:creationId xmlns:p14="http://schemas.microsoft.com/office/powerpoint/2010/main" val="3590028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BD4DFA43-6B27-4388-A3B5-E0A971E3BA47}"/>
              </a:ext>
            </a:extLst>
          </p:cNvPr>
          <p:cNvSpPr/>
          <p:nvPr/>
        </p:nvSpPr>
        <p:spPr>
          <a:xfrm>
            <a:off x="8825447" y="385453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solve(2,1)</a:t>
            </a:r>
          </a:p>
        </p:txBody>
      </p:sp>
    </p:spTree>
    <p:extLst>
      <p:ext uri="{BB962C8B-B14F-4D97-AF65-F5344CB8AC3E}">
        <p14:creationId xmlns:p14="http://schemas.microsoft.com/office/powerpoint/2010/main" val="6861381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BD4DFA43-6B27-4388-A3B5-E0A971E3BA47}"/>
              </a:ext>
            </a:extLst>
          </p:cNvPr>
          <p:cNvSpPr/>
          <p:nvPr/>
        </p:nvSpPr>
        <p:spPr>
          <a:xfrm>
            <a:off x="8825447" y="385453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solve(2,1)</a:t>
            </a:r>
          </a:p>
        </p:txBody>
      </p:sp>
    </p:spTree>
    <p:extLst>
      <p:ext uri="{BB962C8B-B14F-4D97-AF65-F5344CB8AC3E}">
        <p14:creationId xmlns:p14="http://schemas.microsoft.com/office/powerpoint/2010/main" val="669732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BD4DFA43-6B27-4388-A3B5-E0A971E3BA47}"/>
              </a:ext>
            </a:extLst>
          </p:cNvPr>
          <p:cNvSpPr/>
          <p:nvPr/>
        </p:nvSpPr>
        <p:spPr>
          <a:xfrm>
            <a:off x="8825447" y="385453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solve(2,1)</a:t>
            </a:r>
          </a:p>
        </p:txBody>
      </p:sp>
    </p:spTree>
    <p:extLst>
      <p:ext uri="{BB962C8B-B14F-4D97-AF65-F5344CB8AC3E}">
        <p14:creationId xmlns:p14="http://schemas.microsoft.com/office/powerpoint/2010/main" val="20038346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BD4DFA43-6B27-4388-A3B5-E0A971E3BA47}"/>
              </a:ext>
            </a:extLst>
          </p:cNvPr>
          <p:cNvSpPr/>
          <p:nvPr/>
        </p:nvSpPr>
        <p:spPr>
          <a:xfrm>
            <a:off x="8825447" y="385453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solve(2,1)</a:t>
            </a:r>
          </a:p>
        </p:txBody>
      </p:sp>
    </p:spTree>
    <p:extLst>
      <p:ext uri="{BB962C8B-B14F-4D97-AF65-F5344CB8AC3E}">
        <p14:creationId xmlns:p14="http://schemas.microsoft.com/office/powerpoint/2010/main" val="18244243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BD4DFA43-6B27-4388-A3B5-E0A971E3BA47}"/>
              </a:ext>
            </a:extLst>
          </p:cNvPr>
          <p:cNvSpPr/>
          <p:nvPr/>
        </p:nvSpPr>
        <p:spPr>
          <a:xfrm>
            <a:off x="8825447" y="385453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solve(2,1)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A1C524C3-4E3E-44B1-A19D-48885B853F4B}"/>
              </a:ext>
            </a:extLst>
          </p:cNvPr>
          <p:cNvSpPr/>
          <p:nvPr/>
        </p:nvSpPr>
        <p:spPr>
          <a:xfrm>
            <a:off x="8825446" y="334859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solve(3,1)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3258E1-9B88-4296-8241-E244B6EE31D1}"/>
              </a:ext>
            </a:extLst>
          </p:cNvPr>
          <p:cNvSpPr/>
          <p:nvPr/>
        </p:nvSpPr>
        <p:spPr>
          <a:xfrm>
            <a:off x="6580380" y="3167991"/>
            <a:ext cx="494523" cy="494523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847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BD4DFA43-6B27-4388-A3B5-E0A971E3BA47}"/>
              </a:ext>
            </a:extLst>
          </p:cNvPr>
          <p:cNvSpPr/>
          <p:nvPr/>
        </p:nvSpPr>
        <p:spPr>
          <a:xfrm>
            <a:off x="8825447" y="385453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solve(2,1)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A1C524C3-4E3E-44B1-A19D-48885B853F4B}"/>
              </a:ext>
            </a:extLst>
          </p:cNvPr>
          <p:cNvSpPr/>
          <p:nvPr/>
        </p:nvSpPr>
        <p:spPr>
          <a:xfrm>
            <a:off x="8825446" y="334859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solve(3,1)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3258E1-9B88-4296-8241-E244B6EE31D1}"/>
              </a:ext>
            </a:extLst>
          </p:cNvPr>
          <p:cNvSpPr/>
          <p:nvPr/>
        </p:nvSpPr>
        <p:spPr>
          <a:xfrm>
            <a:off x="6580380" y="3167991"/>
            <a:ext cx="494523" cy="494523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5157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BD4DFA43-6B27-4388-A3B5-E0A971E3BA47}"/>
              </a:ext>
            </a:extLst>
          </p:cNvPr>
          <p:cNvSpPr/>
          <p:nvPr/>
        </p:nvSpPr>
        <p:spPr>
          <a:xfrm>
            <a:off x="8825447" y="385453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solve(2,1)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A1C524C3-4E3E-44B1-A19D-48885B853F4B}"/>
              </a:ext>
            </a:extLst>
          </p:cNvPr>
          <p:cNvSpPr/>
          <p:nvPr/>
        </p:nvSpPr>
        <p:spPr>
          <a:xfrm>
            <a:off x="8825446" y="334859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solve(3,1)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3258E1-9B88-4296-8241-E244B6EE31D1}"/>
              </a:ext>
            </a:extLst>
          </p:cNvPr>
          <p:cNvSpPr/>
          <p:nvPr/>
        </p:nvSpPr>
        <p:spPr>
          <a:xfrm>
            <a:off x="6580380" y="3167991"/>
            <a:ext cx="494523" cy="494523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588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BD4DFA43-6B27-4388-A3B5-E0A971E3BA47}"/>
              </a:ext>
            </a:extLst>
          </p:cNvPr>
          <p:cNvSpPr/>
          <p:nvPr/>
        </p:nvSpPr>
        <p:spPr>
          <a:xfrm>
            <a:off x="8825447" y="385453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solve(2,1)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A1C524C3-4E3E-44B1-A19D-48885B853F4B}"/>
              </a:ext>
            </a:extLst>
          </p:cNvPr>
          <p:cNvSpPr/>
          <p:nvPr/>
        </p:nvSpPr>
        <p:spPr>
          <a:xfrm>
            <a:off x="8825446" y="334859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solve(3,1)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3258E1-9B88-4296-8241-E244B6EE31D1}"/>
              </a:ext>
            </a:extLst>
          </p:cNvPr>
          <p:cNvSpPr/>
          <p:nvPr/>
        </p:nvSpPr>
        <p:spPr>
          <a:xfrm>
            <a:off x="6580380" y="3167991"/>
            <a:ext cx="494523" cy="494523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5380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BD4DFA43-6B27-4388-A3B5-E0A971E3BA47}"/>
              </a:ext>
            </a:extLst>
          </p:cNvPr>
          <p:cNvSpPr/>
          <p:nvPr/>
        </p:nvSpPr>
        <p:spPr>
          <a:xfrm>
            <a:off x="8825447" y="385453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solve(2,1)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3258E1-9B88-4296-8241-E244B6EE31D1}"/>
              </a:ext>
            </a:extLst>
          </p:cNvPr>
          <p:cNvSpPr/>
          <p:nvPr/>
        </p:nvSpPr>
        <p:spPr>
          <a:xfrm>
            <a:off x="6092700" y="3167991"/>
            <a:ext cx="494523" cy="494523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88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</p:spTree>
    <p:extLst>
      <p:ext uri="{BB962C8B-B14F-4D97-AF65-F5344CB8AC3E}">
        <p14:creationId xmlns:p14="http://schemas.microsoft.com/office/powerpoint/2010/main" val="33458786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BD4DFA43-6B27-4388-A3B5-E0A971E3BA47}"/>
              </a:ext>
            </a:extLst>
          </p:cNvPr>
          <p:cNvSpPr/>
          <p:nvPr/>
        </p:nvSpPr>
        <p:spPr>
          <a:xfrm>
            <a:off x="8825447" y="385453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solve(2,1)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3258E1-9B88-4296-8241-E244B6EE31D1}"/>
              </a:ext>
            </a:extLst>
          </p:cNvPr>
          <p:cNvSpPr/>
          <p:nvPr/>
        </p:nvSpPr>
        <p:spPr>
          <a:xfrm>
            <a:off x="6092700" y="3167991"/>
            <a:ext cx="494523" cy="494523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3855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BD4DFA43-6B27-4388-A3B5-E0A971E3BA47}"/>
              </a:ext>
            </a:extLst>
          </p:cNvPr>
          <p:cNvSpPr/>
          <p:nvPr/>
        </p:nvSpPr>
        <p:spPr>
          <a:xfrm>
            <a:off x="8825447" y="385453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solve(2,1)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3A143EE3-6FF8-4673-B5BB-E80BE6B52C8F}"/>
              </a:ext>
            </a:extLst>
          </p:cNvPr>
          <p:cNvSpPr/>
          <p:nvPr/>
        </p:nvSpPr>
        <p:spPr>
          <a:xfrm>
            <a:off x="8825446" y="334649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solve(2,2)</a:t>
            </a:r>
          </a:p>
        </p:txBody>
      </p:sp>
    </p:spTree>
    <p:extLst>
      <p:ext uri="{BB962C8B-B14F-4D97-AF65-F5344CB8AC3E}">
        <p14:creationId xmlns:p14="http://schemas.microsoft.com/office/powerpoint/2010/main" val="30382094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BD4DFA43-6B27-4388-A3B5-E0A971E3BA47}"/>
              </a:ext>
            </a:extLst>
          </p:cNvPr>
          <p:cNvSpPr/>
          <p:nvPr/>
        </p:nvSpPr>
        <p:spPr>
          <a:xfrm>
            <a:off x="8825447" y="385453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solve(2,1)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3A143EE3-6FF8-4673-B5BB-E80BE6B52C8F}"/>
              </a:ext>
            </a:extLst>
          </p:cNvPr>
          <p:cNvSpPr/>
          <p:nvPr/>
        </p:nvSpPr>
        <p:spPr>
          <a:xfrm>
            <a:off x="8825446" y="334649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solve(2,2)</a:t>
            </a:r>
          </a:p>
        </p:txBody>
      </p:sp>
    </p:spTree>
    <p:extLst>
      <p:ext uri="{BB962C8B-B14F-4D97-AF65-F5344CB8AC3E}">
        <p14:creationId xmlns:p14="http://schemas.microsoft.com/office/powerpoint/2010/main" val="1675866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BD4DFA43-6B27-4388-A3B5-E0A971E3BA47}"/>
              </a:ext>
            </a:extLst>
          </p:cNvPr>
          <p:cNvSpPr/>
          <p:nvPr/>
        </p:nvSpPr>
        <p:spPr>
          <a:xfrm>
            <a:off x="8825447" y="385453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solve(2,1)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3A143EE3-6FF8-4673-B5BB-E80BE6B52C8F}"/>
              </a:ext>
            </a:extLst>
          </p:cNvPr>
          <p:cNvSpPr/>
          <p:nvPr/>
        </p:nvSpPr>
        <p:spPr>
          <a:xfrm>
            <a:off x="8825446" y="334649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solve(2,2)</a:t>
            </a:r>
          </a:p>
        </p:txBody>
      </p:sp>
    </p:spTree>
    <p:extLst>
      <p:ext uri="{BB962C8B-B14F-4D97-AF65-F5344CB8AC3E}">
        <p14:creationId xmlns:p14="http://schemas.microsoft.com/office/powerpoint/2010/main" val="6564664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BD4DFA43-6B27-4388-A3B5-E0A971E3BA47}"/>
              </a:ext>
            </a:extLst>
          </p:cNvPr>
          <p:cNvSpPr/>
          <p:nvPr/>
        </p:nvSpPr>
        <p:spPr>
          <a:xfrm>
            <a:off x="8825447" y="385453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solve(2,1)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3A143EE3-6FF8-4673-B5BB-E80BE6B52C8F}"/>
              </a:ext>
            </a:extLst>
          </p:cNvPr>
          <p:cNvSpPr/>
          <p:nvPr/>
        </p:nvSpPr>
        <p:spPr>
          <a:xfrm>
            <a:off x="8825446" y="334649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solve(2,2)</a:t>
            </a:r>
          </a:p>
        </p:txBody>
      </p:sp>
    </p:spTree>
    <p:extLst>
      <p:ext uri="{BB962C8B-B14F-4D97-AF65-F5344CB8AC3E}">
        <p14:creationId xmlns:p14="http://schemas.microsoft.com/office/powerpoint/2010/main" val="14236601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BD4DFA43-6B27-4388-A3B5-E0A971E3BA47}"/>
              </a:ext>
            </a:extLst>
          </p:cNvPr>
          <p:cNvSpPr/>
          <p:nvPr/>
        </p:nvSpPr>
        <p:spPr>
          <a:xfrm>
            <a:off x="8825447" y="385453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solve(2,1)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3A143EE3-6FF8-4673-B5BB-E80BE6B52C8F}"/>
              </a:ext>
            </a:extLst>
          </p:cNvPr>
          <p:cNvSpPr/>
          <p:nvPr/>
        </p:nvSpPr>
        <p:spPr>
          <a:xfrm>
            <a:off x="8825446" y="334649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solve(2,2)</a:t>
            </a:r>
          </a:p>
        </p:txBody>
      </p:sp>
    </p:spTree>
    <p:extLst>
      <p:ext uri="{BB962C8B-B14F-4D97-AF65-F5344CB8AC3E}">
        <p14:creationId xmlns:p14="http://schemas.microsoft.com/office/powerpoint/2010/main" val="39825931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BD4DFA43-6B27-4388-A3B5-E0A971E3BA47}"/>
              </a:ext>
            </a:extLst>
          </p:cNvPr>
          <p:cNvSpPr/>
          <p:nvPr/>
        </p:nvSpPr>
        <p:spPr>
          <a:xfrm>
            <a:off x="8825447" y="385453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solve(2,1)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3A143EE3-6FF8-4673-B5BB-E80BE6B52C8F}"/>
              </a:ext>
            </a:extLst>
          </p:cNvPr>
          <p:cNvSpPr/>
          <p:nvPr/>
        </p:nvSpPr>
        <p:spPr>
          <a:xfrm>
            <a:off x="8825446" y="334649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solve(2,2)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0D75B818-E94F-4AE8-A5FE-4D983F75CA99}"/>
              </a:ext>
            </a:extLst>
          </p:cNvPr>
          <p:cNvSpPr/>
          <p:nvPr/>
        </p:nvSpPr>
        <p:spPr>
          <a:xfrm>
            <a:off x="8825446" y="283949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solve(3,2)</a:t>
            </a:r>
          </a:p>
        </p:txBody>
      </p:sp>
    </p:spTree>
    <p:extLst>
      <p:ext uri="{BB962C8B-B14F-4D97-AF65-F5344CB8AC3E}">
        <p14:creationId xmlns:p14="http://schemas.microsoft.com/office/powerpoint/2010/main" val="36924959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BD4DFA43-6B27-4388-A3B5-E0A971E3BA47}"/>
              </a:ext>
            </a:extLst>
          </p:cNvPr>
          <p:cNvSpPr/>
          <p:nvPr/>
        </p:nvSpPr>
        <p:spPr>
          <a:xfrm>
            <a:off x="8825447" y="385453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solve(2,1)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3A143EE3-6FF8-4673-B5BB-E80BE6B52C8F}"/>
              </a:ext>
            </a:extLst>
          </p:cNvPr>
          <p:cNvSpPr/>
          <p:nvPr/>
        </p:nvSpPr>
        <p:spPr>
          <a:xfrm>
            <a:off x="8825446" y="334649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solve(2,2)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0D75B818-E94F-4AE8-A5FE-4D983F75CA99}"/>
              </a:ext>
            </a:extLst>
          </p:cNvPr>
          <p:cNvSpPr/>
          <p:nvPr/>
        </p:nvSpPr>
        <p:spPr>
          <a:xfrm>
            <a:off x="8825446" y="283949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solve(3,2)</a:t>
            </a:r>
          </a:p>
        </p:txBody>
      </p:sp>
    </p:spTree>
    <p:extLst>
      <p:ext uri="{BB962C8B-B14F-4D97-AF65-F5344CB8AC3E}">
        <p14:creationId xmlns:p14="http://schemas.microsoft.com/office/powerpoint/2010/main" val="30551936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BD4DFA43-6B27-4388-A3B5-E0A971E3BA47}"/>
              </a:ext>
            </a:extLst>
          </p:cNvPr>
          <p:cNvSpPr/>
          <p:nvPr/>
        </p:nvSpPr>
        <p:spPr>
          <a:xfrm>
            <a:off x="8825447" y="385453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solve(2,1)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3A143EE3-6FF8-4673-B5BB-E80BE6B52C8F}"/>
              </a:ext>
            </a:extLst>
          </p:cNvPr>
          <p:cNvSpPr/>
          <p:nvPr/>
        </p:nvSpPr>
        <p:spPr>
          <a:xfrm>
            <a:off x="8825446" y="334649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solve(2,2)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0D75B818-E94F-4AE8-A5FE-4D983F75CA99}"/>
              </a:ext>
            </a:extLst>
          </p:cNvPr>
          <p:cNvSpPr/>
          <p:nvPr/>
        </p:nvSpPr>
        <p:spPr>
          <a:xfrm>
            <a:off x="8825446" y="283949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solve(3,2)</a:t>
            </a:r>
          </a:p>
        </p:txBody>
      </p:sp>
    </p:spTree>
    <p:extLst>
      <p:ext uri="{BB962C8B-B14F-4D97-AF65-F5344CB8AC3E}">
        <p14:creationId xmlns:p14="http://schemas.microsoft.com/office/powerpoint/2010/main" val="33667014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BD4DFA43-6B27-4388-A3B5-E0A971E3BA47}"/>
              </a:ext>
            </a:extLst>
          </p:cNvPr>
          <p:cNvSpPr/>
          <p:nvPr/>
        </p:nvSpPr>
        <p:spPr>
          <a:xfrm>
            <a:off x="8825447" y="385453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solve(2,1)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3A143EE3-6FF8-4673-B5BB-E80BE6B52C8F}"/>
              </a:ext>
            </a:extLst>
          </p:cNvPr>
          <p:cNvSpPr/>
          <p:nvPr/>
        </p:nvSpPr>
        <p:spPr>
          <a:xfrm>
            <a:off x="8825446" y="334649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solve(2,2)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0D75B818-E94F-4AE8-A5FE-4D983F75CA99}"/>
              </a:ext>
            </a:extLst>
          </p:cNvPr>
          <p:cNvSpPr/>
          <p:nvPr/>
        </p:nvSpPr>
        <p:spPr>
          <a:xfrm>
            <a:off x="8825446" y="283949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solve(3,2)</a:t>
            </a:r>
          </a:p>
        </p:txBody>
      </p:sp>
    </p:spTree>
    <p:extLst>
      <p:ext uri="{BB962C8B-B14F-4D97-AF65-F5344CB8AC3E}">
        <p14:creationId xmlns:p14="http://schemas.microsoft.com/office/powerpoint/2010/main" val="230280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set (x,y)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</p:spTree>
    <p:extLst>
      <p:ext uri="{BB962C8B-B14F-4D97-AF65-F5344CB8AC3E}">
        <p14:creationId xmlns:p14="http://schemas.microsoft.com/office/powerpoint/2010/main" val="26324398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BD4DFA43-6B27-4388-A3B5-E0A971E3BA47}"/>
              </a:ext>
            </a:extLst>
          </p:cNvPr>
          <p:cNvSpPr/>
          <p:nvPr/>
        </p:nvSpPr>
        <p:spPr>
          <a:xfrm>
            <a:off x="8825447" y="385453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solve(2,1)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3A143EE3-6FF8-4673-B5BB-E80BE6B52C8F}"/>
              </a:ext>
            </a:extLst>
          </p:cNvPr>
          <p:cNvSpPr/>
          <p:nvPr/>
        </p:nvSpPr>
        <p:spPr>
          <a:xfrm>
            <a:off x="8825446" y="334649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solve(2,2)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0D75B818-E94F-4AE8-A5FE-4D983F75CA99}"/>
              </a:ext>
            </a:extLst>
          </p:cNvPr>
          <p:cNvSpPr/>
          <p:nvPr/>
        </p:nvSpPr>
        <p:spPr>
          <a:xfrm>
            <a:off x="8825446" y="283949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solve(3,2)</a:t>
            </a:r>
          </a:p>
        </p:txBody>
      </p:sp>
    </p:spTree>
    <p:extLst>
      <p:ext uri="{BB962C8B-B14F-4D97-AF65-F5344CB8AC3E}">
        <p14:creationId xmlns:p14="http://schemas.microsoft.com/office/powerpoint/2010/main" val="39331220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BD4DFA43-6B27-4388-A3B5-E0A971E3BA47}"/>
              </a:ext>
            </a:extLst>
          </p:cNvPr>
          <p:cNvSpPr/>
          <p:nvPr/>
        </p:nvSpPr>
        <p:spPr>
          <a:xfrm>
            <a:off x="8825447" y="385453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solve(2,1)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3A143EE3-6FF8-4673-B5BB-E80BE6B52C8F}"/>
              </a:ext>
            </a:extLst>
          </p:cNvPr>
          <p:cNvSpPr/>
          <p:nvPr/>
        </p:nvSpPr>
        <p:spPr>
          <a:xfrm>
            <a:off x="8825446" y="334649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solve(2,2)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0D75B818-E94F-4AE8-A5FE-4D983F75CA99}"/>
              </a:ext>
            </a:extLst>
          </p:cNvPr>
          <p:cNvSpPr/>
          <p:nvPr/>
        </p:nvSpPr>
        <p:spPr>
          <a:xfrm>
            <a:off x="8825446" y="283949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solve(3,2)</a:t>
            </a:r>
          </a:p>
        </p:txBody>
      </p:sp>
      <p:sp>
        <p:nvSpPr>
          <p:cNvPr id="42" name="Lekerekített téglalap 24">
            <a:extLst>
              <a:ext uri="{FF2B5EF4-FFF2-40B4-BE49-F238E27FC236}">
                <a16:creationId xmlns:a16="http://schemas.microsoft.com/office/drawing/2014/main" id="{8E333C04-6FEC-4132-85D7-F771CD87BFB2}"/>
              </a:ext>
            </a:extLst>
          </p:cNvPr>
          <p:cNvSpPr/>
          <p:nvPr/>
        </p:nvSpPr>
        <p:spPr>
          <a:xfrm>
            <a:off x="8825446" y="233149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solve(4,2)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285940D-EFF0-425A-BAAA-F43021D3A31E}"/>
              </a:ext>
            </a:extLst>
          </p:cNvPr>
          <p:cNvSpPr/>
          <p:nvPr/>
        </p:nvSpPr>
        <p:spPr>
          <a:xfrm>
            <a:off x="7074903" y="3665003"/>
            <a:ext cx="494523" cy="494523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212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BD4DFA43-6B27-4388-A3B5-E0A971E3BA47}"/>
              </a:ext>
            </a:extLst>
          </p:cNvPr>
          <p:cNvSpPr/>
          <p:nvPr/>
        </p:nvSpPr>
        <p:spPr>
          <a:xfrm>
            <a:off x="8825447" y="385453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solve(2,1)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3A143EE3-6FF8-4673-B5BB-E80BE6B52C8F}"/>
              </a:ext>
            </a:extLst>
          </p:cNvPr>
          <p:cNvSpPr/>
          <p:nvPr/>
        </p:nvSpPr>
        <p:spPr>
          <a:xfrm>
            <a:off x="8825446" y="334649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solve(2,2)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0D75B818-E94F-4AE8-A5FE-4D983F75CA99}"/>
              </a:ext>
            </a:extLst>
          </p:cNvPr>
          <p:cNvSpPr/>
          <p:nvPr/>
        </p:nvSpPr>
        <p:spPr>
          <a:xfrm>
            <a:off x="8825446" y="283949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solve(3,2)</a:t>
            </a:r>
          </a:p>
        </p:txBody>
      </p:sp>
      <p:sp>
        <p:nvSpPr>
          <p:cNvPr id="42" name="Lekerekített téglalap 24">
            <a:extLst>
              <a:ext uri="{FF2B5EF4-FFF2-40B4-BE49-F238E27FC236}">
                <a16:creationId xmlns:a16="http://schemas.microsoft.com/office/drawing/2014/main" id="{8E333C04-6FEC-4132-85D7-F771CD87BFB2}"/>
              </a:ext>
            </a:extLst>
          </p:cNvPr>
          <p:cNvSpPr/>
          <p:nvPr/>
        </p:nvSpPr>
        <p:spPr>
          <a:xfrm>
            <a:off x="8825446" y="233149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solve(4,2)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285940D-EFF0-425A-BAAA-F43021D3A31E}"/>
              </a:ext>
            </a:extLst>
          </p:cNvPr>
          <p:cNvSpPr/>
          <p:nvPr/>
        </p:nvSpPr>
        <p:spPr>
          <a:xfrm>
            <a:off x="7074903" y="3665003"/>
            <a:ext cx="494523" cy="494523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0400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BD4DFA43-6B27-4388-A3B5-E0A971E3BA47}"/>
              </a:ext>
            </a:extLst>
          </p:cNvPr>
          <p:cNvSpPr/>
          <p:nvPr/>
        </p:nvSpPr>
        <p:spPr>
          <a:xfrm>
            <a:off x="8825447" y="385453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solve(2,1)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3A143EE3-6FF8-4673-B5BB-E80BE6B52C8F}"/>
              </a:ext>
            </a:extLst>
          </p:cNvPr>
          <p:cNvSpPr/>
          <p:nvPr/>
        </p:nvSpPr>
        <p:spPr>
          <a:xfrm>
            <a:off x="8825446" y="334649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solve(2,2)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0D75B818-E94F-4AE8-A5FE-4D983F75CA99}"/>
              </a:ext>
            </a:extLst>
          </p:cNvPr>
          <p:cNvSpPr/>
          <p:nvPr/>
        </p:nvSpPr>
        <p:spPr>
          <a:xfrm>
            <a:off x="8825446" y="283949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solve(3,2)</a:t>
            </a:r>
          </a:p>
        </p:txBody>
      </p:sp>
      <p:sp>
        <p:nvSpPr>
          <p:cNvPr id="42" name="Lekerekített téglalap 24">
            <a:extLst>
              <a:ext uri="{FF2B5EF4-FFF2-40B4-BE49-F238E27FC236}">
                <a16:creationId xmlns:a16="http://schemas.microsoft.com/office/drawing/2014/main" id="{8E333C04-6FEC-4132-85D7-F771CD87BFB2}"/>
              </a:ext>
            </a:extLst>
          </p:cNvPr>
          <p:cNvSpPr/>
          <p:nvPr/>
        </p:nvSpPr>
        <p:spPr>
          <a:xfrm>
            <a:off x="8825446" y="233149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solve(4,2)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285940D-EFF0-425A-BAAA-F43021D3A31E}"/>
              </a:ext>
            </a:extLst>
          </p:cNvPr>
          <p:cNvSpPr/>
          <p:nvPr/>
        </p:nvSpPr>
        <p:spPr>
          <a:xfrm>
            <a:off x="7074903" y="3665003"/>
            <a:ext cx="494523" cy="494523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8285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BD4DFA43-6B27-4388-A3B5-E0A971E3BA47}"/>
              </a:ext>
            </a:extLst>
          </p:cNvPr>
          <p:cNvSpPr/>
          <p:nvPr/>
        </p:nvSpPr>
        <p:spPr>
          <a:xfrm>
            <a:off x="8825447" y="385453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solve(2,1)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3A143EE3-6FF8-4673-B5BB-E80BE6B52C8F}"/>
              </a:ext>
            </a:extLst>
          </p:cNvPr>
          <p:cNvSpPr/>
          <p:nvPr/>
        </p:nvSpPr>
        <p:spPr>
          <a:xfrm>
            <a:off x="8825446" y="334649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solve(2,2)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0D75B818-E94F-4AE8-A5FE-4D983F75CA99}"/>
              </a:ext>
            </a:extLst>
          </p:cNvPr>
          <p:cNvSpPr/>
          <p:nvPr/>
        </p:nvSpPr>
        <p:spPr>
          <a:xfrm>
            <a:off x="8825446" y="283949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solve(3,2)</a:t>
            </a:r>
          </a:p>
        </p:txBody>
      </p:sp>
      <p:sp>
        <p:nvSpPr>
          <p:cNvPr id="42" name="Lekerekített téglalap 24">
            <a:extLst>
              <a:ext uri="{FF2B5EF4-FFF2-40B4-BE49-F238E27FC236}">
                <a16:creationId xmlns:a16="http://schemas.microsoft.com/office/drawing/2014/main" id="{8E333C04-6FEC-4132-85D7-F771CD87BFB2}"/>
              </a:ext>
            </a:extLst>
          </p:cNvPr>
          <p:cNvSpPr/>
          <p:nvPr/>
        </p:nvSpPr>
        <p:spPr>
          <a:xfrm>
            <a:off x="8825446" y="233149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solve(4,2)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285940D-EFF0-425A-BAAA-F43021D3A31E}"/>
              </a:ext>
            </a:extLst>
          </p:cNvPr>
          <p:cNvSpPr/>
          <p:nvPr/>
        </p:nvSpPr>
        <p:spPr>
          <a:xfrm>
            <a:off x="7074903" y="3665003"/>
            <a:ext cx="494523" cy="494523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1504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BD4DFA43-6B27-4388-A3B5-E0A971E3BA47}"/>
              </a:ext>
            </a:extLst>
          </p:cNvPr>
          <p:cNvSpPr/>
          <p:nvPr/>
        </p:nvSpPr>
        <p:spPr>
          <a:xfrm>
            <a:off x="8825447" y="385453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solve(2,1)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3A143EE3-6FF8-4673-B5BB-E80BE6B52C8F}"/>
              </a:ext>
            </a:extLst>
          </p:cNvPr>
          <p:cNvSpPr/>
          <p:nvPr/>
        </p:nvSpPr>
        <p:spPr>
          <a:xfrm>
            <a:off x="8825446" y="334649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solve(2,2)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0D75B818-E94F-4AE8-A5FE-4D983F75CA99}"/>
              </a:ext>
            </a:extLst>
          </p:cNvPr>
          <p:cNvSpPr/>
          <p:nvPr/>
        </p:nvSpPr>
        <p:spPr>
          <a:xfrm>
            <a:off x="8825446" y="283949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solve(3,2)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285940D-EFF0-425A-BAAA-F43021D3A31E}"/>
              </a:ext>
            </a:extLst>
          </p:cNvPr>
          <p:cNvSpPr/>
          <p:nvPr/>
        </p:nvSpPr>
        <p:spPr>
          <a:xfrm>
            <a:off x="6577063" y="3665003"/>
            <a:ext cx="494523" cy="494523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9701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BD4DFA43-6B27-4388-A3B5-E0A971E3BA47}"/>
              </a:ext>
            </a:extLst>
          </p:cNvPr>
          <p:cNvSpPr/>
          <p:nvPr/>
        </p:nvSpPr>
        <p:spPr>
          <a:xfrm>
            <a:off x="8825447" y="385453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solve(2,1)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3A143EE3-6FF8-4673-B5BB-E80BE6B52C8F}"/>
              </a:ext>
            </a:extLst>
          </p:cNvPr>
          <p:cNvSpPr/>
          <p:nvPr/>
        </p:nvSpPr>
        <p:spPr>
          <a:xfrm>
            <a:off x="8825446" y="334649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solve(2,2)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0D75B818-E94F-4AE8-A5FE-4D983F75CA99}"/>
              </a:ext>
            </a:extLst>
          </p:cNvPr>
          <p:cNvSpPr/>
          <p:nvPr/>
        </p:nvSpPr>
        <p:spPr>
          <a:xfrm>
            <a:off x="8825446" y="283949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solve(3,2)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285940D-EFF0-425A-BAAA-F43021D3A31E}"/>
              </a:ext>
            </a:extLst>
          </p:cNvPr>
          <p:cNvSpPr/>
          <p:nvPr/>
        </p:nvSpPr>
        <p:spPr>
          <a:xfrm>
            <a:off x="6577063" y="3665003"/>
            <a:ext cx="494523" cy="494523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1170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BD4DFA43-6B27-4388-A3B5-E0A971E3BA47}"/>
              </a:ext>
            </a:extLst>
          </p:cNvPr>
          <p:cNvSpPr/>
          <p:nvPr/>
        </p:nvSpPr>
        <p:spPr>
          <a:xfrm>
            <a:off x="8825447" y="385453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solve(2,1)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3A143EE3-6FF8-4673-B5BB-E80BE6B52C8F}"/>
              </a:ext>
            </a:extLst>
          </p:cNvPr>
          <p:cNvSpPr/>
          <p:nvPr/>
        </p:nvSpPr>
        <p:spPr>
          <a:xfrm>
            <a:off x="8825446" y="334649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solve(2,2)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0D75B818-E94F-4AE8-A5FE-4D983F75CA99}"/>
              </a:ext>
            </a:extLst>
          </p:cNvPr>
          <p:cNvSpPr/>
          <p:nvPr/>
        </p:nvSpPr>
        <p:spPr>
          <a:xfrm>
            <a:off x="8825446" y="283949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solve(3,2)</a:t>
            </a:r>
          </a:p>
        </p:txBody>
      </p:sp>
      <p:sp>
        <p:nvSpPr>
          <p:cNvPr id="42" name="Lekerekített téglalap 24">
            <a:extLst>
              <a:ext uri="{FF2B5EF4-FFF2-40B4-BE49-F238E27FC236}">
                <a16:creationId xmlns:a16="http://schemas.microsoft.com/office/drawing/2014/main" id="{966C3C24-E11B-4FC5-854B-E0A3B3D654F1}"/>
              </a:ext>
            </a:extLst>
          </p:cNvPr>
          <p:cNvSpPr/>
          <p:nvPr/>
        </p:nvSpPr>
        <p:spPr>
          <a:xfrm>
            <a:off x="8825446" y="233149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solve(3,3)</a:t>
            </a:r>
          </a:p>
        </p:txBody>
      </p:sp>
    </p:spTree>
    <p:extLst>
      <p:ext uri="{BB962C8B-B14F-4D97-AF65-F5344CB8AC3E}">
        <p14:creationId xmlns:p14="http://schemas.microsoft.com/office/powerpoint/2010/main" val="42881725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BD4DFA43-6B27-4388-A3B5-E0A971E3BA47}"/>
              </a:ext>
            </a:extLst>
          </p:cNvPr>
          <p:cNvSpPr/>
          <p:nvPr/>
        </p:nvSpPr>
        <p:spPr>
          <a:xfrm>
            <a:off x="8825447" y="385453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solve(2,1)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3A143EE3-6FF8-4673-B5BB-E80BE6B52C8F}"/>
              </a:ext>
            </a:extLst>
          </p:cNvPr>
          <p:cNvSpPr/>
          <p:nvPr/>
        </p:nvSpPr>
        <p:spPr>
          <a:xfrm>
            <a:off x="8825446" y="334649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solve(2,2)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0D75B818-E94F-4AE8-A5FE-4D983F75CA99}"/>
              </a:ext>
            </a:extLst>
          </p:cNvPr>
          <p:cNvSpPr/>
          <p:nvPr/>
        </p:nvSpPr>
        <p:spPr>
          <a:xfrm>
            <a:off x="8825446" y="283949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solve(3,2)</a:t>
            </a:r>
          </a:p>
        </p:txBody>
      </p:sp>
      <p:sp>
        <p:nvSpPr>
          <p:cNvPr id="42" name="Lekerekített téglalap 24">
            <a:extLst>
              <a:ext uri="{FF2B5EF4-FFF2-40B4-BE49-F238E27FC236}">
                <a16:creationId xmlns:a16="http://schemas.microsoft.com/office/drawing/2014/main" id="{966C3C24-E11B-4FC5-854B-E0A3B3D654F1}"/>
              </a:ext>
            </a:extLst>
          </p:cNvPr>
          <p:cNvSpPr/>
          <p:nvPr/>
        </p:nvSpPr>
        <p:spPr>
          <a:xfrm>
            <a:off x="8825446" y="2331496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solve(3,3)</a:t>
            </a:r>
          </a:p>
        </p:txBody>
      </p:sp>
    </p:spTree>
    <p:extLst>
      <p:ext uri="{BB962C8B-B14F-4D97-AF65-F5344CB8AC3E}">
        <p14:creationId xmlns:p14="http://schemas.microsoft.com/office/powerpoint/2010/main" val="598851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>
                <a:solidFill>
                  <a:srgbClr val="FFC000"/>
                </a:solidFill>
              </a:rPr>
              <a:t>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solve(x+1,y):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BD4DFA43-6B27-4388-A3B5-E0A971E3BA47}"/>
              </a:ext>
            </a:extLst>
          </p:cNvPr>
          <p:cNvSpPr/>
          <p:nvPr/>
        </p:nvSpPr>
        <p:spPr>
          <a:xfrm>
            <a:off x="8825447" y="385453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solve(2,1)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3A143EE3-6FF8-4673-B5BB-E80BE6B52C8F}"/>
              </a:ext>
            </a:extLst>
          </p:cNvPr>
          <p:cNvSpPr/>
          <p:nvPr/>
        </p:nvSpPr>
        <p:spPr>
          <a:xfrm>
            <a:off x="8825446" y="334649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solve(2,2)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0D75B818-E94F-4AE8-A5FE-4D983F75CA99}"/>
              </a:ext>
            </a:extLst>
          </p:cNvPr>
          <p:cNvSpPr/>
          <p:nvPr/>
        </p:nvSpPr>
        <p:spPr>
          <a:xfrm>
            <a:off x="8825446" y="283949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solve(3,2)</a:t>
            </a:r>
          </a:p>
        </p:txBody>
      </p:sp>
    </p:spTree>
    <p:extLst>
      <p:ext uri="{BB962C8B-B14F-4D97-AF65-F5344CB8AC3E}">
        <p14:creationId xmlns:p14="http://schemas.microsoft.com/office/powerpoint/2010/main" val="407120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</p:spTree>
    <p:extLst>
      <p:ext uri="{BB962C8B-B14F-4D97-AF65-F5344CB8AC3E}">
        <p14:creationId xmlns:p14="http://schemas.microsoft.com/office/powerpoint/2010/main" val="42519839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>
                <a:solidFill>
                  <a:srgbClr val="FFC000"/>
                </a:solidFill>
              </a:rPr>
              <a:t>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if solve(x,y+1):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BD4DFA43-6B27-4388-A3B5-E0A971E3BA47}"/>
              </a:ext>
            </a:extLst>
          </p:cNvPr>
          <p:cNvSpPr/>
          <p:nvPr/>
        </p:nvSpPr>
        <p:spPr>
          <a:xfrm>
            <a:off x="8825447" y="385453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solve(2,1)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3A143EE3-6FF8-4673-B5BB-E80BE6B52C8F}"/>
              </a:ext>
            </a:extLst>
          </p:cNvPr>
          <p:cNvSpPr/>
          <p:nvPr/>
        </p:nvSpPr>
        <p:spPr>
          <a:xfrm>
            <a:off x="8825446" y="3346490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solve(2,2)</a:t>
            </a:r>
          </a:p>
        </p:txBody>
      </p:sp>
    </p:spTree>
    <p:extLst>
      <p:ext uri="{BB962C8B-B14F-4D97-AF65-F5344CB8AC3E}">
        <p14:creationId xmlns:p14="http://schemas.microsoft.com/office/powerpoint/2010/main" val="7172160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>
                <a:solidFill>
                  <a:srgbClr val="FFC000"/>
                </a:solidFill>
              </a:rPr>
              <a:t>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if solve(x+1,y):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BD4DFA43-6B27-4388-A3B5-E0A971E3BA47}"/>
              </a:ext>
            </a:extLst>
          </p:cNvPr>
          <p:cNvSpPr/>
          <p:nvPr/>
        </p:nvSpPr>
        <p:spPr>
          <a:xfrm>
            <a:off x="8825447" y="385453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solve(2,1)</a:t>
            </a:r>
          </a:p>
        </p:txBody>
      </p:sp>
    </p:spTree>
    <p:extLst>
      <p:ext uri="{BB962C8B-B14F-4D97-AF65-F5344CB8AC3E}">
        <p14:creationId xmlns:p14="http://schemas.microsoft.com/office/powerpoint/2010/main" val="14444764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>
                <a:solidFill>
                  <a:srgbClr val="FFC000"/>
                </a:solidFill>
              </a:rPr>
              <a:t>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if solve(x+1,y):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</p:spTree>
    <p:extLst>
      <p:ext uri="{BB962C8B-B14F-4D97-AF65-F5344CB8AC3E}">
        <p14:creationId xmlns:p14="http://schemas.microsoft.com/office/powerpoint/2010/main" val="32099320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>
                <a:solidFill>
                  <a:srgbClr val="FFC000"/>
                </a:solidFill>
              </a:rPr>
              <a:t>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if solve(x,y+1):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7545BBDA-6CF6-42DD-AF52-CA85E16CEB33}"/>
              </a:ext>
            </a:extLst>
          </p:cNvPr>
          <p:cNvSpPr/>
          <p:nvPr/>
        </p:nvSpPr>
        <p:spPr>
          <a:xfrm>
            <a:off x="8825448" y="436047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solve(2,0)</a:t>
            </a:r>
          </a:p>
        </p:txBody>
      </p:sp>
    </p:spTree>
    <p:extLst>
      <p:ext uri="{BB962C8B-B14F-4D97-AF65-F5344CB8AC3E}">
        <p14:creationId xmlns:p14="http://schemas.microsoft.com/office/powerpoint/2010/main" val="6984115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>
                <a:solidFill>
                  <a:srgbClr val="FFC000"/>
                </a:solidFill>
              </a:rPr>
              <a:t>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if solve(x,y+1):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</p:spTree>
    <p:extLst>
      <p:ext uri="{BB962C8B-B14F-4D97-AF65-F5344CB8AC3E}">
        <p14:creationId xmlns:p14="http://schemas.microsoft.com/office/powerpoint/2010/main" val="36493100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>
                <a:solidFill>
                  <a:srgbClr val="FFC000"/>
                </a:solidFill>
              </a:rPr>
              <a:t>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if solve(x,y+1):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</p:spTree>
    <p:extLst>
      <p:ext uri="{BB962C8B-B14F-4D97-AF65-F5344CB8AC3E}">
        <p14:creationId xmlns:p14="http://schemas.microsoft.com/office/powerpoint/2010/main" val="20314022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>
                <a:solidFill>
                  <a:srgbClr val="FFC000"/>
                </a:solidFill>
              </a:rPr>
              <a:t>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48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</p:spTree>
    <p:extLst>
      <p:ext uri="{BB962C8B-B14F-4D97-AF65-F5344CB8AC3E}">
        <p14:creationId xmlns:p14="http://schemas.microsoft.com/office/powerpoint/2010/main" val="98071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8751310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474601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508916" y="1303704"/>
            <a:ext cx="3261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solve(x, y):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reached destination: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valid(x,y):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set (x,y)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if solve(x,y+1):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if solve(x+1,y):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   return true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     set (x,y) unvisited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        return false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CDE9-32BA-4F0F-8E76-7650270094C7}"/>
              </a:ext>
            </a:extLst>
          </p:cNvPr>
          <p:cNvSpPr/>
          <p:nvPr/>
        </p:nvSpPr>
        <p:spPr>
          <a:xfrm>
            <a:off x="5097621" y="2690624"/>
            <a:ext cx="494523" cy="494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CE54-B1A2-4CCE-A4B8-75BF2306C664}"/>
              </a:ext>
            </a:extLst>
          </p:cNvPr>
          <p:cNvSpPr/>
          <p:nvPr/>
        </p:nvSpPr>
        <p:spPr>
          <a:xfrm>
            <a:off x="5592144" y="2690624"/>
            <a:ext cx="494523" cy="49452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C6887-2AF6-432E-873E-13D1E7BD6F17}"/>
              </a:ext>
            </a:extLst>
          </p:cNvPr>
          <p:cNvSpPr/>
          <p:nvPr/>
        </p:nvSpPr>
        <p:spPr>
          <a:xfrm>
            <a:off x="6086667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A2D62-5612-4456-99B2-60ADEAB52BC5}"/>
              </a:ext>
            </a:extLst>
          </p:cNvPr>
          <p:cNvSpPr/>
          <p:nvPr/>
        </p:nvSpPr>
        <p:spPr>
          <a:xfrm>
            <a:off x="6581190" y="2690624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6E9D0-C89D-4BD2-976C-5EFA4D271CE5}"/>
              </a:ext>
            </a:extLst>
          </p:cNvPr>
          <p:cNvSpPr/>
          <p:nvPr/>
        </p:nvSpPr>
        <p:spPr>
          <a:xfrm>
            <a:off x="5097621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D05C-C389-47BE-BBE4-71BD11D1DFF5}"/>
              </a:ext>
            </a:extLst>
          </p:cNvPr>
          <p:cNvSpPr/>
          <p:nvPr/>
        </p:nvSpPr>
        <p:spPr>
          <a:xfrm>
            <a:off x="5592144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1E165-6773-4CC4-AD57-BD3638C7A937}"/>
              </a:ext>
            </a:extLst>
          </p:cNvPr>
          <p:cNvSpPr/>
          <p:nvPr/>
        </p:nvSpPr>
        <p:spPr>
          <a:xfrm>
            <a:off x="6086667" y="3174757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D2055-9EAB-4895-8A02-87BCBD2AE9A8}"/>
              </a:ext>
            </a:extLst>
          </p:cNvPr>
          <p:cNvSpPr/>
          <p:nvPr/>
        </p:nvSpPr>
        <p:spPr>
          <a:xfrm>
            <a:off x="6581190" y="3174757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C6BA7-099E-4AD7-8A43-1D3C83E328F5}"/>
              </a:ext>
            </a:extLst>
          </p:cNvPr>
          <p:cNvSpPr/>
          <p:nvPr/>
        </p:nvSpPr>
        <p:spPr>
          <a:xfrm>
            <a:off x="5096811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98610-A37E-4730-A363-ADE2E5785E1C}"/>
              </a:ext>
            </a:extLst>
          </p:cNvPr>
          <p:cNvSpPr/>
          <p:nvPr/>
        </p:nvSpPr>
        <p:spPr>
          <a:xfrm>
            <a:off x="5591334" y="3669202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E29A6-9044-4FA7-8ED4-EF11D190617E}"/>
              </a:ext>
            </a:extLst>
          </p:cNvPr>
          <p:cNvSpPr/>
          <p:nvPr/>
        </p:nvSpPr>
        <p:spPr>
          <a:xfrm>
            <a:off x="6085857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C07AF-9ACA-4999-BF75-512C20E10828}"/>
              </a:ext>
            </a:extLst>
          </p:cNvPr>
          <p:cNvSpPr/>
          <p:nvPr/>
        </p:nvSpPr>
        <p:spPr>
          <a:xfrm>
            <a:off x="6580380" y="3669202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DE152B-64B0-405E-A584-C9FF51E176D8}"/>
              </a:ext>
            </a:extLst>
          </p:cNvPr>
          <p:cNvSpPr/>
          <p:nvPr/>
        </p:nvSpPr>
        <p:spPr>
          <a:xfrm>
            <a:off x="5096811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0CCF-5D65-4AEF-9577-5E8C381B67F3}"/>
              </a:ext>
            </a:extLst>
          </p:cNvPr>
          <p:cNvSpPr/>
          <p:nvPr/>
        </p:nvSpPr>
        <p:spPr>
          <a:xfrm>
            <a:off x="5591334" y="4153335"/>
            <a:ext cx="494523" cy="4945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1253A-1AA6-4E11-A044-1A903BE77C7E}"/>
              </a:ext>
            </a:extLst>
          </p:cNvPr>
          <p:cNvSpPr/>
          <p:nvPr/>
        </p:nvSpPr>
        <p:spPr>
          <a:xfrm>
            <a:off x="6085857" y="4153335"/>
            <a:ext cx="494523" cy="494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86765-423C-4CBD-A7DD-DE2EA53E7C11}"/>
              </a:ext>
            </a:extLst>
          </p:cNvPr>
          <p:cNvSpPr/>
          <p:nvPr/>
        </p:nvSpPr>
        <p:spPr>
          <a:xfrm>
            <a:off x="6580380" y="4153335"/>
            <a:ext cx="494523" cy="494523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kerekített téglalap 24">
            <a:extLst>
              <a:ext uri="{FF2B5EF4-FFF2-40B4-BE49-F238E27FC236}">
                <a16:creationId xmlns:a16="http://schemas.microsoft.com/office/drawing/2014/main" id="{C54E106B-5F92-44F9-AD03-A7F41278927B}"/>
              </a:ext>
            </a:extLst>
          </p:cNvPr>
          <p:cNvSpPr/>
          <p:nvPr/>
        </p:nvSpPr>
        <p:spPr>
          <a:xfrm>
            <a:off x="8825451" y="53723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solve(0,0)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E798E2CE-5D5D-4B87-9C3C-3C4606AF6A2D}"/>
              </a:ext>
            </a:extLst>
          </p:cNvPr>
          <p:cNvSpPr/>
          <p:nvPr/>
        </p:nvSpPr>
        <p:spPr>
          <a:xfrm>
            <a:off x="8825449" y="486641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solve(1,0)</a:t>
            </a:r>
          </a:p>
        </p:txBody>
      </p:sp>
    </p:spTree>
    <p:extLst>
      <p:ext uri="{BB962C8B-B14F-4D97-AF65-F5344CB8AC3E}">
        <p14:creationId xmlns:p14="http://schemas.microsoft.com/office/powerpoint/2010/main" val="291769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38774</TotalTime>
  <Words>7065</Words>
  <Application>Microsoft Office PowerPoint</Application>
  <PresentationFormat>Widescreen</PresentationFormat>
  <Paragraphs>1728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Calibri Light</vt:lpstr>
      <vt:lpstr>Office Theme</vt:lpstr>
      <vt:lpstr>Maze Problem (Algorithmic Problems)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220</cp:revision>
  <dcterms:created xsi:type="dcterms:W3CDTF">2015-02-15T18:13:13Z</dcterms:created>
  <dcterms:modified xsi:type="dcterms:W3CDTF">2022-01-12T15:05:25Z</dcterms:modified>
</cp:coreProperties>
</file>