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606" r:id="rId4"/>
    <p:sldId id="608" r:id="rId5"/>
    <p:sldId id="607" r:id="rId6"/>
    <p:sldId id="605" r:id="rId7"/>
    <p:sldId id="609" r:id="rId8"/>
    <p:sldId id="610" r:id="rId9"/>
    <p:sldId id="611" r:id="rId10"/>
    <p:sldId id="612" r:id="rId11"/>
    <p:sldId id="613" r:id="rId12"/>
    <p:sldId id="614" r:id="rId13"/>
    <p:sldId id="616" r:id="rId14"/>
    <p:sldId id="617" r:id="rId15"/>
    <p:sldId id="615" r:id="rId16"/>
    <p:sldId id="618" r:id="rId17"/>
    <p:sldId id="619" r:id="rId18"/>
    <p:sldId id="620" r:id="rId19"/>
    <p:sldId id="621" r:id="rId20"/>
    <p:sldId id="623" r:id="rId21"/>
    <p:sldId id="624" r:id="rId22"/>
    <p:sldId id="622" r:id="rId23"/>
    <p:sldId id="625" r:id="rId24"/>
    <p:sldId id="626" r:id="rId25"/>
    <p:sldId id="627" r:id="rId26"/>
    <p:sldId id="628" r:id="rId27"/>
    <p:sldId id="629" r:id="rId28"/>
    <p:sldId id="630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4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44D69-3C19-4852-B297-91CCB68BDB0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disk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(plate) can be moved at a time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44D69-3C19-4852-B297-91CCB68BDB0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disk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(plate) can be moved at a time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A5D25B-CDDB-44CD-81B4-B296877315FF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move consists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taking the upper disk from one of the stacks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placing it on top of another stack  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44D69-3C19-4852-B297-91CCB68BDB0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disk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(plate) can be moved at a time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A5D25B-CDDB-44CD-81B4-B296877315FF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move consists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taking the upper disk from one of the stacks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placing it on top of another stack  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577FC9-1C07-4527-9956-087BE5EF19CD}"/>
              </a:ext>
            </a:extLst>
          </p:cNvPr>
          <p:cNvSpPr/>
          <p:nvPr/>
        </p:nvSpPr>
        <p:spPr>
          <a:xfrm>
            <a:off x="2570085" y="4691293"/>
            <a:ext cx="7051830" cy="1123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disk may be placed on top of a smaller plate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a disk can only be moved if it is the uppermost disk on the stack 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is a legend concerning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towers of Hanoi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indian priest were to tranfer a tower consisting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64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disks from one part of the temple to another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one disk could be handeled at a time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larger disk may never be placed upon a smaller plate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the legend: when the priest complete their task then the world will come to and end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64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moves (the complexity of the problem)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396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is a legend concerning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towers of Hanoi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indian priest were to tranfer a tower consisting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64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disks from one part of the temple to another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one disk could be handeled at a time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larger disk may never be placed upon a smaller plate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the legend: when the priest complete their task then the world will come to and end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64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moves (the complexity of the problem)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341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3081060" y="4286870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3364960" y="3804638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19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3081060" y="4286870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8324641" y="4765037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8324641" y="4765037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5840255" y="4286869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3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5840255" y="4286869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recursion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 method where the solution to a problem depends on solution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smaller instances of the same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break the tasks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into smaller and smaller subtasks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approach can be applied to several types of problems – this is why recursion is in the center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computer science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define base-cases to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avoid infinite loops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every problem can be solved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3355870" y="4765035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8040742" y="4289524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3355870" y="4765035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6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8033340" y="4286867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8328812" y="3808700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3081060" y="4286870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3364960" y="3804638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1335-7FB1-44D1-9D47-66518F5E59A0}"/>
              </a:ext>
            </a:extLst>
          </p:cNvPr>
          <p:cNvSpPr txBox="1"/>
          <p:nvPr/>
        </p:nvSpPr>
        <p:spPr>
          <a:xfrm>
            <a:off x="1834704" y="1614791"/>
            <a:ext cx="852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towers of Hanoi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can be solved quite easily with recursion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can break the tasks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of the same problem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5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3081060" y="4286870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3364960" y="3804638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1335-7FB1-44D1-9D47-66518F5E59A0}"/>
              </a:ext>
            </a:extLst>
          </p:cNvPr>
          <p:cNvSpPr txBox="1"/>
          <p:nvPr/>
        </p:nvSpPr>
        <p:spPr>
          <a:xfrm>
            <a:off x="1834704" y="1614791"/>
            <a:ext cx="852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towers of Hanoi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can be solved quite easily with recursion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can break the tasks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of the same problem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2817568" y="4765039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5840255" y="4286869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9A07-C197-4B8E-A71A-DE54232B35B6}"/>
              </a:ext>
            </a:extLst>
          </p:cNvPr>
          <p:cNvSpPr txBox="1"/>
          <p:nvPr/>
        </p:nvSpPr>
        <p:spPr>
          <a:xfrm>
            <a:off x="1519027" y="1464320"/>
            <a:ext cx="9153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 algorithm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a situation like this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sure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managed to shift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plates from the first rod to the middle rod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HAVE TO MOVE THE LARGEST PLATE TO THE LAST ROD !!!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4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5840255" y="4286869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9A07-C197-4B8E-A71A-DE54232B35B6}"/>
              </a:ext>
            </a:extLst>
          </p:cNvPr>
          <p:cNvSpPr txBox="1"/>
          <p:nvPr/>
        </p:nvSpPr>
        <p:spPr>
          <a:xfrm>
            <a:off x="1519027" y="1464320"/>
            <a:ext cx="9153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 algorithm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will be a situation like this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sure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managed to shift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plates from the first rod to the middle rod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HAVE TO MOVE THE LARGEST PLATE TO THE LAST ROD !!!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8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5556357" y="4765036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5840255" y="4286869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9A07-C197-4B8E-A71A-DE54232B35B6}"/>
              </a:ext>
            </a:extLst>
          </p:cNvPr>
          <p:cNvSpPr txBox="1"/>
          <p:nvPr/>
        </p:nvSpPr>
        <p:spPr>
          <a:xfrm>
            <a:off x="1533936" y="1730538"/>
            <a:ext cx="9124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we have to move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plates from the middle rod to the last rod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exact same problem as the original one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2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0CF6E-FAB9-43A9-9691-6365AE0A1254}"/>
              </a:ext>
            </a:extLst>
          </p:cNvPr>
          <p:cNvSpPr/>
          <p:nvPr/>
        </p:nvSpPr>
        <p:spPr>
          <a:xfrm>
            <a:off x="1579934" y="5243208"/>
            <a:ext cx="9032132" cy="60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85A1-A94F-409A-9E20-92558E9E96BA}"/>
              </a:ext>
            </a:extLst>
          </p:cNvPr>
          <p:cNvSpPr/>
          <p:nvPr/>
        </p:nvSpPr>
        <p:spPr>
          <a:xfrm rot="5400000">
            <a:off x="2657929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578F7-881E-4305-9B88-E34F097E9AB7}"/>
              </a:ext>
            </a:extLst>
          </p:cNvPr>
          <p:cNvSpPr/>
          <p:nvPr/>
        </p:nvSpPr>
        <p:spPr>
          <a:xfrm rot="5400000">
            <a:off x="5142315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88BDB-0F7D-4770-9FF8-3946637E649B}"/>
              </a:ext>
            </a:extLst>
          </p:cNvPr>
          <p:cNvSpPr/>
          <p:nvPr/>
        </p:nvSpPr>
        <p:spPr>
          <a:xfrm rot="5400000">
            <a:off x="7626700" y="4154771"/>
            <a:ext cx="1907369" cy="269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C41E-B7F7-4B81-89DA-41A5302A5CB5}"/>
              </a:ext>
            </a:extLst>
          </p:cNvPr>
          <p:cNvSpPr/>
          <p:nvPr/>
        </p:nvSpPr>
        <p:spPr>
          <a:xfrm>
            <a:off x="7782824" y="4765036"/>
            <a:ext cx="1595120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38128-3C2B-4E7B-952A-15A2EAABC1A4}"/>
              </a:ext>
            </a:extLst>
          </p:cNvPr>
          <p:cNvSpPr/>
          <p:nvPr/>
        </p:nvSpPr>
        <p:spPr>
          <a:xfrm>
            <a:off x="8044915" y="4286864"/>
            <a:ext cx="1079283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0D1B6-EC42-447D-AB01-1B595A2A3E34}"/>
              </a:ext>
            </a:extLst>
          </p:cNvPr>
          <p:cNvSpPr/>
          <p:nvPr/>
        </p:nvSpPr>
        <p:spPr>
          <a:xfrm>
            <a:off x="8328813" y="3808697"/>
            <a:ext cx="511485" cy="478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9A07-C197-4B8E-A71A-DE54232B35B6}"/>
              </a:ext>
            </a:extLst>
          </p:cNvPr>
          <p:cNvSpPr txBox="1"/>
          <p:nvPr/>
        </p:nvSpPr>
        <p:spPr>
          <a:xfrm>
            <a:off x="1533936" y="1730538"/>
            <a:ext cx="9124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we have to move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plates from the middle rod to the last rod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exact same problem as the original one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95F-BE69-41F7-A597-DEE08AA4A99A}"/>
              </a:ext>
            </a:extLst>
          </p:cNvPr>
          <p:cNvSpPr txBox="1"/>
          <p:nvPr/>
        </p:nvSpPr>
        <p:spPr>
          <a:xfrm>
            <a:off x="1590536" y="1496691"/>
            <a:ext cx="9010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 problem can be solved either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(this is preferred) or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want to calculate the sum of the first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15CF98-1CFE-4EA0-88C4-019BFCAB4577}"/>
              </a:ext>
            </a:extLst>
          </p:cNvPr>
          <p:cNvSpPr/>
          <p:nvPr/>
        </p:nvSpPr>
        <p:spPr>
          <a:xfrm>
            <a:off x="2932922" y="2593911"/>
            <a:ext cx="3059315" cy="3398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E81C5-033F-41F0-8EE3-22F68982E02A}"/>
              </a:ext>
            </a:extLst>
          </p:cNvPr>
          <p:cNvSpPr txBox="1"/>
          <p:nvPr/>
        </p:nvSpPr>
        <p:spPr>
          <a:xfrm>
            <a:off x="3145666" y="3137635"/>
            <a:ext cx="2638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public int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sum_values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(n)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endParaRPr lang="hu-H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int result = 0;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for(int i=0;i&lt;=n;i++)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       result += i;</a:t>
            </a:r>
          </a:p>
          <a:p>
            <a:endParaRPr lang="hu-H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 return result;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AACDB-FF9F-4255-A4CA-4DEF58E1CEDF}"/>
              </a:ext>
            </a:extLst>
          </p:cNvPr>
          <p:cNvSpPr txBox="1"/>
          <p:nvPr/>
        </p:nvSpPr>
        <p:spPr>
          <a:xfrm>
            <a:off x="3859881" y="2681107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2">
                    <a:lumMod val="75000"/>
                  </a:schemeClr>
                </a:solidFill>
              </a:rPr>
              <a:t>ITERATION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95F-BE69-41F7-A597-DEE08AA4A99A}"/>
              </a:ext>
            </a:extLst>
          </p:cNvPr>
          <p:cNvSpPr txBox="1"/>
          <p:nvPr/>
        </p:nvSpPr>
        <p:spPr>
          <a:xfrm>
            <a:off x="1590536" y="1496691"/>
            <a:ext cx="9010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 problem can be solved either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(this is preferred) or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want to calculate the sum of the first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1A944-C3BA-4388-BE0A-ED38104BE9D8}"/>
              </a:ext>
            </a:extLst>
          </p:cNvPr>
          <p:cNvSpPr/>
          <p:nvPr/>
        </p:nvSpPr>
        <p:spPr>
          <a:xfrm>
            <a:off x="6273282" y="2593911"/>
            <a:ext cx="3059314" cy="339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4A9A4-A493-4EF2-8543-8DEEC3CE15DE}"/>
              </a:ext>
            </a:extLst>
          </p:cNvPr>
          <p:cNvSpPr txBox="1"/>
          <p:nvPr/>
        </p:nvSpPr>
        <p:spPr>
          <a:xfrm>
            <a:off x="6591387" y="3137635"/>
            <a:ext cx="24230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sum(int 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if(n == 0)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return 0;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return n + sum(n-1);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A3DDE-88FB-438A-9173-87852D3F93CC}"/>
              </a:ext>
            </a:extLst>
          </p:cNvPr>
          <p:cNvSpPr txBox="1"/>
          <p:nvPr/>
        </p:nvSpPr>
        <p:spPr>
          <a:xfrm>
            <a:off x="7152375" y="2681107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  <a:endParaRPr lang="en-GB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06C84E-1191-40CC-9544-0768F727B17A}"/>
              </a:ext>
            </a:extLst>
          </p:cNvPr>
          <p:cNvSpPr/>
          <p:nvPr/>
        </p:nvSpPr>
        <p:spPr>
          <a:xfrm>
            <a:off x="2932922" y="2593911"/>
            <a:ext cx="3059315" cy="3398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BBABA-6C8F-42C4-A0CE-55AD5A3E8AF8}"/>
              </a:ext>
            </a:extLst>
          </p:cNvPr>
          <p:cNvSpPr txBox="1"/>
          <p:nvPr/>
        </p:nvSpPr>
        <p:spPr>
          <a:xfrm>
            <a:off x="3291581" y="3137635"/>
            <a:ext cx="23491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sum(int n)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int result = 0;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for(int i=0;i&lt;=n;i++)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result += i;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result;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40AD4-D4F2-4B20-8A9F-007451E2B869}"/>
              </a:ext>
            </a:extLst>
          </p:cNvPr>
          <p:cNvSpPr txBox="1"/>
          <p:nvPr/>
        </p:nvSpPr>
        <p:spPr>
          <a:xfrm>
            <a:off x="3859881" y="2681107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</a:t>
            </a:r>
            <a:endParaRPr lang="en-GB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95F-BE69-41F7-A597-DEE08AA4A99A}"/>
              </a:ext>
            </a:extLst>
          </p:cNvPr>
          <p:cNvSpPr txBox="1"/>
          <p:nvPr/>
        </p:nvSpPr>
        <p:spPr>
          <a:xfrm>
            <a:off x="1590536" y="1496691"/>
            <a:ext cx="9010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ry problem can be solved either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(this is preferred) or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that we want to calculate the sum of the first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15CF98-1CFE-4EA0-88C4-019BFCAB4577}"/>
              </a:ext>
            </a:extLst>
          </p:cNvPr>
          <p:cNvSpPr/>
          <p:nvPr/>
        </p:nvSpPr>
        <p:spPr>
          <a:xfrm>
            <a:off x="2932923" y="2593911"/>
            <a:ext cx="2985796" cy="3060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E81C5-033F-41F0-8EE3-22F68982E02A}"/>
              </a:ext>
            </a:extLst>
          </p:cNvPr>
          <p:cNvSpPr txBox="1"/>
          <p:nvPr/>
        </p:nvSpPr>
        <p:spPr>
          <a:xfrm>
            <a:off x="3119534" y="3128591"/>
            <a:ext cx="2650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sum_values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(n):</a:t>
            </a:r>
          </a:p>
          <a:p>
            <a:endParaRPr lang="hu-H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result = 0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for num in range(n+1):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       result += num</a:t>
            </a:r>
          </a:p>
          <a:p>
            <a:endParaRPr lang="hu-H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 return result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1A944-C3BA-4388-BE0A-ED38104BE9D8}"/>
              </a:ext>
            </a:extLst>
          </p:cNvPr>
          <p:cNvSpPr/>
          <p:nvPr/>
        </p:nvSpPr>
        <p:spPr>
          <a:xfrm>
            <a:off x="6273282" y="2593911"/>
            <a:ext cx="2985796" cy="30604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4A9A4-A493-4EF2-8543-8DEEC3CE15DE}"/>
              </a:ext>
            </a:extLst>
          </p:cNvPr>
          <p:cNvSpPr txBox="1"/>
          <p:nvPr/>
        </p:nvSpPr>
        <p:spPr>
          <a:xfrm>
            <a:off x="6597943" y="3128591"/>
            <a:ext cx="2336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sum_values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(n):</a:t>
            </a:r>
          </a:p>
          <a:p>
            <a:endParaRPr lang="hu-H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if n == 0: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     return 0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     return n + sum(n-1)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AACDB-FF9F-4255-A4CA-4DEF58E1CEDF}"/>
              </a:ext>
            </a:extLst>
          </p:cNvPr>
          <p:cNvSpPr txBox="1"/>
          <p:nvPr/>
        </p:nvSpPr>
        <p:spPr>
          <a:xfrm>
            <a:off x="3823123" y="2674911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2">
                    <a:lumMod val="75000"/>
                  </a:schemeClr>
                </a:solidFill>
              </a:rPr>
              <a:t>ITERATION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A3DDE-88FB-438A-9173-87852D3F93CC}"/>
              </a:ext>
            </a:extLst>
          </p:cNvPr>
          <p:cNvSpPr txBox="1"/>
          <p:nvPr/>
        </p:nvSpPr>
        <p:spPr>
          <a:xfrm>
            <a:off x="7115616" y="2674911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922F65-71C9-44CE-A598-6EF12C4E355B}"/>
              </a:ext>
            </a:extLst>
          </p:cNvPr>
          <p:cNvSpPr/>
          <p:nvPr/>
        </p:nvSpPr>
        <p:spPr>
          <a:xfrm>
            <a:off x="6098093" y="2486348"/>
            <a:ext cx="3289297" cy="3289297"/>
          </a:xfrm>
          <a:prstGeom prst="ellipse">
            <a:avLst/>
          </a:prstGeom>
          <a:noFill/>
          <a:ln w="130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3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15CF98-1CFE-4EA0-88C4-019BFCAB4577}"/>
              </a:ext>
            </a:extLst>
          </p:cNvPr>
          <p:cNvSpPr/>
          <p:nvPr/>
        </p:nvSpPr>
        <p:spPr>
          <a:xfrm>
            <a:off x="2355680" y="1767058"/>
            <a:ext cx="3631470" cy="43905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E81C5-033F-41F0-8EE3-22F68982E02A}"/>
              </a:ext>
            </a:extLst>
          </p:cNvPr>
          <p:cNvSpPr txBox="1"/>
          <p:nvPr/>
        </p:nvSpPr>
        <p:spPr>
          <a:xfrm>
            <a:off x="2544385" y="2546328"/>
            <a:ext cx="3254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recursive function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occurs at the end of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then it is called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 recursion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 recursion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a loop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loop or while loop)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method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executes all the statements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 jumping to the next recursive 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1A944-C3BA-4388-BE0A-ED38104BE9D8}"/>
              </a:ext>
            </a:extLst>
          </p:cNvPr>
          <p:cNvSpPr/>
          <p:nvPr/>
        </p:nvSpPr>
        <p:spPr>
          <a:xfrm>
            <a:off x="6281014" y="1767058"/>
            <a:ext cx="3631470" cy="43905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AACDB-FF9F-4255-A4CA-4DEF58E1CEDF}"/>
              </a:ext>
            </a:extLst>
          </p:cNvPr>
          <p:cNvSpPr txBox="1"/>
          <p:nvPr/>
        </p:nvSpPr>
        <p:spPr>
          <a:xfrm>
            <a:off x="3302977" y="1928253"/>
            <a:ext cx="17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 RECURSION</a:t>
            </a:r>
            <a:endParaRPr lang="en-GB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D3E74-EA18-462B-A991-F98490326135}"/>
              </a:ext>
            </a:extLst>
          </p:cNvPr>
          <p:cNvSpPr txBox="1"/>
          <p:nvPr/>
        </p:nvSpPr>
        <p:spPr>
          <a:xfrm>
            <a:off x="6469719" y="2487964"/>
            <a:ext cx="3254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recursive function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occurs at the beginning of the function then it is called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recursion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approach saves the state of the function call before jumping into the next recursive call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that head recursion needs more memory because of the states it stores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CA858-1F01-4FE0-9741-F64EE62B3433}"/>
              </a:ext>
            </a:extLst>
          </p:cNvPr>
          <p:cNvSpPr txBox="1"/>
          <p:nvPr/>
        </p:nvSpPr>
        <p:spPr>
          <a:xfrm>
            <a:off x="7149437" y="1928253"/>
            <a:ext cx="18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RECURSION</a:t>
            </a:r>
            <a:endParaRPr lang="en-GB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Recursion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95F-BE69-41F7-A597-DEE08AA4A99A}"/>
              </a:ext>
            </a:extLst>
          </p:cNvPr>
          <p:cNvSpPr txBox="1"/>
          <p:nvPr/>
        </p:nvSpPr>
        <p:spPr>
          <a:xfrm>
            <a:off x="1460418" y="5256977"/>
            <a:ext cx="4627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 RECURSION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need to consider the last item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able to get the result for the first operation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15CF98-1CFE-4EA0-88C4-019BFCAB4577}"/>
              </a:ext>
            </a:extLst>
          </p:cNvPr>
          <p:cNvSpPr/>
          <p:nvPr/>
        </p:nvSpPr>
        <p:spPr>
          <a:xfrm>
            <a:off x="2261709" y="1601686"/>
            <a:ext cx="3161113" cy="3476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E81C5-033F-41F0-8EE3-22F68982E02A}"/>
              </a:ext>
            </a:extLst>
          </p:cNvPr>
          <p:cNvSpPr txBox="1"/>
          <p:nvPr/>
        </p:nvSpPr>
        <p:spPr>
          <a:xfrm>
            <a:off x="2489588" y="1710144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public void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tail(n)  {</a:t>
            </a:r>
          </a:p>
          <a:p>
            <a:endParaRPr lang="hu-H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if(n == 1) 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     return;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# do something	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System.out.println(n);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# recursive call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tail(n-1);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1A944-C3BA-4388-BE0A-ED38104BE9D8}"/>
              </a:ext>
            </a:extLst>
          </p:cNvPr>
          <p:cNvSpPr/>
          <p:nvPr/>
        </p:nvSpPr>
        <p:spPr>
          <a:xfrm>
            <a:off x="6886129" y="1601686"/>
            <a:ext cx="3161114" cy="3476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83146-E24D-4612-9A78-14C9838DAADA}"/>
              </a:ext>
            </a:extLst>
          </p:cNvPr>
          <p:cNvSpPr txBox="1"/>
          <p:nvPr/>
        </p:nvSpPr>
        <p:spPr>
          <a:xfrm>
            <a:off x="6152930" y="5256977"/>
            <a:ext cx="4627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RECURSION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consider the last item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able to get the result for the first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D02CA-7E1C-4712-9CB0-1332907F20ED}"/>
              </a:ext>
            </a:extLst>
          </p:cNvPr>
          <p:cNvSpPr txBox="1"/>
          <p:nvPr/>
        </p:nvSpPr>
        <p:spPr>
          <a:xfrm>
            <a:off x="7092588" y="1770100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public void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head(n)  {</a:t>
            </a:r>
          </a:p>
          <a:p>
            <a:endParaRPr lang="hu-H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if(n == 1) 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     return;</a:t>
            </a:r>
          </a:p>
          <a:p>
            <a:endParaRPr lang="hu-H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# recursive call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head(n-1);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# do something	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         System.out.println(n);</a:t>
            </a:r>
          </a:p>
          <a:p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Towers of Hanoi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7869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problem where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recursion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quite eff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ctively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rods and several disks of different sizes which can slide onto any rod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puzzle starts with the disks (that are in ascending order) on the first rod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of the problem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move all the plates from the first rod to the last rod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(and there are some rules of course)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minimum number of moves required to solve the towers of Hanoi problem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exponential running time</a:t>
            </a:r>
          </a:p>
        </p:txBody>
      </p:sp>
    </p:spTree>
    <p:extLst>
      <p:ext uri="{BB962C8B-B14F-4D97-AF65-F5344CB8AC3E}">
        <p14:creationId xmlns:p14="http://schemas.microsoft.com/office/powerpoint/2010/main" val="38442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44869</TotalTime>
  <Words>1176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Recursion (Algorithmic Problems)</vt:lpstr>
      <vt:lpstr>Recursion</vt:lpstr>
      <vt:lpstr>Recursion</vt:lpstr>
      <vt:lpstr>Recursion</vt:lpstr>
      <vt:lpstr>Recursion</vt:lpstr>
      <vt:lpstr>Recursion</vt:lpstr>
      <vt:lpstr>Recursion</vt:lpstr>
      <vt:lpstr>Towers of Hanoi Problem (Algorithmic Problems)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440</cp:revision>
  <dcterms:created xsi:type="dcterms:W3CDTF">2019-01-16T12:03:26Z</dcterms:created>
  <dcterms:modified xsi:type="dcterms:W3CDTF">2022-01-07T09:13:08Z</dcterms:modified>
</cp:coreProperties>
</file>