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329" r:id="rId4"/>
    <p:sldId id="323" r:id="rId5"/>
    <p:sldId id="324" r:id="rId6"/>
    <p:sldId id="325" r:id="rId7"/>
    <p:sldId id="326" r:id="rId8"/>
    <p:sldId id="327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combinatorial number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placement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zzle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objective is to fill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9×9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grid with digits so that each column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each row and each of the nine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3×3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subgrids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(boxes)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that compose the grid contain all of the digits from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9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we have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partially completed grid which for a well-posed puzzle has a unique solution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same integer may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appear twice in the same row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column or in any of the nine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3×3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9x9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grid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again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running 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compleity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4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99AC679-12A0-42C2-94B9-191149C3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9" y="1876583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30022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99AC679-12A0-42C2-94B9-191149C3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9" y="1876583"/>
            <a:ext cx="4195762" cy="4195762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9B513C-30E6-4EAC-8B93-04A1E9D36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9" y="1876583"/>
            <a:ext cx="41957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8D6C1-D496-424A-93EF-427CC7C4E763}"/>
              </a:ext>
            </a:extLst>
          </p:cNvPr>
          <p:cNvSpPr/>
          <p:nvPr/>
        </p:nvSpPr>
        <p:spPr>
          <a:xfrm>
            <a:off x="5622311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4E013-2319-4F6B-BD24-F74C3C6914BB}"/>
              </a:ext>
            </a:extLst>
          </p:cNvPr>
          <p:cNvSpPr/>
          <p:nvPr/>
        </p:nvSpPr>
        <p:spPr>
          <a:xfrm>
            <a:off x="5894159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79FC7-7533-4C29-9150-C38696D7E448}"/>
              </a:ext>
            </a:extLst>
          </p:cNvPr>
          <p:cNvSpPr/>
          <p:nvPr/>
        </p:nvSpPr>
        <p:spPr>
          <a:xfrm>
            <a:off x="6166007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B10C7-AD1A-4F34-9351-472FB8008E11}"/>
              </a:ext>
            </a:extLst>
          </p:cNvPr>
          <p:cNvSpPr/>
          <p:nvPr/>
        </p:nvSpPr>
        <p:spPr>
          <a:xfrm>
            <a:off x="5622311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02C05-560C-4A26-9727-A5462F3E41E8}"/>
              </a:ext>
            </a:extLst>
          </p:cNvPr>
          <p:cNvSpPr/>
          <p:nvPr/>
        </p:nvSpPr>
        <p:spPr>
          <a:xfrm>
            <a:off x="5894159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50747-CAF7-470C-B164-38B2E6E0C80A}"/>
              </a:ext>
            </a:extLst>
          </p:cNvPr>
          <p:cNvSpPr/>
          <p:nvPr/>
        </p:nvSpPr>
        <p:spPr>
          <a:xfrm>
            <a:off x="6166007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407CF-7EF2-46B3-A00A-BD12201FC1B0}"/>
              </a:ext>
            </a:extLst>
          </p:cNvPr>
          <p:cNvSpPr/>
          <p:nvPr/>
        </p:nvSpPr>
        <p:spPr>
          <a:xfrm>
            <a:off x="5622311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7CAE2-C342-4F80-9712-C31677C540FC}"/>
              </a:ext>
            </a:extLst>
          </p:cNvPr>
          <p:cNvSpPr/>
          <p:nvPr/>
        </p:nvSpPr>
        <p:spPr>
          <a:xfrm>
            <a:off x="5894159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ECD13-941E-40CE-B2ED-35E83200BB77}"/>
              </a:ext>
            </a:extLst>
          </p:cNvPr>
          <p:cNvSpPr/>
          <p:nvPr/>
        </p:nvSpPr>
        <p:spPr>
          <a:xfrm>
            <a:off x="6166007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4A71B-BAA0-4392-AA35-15746A25F6EF}"/>
              </a:ext>
            </a:extLst>
          </p:cNvPr>
          <p:cNvSpPr/>
          <p:nvPr/>
        </p:nvSpPr>
        <p:spPr>
          <a:xfrm>
            <a:off x="129334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14DCA-A75C-4F6B-9362-16AB214DB299}"/>
              </a:ext>
            </a:extLst>
          </p:cNvPr>
          <p:cNvSpPr/>
          <p:nvPr/>
        </p:nvSpPr>
        <p:spPr>
          <a:xfrm>
            <a:off x="156519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13F31-8154-4B12-80DC-2DE252A21A27}"/>
              </a:ext>
            </a:extLst>
          </p:cNvPr>
          <p:cNvSpPr/>
          <p:nvPr/>
        </p:nvSpPr>
        <p:spPr>
          <a:xfrm>
            <a:off x="183704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7FF4B-F6FF-4B8E-BC0A-B2BDB582E569}"/>
              </a:ext>
            </a:extLst>
          </p:cNvPr>
          <p:cNvSpPr/>
          <p:nvPr/>
        </p:nvSpPr>
        <p:spPr>
          <a:xfrm>
            <a:off x="129334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4A3C7D-DF69-43F4-8463-BA68FC479B86}"/>
              </a:ext>
            </a:extLst>
          </p:cNvPr>
          <p:cNvSpPr/>
          <p:nvPr/>
        </p:nvSpPr>
        <p:spPr>
          <a:xfrm>
            <a:off x="156519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8AD48A-E0F5-4702-94E3-7B948E504D30}"/>
              </a:ext>
            </a:extLst>
          </p:cNvPr>
          <p:cNvSpPr/>
          <p:nvPr/>
        </p:nvSpPr>
        <p:spPr>
          <a:xfrm>
            <a:off x="183704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4E0F62-DC82-4FB6-80CC-825596255EFF}"/>
              </a:ext>
            </a:extLst>
          </p:cNvPr>
          <p:cNvSpPr/>
          <p:nvPr/>
        </p:nvSpPr>
        <p:spPr>
          <a:xfrm>
            <a:off x="129334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FE978-4BB9-45BD-9CDC-48BD1DB648EB}"/>
              </a:ext>
            </a:extLst>
          </p:cNvPr>
          <p:cNvSpPr/>
          <p:nvPr/>
        </p:nvSpPr>
        <p:spPr>
          <a:xfrm>
            <a:off x="156519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956002-547C-4C1D-80AD-8F0557C059EC}"/>
              </a:ext>
            </a:extLst>
          </p:cNvPr>
          <p:cNvSpPr/>
          <p:nvPr/>
        </p:nvSpPr>
        <p:spPr>
          <a:xfrm>
            <a:off x="183704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204E5-7276-438F-9BE7-DA105F32E516}"/>
              </a:ext>
            </a:extLst>
          </p:cNvPr>
          <p:cNvSpPr/>
          <p:nvPr/>
        </p:nvSpPr>
        <p:spPr>
          <a:xfrm>
            <a:off x="237249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6276E-7C3A-4639-8A6B-4165ED012F94}"/>
              </a:ext>
            </a:extLst>
          </p:cNvPr>
          <p:cNvSpPr/>
          <p:nvPr/>
        </p:nvSpPr>
        <p:spPr>
          <a:xfrm>
            <a:off x="264434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C450C-8FC9-49BC-B3A4-91AF8BC991CD}"/>
              </a:ext>
            </a:extLst>
          </p:cNvPr>
          <p:cNvSpPr/>
          <p:nvPr/>
        </p:nvSpPr>
        <p:spPr>
          <a:xfrm>
            <a:off x="291618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035C5-7574-49E6-8999-CF137B9BC5B8}"/>
              </a:ext>
            </a:extLst>
          </p:cNvPr>
          <p:cNvSpPr/>
          <p:nvPr/>
        </p:nvSpPr>
        <p:spPr>
          <a:xfrm>
            <a:off x="237249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B8C51-C382-4F85-8EFD-423CDCEC9763}"/>
              </a:ext>
            </a:extLst>
          </p:cNvPr>
          <p:cNvSpPr/>
          <p:nvPr/>
        </p:nvSpPr>
        <p:spPr>
          <a:xfrm>
            <a:off x="264434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C3C00-E684-42A7-B2B0-AF0F9F4F2D34}"/>
              </a:ext>
            </a:extLst>
          </p:cNvPr>
          <p:cNvSpPr/>
          <p:nvPr/>
        </p:nvSpPr>
        <p:spPr>
          <a:xfrm>
            <a:off x="291618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DA379-492A-49A9-A082-D0043576D779}"/>
              </a:ext>
            </a:extLst>
          </p:cNvPr>
          <p:cNvSpPr/>
          <p:nvPr/>
        </p:nvSpPr>
        <p:spPr>
          <a:xfrm>
            <a:off x="237249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838F4-0A27-480D-BB1A-878ED7E23EEE}"/>
              </a:ext>
            </a:extLst>
          </p:cNvPr>
          <p:cNvSpPr/>
          <p:nvPr/>
        </p:nvSpPr>
        <p:spPr>
          <a:xfrm>
            <a:off x="264434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225E1-2E7E-402D-B4D4-ED7EF4DEBE33}"/>
              </a:ext>
            </a:extLst>
          </p:cNvPr>
          <p:cNvSpPr/>
          <p:nvPr/>
        </p:nvSpPr>
        <p:spPr>
          <a:xfrm>
            <a:off x="291618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D3A27-10E8-4D29-B0D2-0A7DAC330DCD}"/>
              </a:ext>
            </a:extLst>
          </p:cNvPr>
          <p:cNvSpPr/>
          <p:nvPr/>
        </p:nvSpPr>
        <p:spPr>
          <a:xfrm>
            <a:off x="3459881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D41370-BB6F-42F4-9ED6-00CB73575A39}"/>
              </a:ext>
            </a:extLst>
          </p:cNvPr>
          <p:cNvSpPr/>
          <p:nvPr/>
        </p:nvSpPr>
        <p:spPr>
          <a:xfrm>
            <a:off x="3731729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0A65D-E116-4AF8-A1C4-8CFA797ACD9B}"/>
              </a:ext>
            </a:extLst>
          </p:cNvPr>
          <p:cNvSpPr/>
          <p:nvPr/>
        </p:nvSpPr>
        <p:spPr>
          <a:xfrm>
            <a:off x="4003577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0C869-0E25-4434-9D16-7C70055ABEE0}"/>
              </a:ext>
            </a:extLst>
          </p:cNvPr>
          <p:cNvSpPr/>
          <p:nvPr/>
        </p:nvSpPr>
        <p:spPr>
          <a:xfrm>
            <a:off x="3459881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40B2C5-A486-4458-AA37-3241D80E564C}"/>
              </a:ext>
            </a:extLst>
          </p:cNvPr>
          <p:cNvSpPr/>
          <p:nvPr/>
        </p:nvSpPr>
        <p:spPr>
          <a:xfrm>
            <a:off x="3731729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5291BB-C9CA-436E-BCF5-1CF8B96A61CF}"/>
              </a:ext>
            </a:extLst>
          </p:cNvPr>
          <p:cNvSpPr/>
          <p:nvPr/>
        </p:nvSpPr>
        <p:spPr>
          <a:xfrm>
            <a:off x="4003577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C8FB90-A806-45B3-A61E-FC478E8EB10E}"/>
              </a:ext>
            </a:extLst>
          </p:cNvPr>
          <p:cNvSpPr/>
          <p:nvPr/>
        </p:nvSpPr>
        <p:spPr>
          <a:xfrm>
            <a:off x="3459881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C55AFB-6D77-4F8B-A730-F9817EA47D41}"/>
              </a:ext>
            </a:extLst>
          </p:cNvPr>
          <p:cNvSpPr/>
          <p:nvPr/>
        </p:nvSpPr>
        <p:spPr>
          <a:xfrm>
            <a:off x="3731729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8C75C9-A3D9-40E9-A5F1-34B455B62D53}"/>
              </a:ext>
            </a:extLst>
          </p:cNvPr>
          <p:cNvSpPr/>
          <p:nvPr/>
        </p:nvSpPr>
        <p:spPr>
          <a:xfrm>
            <a:off x="4003577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158E7-A654-4BAD-9F27-04308BF8E4F3}"/>
              </a:ext>
            </a:extLst>
          </p:cNvPr>
          <p:cNvSpPr/>
          <p:nvPr/>
        </p:nvSpPr>
        <p:spPr>
          <a:xfrm>
            <a:off x="454727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65728-2B96-41F9-8F3F-925102F8FB6C}"/>
              </a:ext>
            </a:extLst>
          </p:cNvPr>
          <p:cNvSpPr/>
          <p:nvPr/>
        </p:nvSpPr>
        <p:spPr>
          <a:xfrm>
            <a:off x="481911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7D3524-60A8-4B55-939B-04ECC06BF511}"/>
              </a:ext>
            </a:extLst>
          </p:cNvPr>
          <p:cNvSpPr/>
          <p:nvPr/>
        </p:nvSpPr>
        <p:spPr>
          <a:xfrm>
            <a:off x="509096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D67C61-FADC-4B5F-9EA3-8D0FBA9D4B98}"/>
              </a:ext>
            </a:extLst>
          </p:cNvPr>
          <p:cNvSpPr/>
          <p:nvPr/>
        </p:nvSpPr>
        <p:spPr>
          <a:xfrm>
            <a:off x="454727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0181FB-D623-4C6A-B0E9-BE8B21FCC240}"/>
              </a:ext>
            </a:extLst>
          </p:cNvPr>
          <p:cNvSpPr/>
          <p:nvPr/>
        </p:nvSpPr>
        <p:spPr>
          <a:xfrm>
            <a:off x="481911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25214C-22B0-4AAA-86DE-59B5B82A8739}"/>
              </a:ext>
            </a:extLst>
          </p:cNvPr>
          <p:cNvSpPr/>
          <p:nvPr/>
        </p:nvSpPr>
        <p:spPr>
          <a:xfrm>
            <a:off x="509096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17ACCF-30FD-48FF-8CAD-05705AAA9420}"/>
              </a:ext>
            </a:extLst>
          </p:cNvPr>
          <p:cNvSpPr/>
          <p:nvPr/>
        </p:nvSpPr>
        <p:spPr>
          <a:xfrm>
            <a:off x="454727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8113CC-ABA6-4542-B52E-D5180AC8DC88}"/>
              </a:ext>
            </a:extLst>
          </p:cNvPr>
          <p:cNvSpPr/>
          <p:nvPr/>
        </p:nvSpPr>
        <p:spPr>
          <a:xfrm>
            <a:off x="481911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77880-57D8-4553-9C7F-CD1EDE8D46C3}"/>
              </a:ext>
            </a:extLst>
          </p:cNvPr>
          <p:cNvSpPr/>
          <p:nvPr/>
        </p:nvSpPr>
        <p:spPr>
          <a:xfrm>
            <a:off x="509096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C38A11-7889-45F6-AAFF-57BC6509F896}"/>
              </a:ext>
            </a:extLst>
          </p:cNvPr>
          <p:cNvSpPr/>
          <p:nvPr/>
        </p:nvSpPr>
        <p:spPr>
          <a:xfrm>
            <a:off x="562231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9BE4E-D38A-4A84-BD28-18B118CEC7BB}"/>
              </a:ext>
            </a:extLst>
          </p:cNvPr>
          <p:cNvSpPr/>
          <p:nvPr/>
        </p:nvSpPr>
        <p:spPr>
          <a:xfrm>
            <a:off x="589415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8B3A8-7E2D-439C-A393-090D62B96198}"/>
              </a:ext>
            </a:extLst>
          </p:cNvPr>
          <p:cNvSpPr/>
          <p:nvPr/>
        </p:nvSpPr>
        <p:spPr>
          <a:xfrm>
            <a:off x="616600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2AD364-4AD7-410A-9BE5-E61E56F5E52D}"/>
              </a:ext>
            </a:extLst>
          </p:cNvPr>
          <p:cNvSpPr/>
          <p:nvPr/>
        </p:nvSpPr>
        <p:spPr>
          <a:xfrm>
            <a:off x="562231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D3CACE-906C-48C7-AED8-3D8FF53EEF1D}"/>
              </a:ext>
            </a:extLst>
          </p:cNvPr>
          <p:cNvSpPr/>
          <p:nvPr/>
        </p:nvSpPr>
        <p:spPr>
          <a:xfrm>
            <a:off x="589415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AD0816-3D7C-4C77-8F18-2E5DEC418F72}"/>
              </a:ext>
            </a:extLst>
          </p:cNvPr>
          <p:cNvSpPr/>
          <p:nvPr/>
        </p:nvSpPr>
        <p:spPr>
          <a:xfrm>
            <a:off x="616600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FBDC1-31ED-4513-B248-5C0C7D14C1C6}"/>
              </a:ext>
            </a:extLst>
          </p:cNvPr>
          <p:cNvSpPr/>
          <p:nvPr/>
        </p:nvSpPr>
        <p:spPr>
          <a:xfrm>
            <a:off x="562231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BDD43A-C45D-4E0D-9384-25B6CB9F42CF}"/>
              </a:ext>
            </a:extLst>
          </p:cNvPr>
          <p:cNvSpPr/>
          <p:nvPr/>
        </p:nvSpPr>
        <p:spPr>
          <a:xfrm>
            <a:off x="589415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275052-221D-4749-A8BD-5B4B8CAB64FA}"/>
              </a:ext>
            </a:extLst>
          </p:cNvPr>
          <p:cNvSpPr/>
          <p:nvPr/>
        </p:nvSpPr>
        <p:spPr>
          <a:xfrm>
            <a:off x="616600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D6025-2514-4816-B89C-0EBFAA967B5A}"/>
              </a:ext>
            </a:extLst>
          </p:cNvPr>
          <p:cNvSpPr/>
          <p:nvPr/>
        </p:nvSpPr>
        <p:spPr>
          <a:xfrm>
            <a:off x="670558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C5086B-C2C7-405D-948E-780624C3470F}"/>
              </a:ext>
            </a:extLst>
          </p:cNvPr>
          <p:cNvSpPr/>
          <p:nvPr/>
        </p:nvSpPr>
        <p:spPr>
          <a:xfrm>
            <a:off x="697743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0788B7-AB28-432E-B2E4-D0CE6F409826}"/>
              </a:ext>
            </a:extLst>
          </p:cNvPr>
          <p:cNvSpPr/>
          <p:nvPr/>
        </p:nvSpPr>
        <p:spPr>
          <a:xfrm>
            <a:off x="724928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71D25-E54C-471A-99D6-69389A08A0F8}"/>
              </a:ext>
            </a:extLst>
          </p:cNvPr>
          <p:cNvSpPr/>
          <p:nvPr/>
        </p:nvSpPr>
        <p:spPr>
          <a:xfrm>
            <a:off x="670558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3908FD-9716-40EA-9019-35BF1C838170}"/>
              </a:ext>
            </a:extLst>
          </p:cNvPr>
          <p:cNvSpPr/>
          <p:nvPr/>
        </p:nvSpPr>
        <p:spPr>
          <a:xfrm>
            <a:off x="697743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248593-AA5A-457F-A211-16A6E506757E}"/>
              </a:ext>
            </a:extLst>
          </p:cNvPr>
          <p:cNvSpPr/>
          <p:nvPr/>
        </p:nvSpPr>
        <p:spPr>
          <a:xfrm>
            <a:off x="724928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455080-C7D9-449B-BE30-7F4EA7DB09CB}"/>
              </a:ext>
            </a:extLst>
          </p:cNvPr>
          <p:cNvSpPr/>
          <p:nvPr/>
        </p:nvSpPr>
        <p:spPr>
          <a:xfrm>
            <a:off x="670558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406A9-C44F-4EB2-8971-62B696984A78}"/>
              </a:ext>
            </a:extLst>
          </p:cNvPr>
          <p:cNvSpPr/>
          <p:nvPr/>
        </p:nvSpPr>
        <p:spPr>
          <a:xfrm>
            <a:off x="697743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CE772B-50D8-465B-A95C-018770B8CFDC}"/>
              </a:ext>
            </a:extLst>
          </p:cNvPr>
          <p:cNvSpPr/>
          <p:nvPr/>
        </p:nvSpPr>
        <p:spPr>
          <a:xfrm>
            <a:off x="724928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3448DE-72CA-4ECF-9879-4F1D77451A4F}"/>
              </a:ext>
            </a:extLst>
          </p:cNvPr>
          <p:cNvSpPr/>
          <p:nvPr/>
        </p:nvSpPr>
        <p:spPr>
          <a:xfrm>
            <a:off x="778474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FB8109-A75F-4258-9258-D573A3EF0940}"/>
              </a:ext>
            </a:extLst>
          </p:cNvPr>
          <p:cNvSpPr/>
          <p:nvPr/>
        </p:nvSpPr>
        <p:spPr>
          <a:xfrm>
            <a:off x="805659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5C7B4B-6879-4095-9198-E0D13538895A}"/>
              </a:ext>
            </a:extLst>
          </p:cNvPr>
          <p:cNvSpPr/>
          <p:nvPr/>
        </p:nvSpPr>
        <p:spPr>
          <a:xfrm>
            <a:off x="832844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461D6D-5DF8-41A3-8E46-1BF523FDC6E2}"/>
              </a:ext>
            </a:extLst>
          </p:cNvPr>
          <p:cNvSpPr/>
          <p:nvPr/>
        </p:nvSpPr>
        <p:spPr>
          <a:xfrm>
            <a:off x="778474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AE03DA-E45D-43E5-9986-F55439BF6B21}"/>
              </a:ext>
            </a:extLst>
          </p:cNvPr>
          <p:cNvSpPr/>
          <p:nvPr/>
        </p:nvSpPr>
        <p:spPr>
          <a:xfrm>
            <a:off x="805659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B88BDF-553B-4F53-B643-2ACF621EA7CB}"/>
              </a:ext>
            </a:extLst>
          </p:cNvPr>
          <p:cNvSpPr/>
          <p:nvPr/>
        </p:nvSpPr>
        <p:spPr>
          <a:xfrm>
            <a:off x="832844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7EC7B-AD68-434F-BD73-D4764DC26F15}"/>
              </a:ext>
            </a:extLst>
          </p:cNvPr>
          <p:cNvSpPr/>
          <p:nvPr/>
        </p:nvSpPr>
        <p:spPr>
          <a:xfrm>
            <a:off x="778474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CC2C8-CDA5-4BA1-B627-D5EE0EA4F037}"/>
              </a:ext>
            </a:extLst>
          </p:cNvPr>
          <p:cNvSpPr/>
          <p:nvPr/>
        </p:nvSpPr>
        <p:spPr>
          <a:xfrm>
            <a:off x="805659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5C6D79-9905-4C73-B302-9502FB181A37}"/>
              </a:ext>
            </a:extLst>
          </p:cNvPr>
          <p:cNvSpPr/>
          <p:nvPr/>
        </p:nvSpPr>
        <p:spPr>
          <a:xfrm>
            <a:off x="832844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C1E43D-A52B-4B6D-A846-52AAEB7829B0}"/>
              </a:ext>
            </a:extLst>
          </p:cNvPr>
          <p:cNvSpPr/>
          <p:nvPr/>
        </p:nvSpPr>
        <p:spPr>
          <a:xfrm>
            <a:off x="88350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6B5089-36DF-41D4-BE7A-9F0400029753}"/>
              </a:ext>
            </a:extLst>
          </p:cNvPr>
          <p:cNvSpPr/>
          <p:nvPr/>
        </p:nvSpPr>
        <p:spPr>
          <a:xfrm>
            <a:off x="910693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74850E-3670-499A-BD6C-5A63F02AEC82}"/>
              </a:ext>
            </a:extLst>
          </p:cNvPr>
          <p:cNvSpPr/>
          <p:nvPr/>
        </p:nvSpPr>
        <p:spPr>
          <a:xfrm>
            <a:off x="937878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F098E3-3D21-4AF0-B9DD-18C6F086051E}"/>
              </a:ext>
            </a:extLst>
          </p:cNvPr>
          <p:cNvSpPr/>
          <p:nvPr/>
        </p:nvSpPr>
        <p:spPr>
          <a:xfrm>
            <a:off x="88350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B8ED09-A920-4AB1-9C70-B326E2DE8357}"/>
              </a:ext>
            </a:extLst>
          </p:cNvPr>
          <p:cNvSpPr/>
          <p:nvPr/>
        </p:nvSpPr>
        <p:spPr>
          <a:xfrm>
            <a:off x="910693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C213FA-752A-4986-B402-85200B06B821}"/>
              </a:ext>
            </a:extLst>
          </p:cNvPr>
          <p:cNvSpPr/>
          <p:nvPr/>
        </p:nvSpPr>
        <p:spPr>
          <a:xfrm>
            <a:off x="937878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8F7379-5F4D-4B17-8470-E97C6E98013E}"/>
              </a:ext>
            </a:extLst>
          </p:cNvPr>
          <p:cNvSpPr/>
          <p:nvPr/>
        </p:nvSpPr>
        <p:spPr>
          <a:xfrm>
            <a:off x="88350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CC73E1-9DA2-4D05-AA44-9ADFB40676AA}"/>
              </a:ext>
            </a:extLst>
          </p:cNvPr>
          <p:cNvSpPr/>
          <p:nvPr/>
        </p:nvSpPr>
        <p:spPr>
          <a:xfrm>
            <a:off x="910693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EE86AC-5EDE-489C-9E54-58D8BA97B169}"/>
              </a:ext>
            </a:extLst>
          </p:cNvPr>
          <p:cNvSpPr/>
          <p:nvPr/>
        </p:nvSpPr>
        <p:spPr>
          <a:xfrm>
            <a:off x="937878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8078B7-A220-45B0-956A-CF3338238EA4}"/>
              </a:ext>
            </a:extLst>
          </p:cNvPr>
          <p:cNvSpPr/>
          <p:nvPr/>
        </p:nvSpPr>
        <p:spPr>
          <a:xfrm>
            <a:off x="986069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60FFD0-6B37-493B-AA24-E3B0E2DA0112}"/>
              </a:ext>
            </a:extLst>
          </p:cNvPr>
          <p:cNvSpPr/>
          <p:nvPr/>
        </p:nvSpPr>
        <p:spPr>
          <a:xfrm>
            <a:off x="1013254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D780BA-F2BD-41EB-AD77-D912C771225F}"/>
              </a:ext>
            </a:extLst>
          </p:cNvPr>
          <p:cNvSpPr/>
          <p:nvPr/>
        </p:nvSpPr>
        <p:spPr>
          <a:xfrm>
            <a:off x="104043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775010-9D27-4C82-8915-8B57E34F5578}"/>
              </a:ext>
            </a:extLst>
          </p:cNvPr>
          <p:cNvSpPr/>
          <p:nvPr/>
        </p:nvSpPr>
        <p:spPr>
          <a:xfrm>
            <a:off x="986069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FF4962C-7EAC-4DAD-950A-80DC3D80F29C}"/>
              </a:ext>
            </a:extLst>
          </p:cNvPr>
          <p:cNvSpPr/>
          <p:nvPr/>
        </p:nvSpPr>
        <p:spPr>
          <a:xfrm>
            <a:off x="1013254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3594BA-0B4A-4383-A9F0-2A66F95610C8}"/>
              </a:ext>
            </a:extLst>
          </p:cNvPr>
          <p:cNvSpPr/>
          <p:nvPr/>
        </p:nvSpPr>
        <p:spPr>
          <a:xfrm>
            <a:off x="104043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D305F0-8BA8-49D7-929E-13679D2806B7}"/>
              </a:ext>
            </a:extLst>
          </p:cNvPr>
          <p:cNvSpPr/>
          <p:nvPr/>
        </p:nvSpPr>
        <p:spPr>
          <a:xfrm>
            <a:off x="986069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65171E-0993-4EF6-A7EB-10AAD7FE07CC}"/>
              </a:ext>
            </a:extLst>
          </p:cNvPr>
          <p:cNvSpPr/>
          <p:nvPr/>
        </p:nvSpPr>
        <p:spPr>
          <a:xfrm>
            <a:off x="1013254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A1E2F3-CB35-4762-AE78-3BE6FAED7861}"/>
              </a:ext>
            </a:extLst>
          </p:cNvPr>
          <p:cNvSpPr/>
          <p:nvPr/>
        </p:nvSpPr>
        <p:spPr>
          <a:xfrm>
            <a:off x="104043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BF77F8-200F-4379-92BA-4AFD8416F0C7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6030083" y="1515761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92EC13-E5E6-49EF-AB07-9993BF02B33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701120" y="1515761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333CB9A-B88D-44AD-A73D-BDEF3A8AEF78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2780264" y="1515761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16BF96-EA93-401B-820C-B365B732471A}"/>
              </a:ext>
            </a:extLst>
          </p:cNvPr>
          <p:cNvCxnSpPr>
            <a:stCxn id="17" idx="2"/>
            <a:endCxn id="38" idx="0"/>
          </p:cNvCxnSpPr>
          <p:nvPr/>
        </p:nvCxnSpPr>
        <p:spPr>
          <a:xfrm flipH="1">
            <a:off x="3867653" y="1515761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17003F-16FE-43CA-8107-E3F38A313C8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flipH="1">
            <a:off x="4955042" y="1515761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E2D2CD-7474-426A-BB87-1A5F662C2BF7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6030083" y="1515761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F893B-6C1E-4DB0-B739-1654F7A7C4AA}"/>
              </a:ext>
            </a:extLst>
          </p:cNvPr>
          <p:cNvCxnSpPr>
            <a:stCxn id="17" idx="2"/>
            <a:endCxn id="65" idx="0"/>
          </p:cNvCxnSpPr>
          <p:nvPr/>
        </p:nvCxnSpPr>
        <p:spPr>
          <a:xfrm>
            <a:off x="6030083" y="1515761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EAEFAD-7E9E-4EDF-8A4D-F90C1384E0AD}"/>
              </a:ext>
            </a:extLst>
          </p:cNvPr>
          <p:cNvCxnSpPr>
            <a:stCxn id="17" idx="2"/>
            <a:endCxn id="83" idx="0"/>
          </p:cNvCxnSpPr>
          <p:nvPr/>
        </p:nvCxnSpPr>
        <p:spPr>
          <a:xfrm>
            <a:off x="6030083" y="1515761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BBA860-A5B0-4D87-BA99-BCF2AD5CEC6E}"/>
              </a:ext>
            </a:extLst>
          </p:cNvPr>
          <p:cNvCxnSpPr>
            <a:endCxn id="92" idx="0"/>
          </p:cNvCxnSpPr>
          <p:nvPr/>
        </p:nvCxnSpPr>
        <p:spPr>
          <a:xfrm>
            <a:off x="6042431" y="1515665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6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8D6C1-D496-424A-93EF-427CC7C4E763}"/>
              </a:ext>
            </a:extLst>
          </p:cNvPr>
          <p:cNvSpPr/>
          <p:nvPr/>
        </p:nvSpPr>
        <p:spPr>
          <a:xfrm>
            <a:off x="5622311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4E013-2319-4F6B-BD24-F74C3C6914BB}"/>
              </a:ext>
            </a:extLst>
          </p:cNvPr>
          <p:cNvSpPr/>
          <p:nvPr/>
        </p:nvSpPr>
        <p:spPr>
          <a:xfrm>
            <a:off x="5894159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79FC7-7533-4C29-9150-C38696D7E448}"/>
              </a:ext>
            </a:extLst>
          </p:cNvPr>
          <p:cNvSpPr/>
          <p:nvPr/>
        </p:nvSpPr>
        <p:spPr>
          <a:xfrm>
            <a:off x="6166007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B10C7-AD1A-4F34-9351-472FB8008E11}"/>
              </a:ext>
            </a:extLst>
          </p:cNvPr>
          <p:cNvSpPr/>
          <p:nvPr/>
        </p:nvSpPr>
        <p:spPr>
          <a:xfrm>
            <a:off x="5622311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02C05-560C-4A26-9727-A5462F3E41E8}"/>
              </a:ext>
            </a:extLst>
          </p:cNvPr>
          <p:cNvSpPr/>
          <p:nvPr/>
        </p:nvSpPr>
        <p:spPr>
          <a:xfrm>
            <a:off x="5894159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50747-CAF7-470C-B164-38B2E6E0C80A}"/>
              </a:ext>
            </a:extLst>
          </p:cNvPr>
          <p:cNvSpPr/>
          <p:nvPr/>
        </p:nvSpPr>
        <p:spPr>
          <a:xfrm>
            <a:off x="6166007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407CF-7EF2-46B3-A00A-BD12201FC1B0}"/>
              </a:ext>
            </a:extLst>
          </p:cNvPr>
          <p:cNvSpPr/>
          <p:nvPr/>
        </p:nvSpPr>
        <p:spPr>
          <a:xfrm>
            <a:off x="5622311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7CAE2-C342-4F80-9712-C31677C540FC}"/>
              </a:ext>
            </a:extLst>
          </p:cNvPr>
          <p:cNvSpPr/>
          <p:nvPr/>
        </p:nvSpPr>
        <p:spPr>
          <a:xfrm>
            <a:off x="5894159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ECD13-941E-40CE-B2ED-35E83200BB77}"/>
              </a:ext>
            </a:extLst>
          </p:cNvPr>
          <p:cNvSpPr/>
          <p:nvPr/>
        </p:nvSpPr>
        <p:spPr>
          <a:xfrm>
            <a:off x="6166007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4A71B-BAA0-4392-AA35-15746A25F6EF}"/>
              </a:ext>
            </a:extLst>
          </p:cNvPr>
          <p:cNvSpPr/>
          <p:nvPr/>
        </p:nvSpPr>
        <p:spPr>
          <a:xfrm>
            <a:off x="129334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14DCA-A75C-4F6B-9362-16AB214DB299}"/>
              </a:ext>
            </a:extLst>
          </p:cNvPr>
          <p:cNvSpPr/>
          <p:nvPr/>
        </p:nvSpPr>
        <p:spPr>
          <a:xfrm>
            <a:off x="156519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13F31-8154-4B12-80DC-2DE252A21A27}"/>
              </a:ext>
            </a:extLst>
          </p:cNvPr>
          <p:cNvSpPr/>
          <p:nvPr/>
        </p:nvSpPr>
        <p:spPr>
          <a:xfrm>
            <a:off x="183704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7FF4B-F6FF-4B8E-BC0A-B2BDB582E569}"/>
              </a:ext>
            </a:extLst>
          </p:cNvPr>
          <p:cNvSpPr/>
          <p:nvPr/>
        </p:nvSpPr>
        <p:spPr>
          <a:xfrm>
            <a:off x="129334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4A3C7D-DF69-43F4-8463-BA68FC479B86}"/>
              </a:ext>
            </a:extLst>
          </p:cNvPr>
          <p:cNvSpPr/>
          <p:nvPr/>
        </p:nvSpPr>
        <p:spPr>
          <a:xfrm>
            <a:off x="156519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8AD48A-E0F5-4702-94E3-7B948E504D30}"/>
              </a:ext>
            </a:extLst>
          </p:cNvPr>
          <p:cNvSpPr/>
          <p:nvPr/>
        </p:nvSpPr>
        <p:spPr>
          <a:xfrm>
            <a:off x="183704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4E0F62-DC82-4FB6-80CC-825596255EFF}"/>
              </a:ext>
            </a:extLst>
          </p:cNvPr>
          <p:cNvSpPr/>
          <p:nvPr/>
        </p:nvSpPr>
        <p:spPr>
          <a:xfrm>
            <a:off x="129334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FE978-4BB9-45BD-9CDC-48BD1DB648EB}"/>
              </a:ext>
            </a:extLst>
          </p:cNvPr>
          <p:cNvSpPr/>
          <p:nvPr/>
        </p:nvSpPr>
        <p:spPr>
          <a:xfrm>
            <a:off x="156519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956002-547C-4C1D-80AD-8F0557C059EC}"/>
              </a:ext>
            </a:extLst>
          </p:cNvPr>
          <p:cNvSpPr/>
          <p:nvPr/>
        </p:nvSpPr>
        <p:spPr>
          <a:xfrm>
            <a:off x="183704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204E5-7276-438F-9BE7-DA105F32E516}"/>
              </a:ext>
            </a:extLst>
          </p:cNvPr>
          <p:cNvSpPr/>
          <p:nvPr/>
        </p:nvSpPr>
        <p:spPr>
          <a:xfrm>
            <a:off x="237249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6276E-7C3A-4639-8A6B-4165ED012F94}"/>
              </a:ext>
            </a:extLst>
          </p:cNvPr>
          <p:cNvSpPr/>
          <p:nvPr/>
        </p:nvSpPr>
        <p:spPr>
          <a:xfrm>
            <a:off x="264434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C450C-8FC9-49BC-B3A4-91AF8BC991CD}"/>
              </a:ext>
            </a:extLst>
          </p:cNvPr>
          <p:cNvSpPr/>
          <p:nvPr/>
        </p:nvSpPr>
        <p:spPr>
          <a:xfrm>
            <a:off x="291618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035C5-7574-49E6-8999-CF137B9BC5B8}"/>
              </a:ext>
            </a:extLst>
          </p:cNvPr>
          <p:cNvSpPr/>
          <p:nvPr/>
        </p:nvSpPr>
        <p:spPr>
          <a:xfrm>
            <a:off x="237249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B8C51-C382-4F85-8EFD-423CDCEC9763}"/>
              </a:ext>
            </a:extLst>
          </p:cNvPr>
          <p:cNvSpPr/>
          <p:nvPr/>
        </p:nvSpPr>
        <p:spPr>
          <a:xfrm>
            <a:off x="264434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C3C00-E684-42A7-B2B0-AF0F9F4F2D34}"/>
              </a:ext>
            </a:extLst>
          </p:cNvPr>
          <p:cNvSpPr/>
          <p:nvPr/>
        </p:nvSpPr>
        <p:spPr>
          <a:xfrm>
            <a:off x="291618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DA379-492A-49A9-A082-D0043576D779}"/>
              </a:ext>
            </a:extLst>
          </p:cNvPr>
          <p:cNvSpPr/>
          <p:nvPr/>
        </p:nvSpPr>
        <p:spPr>
          <a:xfrm>
            <a:off x="237249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838F4-0A27-480D-BB1A-878ED7E23EEE}"/>
              </a:ext>
            </a:extLst>
          </p:cNvPr>
          <p:cNvSpPr/>
          <p:nvPr/>
        </p:nvSpPr>
        <p:spPr>
          <a:xfrm>
            <a:off x="264434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225E1-2E7E-402D-B4D4-ED7EF4DEBE33}"/>
              </a:ext>
            </a:extLst>
          </p:cNvPr>
          <p:cNvSpPr/>
          <p:nvPr/>
        </p:nvSpPr>
        <p:spPr>
          <a:xfrm>
            <a:off x="291618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D3A27-10E8-4D29-B0D2-0A7DAC330DCD}"/>
              </a:ext>
            </a:extLst>
          </p:cNvPr>
          <p:cNvSpPr/>
          <p:nvPr/>
        </p:nvSpPr>
        <p:spPr>
          <a:xfrm>
            <a:off x="3459881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D41370-BB6F-42F4-9ED6-00CB73575A39}"/>
              </a:ext>
            </a:extLst>
          </p:cNvPr>
          <p:cNvSpPr/>
          <p:nvPr/>
        </p:nvSpPr>
        <p:spPr>
          <a:xfrm>
            <a:off x="3731729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0A65D-E116-4AF8-A1C4-8CFA797ACD9B}"/>
              </a:ext>
            </a:extLst>
          </p:cNvPr>
          <p:cNvSpPr/>
          <p:nvPr/>
        </p:nvSpPr>
        <p:spPr>
          <a:xfrm>
            <a:off x="4003577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0C869-0E25-4434-9D16-7C70055ABEE0}"/>
              </a:ext>
            </a:extLst>
          </p:cNvPr>
          <p:cNvSpPr/>
          <p:nvPr/>
        </p:nvSpPr>
        <p:spPr>
          <a:xfrm>
            <a:off x="3459881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40B2C5-A486-4458-AA37-3241D80E564C}"/>
              </a:ext>
            </a:extLst>
          </p:cNvPr>
          <p:cNvSpPr/>
          <p:nvPr/>
        </p:nvSpPr>
        <p:spPr>
          <a:xfrm>
            <a:off x="3731729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5291BB-C9CA-436E-BCF5-1CF8B96A61CF}"/>
              </a:ext>
            </a:extLst>
          </p:cNvPr>
          <p:cNvSpPr/>
          <p:nvPr/>
        </p:nvSpPr>
        <p:spPr>
          <a:xfrm>
            <a:off x="4003577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C8FB90-A806-45B3-A61E-FC478E8EB10E}"/>
              </a:ext>
            </a:extLst>
          </p:cNvPr>
          <p:cNvSpPr/>
          <p:nvPr/>
        </p:nvSpPr>
        <p:spPr>
          <a:xfrm>
            <a:off x="3459881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C55AFB-6D77-4F8B-A730-F9817EA47D41}"/>
              </a:ext>
            </a:extLst>
          </p:cNvPr>
          <p:cNvSpPr/>
          <p:nvPr/>
        </p:nvSpPr>
        <p:spPr>
          <a:xfrm>
            <a:off x="3731729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8C75C9-A3D9-40E9-A5F1-34B455B62D53}"/>
              </a:ext>
            </a:extLst>
          </p:cNvPr>
          <p:cNvSpPr/>
          <p:nvPr/>
        </p:nvSpPr>
        <p:spPr>
          <a:xfrm>
            <a:off x="4003577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158E7-A654-4BAD-9F27-04308BF8E4F3}"/>
              </a:ext>
            </a:extLst>
          </p:cNvPr>
          <p:cNvSpPr/>
          <p:nvPr/>
        </p:nvSpPr>
        <p:spPr>
          <a:xfrm>
            <a:off x="454727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65728-2B96-41F9-8F3F-925102F8FB6C}"/>
              </a:ext>
            </a:extLst>
          </p:cNvPr>
          <p:cNvSpPr/>
          <p:nvPr/>
        </p:nvSpPr>
        <p:spPr>
          <a:xfrm>
            <a:off x="481911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7D3524-60A8-4B55-939B-04ECC06BF511}"/>
              </a:ext>
            </a:extLst>
          </p:cNvPr>
          <p:cNvSpPr/>
          <p:nvPr/>
        </p:nvSpPr>
        <p:spPr>
          <a:xfrm>
            <a:off x="509096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D67C61-FADC-4B5F-9EA3-8D0FBA9D4B98}"/>
              </a:ext>
            </a:extLst>
          </p:cNvPr>
          <p:cNvSpPr/>
          <p:nvPr/>
        </p:nvSpPr>
        <p:spPr>
          <a:xfrm>
            <a:off x="454727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0181FB-D623-4C6A-B0E9-BE8B21FCC240}"/>
              </a:ext>
            </a:extLst>
          </p:cNvPr>
          <p:cNvSpPr/>
          <p:nvPr/>
        </p:nvSpPr>
        <p:spPr>
          <a:xfrm>
            <a:off x="481911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25214C-22B0-4AAA-86DE-59B5B82A8739}"/>
              </a:ext>
            </a:extLst>
          </p:cNvPr>
          <p:cNvSpPr/>
          <p:nvPr/>
        </p:nvSpPr>
        <p:spPr>
          <a:xfrm>
            <a:off x="509096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17ACCF-30FD-48FF-8CAD-05705AAA9420}"/>
              </a:ext>
            </a:extLst>
          </p:cNvPr>
          <p:cNvSpPr/>
          <p:nvPr/>
        </p:nvSpPr>
        <p:spPr>
          <a:xfrm>
            <a:off x="454727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8113CC-ABA6-4542-B52E-D5180AC8DC88}"/>
              </a:ext>
            </a:extLst>
          </p:cNvPr>
          <p:cNvSpPr/>
          <p:nvPr/>
        </p:nvSpPr>
        <p:spPr>
          <a:xfrm>
            <a:off x="481911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77880-57D8-4553-9C7F-CD1EDE8D46C3}"/>
              </a:ext>
            </a:extLst>
          </p:cNvPr>
          <p:cNvSpPr/>
          <p:nvPr/>
        </p:nvSpPr>
        <p:spPr>
          <a:xfrm>
            <a:off x="509096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C38A11-7889-45F6-AAFF-57BC6509F896}"/>
              </a:ext>
            </a:extLst>
          </p:cNvPr>
          <p:cNvSpPr/>
          <p:nvPr/>
        </p:nvSpPr>
        <p:spPr>
          <a:xfrm>
            <a:off x="562231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9BE4E-D38A-4A84-BD28-18B118CEC7BB}"/>
              </a:ext>
            </a:extLst>
          </p:cNvPr>
          <p:cNvSpPr/>
          <p:nvPr/>
        </p:nvSpPr>
        <p:spPr>
          <a:xfrm>
            <a:off x="589415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8B3A8-7E2D-439C-A393-090D62B96198}"/>
              </a:ext>
            </a:extLst>
          </p:cNvPr>
          <p:cNvSpPr/>
          <p:nvPr/>
        </p:nvSpPr>
        <p:spPr>
          <a:xfrm>
            <a:off x="616600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2AD364-4AD7-410A-9BE5-E61E56F5E52D}"/>
              </a:ext>
            </a:extLst>
          </p:cNvPr>
          <p:cNvSpPr/>
          <p:nvPr/>
        </p:nvSpPr>
        <p:spPr>
          <a:xfrm>
            <a:off x="562231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D3CACE-906C-48C7-AED8-3D8FF53EEF1D}"/>
              </a:ext>
            </a:extLst>
          </p:cNvPr>
          <p:cNvSpPr/>
          <p:nvPr/>
        </p:nvSpPr>
        <p:spPr>
          <a:xfrm>
            <a:off x="589415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AD0816-3D7C-4C77-8F18-2E5DEC418F72}"/>
              </a:ext>
            </a:extLst>
          </p:cNvPr>
          <p:cNvSpPr/>
          <p:nvPr/>
        </p:nvSpPr>
        <p:spPr>
          <a:xfrm>
            <a:off x="616600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FBDC1-31ED-4513-B248-5C0C7D14C1C6}"/>
              </a:ext>
            </a:extLst>
          </p:cNvPr>
          <p:cNvSpPr/>
          <p:nvPr/>
        </p:nvSpPr>
        <p:spPr>
          <a:xfrm>
            <a:off x="562231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BDD43A-C45D-4E0D-9384-25B6CB9F42CF}"/>
              </a:ext>
            </a:extLst>
          </p:cNvPr>
          <p:cNvSpPr/>
          <p:nvPr/>
        </p:nvSpPr>
        <p:spPr>
          <a:xfrm>
            <a:off x="589415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275052-221D-4749-A8BD-5B4B8CAB64FA}"/>
              </a:ext>
            </a:extLst>
          </p:cNvPr>
          <p:cNvSpPr/>
          <p:nvPr/>
        </p:nvSpPr>
        <p:spPr>
          <a:xfrm>
            <a:off x="616600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D6025-2514-4816-B89C-0EBFAA967B5A}"/>
              </a:ext>
            </a:extLst>
          </p:cNvPr>
          <p:cNvSpPr/>
          <p:nvPr/>
        </p:nvSpPr>
        <p:spPr>
          <a:xfrm>
            <a:off x="670558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C5086B-C2C7-405D-948E-780624C3470F}"/>
              </a:ext>
            </a:extLst>
          </p:cNvPr>
          <p:cNvSpPr/>
          <p:nvPr/>
        </p:nvSpPr>
        <p:spPr>
          <a:xfrm>
            <a:off x="697743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0788B7-AB28-432E-B2E4-D0CE6F409826}"/>
              </a:ext>
            </a:extLst>
          </p:cNvPr>
          <p:cNvSpPr/>
          <p:nvPr/>
        </p:nvSpPr>
        <p:spPr>
          <a:xfrm>
            <a:off x="724928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71D25-E54C-471A-99D6-69389A08A0F8}"/>
              </a:ext>
            </a:extLst>
          </p:cNvPr>
          <p:cNvSpPr/>
          <p:nvPr/>
        </p:nvSpPr>
        <p:spPr>
          <a:xfrm>
            <a:off x="670558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3908FD-9716-40EA-9019-35BF1C838170}"/>
              </a:ext>
            </a:extLst>
          </p:cNvPr>
          <p:cNvSpPr/>
          <p:nvPr/>
        </p:nvSpPr>
        <p:spPr>
          <a:xfrm>
            <a:off x="697743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248593-AA5A-457F-A211-16A6E506757E}"/>
              </a:ext>
            </a:extLst>
          </p:cNvPr>
          <p:cNvSpPr/>
          <p:nvPr/>
        </p:nvSpPr>
        <p:spPr>
          <a:xfrm>
            <a:off x="724928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455080-C7D9-449B-BE30-7F4EA7DB09CB}"/>
              </a:ext>
            </a:extLst>
          </p:cNvPr>
          <p:cNvSpPr/>
          <p:nvPr/>
        </p:nvSpPr>
        <p:spPr>
          <a:xfrm>
            <a:off x="670558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406A9-C44F-4EB2-8971-62B696984A78}"/>
              </a:ext>
            </a:extLst>
          </p:cNvPr>
          <p:cNvSpPr/>
          <p:nvPr/>
        </p:nvSpPr>
        <p:spPr>
          <a:xfrm>
            <a:off x="697743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CE772B-50D8-465B-A95C-018770B8CFDC}"/>
              </a:ext>
            </a:extLst>
          </p:cNvPr>
          <p:cNvSpPr/>
          <p:nvPr/>
        </p:nvSpPr>
        <p:spPr>
          <a:xfrm>
            <a:off x="724928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3448DE-72CA-4ECF-9879-4F1D77451A4F}"/>
              </a:ext>
            </a:extLst>
          </p:cNvPr>
          <p:cNvSpPr/>
          <p:nvPr/>
        </p:nvSpPr>
        <p:spPr>
          <a:xfrm>
            <a:off x="778474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FB8109-A75F-4258-9258-D573A3EF0940}"/>
              </a:ext>
            </a:extLst>
          </p:cNvPr>
          <p:cNvSpPr/>
          <p:nvPr/>
        </p:nvSpPr>
        <p:spPr>
          <a:xfrm>
            <a:off x="805659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5C7B4B-6879-4095-9198-E0D13538895A}"/>
              </a:ext>
            </a:extLst>
          </p:cNvPr>
          <p:cNvSpPr/>
          <p:nvPr/>
        </p:nvSpPr>
        <p:spPr>
          <a:xfrm>
            <a:off x="832844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461D6D-5DF8-41A3-8E46-1BF523FDC6E2}"/>
              </a:ext>
            </a:extLst>
          </p:cNvPr>
          <p:cNvSpPr/>
          <p:nvPr/>
        </p:nvSpPr>
        <p:spPr>
          <a:xfrm>
            <a:off x="778474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AE03DA-E45D-43E5-9986-F55439BF6B21}"/>
              </a:ext>
            </a:extLst>
          </p:cNvPr>
          <p:cNvSpPr/>
          <p:nvPr/>
        </p:nvSpPr>
        <p:spPr>
          <a:xfrm>
            <a:off x="805659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B88BDF-553B-4F53-B643-2ACF621EA7CB}"/>
              </a:ext>
            </a:extLst>
          </p:cNvPr>
          <p:cNvSpPr/>
          <p:nvPr/>
        </p:nvSpPr>
        <p:spPr>
          <a:xfrm>
            <a:off x="832844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7EC7B-AD68-434F-BD73-D4764DC26F15}"/>
              </a:ext>
            </a:extLst>
          </p:cNvPr>
          <p:cNvSpPr/>
          <p:nvPr/>
        </p:nvSpPr>
        <p:spPr>
          <a:xfrm>
            <a:off x="778474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CC2C8-CDA5-4BA1-B627-D5EE0EA4F037}"/>
              </a:ext>
            </a:extLst>
          </p:cNvPr>
          <p:cNvSpPr/>
          <p:nvPr/>
        </p:nvSpPr>
        <p:spPr>
          <a:xfrm>
            <a:off x="805659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5C6D79-9905-4C73-B302-9502FB181A37}"/>
              </a:ext>
            </a:extLst>
          </p:cNvPr>
          <p:cNvSpPr/>
          <p:nvPr/>
        </p:nvSpPr>
        <p:spPr>
          <a:xfrm>
            <a:off x="832844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C1E43D-A52B-4B6D-A846-52AAEB7829B0}"/>
              </a:ext>
            </a:extLst>
          </p:cNvPr>
          <p:cNvSpPr/>
          <p:nvPr/>
        </p:nvSpPr>
        <p:spPr>
          <a:xfrm>
            <a:off x="88350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6B5089-36DF-41D4-BE7A-9F0400029753}"/>
              </a:ext>
            </a:extLst>
          </p:cNvPr>
          <p:cNvSpPr/>
          <p:nvPr/>
        </p:nvSpPr>
        <p:spPr>
          <a:xfrm>
            <a:off x="910693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74850E-3670-499A-BD6C-5A63F02AEC82}"/>
              </a:ext>
            </a:extLst>
          </p:cNvPr>
          <p:cNvSpPr/>
          <p:nvPr/>
        </p:nvSpPr>
        <p:spPr>
          <a:xfrm>
            <a:off x="937878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F098E3-3D21-4AF0-B9DD-18C6F086051E}"/>
              </a:ext>
            </a:extLst>
          </p:cNvPr>
          <p:cNvSpPr/>
          <p:nvPr/>
        </p:nvSpPr>
        <p:spPr>
          <a:xfrm>
            <a:off x="88350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B8ED09-A920-4AB1-9C70-B326E2DE8357}"/>
              </a:ext>
            </a:extLst>
          </p:cNvPr>
          <p:cNvSpPr/>
          <p:nvPr/>
        </p:nvSpPr>
        <p:spPr>
          <a:xfrm>
            <a:off x="910693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C213FA-752A-4986-B402-85200B06B821}"/>
              </a:ext>
            </a:extLst>
          </p:cNvPr>
          <p:cNvSpPr/>
          <p:nvPr/>
        </p:nvSpPr>
        <p:spPr>
          <a:xfrm>
            <a:off x="937878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8F7379-5F4D-4B17-8470-E97C6E98013E}"/>
              </a:ext>
            </a:extLst>
          </p:cNvPr>
          <p:cNvSpPr/>
          <p:nvPr/>
        </p:nvSpPr>
        <p:spPr>
          <a:xfrm>
            <a:off x="88350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CC73E1-9DA2-4D05-AA44-9ADFB40676AA}"/>
              </a:ext>
            </a:extLst>
          </p:cNvPr>
          <p:cNvSpPr/>
          <p:nvPr/>
        </p:nvSpPr>
        <p:spPr>
          <a:xfrm>
            <a:off x="910693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EE86AC-5EDE-489C-9E54-58D8BA97B169}"/>
              </a:ext>
            </a:extLst>
          </p:cNvPr>
          <p:cNvSpPr/>
          <p:nvPr/>
        </p:nvSpPr>
        <p:spPr>
          <a:xfrm>
            <a:off x="937878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8078B7-A220-45B0-956A-CF3338238EA4}"/>
              </a:ext>
            </a:extLst>
          </p:cNvPr>
          <p:cNvSpPr/>
          <p:nvPr/>
        </p:nvSpPr>
        <p:spPr>
          <a:xfrm>
            <a:off x="986069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60FFD0-6B37-493B-AA24-E3B0E2DA0112}"/>
              </a:ext>
            </a:extLst>
          </p:cNvPr>
          <p:cNvSpPr/>
          <p:nvPr/>
        </p:nvSpPr>
        <p:spPr>
          <a:xfrm>
            <a:off x="1013254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D780BA-F2BD-41EB-AD77-D912C771225F}"/>
              </a:ext>
            </a:extLst>
          </p:cNvPr>
          <p:cNvSpPr/>
          <p:nvPr/>
        </p:nvSpPr>
        <p:spPr>
          <a:xfrm>
            <a:off x="104043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775010-9D27-4C82-8915-8B57E34F5578}"/>
              </a:ext>
            </a:extLst>
          </p:cNvPr>
          <p:cNvSpPr/>
          <p:nvPr/>
        </p:nvSpPr>
        <p:spPr>
          <a:xfrm>
            <a:off x="986069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FF4962C-7EAC-4DAD-950A-80DC3D80F29C}"/>
              </a:ext>
            </a:extLst>
          </p:cNvPr>
          <p:cNvSpPr/>
          <p:nvPr/>
        </p:nvSpPr>
        <p:spPr>
          <a:xfrm>
            <a:off x="1013254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3594BA-0B4A-4383-A9F0-2A66F95610C8}"/>
              </a:ext>
            </a:extLst>
          </p:cNvPr>
          <p:cNvSpPr/>
          <p:nvPr/>
        </p:nvSpPr>
        <p:spPr>
          <a:xfrm>
            <a:off x="104043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D305F0-8BA8-49D7-929E-13679D2806B7}"/>
              </a:ext>
            </a:extLst>
          </p:cNvPr>
          <p:cNvSpPr/>
          <p:nvPr/>
        </p:nvSpPr>
        <p:spPr>
          <a:xfrm>
            <a:off x="986069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65171E-0993-4EF6-A7EB-10AAD7FE07CC}"/>
              </a:ext>
            </a:extLst>
          </p:cNvPr>
          <p:cNvSpPr/>
          <p:nvPr/>
        </p:nvSpPr>
        <p:spPr>
          <a:xfrm>
            <a:off x="1013254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A1E2F3-CB35-4762-AE78-3BE6FAED7861}"/>
              </a:ext>
            </a:extLst>
          </p:cNvPr>
          <p:cNvSpPr/>
          <p:nvPr/>
        </p:nvSpPr>
        <p:spPr>
          <a:xfrm>
            <a:off x="104043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BF77F8-200F-4379-92BA-4AFD8416F0C7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6030083" y="1515761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92EC13-E5E6-49EF-AB07-9993BF02B33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701120" y="1515761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333CB9A-B88D-44AD-A73D-BDEF3A8AEF78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2780264" y="1515761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16BF96-EA93-401B-820C-B365B732471A}"/>
              </a:ext>
            </a:extLst>
          </p:cNvPr>
          <p:cNvCxnSpPr>
            <a:stCxn id="17" idx="2"/>
            <a:endCxn id="38" idx="0"/>
          </p:cNvCxnSpPr>
          <p:nvPr/>
        </p:nvCxnSpPr>
        <p:spPr>
          <a:xfrm flipH="1">
            <a:off x="3867653" y="1515761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17003F-16FE-43CA-8107-E3F38A313C8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flipH="1">
            <a:off x="4955042" y="1515761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E2D2CD-7474-426A-BB87-1A5F662C2BF7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6030083" y="1515761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F893B-6C1E-4DB0-B739-1654F7A7C4AA}"/>
              </a:ext>
            </a:extLst>
          </p:cNvPr>
          <p:cNvCxnSpPr>
            <a:stCxn id="17" idx="2"/>
            <a:endCxn id="65" idx="0"/>
          </p:cNvCxnSpPr>
          <p:nvPr/>
        </p:nvCxnSpPr>
        <p:spPr>
          <a:xfrm>
            <a:off x="6030083" y="1515761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EAEFAD-7E9E-4EDF-8A4D-F90C1384E0AD}"/>
              </a:ext>
            </a:extLst>
          </p:cNvPr>
          <p:cNvCxnSpPr>
            <a:stCxn id="17" idx="2"/>
            <a:endCxn id="83" idx="0"/>
          </p:cNvCxnSpPr>
          <p:nvPr/>
        </p:nvCxnSpPr>
        <p:spPr>
          <a:xfrm>
            <a:off x="6030083" y="1515761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BBA860-A5B0-4D87-BA99-BCF2AD5CEC6E}"/>
              </a:ext>
            </a:extLst>
          </p:cNvPr>
          <p:cNvCxnSpPr>
            <a:endCxn id="92" idx="0"/>
          </p:cNvCxnSpPr>
          <p:nvPr/>
        </p:nvCxnSpPr>
        <p:spPr>
          <a:xfrm>
            <a:off x="6042431" y="1515665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445BD6-CC4E-45E0-8C01-7F7806A0DDD2}"/>
              </a:ext>
            </a:extLst>
          </p:cNvPr>
          <p:cNvCxnSpPr/>
          <p:nvPr/>
        </p:nvCxnSpPr>
        <p:spPr>
          <a:xfrm>
            <a:off x="6033362" y="3079312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45D40AF-7A5C-418E-98B1-6BF6868EE014}"/>
              </a:ext>
            </a:extLst>
          </p:cNvPr>
          <p:cNvCxnSpPr/>
          <p:nvPr/>
        </p:nvCxnSpPr>
        <p:spPr>
          <a:xfrm flipH="1">
            <a:off x="1704399" y="3079312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FB6A01-7EA7-4F88-A5AA-C1D54B67DAD4}"/>
              </a:ext>
            </a:extLst>
          </p:cNvPr>
          <p:cNvCxnSpPr/>
          <p:nvPr/>
        </p:nvCxnSpPr>
        <p:spPr>
          <a:xfrm flipH="1">
            <a:off x="2783543" y="3079312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E30B6FF-BBD8-4E54-A075-0BCB834547FA}"/>
              </a:ext>
            </a:extLst>
          </p:cNvPr>
          <p:cNvCxnSpPr/>
          <p:nvPr/>
        </p:nvCxnSpPr>
        <p:spPr>
          <a:xfrm flipH="1">
            <a:off x="3870932" y="3079312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A6BFC-4A8C-4E73-8D14-130016122C37}"/>
              </a:ext>
            </a:extLst>
          </p:cNvPr>
          <p:cNvCxnSpPr/>
          <p:nvPr/>
        </p:nvCxnSpPr>
        <p:spPr>
          <a:xfrm flipH="1">
            <a:off x="4958321" y="3079312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90A2B48-1788-434D-BDC9-C52667AF5971}"/>
              </a:ext>
            </a:extLst>
          </p:cNvPr>
          <p:cNvCxnSpPr/>
          <p:nvPr/>
        </p:nvCxnSpPr>
        <p:spPr>
          <a:xfrm>
            <a:off x="6033362" y="3079312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1F7CC6-F2F3-4577-AA45-AF13674ED7AF}"/>
              </a:ext>
            </a:extLst>
          </p:cNvPr>
          <p:cNvCxnSpPr/>
          <p:nvPr/>
        </p:nvCxnSpPr>
        <p:spPr>
          <a:xfrm>
            <a:off x="6033362" y="3079312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6DDF063-869F-4E20-8961-B78C4A74E80D}"/>
              </a:ext>
            </a:extLst>
          </p:cNvPr>
          <p:cNvCxnSpPr/>
          <p:nvPr/>
        </p:nvCxnSpPr>
        <p:spPr>
          <a:xfrm>
            <a:off x="6033362" y="3079312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D16DDF-2FB7-4940-A9FA-B104E872781E}"/>
              </a:ext>
            </a:extLst>
          </p:cNvPr>
          <p:cNvCxnSpPr/>
          <p:nvPr/>
        </p:nvCxnSpPr>
        <p:spPr>
          <a:xfrm>
            <a:off x="6045710" y="3079216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0DCE60-BA87-4BB6-B617-8C2BA17D3CE4}"/>
              </a:ext>
            </a:extLst>
          </p:cNvPr>
          <p:cNvSpPr/>
          <p:nvPr/>
        </p:nvSpPr>
        <p:spPr>
          <a:xfrm>
            <a:off x="1306564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B0C27D-C1F9-439C-BD8F-A177D35A1475}"/>
              </a:ext>
            </a:extLst>
          </p:cNvPr>
          <p:cNvSpPr/>
          <p:nvPr/>
        </p:nvSpPr>
        <p:spPr>
          <a:xfrm>
            <a:off x="1578412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27C6C0-53A0-483E-A5EE-CCA65705977D}"/>
              </a:ext>
            </a:extLst>
          </p:cNvPr>
          <p:cNvSpPr/>
          <p:nvPr/>
        </p:nvSpPr>
        <p:spPr>
          <a:xfrm>
            <a:off x="1850260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4EBDB0-EE1F-43B0-96F2-CABBDC650716}"/>
              </a:ext>
            </a:extLst>
          </p:cNvPr>
          <p:cNvSpPr/>
          <p:nvPr/>
        </p:nvSpPr>
        <p:spPr>
          <a:xfrm>
            <a:off x="1306564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09AE48-B422-4A93-835E-6747A7539604}"/>
              </a:ext>
            </a:extLst>
          </p:cNvPr>
          <p:cNvSpPr/>
          <p:nvPr/>
        </p:nvSpPr>
        <p:spPr>
          <a:xfrm>
            <a:off x="1578412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4DFB7B-9445-48CA-8549-D16139F724F6}"/>
              </a:ext>
            </a:extLst>
          </p:cNvPr>
          <p:cNvSpPr/>
          <p:nvPr/>
        </p:nvSpPr>
        <p:spPr>
          <a:xfrm>
            <a:off x="1850260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8D73A3-E7F8-470A-A4DA-5508032DF7A2}"/>
              </a:ext>
            </a:extLst>
          </p:cNvPr>
          <p:cNvSpPr/>
          <p:nvPr/>
        </p:nvSpPr>
        <p:spPr>
          <a:xfrm>
            <a:off x="1306564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9A5C3E2-422C-45AF-9F5D-A3E93D4D5E33}"/>
              </a:ext>
            </a:extLst>
          </p:cNvPr>
          <p:cNvSpPr/>
          <p:nvPr/>
        </p:nvSpPr>
        <p:spPr>
          <a:xfrm>
            <a:off x="1578412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407870F-A579-4FA1-A449-753593368504}"/>
              </a:ext>
            </a:extLst>
          </p:cNvPr>
          <p:cNvSpPr/>
          <p:nvPr/>
        </p:nvSpPr>
        <p:spPr>
          <a:xfrm>
            <a:off x="1850260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2BA3BD-D757-4E72-B3AA-C34F26A08E87}"/>
              </a:ext>
            </a:extLst>
          </p:cNvPr>
          <p:cNvSpPr/>
          <p:nvPr/>
        </p:nvSpPr>
        <p:spPr>
          <a:xfrm>
            <a:off x="9873781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3D1506-41C2-428D-8BFB-2F2F8D84C547}"/>
              </a:ext>
            </a:extLst>
          </p:cNvPr>
          <p:cNvSpPr/>
          <p:nvPr/>
        </p:nvSpPr>
        <p:spPr>
          <a:xfrm>
            <a:off x="10145629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FD695B-7282-483A-93C9-3AE75A0DD81A}"/>
              </a:ext>
            </a:extLst>
          </p:cNvPr>
          <p:cNvSpPr/>
          <p:nvPr/>
        </p:nvSpPr>
        <p:spPr>
          <a:xfrm>
            <a:off x="10417477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2C388D-8B7D-4D5C-81F6-A59CE3820EB5}"/>
              </a:ext>
            </a:extLst>
          </p:cNvPr>
          <p:cNvSpPr/>
          <p:nvPr/>
        </p:nvSpPr>
        <p:spPr>
          <a:xfrm>
            <a:off x="9873781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1D4883-4D43-43C5-B6BD-CC77E9E6E837}"/>
              </a:ext>
            </a:extLst>
          </p:cNvPr>
          <p:cNvSpPr/>
          <p:nvPr/>
        </p:nvSpPr>
        <p:spPr>
          <a:xfrm>
            <a:off x="10145629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C459829-BE68-4F37-BD43-8F5613EC1FE9}"/>
              </a:ext>
            </a:extLst>
          </p:cNvPr>
          <p:cNvSpPr/>
          <p:nvPr/>
        </p:nvSpPr>
        <p:spPr>
          <a:xfrm>
            <a:off x="10417477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6FE6A8-FA0D-40BD-8CFC-C1B8F7B8E088}"/>
              </a:ext>
            </a:extLst>
          </p:cNvPr>
          <p:cNvSpPr/>
          <p:nvPr/>
        </p:nvSpPr>
        <p:spPr>
          <a:xfrm>
            <a:off x="9873781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27A9F5-2105-4830-B482-66D4EA1D295B}"/>
              </a:ext>
            </a:extLst>
          </p:cNvPr>
          <p:cNvSpPr/>
          <p:nvPr/>
        </p:nvSpPr>
        <p:spPr>
          <a:xfrm>
            <a:off x="10145629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112D3A8-F6A5-4F04-A7FE-59CCDC569608}"/>
              </a:ext>
            </a:extLst>
          </p:cNvPr>
          <p:cNvSpPr/>
          <p:nvPr/>
        </p:nvSpPr>
        <p:spPr>
          <a:xfrm>
            <a:off x="10417477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ADA4AF-BBA6-4039-A321-59F67A8EEFFC}"/>
              </a:ext>
            </a:extLst>
          </p:cNvPr>
          <p:cNvSpPr/>
          <p:nvPr/>
        </p:nvSpPr>
        <p:spPr>
          <a:xfrm>
            <a:off x="5621474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7C36806-300D-4514-ABCD-DED7ED424AA8}"/>
              </a:ext>
            </a:extLst>
          </p:cNvPr>
          <p:cNvSpPr/>
          <p:nvPr/>
        </p:nvSpPr>
        <p:spPr>
          <a:xfrm>
            <a:off x="5893322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8790800-6348-47F7-A144-34C7B8FC47EA}"/>
              </a:ext>
            </a:extLst>
          </p:cNvPr>
          <p:cNvSpPr/>
          <p:nvPr/>
        </p:nvSpPr>
        <p:spPr>
          <a:xfrm>
            <a:off x="6165170" y="384098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4C4E6A7-97DC-493C-AAB0-F544AE2C1327}"/>
              </a:ext>
            </a:extLst>
          </p:cNvPr>
          <p:cNvSpPr/>
          <p:nvPr/>
        </p:nvSpPr>
        <p:spPr>
          <a:xfrm>
            <a:off x="5621474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41E99A-6493-4240-BC85-AB69A125DE7A}"/>
              </a:ext>
            </a:extLst>
          </p:cNvPr>
          <p:cNvSpPr/>
          <p:nvPr/>
        </p:nvSpPr>
        <p:spPr>
          <a:xfrm>
            <a:off x="5893322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AED4E8-4391-42E0-8602-A75C35ED76E8}"/>
              </a:ext>
            </a:extLst>
          </p:cNvPr>
          <p:cNvSpPr/>
          <p:nvPr/>
        </p:nvSpPr>
        <p:spPr>
          <a:xfrm>
            <a:off x="6165170" y="411283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08E8D11-3984-4F75-B1CB-14B095F7714C}"/>
              </a:ext>
            </a:extLst>
          </p:cNvPr>
          <p:cNvSpPr/>
          <p:nvPr/>
        </p:nvSpPr>
        <p:spPr>
          <a:xfrm>
            <a:off x="5621474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A2EA77C-4363-41A5-A7F8-D77BDAA08099}"/>
              </a:ext>
            </a:extLst>
          </p:cNvPr>
          <p:cNvSpPr/>
          <p:nvPr/>
        </p:nvSpPr>
        <p:spPr>
          <a:xfrm>
            <a:off x="5893322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536077-31E6-4320-A79B-42B930CAE47F}"/>
              </a:ext>
            </a:extLst>
          </p:cNvPr>
          <p:cNvSpPr/>
          <p:nvPr/>
        </p:nvSpPr>
        <p:spPr>
          <a:xfrm>
            <a:off x="6165170" y="438468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5983B7-2FB6-4A2F-A4C7-7ABE66933092}"/>
              </a:ext>
            </a:extLst>
          </p:cNvPr>
          <p:cNvCxnSpPr/>
          <p:nvPr/>
        </p:nvCxnSpPr>
        <p:spPr>
          <a:xfrm>
            <a:off x="6016898" y="4656628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BC2F12F-A51F-42C1-A366-259B395273DF}"/>
              </a:ext>
            </a:extLst>
          </p:cNvPr>
          <p:cNvCxnSpPr/>
          <p:nvPr/>
        </p:nvCxnSpPr>
        <p:spPr>
          <a:xfrm flipH="1">
            <a:off x="5585306" y="4656628"/>
            <a:ext cx="43159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06A9C9-FE3F-4D79-9C3F-900EEFCADE8C}"/>
              </a:ext>
            </a:extLst>
          </p:cNvPr>
          <p:cNvCxnSpPr/>
          <p:nvPr/>
        </p:nvCxnSpPr>
        <p:spPr>
          <a:xfrm flipH="1">
            <a:off x="5700617" y="4656628"/>
            <a:ext cx="316282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70C61E9-D236-49ED-994A-559D7B65F619}"/>
              </a:ext>
            </a:extLst>
          </p:cNvPr>
          <p:cNvCxnSpPr/>
          <p:nvPr/>
        </p:nvCxnSpPr>
        <p:spPr>
          <a:xfrm flipH="1">
            <a:off x="5791252" y="4656628"/>
            <a:ext cx="22564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BA9D3FF-3237-49E5-B091-05CE510B8B66}"/>
              </a:ext>
            </a:extLst>
          </p:cNvPr>
          <p:cNvCxnSpPr/>
          <p:nvPr/>
        </p:nvCxnSpPr>
        <p:spPr>
          <a:xfrm flipH="1">
            <a:off x="5881868" y="4656628"/>
            <a:ext cx="13503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5C9864-14ED-491E-A8EB-4FC0EF00EC38}"/>
              </a:ext>
            </a:extLst>
          </p:cNvPr>
          <p:cNvCxnSpPr/>
          <p:nvPr/>
        </p:nvCxnSpPr>
        <p:spPr>
          <a:xfrm>
            <a:off x="6016898" y="4656628"/>
            <a:ext cx="215064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0675924-0479-43DA-9D61-84D28DDDA9CE}"/>
              </a:ext>
            </a:extLst>
          </p:cNvPr>
          <p:cNvCxnSpPr/>
          <p:nvPr/>
        </p:nvCxnSpPr>
        <p:spPr>
          <a:xfrm>
            <a:off x="6016898" y="4656628"/>
            <a:ext cx="13503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80480D0-5534-4128-ABEE-875457CF5277}"/>
              </a:ext>
            </a:extLst>
          </p:cNvPr>
          <p:cNvCxnSpPr/>
          <p:nvPr/>
        </p:nvCxnSpPr>
        <p:spPr>
          <a:xfrm>
            <a:off x="6016898" y="4656628"/>
            <a:ext cx="35098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D3661BB-EF00-4E15-B11A-F95EBC94CB8F}"/>
              </a:ext>
            </a:extLst>
          </p:cNvPr>
          <p:cNvCxnSpPr/>
          <p:nvPr/>
        </p:nvCxnSpPr>
        <p:spPr>
          <a:xfrm>
            <a:off x="6029246" y="4656532"/>
            <a:ext cx="47456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6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8D6C1-D496-424A-93EF-427CC7C4E763}"/>
              </a:ext>
            </a:extLst>
          </p:cNvPr>
          <p:cNvSpPr/>
          <p:nvPr/>
        </p:nvSpPr>
        <p:spPr>
          <a:xfrm>
            <a:off x="5622311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4E013-2319-4F6B-BD24-F74C3C6914BB}"/>
              </a:ext>
            </a:extLst>
          </p:cNvPr>
          <p:cNvSpPr/>
          <p:nvPr/>
        </p:nvSpPr>
        <p:spPr>
          <a:xfrm>
            <a:off x="5894159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79FC7-7533-4C29-9150-C38696D7E448}"/>
              </a:ext>
            </a:extLst>
          </p:cNvPr>
          <p:cNvSpPr/>
          <p:nvPr/>
        </p:nvSpPr>
        <p:spPr>
          <a:xfrm>
            <a:off x="6166007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B10C7-AD1A-4F34-9351-472FB8008E11}"/>
              </a:ext>
            </a:extLst>
          </p:cNvPr>
          <p:cNvSpPr/>
          <p:nvPr/>
        </p:nvSpPr>
        <p:spPr>
          <a:xfrm>
            <a:off x="5622311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02C05-560C-4A26-9727-A5462F3E41E8}"/>
              </a:ext>
            </a:extLst>
          </p:cNvPr>
          <p:cNvSpPr/>
          <p:nvPr/>
        </p:nvSpPr>
        <p:spPr>
          <a:xfrm>
            <a:off x="5894159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50747-CAF7-470C-B164-38B2E6E0C80A}"/>
              </a:ext>
            </a:extLst>
          </p:cNvPr>
          <p:cNvSpPr/>
          <p:nvPr/>
        </p:nvSpPr>
        <p:spPr>
          <a:xfrm>
            <a:off x="6166007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407CF-7EF2-46B3-A00A-BD12201FC1B0}"/>
              </a:ext>
            </a:extLst>
          </p:cNvPr>
          <p:cNvSpPr/>
          <p:nvPr/>
        </p:nvSpPr>
        <p:spPr>
          <a:xfrm>
            <a:off x="5622311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7CAE2-C342-4F80-9712-C31677C540FC}"/>
              </a:ext>
            </a:extLst>
          </p:cNvPr>
          <p:cNvSpPr/>
          <p:nvPr/>
        </p:nvSpPr>
        <p:spPr>
          <a:xfrm>
            <a:off x="5894159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ECD13-941E-40CE-B2ED-35E83200BB77}"/>
              </a:ext>
            </a:extLst>
          </p:cNvPr>
          <p:cNvSpPr/>
          <p:nvPr/>
        </p:nvSpPr>
        <p:spPr>
          <a:xfrm>
            <a:off x="6166007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4A71B-BAA0-4392-AA35-15746A25F6EF}"/>
              </a:ext>
            </a:extLst>
          </p:cNvPr>
          <p:cNvSpPr/>
          <p:nvPr/>
        </p:nvSpPr>
        <p:spPr>
          <a:xfrm>
            <a:off x="129334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14DCA-A75C-4F6B-9362-16AB214DB299}"/>
              </a:ext>
            </a:extLst>
          </p:cNvPr>
          <p:cNvSpPr/>
          <p:nvPr/>
        </p:nvSpPr>
        <p:spPr>
          <a:xfrm>
            <a:off x="156519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13F31-8154-4B12-80DC-2DE252A21A27}"/>
              </a:ext>
            </a:extLst>
          </p:cNvPr>
          <p:cNvSpPr/>
          <p:nvPr/>
        </p:nvSpPr>
        <p:spPr>
          <a:xfrm>
            <a:off x="183704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7FF4B-F6FF-4B8E-BC0A-B2BDB582E569}"/>
              </a:ext>
            </a:extLst>
          </p:cNvPr>
          <p:cNvSpPr/>
          <p:nvPr/>
        </p:nvSpPr>
        <p:spPr>
          <a:xfrm>
            <a:off x="129334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4A3C7D-DF69-43F4-8463-BA68FC479B86}"/>
              </a:ext>
            </a:extLst>
          </p:cNvPr>
          <p:cNvSpPr/>
          <p:nvPr/>
        </p:nvSpPr>
        <p:spPr>
          <a:xfrm>
            <a:off x="156519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8AD48A-E0F5-4702-94E3-7B948E504D30}"/>
              </a:ext>
            </a:extLst>
          </p:cNvPr>
          <p:cNvSpPr/>
          <p:nvPr/>
        </p:nvSpPr>
        <p:spPr>
          <a:xfrm>
            <a:off x="183704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4E0F62-DC82-4FB6-80CC-825596255EFF}"/>
              </a:ext>
            </a:extLst>
          </p:cNvPr>
          <p:cNvSpPr/>
          <p:nvPr/>
        </p:nvSpPr>
        <p:spPr>
          <a:xfrm>
            <a:off x="129334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FE978-4BB9-45BD-9CDC-48BD1DB648EB}"/>
              </a:ext>
            </a:extLst>
          </p:cNvPr>
          <p:cNvSpPr/>
          <p:nvPr/>
        </p:nvSpPr>
        <p:spPr>
          <a:xfrm>
            <a:off x="156519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956002-547C-4C1D-80AD-8F0557C059EC}"/>
              </a:ext>
            </a:extLst>
          </p:cNvPr>
          <p:cNvSpPr/>
          <p:nvPr/>
        </p:nvSpPr>
        <p:spPr>
          <a:xfrm>
            <a:off x="183704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204E5-7276-438F-9BE7-DA105F32E516}"/>
              </a:ext>
            </a:extLst>
          </p:cNvPr>
          <p:cNvSpPr/>
          <p:nvPr/>
        </p:nvSpPr>
        <p:spPr>
          <a:xfrm>
            <a:off x="237249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6276E-7C3A-4639-8A6B-4165ED012F94}"/>
              </a:ext>
            </a:extLst>
          </p:cNvPr>
          <p:cNvSpPr/>
          <p:nvPr/>
        </p:nvSpPr>
        <p:spPr>
          <a:xfrm>
            <a:off x="264434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C450C-8FC9-49BC-B3A4-91AF8BC991CD}"/>
              </a:ext>
            </a:extLst>
          </p:cNvPr>
          <p:cNvSpPr/>
          <p:nvPr/>
        </p:nvSpPr>
        <p:spPr>
          <a:xfrm>
            <a:off x="291618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035C5-7574-49E6-8999-CF137B9BC5B8}"/>
              </a:ext>
            </a:extLst>
          </p:cNvPr>
          <p:cNvSpPr/>
          <p:nvPr/>
        </p:nvSpPr>
        <p:spPr>
          <a:xfrm>
            <a:off x="237249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B8C51-C382-4F85-8EFD-423CDCEC9763}"/>
              </a:ext>
            </a:extLst>
          </p:cNvPr>
          <p:cNvSpPr/>
          <p:nvPr/>
        </p:nvSpPr>
        <p:spPr>
          <a:xfrm>
            <a:off x="264434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C3C00-E684-42A7-B2B0-AF0F9F4F2D34}"/>
              </a:ext>
            </a:extLst>
          </p:cNvPr>
          <p:cNvSpPr/>
          <p:nvPr/>
        </p:nvSpPr>
        <p:spPr>
          <a:xfrm>
            <a:off x="291618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DA379-492A-49A9-A082-D0043576D779}"/>
              </a:ext>
            </a:extLst>
          </p:cNvPr>
          <p:cNvSpPr/>
          <p:nvPr/>
        </p:nvSpPr>
        <p:spPr>
          <a:xfrm>
            <a:off x="237249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838F4-0A27-480D-BB1A-878ED7E23EEE}"/>
              </a:ext>
            </a:extLst>
          </p:cNvPr>
          <p:cNvSpPr/>
          <p:nvPr/>
        </p:nvSpPr>
        <p:spPr>
          <a:xfrm>
            <a:off x="264434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225E1-2E7E-402D-B4D4-ED7EF4DEBE33}"/>
              </a:ext>
            </a:extLst>
          </p:cNvPr>
          <p:cNvSpPr/>
          <p:nvPr/>
        </p:nvSpPr>
        <p:spPr>
          <a:xfrm>
            <a:off x="291618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D3A27-10E8-4D29-B0D2-0A7DAC330DCD}"/>
              </a:ext>
            </a:extLst>
          </p:cNvPr>
          <p:cNvSpPr/>
          <p:nvPr/>
        </p:nvSpPr>
        <p:spPr>
          <a:xfrm>
            <a:off x="3459881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D41370-BB6F-42F4-9ED6-00CB73575A39}"/>
              </a:ext>
            </a:extLst>
          </p:cNvPr>
          <p:cNvSpPr/>
          <p:nvPr/>
        </p:nvSpPr>
        <p:spPr>
          <a:xfrm>
            <a:off x="3731729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0A65D-E116-4AF8-A1C4-8CFA797ACD9B}"/>
              </a:ext>
            </a:extLst>
          </p:cNvPr>
          <p:cNvSpPr/>
          <p:nvPr/>
        </p:nvSpPr>
        <p:spPr>
          <a:xfrm>
            <a:off x="4003577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0C869-0E25-4434-9D16-7C70055ABEE0}"/>
              </a:ext>
            </a:extLst>
          </p:cNvPr>
          <p:cNvSpPr/>
          <p:nvPr/>
        </p:nvSpPr>
        <p:spPr>
          <a:xfrm>
            <a:off x="3459881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40B2C5-A486-4458-AA37-3241D80E564C}"/>
              </a:ext>
            </a:extLst>
          </p:cNvPr>
          <p:cNvSpPr/>
          <p:nvPr/>
        </p:nvSpPr>
        <p:spPr>
          <a:xfrm>
            <a:off x="3731729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5291BB-C9CA-436E-BCF5-1CF8B96A61CF}"/>
              </a:ext>
            </a:extLst>
          </p:cNvPr>
          <p:cNvSpPr/>
          <p:nvPr/>
        </p:nvSpPr>
        <p:spPr>
          <a:xfrm>
            <a:off x="4003577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C8FB90-A806-45B3-A61E-FC478E8EB10E}"/>
              </a:ext>
            </a:extLst>
          </p:cNvPr>
          <p:cNvSpPr/>
          <p:nvPr/>
        </p:nvSpPr>
        <p:spPr>
          <a:xfrm>
            <a:off x="3459881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C55AFB-6D77-4F8B-A730-F9817EA47D41}"/>
              </a:ext>
            </a:extLst>
          </p:cNvPr>
          <p:cNvSpPr/>
          <p:nvPr/>
        </p:nvSpPr>
        <p:spPr>
          <a:xfrm>
            <a:off x="3731729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8C75C9-A3D9-40E9-A5F1-34B455B62D53}"/>
              </a:ext>
            </a:extLst>
          </p:cNvPr>
          <p:cNvSpPr/>
          <p:nvPr/>
        </p:nvSpPr>
        <p:spPr>
          <a:xfrm>
            <a:off x="4003577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158E7-A654-4BAD-9F27-04308BF8E4F3}"/>
              </a:ext>
            </a:extLst>
          </p:cNvPr>
          <p:cNvSpPr/>
          <p:nvPr/>
        </p:nvSpPr>
        <p:spPr>
          <a:xfrm>
            <a:off x="454727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65728-2B96-41F9-8F3F-925102F8FB6C}"/>
              </a:ext>
            </a:extLst>
          </p:cNvPr>
          <p:cNvSpPr/>
          <p:nvPr/>
        </p:nvSpPr>
        <p:spPr>
          <a:xfrm>
            <a:off x="481911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7D3524-60A8-4B55-939B-04ECC06BF511}"/>
              </a:ext>
            </a:extLst>
          </p:cNvPr>
          <p:cNvSpPr/>
          <p:nvPr/>
        </p:nvSpPr>
        <p:spPr>
          <a:xfrm>
            <a:off x="509096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D67C61-FADC-4B5F-9EA3-8D0FBA9D4B98}"/>
              </a:ext>
            </a:extLst>
          </p:cNvPr>
          <p:cNvSpPr/>
          <p:nvPr/>
        </p:nvSpPr>
        <p:spPr>
          <a:xfrm>
            <a:off x="454727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0181FB-D623-4C6A-B0E9-BE8B21FCC240}"/>
              </a:ext>
            </a:extLst>
          </p:cNvPr>
          <p:cNvSpPr/>
          <p:nvPr/>
        </p:nvSpPr>
        <p:spPr>
          <a:xfrm>
            <a:off x="481911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25214C-22B0-4AAA-86DE-59B5B82A8739}"/>
              </a:ext>
            </a:extLst>
          </p:cNvPr>
          <p:cNvSpPr/>
          <p:nvPr/>
        </p:nvSpPr>
        <p:spPr>
          <a:xfrm>
            <a:off x="509096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17ACCF-30FD-48FF-8CAD-05705AAA9420}"/>
              </a:ext>
            </a:extLst>
          </p:cNvPr>
          <p:cNvSpPr/>
          <p:nvPr/>
        </p:nvSpPr>
        <p:spPr>
          <a:xfrm>
            <a:off x="454727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8113CC-ABA6-4542-B52E-D5180AC8DC88}"/>
              </a:ext>
            </a:extLst>
          </p:cNvPr>
          <p:cNvSpPr/>
          <p:nvPr/>
        </p:nvSpPr>
        <p:spPr>
          <a:xfrm>
            <a:off x="481911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77880-57D8-4553-9C7F-CD1EDE8D46C3}"/>
              </a:ext>
            </a:extLst>
          </p:cNvPr>
          <p:cNvSpPr/>
          <p:nvPr/>
        </p:nvSpPr>
        <p:spPr>
          <a:xfrm>
            <a:off x="509096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C38A11-7889-45F6-AAFF-57BC6509F896}"/>
              </a:ext>
            </a:extLst>
          </p:cNvPr>
          <p:cNvSpPr/>
          <p:nvPr/>
        </p:nvSpPr>
        <p:spPr>
          <a:xfrm>
            <a:off x="5622311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9BE4E-D38A-4A84-BD28-18B118CEC7BB}"/>
              </a:ext>
            </a:extLst>
          </p:cNvPr>
          <p:cNvSpPr/>
          <p:nvPr/>
        </p:nvSpPr>
        <p:spPr>
          <a:xfrm>
            <a:off x="5894159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8B3A8-7E2D-439C-A393-090D62B96198}"/>
              </a:ext>
            </a:extLst>
          </p:cNvPr>
          <p:cNvSpPr/>
          <p:nvPr/>
        </p:nvSpPr>
        <p:spPr>
          <a:xfrm>
            <a:off x="6166007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2AD364-4AD7-410A-9BE5-E61E56F5E52D}"/>
              </a:ext>
            </a:extLst>
          </p:cNvPr>
          <p:cNvSpPr/>
          <p:nvPr/>
        </p:nvSpPr>
        <p:spPr>
          <a:xfrm>
            <a:off x="5622311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D3CACE-906C-48C7-AED8-3D8FF53EEF1D}"/>
              </a:ext>
            </a:extLst>
          </p:cNvPr>
          <p:cNvSpPr/>
          <p:nvPr/>
        </p:nvSpPr>
        <p:spPr>
          <a:xfrm>
            <a:off x="5894159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AD0816-3D7C-4C77-8F18-2E5DEC418F72}"/>
              </a:ext>
            </a:extLst>
          </p:cNvPr>
          <p:cNvSpPr/>
          <p:nvPr/>
        </p:nvSpPr>
        <p:spPr>
          <a:xfrm>
            <a:off x="6166007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FBDC1-31ED-4513-B248-5C0C7D14C1C6}"/>
              </a:ext>
            </a:extLst>
          </p:cNvPr>
          <p:cNvSpPr/>
          <p:nvPr/>
        </p:nvSpPr>
        <p:spPr>
          <a:xfrm>
            <a:off x="5622311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BDD43A-C45D-4E0D-9384-25B6CB9F42CF}"/>
              </a:ext>
            </a:extLst>
          </p:cNvPr>
          <p:cNvSpPr/>
          <p:nvPr/>
        </p:nvSpPr>
        <p:spPr>
          <a:xfrm>
            <a:off x="5894159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275052-221D-4749-A8BD-5B4B8CAB64FA}"/>
              </a:ext>
            </a:extLst>
          </p:cNvPr>
          <p:cNvSpPr/>
          <p:nvPr/>
        </p:nvSpPr>
        <p:spPr>
          <a:xfrm>
            <a:off x="6166007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D6025-2514-4816-B89C-0EBFAA967B5A}"/>
              </a:ext>
            </a:extLst>
          </p:cNvPr>
          <p:cNvSpPr/>
          <p:nvPr/>
        </p:nvSpPr>
        <p:spPr>
          <a:xfrm>
            <a:off x="670558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C5086B-C2C7-405D-948E-780624C3470F}"/>
              </a:ext>
            </a:extLst>
          </p:cNvPr>
          <p:cNvSpPr/>
          <p:nvPr/>
        </p:nvSpPr>
        <p:spPr>
          <a:xfrm>
            <a:off x="697743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0788B7-AB28-432E-B2E4-D0CE6F409826}"/>
              </a:ext>
            </a:extLst>
          </p:cNvPr>
          <p:cNvSpPr/>
          <p:nvPr/>
        </p:nvSpPr>
        <p:spPr>
          <a:xfrm>
            <a:off x="724928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71D25-E54C-471A-99D6-69389A08A0F8}"/>
              </a:ext>
            </a:extLst>
          </p:cNvPr>
          <p:cNvSpPr/>
          <p:nvPr/>
        </p:nvSpPr>
        <p:spPr>
          <a:xfrm>
            <a:off x="670558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3908FD-9716-40EA-9019-35BF1C838170}"/>
              </a:ext>
            </a:extLst>
          </p:cNvPr>
          <p:cNvSpPr/>
          <p:nvPr/>
        </p:nvSpPr>
        <p:spPr>
          <a:xfrm>
            <a:off x="697743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248593-AA5A-457F-A211-16A6E506757E}"/>
              </a:ext>
            </a:extLst>
          </p:cNvPr>
          <p:cNvSpPr/>
          <p:nvPr/>
        </p:nvSpPr>
        <p:spPr>
          <a:xfrm>
            <a:off x="724928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455080-C7D9-449B-BE30-7F4EA7DB09CB}"/>
              </a:ext>
            </a:extLst>
          </p:cNvPr>
          <p:cNvSpPr/>
          <p:nvPr/>
        </p:nvSpPr>
        <p:spPr>
          <a:xfrm>
            <a:off x="670558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406A9-C44F-4EB2-8971-62B696984A78}"/>
              </a:ext>
            </a:extLst>
          </p:cNvPr>
          <p:cNvSpPr/>
          <p:nvPr/>
        </p:nvSpPr>
        <p:spPr>
          <a:xfrm>
            <a:off x="697743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CE772B-50D8-465B-A95C-018770B8CFDC}"/>
              </a:ext>
            </a:extLst>
          </p:cNvPr>
          <p:cNvSpPr/>
          <p:nvPr/>
        </p:nvSpPr>
        <p:spPr>
          <a:xfrm>
            <a:off x="724928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3448DE-72CA-4ECF-9879-4F1D77451A4F}"/>
              </a:ext>
            </a:extLst>
          </p:cNvPr>
          <p:cNvSpPr/>
          <p:nvPr/>
        </p:nvSpPr>
        <p:spPr>
          <a:xfrm>
            <a:off x="778474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FB8109-A75F-4258-9258-D573A3EF0940}"/>
              </a:ext>
            </a:extLst>
          </p:cNvPr>
          <p:cNvSpPr/>
          <p:nvPr/>
        </p:nvSpPr>
        <p:spPr>
          <a:xfrm>
            <a:off x="805659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5C7B4B-6879-4095-9198-E0D13538895A}"/>
              </a:ext>
            </a:extLst>
          </p:cNvPr>
          <p:cNvSpPr/>
          <p:nvPr/>
        </p:nvSpPr>
        <p:spPr>
          <a:xfrm>
            <a:off x="832844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461D6D-5DF8-41A3-8E46-1BF523FDC6E2}"/>
              </a:ext>
            </a:extLst>
          </p:cNvPr>
          <p:cNvSpPr/>
          <p:nvPr/>
        </p:nvSpPr>
        <p:spPr>
          <a:xfrm>
            <a:off x="778474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AE03DA-E45D-43E5-9986-F55439BF6B21}"/>
              </a:ext>
            </a:extLst>
          </p:cNvPr>
          <p:cNvSpPr/>
          <p:nvPr/>
        </p:nvSpPr>
        <p:spPr>
          <a:xfrm>
            <a:off x="805659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B88BDF-553B-4F53-B643-2ACF621EA7CB}"/>
              </a:ext>
            </a:extLst>
          </p:cNvPr>
          <p:cNvSpPr/>
          <p:nvPr/>
        </p:nvSpPr>
        <p:spPr>
          <a:xfrm>
            <a:off x="832844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7EC7B-AD68-434F-BD73-D4764DC26F15}"/>
              </a:ext>
            </a:extLst>
          </p:cNvPr>
          <p:cNvSpPr/>
          <p:nvPr/>
        </p:nvSpPr>
        <p:spPr>
          <a:xfrm>
            <a:off x="778474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CC2C8-CDA5-4BA1-B627-D5EE0EA4F037}"/>
              </a:ext>
            </a:extLst>
          </p:cNvPr>
          <p:cNvSpPr/>
          <p:nvPr/>
        </p:nvSpPr>
        <p:spPr>
          <a:xfrm>
            <a:off x="805659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5C6D79-9905-4C73-B302-9502FB181A37}"/>
              </a:ext>
            </a:extLst>
          </p:cNvPr>
          <p:cNvSpPr/>
          <p:nvPr/>
        </p:nvSpPr>
        <p:spPr>
          <a:xfrm>
            <a:off x="832844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C1E43D-A52B-4B6D-A846-52AAEB7829B0}"/>
              </a:ext>
            </a:extLst>
          </p:cNvPr>
          <p:cNvSpPr/>
          <p:nvPr/>
        </p:nvSpPr>
        <p:spPr>
          <a:xfrm>
            <a:off x="88350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6B5089-36DF-41D4-BE7A-9F0400029753}"/>
              </a:ext>
            </a:extLst>
          </p:cNvPr>
          <p:cNvSpPr/>
          <p:nvPr/>
        </p:nvSpPr>
        <p:spPr>
          <a:xfrm>
            <a:off x="910693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74850E-3670-499A-BD6C-5A63F02AEC82}"/>
              </a:ext>
            </a:extLst>
          </p:cNvPr>
          <p:cNvSpPr/>
          <p:nvPr/>
        </p:nvSpPr>
        <p:spPr>
          <a:xfrm>
            <a:off x="937878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F098E3-3D21-4AF0-B9DD-18C6F086051E}"/>
              </a:ext>
            </a:extLst>
          </p:cNvPr>
          <p:cNvSpPr/>
          <p:nvPr/>
        </p:nvSpPr>
        <p:spPr>
          <a:xfrm>
            <a:off x="88350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B8ED09-A920-4AB1-9C70-B326E2DE8357}"/>
              </a:ext>
            </a:extLst>
          </p:cNvPr>
          <p:cNvSpPr/>
          <p:nvPr/>
        </p:nvSpPr>
        <p:spPr>
          <a:xfrm>
            <a:off x="910693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C213FA-752A-4986-B402-85200B06B821}"/>
              </a:ext>
            </a:extLst>
          </p:cNvPr>
          <p:cNvSpPr/>
          <p:nvPr/>
        </p:nvSpPr>
        <p:spPr>
          <a:xfrm>
            <a:off x="937878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8F7379-5F4D-4B17-8470-E97C6E98013E}"/>
              </a:ext>
            </a:extLst>
          </p:cNvPr>
          <p:cNvSpPr/>
          <p:nvPr/>
        </p:nvSpPr>
        <p:spPr>
          <a:xfrm>
            <a:off x="88350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CC73E1-9DA2-4D05-AA44-9ADFB40676AA}"/>
              </a:ext>
            </a:extLst>
          </p:cNvPr>
          <p:cNvSpPr/>
          <p:nvPr/>
        </p:nvSpPr>
        <p:spPr>
          <a:xfrm>
            <a:off x="910693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EE86AC-5EDE-489C-9E54-58D8BA97B169}"/>
              </a:ext>
            </a:extLst>
          </p:cNvPr>
          <p:cNvSpPr/>
          <p:nvPr/>
        </p:nvSpPr>
        <p:spPr>
          <a:xfrm>
            <a:off x="937878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8078B7-A220-45B0-956A-CF3338238EA4}"/>
              </a:ext>
            </a:extLst>
          </p:cNvPr>
          <p:cNvSpPr/>
          <p:nvPr/>
        </p:nvSpPr>
        <p:spPr>
          <a:xfrm>
            <a:off x="986069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60FFD0-6B37-493B-AA24-E3B0E2DA0112}"/>
              </a:ext>
            </a:extLst>
          </p:cNvPr>
          <p:cNvSpPr/>
          <p:nvPr/>
        </p:nvSpPr>
        <p:spPr>
          <a:xfrm>
            <a:off x="1013254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D780BA-F2BD-41EB-AD77-D912C771225F}"/>
              </a:ext>
            </a:extLst>
          </p:cNvPr>
          <p:cNvSpPr/>
          <p:nvPr/>
        </p:nvSpPr>
        <p:spPr>
          <a:xfrm>
            <a:off x="104043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775010-9D27-4C82-8915-8B57E34F5578}"/>
              </a:ext>
            </a:extLst>
          </p:cNvPr>
          <p:cNvSpPr/>
          <p:nvPr/>
        </p:nvSpPr>
        <p:spPr>
          <a:xfrm>
            <a:off x="986069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FF4962C-7EAC-4DAD-950A-80DC3D80F29C}"/>
              </a:ext>
            </a:extLst>
          </p:cNvPr>
          <p:cNvSpPr/>
          <p:nvPr/>
        </p:nvSpPr>
        <p:spPr>
          <a:xfrm>
            <a:off x="1013254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3594BA-0B4A-4383-A9F0-2A66F95610C8}"/>
              </a:ext>
            </a:extLst>
          </p:cNvPr>
          <p:cNvSpPr/>
          <p:nvPr/>
        </p:nvSpPr>
        <p:spPr>
          <a:xfrm>
            <a:off x="104043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D305F0-8BA8-49D7-929E-13679D2806B7}"/>
              </a:ext>
            </a:extLst>
          </p:cNvPr>
          <p:cNvSpPr/>
          <p:nvPr/>
        </p:nvSpPr>
        <p:spPr>
          <a:xfrm>
            <a:off x="986069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65171E-0993-4EF6-A7EB-10AAD7FE07CC}"/>
              </a:ext>
            </a:extLst>
          </p:cNvPr>
          <p:cNvSpPr/>
          <p:nvPr/>
        </p:nvSpPr>
        <p:spPr>
          <a:xfrm>
            <a:off x="1013254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A1E2F3-CB35-4762-AE78-3BE6FAED7861}"/>
              </a:ext>
            </a:extLst>
          </p:cNvPr>
          <p:cNvSpPr/>
          <p:nvPr/>
        </p:nvSpPr>
        <p:spPr>
          <a:xfrm>
            <a:off x="104043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BF77F8-200F-4379-92BA-4AFD8416F0C7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6030083" y="1515761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92EC13-E5E6-49EF-AB07-9993BF02B33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701120" y="1515761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333CB9A-B88D-44AD-A73D-BDEF3A8AEF78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2780264" y="1515761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16BF96-EA93-401B-820C-B365B732471A}"/>
              </a:ext>
            </a:extLst>
          </p:cNvPr>
          <p:cNvCxnSpPr>
            <a:stCxn id="17" idx="2"/>
            <a:endCxn id="38" idx="0"/>
          </p:cNvCxnSpPr>
          <p:nvPr/>
        </p:nvCxnSpPr>
        <p:spPr>
          <a:xfrm flipH="1">
            <a:off x="3867653" y="1515761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17003F-16FE-43CA-8107-E3F38A313C8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flipH="1">
            <a:off x="4955042" y="1515761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E2D2CD-7474-426A-BB87-1A5F662C2BF7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6030083" y="1515761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F893B-6C1E-4DB0-B739-1654F7A7C4AA}"/>
              </a:ext>
            </a:extLst>
          </p:cNvPr>
          <p:cNvCxnSpPr>
            <a:stCxn id="17" idx="2"/>
            <a:endCxn id="65" idx="0"/>
          </p:cNvCxnSpPr>
          <p:nvPr/>
        </p:nvCxnSpPr>
        <p:spPr>
          <a:xfrm>
            <a:off x="6030083" y="1515761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EAEFAD-7E9E-4EDF-8A4D-F90C1384E0AD}"/>
              </a:ext>
            </a:extLst>
          </p:cNvPr>
          <p:cNvCxnSpPr>
            <a:stCxn id="17" idx="2"/>
            <a:endCxn id="83" idx="0"/>
          </p:cNvCxnSpPr>
          <p:nvPr/>
        </p:nvCxnSpPr>
        <p:spPr>
          <a:xfrm>
            <a:off x="6030083" y="1515761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BBA860-A5B0-4D87-BA99-BCF2AD5CEC6E}"/>
              </a:ext>
            </a:extLst>
          </p:cNvPr>
          <p:cNvCxnSpPr>
            <a:endCxn id="92" idx="0"/>
          </p:cNvCxnSpPr>
          <p:nvPr/>
        </p:nvCxnSpPr>
        <p:spPr>
          <a:xfrm>
            <a:off x="6042431" y="1515665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445BD6-CC4E-45E0-8C01-7F7806A0DDD2}"/>
              </a:ext>
            </a:extLst>
          </p:cNvPr>
          <p:cNvCxnSpPr/>
          <p:nvPr/>
        </p:nvCxnSpPr>
        <p:spPr>
          <a:xfrm>
            <a:off x="6033362" y="3079312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45D40AF-7A5C-418E-98B1-6BF6868EE014}"/>
              </a:ext>
            </a:extLst>
          </p:cNvPr>
          <p:cNvCxnSpPr/>
          <p:nvPr/>
        </p:nvCxnSpPr>
        <p:spPr>
          <a:xfrm flipH="1">
            <a:off x="1704399" y="3079312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FB6A01-7EA7-4F88-A5AA-C1D54B67DAD4}"/>
              </a:ext>
            </a:extLst>
          </p:cNvPr>
          <p:cNvCxnSpPr/>
          <p:nvPr/>
        </p:nvCxnSpPr>
        <p:spPr>
          <a:xfrm flipH="1">
            <a:off x="2783543" y="3079312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E30B6FF-BBD8-4E54-A075-0BCB834547FA}"/>
              </a:ext>
            </a:extLst>
          </p:cNvPr>
          <p:cNvCxnSpPr/>
          <p:nvPr/>
        </p:nvCxnSpPr>
        <p:spPr>
          <a:xfrm flipH="1">
            <a:off x="3870932" y="3079312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A6BFC-4A8C-4E73-8D14-130016122C37}"/>
              </a:ext>
            </a:extLst>
          </p:cNvPr>
          <p:cNvCxnSpPr/>
          <p:nvPr/>
        </p:nvCxnSpPr>
        <p:spPr>
          <a:xfrm flipH="1">
            <a:off x="4958321" y="3079312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90A2B48-1788-434D-BDC9-C52667AF5971}"/>
              </a:ext>
            </a:extLst>
          </p:cNvPr>
          <p:cNvCxnSpPr/>
          <p:nvPr/>
        </p:nvCxnSpPr>
        <p:spPr>
          <a:xfrm>
            <a:off x="6033362" y="3079312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1F7CC6-F2F3-4577-AA45-AF13674ED7AF}"/>
              </a:ext>
            </a:extLst>
          </p:cNvPr>
          <p:cNvCxnSpPr/>
          <p:nvPr/>
        </p:nvCxnSpPr>
        <p:spPr>
          <a:xfrm>
            <a:off x="6033362" y="3079312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6DDF063-869F-4E20-8961-B78C4A74E80D}"/>
              </a:ext>
            </a:extLst>
          </p:cNvPr>
          <p:cNvCxnSpPr/>
          <p:nvPr/>
        </p:nvCxnSpPr>
        <p:spPr>
          <a:xfrm>
            <a:off x="6033362" y="3079312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D16DDF-2FB7-4940-A9FA-B104E872781E}"/>
              </a:ext>
            </a:extLst>
          </p:cNvPr>
          <p:cNvCxnSpPr/>
          <p:nvPr/>
        </p:nvCxnSpPr>
        <p:spPr>
          <a:xfrm>
            <a:off x="6045710" y="3079216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0DCE60-BA87-4BB6-B617-8C2BA17D3CE4}"/>
              </a:ext>
            </a:extLst>
          </p:cNvPr>
          <p:cNvSpPr/>
          <p:nvPr/>
        </p:nvSpPr>
        <p:spPr>
          <a:xfrm>
            <a:off x="1306564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B0C27D-C1F9-439C-BD8F-A177D35A1475}"/>
              </a:ext>
            </a:extLst>
          </p:cNvPr>
          <p:cNvSpPr/>
          <p:nvPr/>
        </p:nvSpPr>
        <p:spPr>
          <a:xfrm>
            <a:off x="1578412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27C6C0-53A0-483E-A5EE-CCA65705977D}"/>
              </a:ext>
            </a:extLst>
          </p:cNvPr>
          <p:cNvSpPr/>
          <p:nvPr/>
        </p:nvSpPr>
        <p:spPr>
          <a:xfrm>
            <a:off x="1850260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4EBDB0-EE1F-43B0-96F2-CABBDC650716}"/>
              </a:ext>
            </a:extLst>
          </p:cNvPr>
          <p:cNvSpPr/>
          <p:nvPr/>
        </p:nvSpPr>
        <p:spPr>
          <a:xfrm>
            <a:off x="1306564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09AE48-B422-4A93-835E-6747A7539604}"/>
              </a:ext>
            </a:extLst>
          </p:cNvPr>
          <p:cNvSpPr/>
          <p:nvPr/>
        </p:nvSpPr>
        <p:spPr>
          <a:xfrm>
            <a:off x="1578412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4DFB7B-9445-48CA-8549-D16139F724F6}"/>
              </a:ext>
            </a:extLst>
          </p:cNvPr>
          <p:cNvSpPr/>
          <p:nvPr/>
        </p:nvSpPr>
        <p:spPr>
          <a:xfrm>
            <a:off x="1850260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8D73A3-E7F8-470A-A4DA-5508032DF7A2}"/>
              </a:ext>
            </a:extLst>
          </p:cNvPr>
          <p:cNvSpPr/>
          <p:nvPr/>
        </p:nvSpPr>
        <p:spPr>
          <a:xfrm>
            <a:off x="1306564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9A5C3E2-422C-45AF-9F5D-A3E93D4D5E33}"/>
              </a:ext>
            </a:extLst>
          </p:cNvPr>
          <p:cNvSpPr/>
          <p:nvPr/>
        </p:nvSpPr>
        <p:spPr>
          <a:xfrm>
            <a:off x="1578412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407870F-A579-4FA1-A449-753593368504}"/>
              </a:ext>
            </a:extLst>
          </p:cNvPr>
          <p:cNvSpPr/>
          <p:nvPr/>
        </p:nvSpPr>
        <p:spPr>
          <a:xfrm>
            <a:off x="1850260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2BA3BD-D757-4E72-B3AA-C34F26A08E87}"/>
              </a:ext>
            </a:extLst>
          </p:cNvPr>
          <p:cNvSpPr/>
          <p:nvPr/>
        </p:nvSpPr>
        <p:spPr>
          <a:xfrm>
            <a:off x="9873781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3D1506-41C2-428D-8BFB-2F2F8D84C547}"/>
              </a:ext>
            </a:extLst>
          </p:cNvPr>
          <p:cNvSpPr/>
          <p:nvPr/>
        </p:nvSpPr>
        <p:spPr>
          <a:xfrm>
            <a:off x="10145629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FD695B-7282-483A-93C9-3AE75A0DD81A}"/>
              </a:ext>
            </a:extLst>
          </p:cNvPr>
          <p:cNvSpPr/>
          <p:nvPr/>
        </p:nvSpPr>
        <p:spPr>
          <a:xfrm>
            <a:off x="10417477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2C388D-8B7D-4D5C-81F6-A59CE3820EB5}"/>
              </a:ext>
            </a:extLst>
          </p:cNvPr>
          <p:cNvSpPr/>
          <p:nvPr/>
        </p:nvSpPr>
        <p:spPr>
          <a:xfrm>
            <a:off x="9873781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1D4883-4D43-43C5-B6BD-CC77E9E6E837}"/>
              </a:ext>
            </a:extLst>
          </p:cNvPr>
          <p:cNvSpPr/>
          <p:nvPr/>
        </p:nvSpPr>
        <p:spPr>
          <a:xfrm>
            <a:off x="10145629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C459829-BE68-4F37-BD43-8F5613EC1FE9}"/>
              </a:ext>
            </a:extLst>
          </p:cNvPr>
          <p:cNvSpPr/>
          <p:nvPr/>
        </p:nvSpPr>
        <p:spPr>
          <a:xfrm>
            <a:off x="10417477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6FE6A8-FA0D-40BD-8CFC-C1B8F7B8E088}"/>
              </a:ext>
            </a:extLst>
          </p:cNvPr>
          <p:cNvSpPr/>
          <p:nvPr/>
        </p:nvSpPr>
        <p:spPr>
          <a:xfrm>
            <a:off x="9873781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27A9F5-2105-4830-B482-66D4EA1D295B}"/>
              </a:ext>
            </a:extLst>
          </p:cNvPr>
          <p:cNvSpPr/>
          <p:nvPr/>
        </p:nvSpPr>
        <p:spPr>
          <a:xfrm>
            <a:off x="10145629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112D3A8-F6A5-4F04-A7FE-59CCDC569608}"/>
              </a:ext>
            </a:extLst>
          </p:cNvPr>
          <p:cNvSpPr/>
          <p:nvPr/>
        </p:nvSpPr>
        <p:spPr>
          <a:xfrm>
            <a:off x="10417477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ADA4AF-BBA6-4039-A321-59F67A8EEFFC}"/>
              </a:ext>
            </a:extLst>
          </p:cNvPr>
          <p:cNvSpPr/>
          <p:nvPr/>
        </p:nvSpPr>
        <p:spPr>
          <a:xfrm>
            <a:off x="5621474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7C36806-300D-4514-ABCD-DED7ED424AA8}"/>
              </a:ext>
            </a:extLst>
          </p:cNvPr>
          <p:cNvSpPr/>
          <p:nvPr/>
        </p:nvSpPr>
        <p:spPr>
          <a:xfrm>
            <a:off x="5893322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8790800-6348-47F7-A144-34C7B8FC47EA}"/>
              </a:ext>
            </a:extLst>
          </p:cNvPr>
          <p:cNvSpPr/>
          <p:nvPr/>
        </p:nvSpPr>
        <p:spPr>
          <a:xfrm>
            <a:off x="6165170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4C4E6A7-97DC-493C-AAB0-F544AE2C1327}"/>
              </a:ext>
            </a:extLst>
          </p:cNvPr>
          <p:cNvSpPr/>
          <p:nvPr/>
        </p:nvSpPr>
        <p:spPr>
          <a:xfrm>
            <a:off x="5621474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41E99A-6493-4240-BC85-AB69A125DE7A}"/>
              </a:ext>
            </a:extLst>
          </p:cNvPr>
          <p:cNvSpPr/>
          <p:nvPr/>
        </p:nvSpPr>
        <p:spPr>
          <a:xfrm>
            <a:off x="5893322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AED4E8-4391-42E0-8602-A75C35ED76E8}"/>
              </a:ext>
            </a:extLst>
          </p:cNvPr>
          <p:cNvSpPr/>
          <p:nvPr/>
        </p:nvSpPr>
        <p:spPr>
          <a:xfrm>
            <a:off x="6165170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08E8D11-3984-4F75-B1CB-14B095F7714C}"/>
              </a:ext>
            </a:extLst>
          </p:cNvPr>
          <p:cNvSpPr/>
          <p:nvPr/>
        </p:nvSpPr>
        <p:spPr>
          <a:xfrm>
            <a:off x="5621474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A2EA77C-4363-41A5-A7F8-D77BDAA08099}"/>
              </a:ext>
            </a:extLst>
          </p:cNvPr>
          <p:cNvSpPr/>
          <p:nvPr/>
        </p:nvSpPr>
        <p:spPr>
          <a:xfrm>
            <a:off x="5893322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536077-31E6-4320-A79B-42B930CAE47F}"/>
              </a:ext>
            </a:extLst>
          </p:cNvPr>
          <p:cNvSpPr/>
          <p:nvPr/>
        </p:nvSpPr>
        <p:spPr>
          <a:xfrm>
            <a:off x="6165170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5983B7-2FB6-4A2F-A4C7-7ABE66933092}"/>
              </a:ext>
            </a:extLst>
          </p:cNvPr>
          <p:cNvCxnSpPr/>
          <p:nvPr/>
        </p:nvCxnSpPr>
        <p:spPr>
          <a:xfrm>
            <a:off x="6016898" y="4656628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BC2F12F-A51F-42C1-A366-259B395273DF}"/>
              </a:ext>
            </a:extLst>
          </p:cNvPr>
          <p:cNvCxnSpPr/>
          <p:nvPr/>
        </p:nvCxnSpPr>
        <p:spPr>
          <a:xfrm flipH="1">
            <a:off x="5585306" y="4656628"/>
            <a:ext cx="43159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06A9C9-FE3F-4D79-9C3F-900EEFCADE8C}"/>
              </a:ext>
            </a:extLst>
          </p:cNvPr>
          <p:cNvCxnSpPr/>
          <p:nvPr/>
        </p:nvCxnSpPr>
        <p:spPr>
          <a:xfrm flipH="1">
            <a:off x="5700617" y="4656628"/>
            <a:ext cx="316282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70C61E9-D236-49ED-994A-559D7B65F619}"/>
              </a:ext>
            </a:extLst>
          </p:cNvPr>
          <p:cNvCxnSpPr/>
          <p:nvPr/>
        </p:nvCxnSpPr>
        <p:spPr>
          <a:xfrm flipH="1">
            <a:off x="5791252" y="4656628"/>
            <a:ext cx="22564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BA9D3FF-3237-49E5-B091-05CE510B8B66}"/>
              </a:ext>
            </a:extLst>
          </p:cNvPr>
          <p:cNvCxnSpPr/>
          <p:nvPr/>
        </p:nvCxnSpPr>
        <p:spPr>
          <a:xfrm flipH="1">
            <a:off x="5881868" y="4656628"/>
            <a:ext cx="13503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5C9864-14ED-491E-A8EB-4FC0EF00EC38}"/>
              </a:ext>
            </a:extLst>
          </p:cNvPr>
          <p:cNvCxnSpPr/>
          <p:nvPr/>
        </p:nvCxnSpPr>
        <p:spPr>
          <a:xfrm>
            <a:off x="6016898" y="4656628"/>
            <a:ext cx="215064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0675924-0479-43DA-9D61-84D28DDDA9CE}"/>
              </a:ext>
            </a:extLst>
          </p:cNvPr>
          <p:cNvCxnSpPr/>
          <p:nvPr/>
        </p:nvCxnSpPr>
        <p:spPr>
          <a:xfrm>
            <a:off x="6016898" y="4656628"/>
            <a:ext cx="13503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80480D0-5534-4128-ABEE-875457CF5277}"/>
              </a:ext>
            </a:extLst>
          </p:cNvPr>
          <p:cNvCxnSpPr/>
          <p:nvPr/>
        </p:nvCxnSpPr>
        <p:spPr>
          <a:xfrm>
            <a:off x="6016898" y="4656628"/>
            <a:ext cx="35098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D3661BB-EF00-4E15-B11A-F95EBC94CB8F}"/>
              </a:ext>
            </a:extLst>
          </p:cNvPr>
          <p:cNvCxnSpPr/>
          <p:nvPr/>
        </p:nvCxnSpPr>
        <p:spPr>
          <a:xfrm>
            <a:off x="6029246" y="4656532"/>
            <a:ext cx="47456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8D6C1-D496-424A-93EF-427CC7C4E763}"/>
              </a:ext>
            </a:extLst>
          </p:cNvPr>
          <p:cNvSpPr/>
          <p:nvPr/>
        </p:nvSpPr>
        <p:spPr>
          <a:xfrm>
            <a:off x="5622311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4E013-2319-4F6B-BD24-F74C3C6914BB}"/>
              </a:ext>
            </a:extLst>
          </p:cNvPr>
          <p:cNvSpPr/>
          <p:nvPr/>
        </p:nvSpPr>
        <p:spPr>
          <a:xfrm>
            <a:off x="5894159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79FC7-7533-4C29-9150-C38696D7E448}"/>
              </a:ext>
            </a:extLst>
          </p:cNvPr>
          <p:cNvSpPr/>
          <p:nvPr/>
        </p:nvSpPr>
        <p:spPr>
          <a:xfrm>
            <a:off x="6166007" y="700217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B10C7-AD1A-4F34-9351-472FB8008E11}"/>
              </a:ext>
            </a:extLst>
          </p:cNvPr>
          <p:cNvSpPr/>
          <p:nvPr/>
        </p:nvSpPr>
        <p:spPr>
          <a:xfrm>
            <a:off x="5622311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02C05-560C-4A26-9727-A5462F3E41E8}"/>
              </a:ext>
            </a:extLst>
          </p:cNvPr>
          <p:cNvSpPr/>
          <p:nvPr/>
        </p:nvSpPr>
        <p:spPr>
          <a:xfrm>
            <a:off x="5894159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50747-CAF7-470C-B164-38B2E6E0C80A}"/>
              </a:ext>
            </a:extLst>
          </p:cNvPr>
          <p:cNvSpPr/>
          <p:nvPr/>
        </p:nvSpPr>
        <p:spPr>
          <a:xfrm>
            <a:off x="6166007" y="972065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407CF-7EF2-46B3-A00A-BD12201FC1B0}"/>
              </a:ext>
            </a:extLst>
          </p:cNvPr>
          <p:cNvSpPr/>
          <p:nvPr/>
        </p:nvSpPr>
        <p:spPr>
          <a:xfrm>
            <a:off x="5622311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17CAE2-C342-4F80-9712-C31677C540FC}"/>
              </a:ext>
            </a:extLst>
          </p:cNvPr>
          <p:cNvSpPr/>
          <p:nvPr/>
        </p:nvSpPr>
        <p:spPr>
          <a:xfrm>
            <a:off x="5894159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ECD13-941E-40CE-B2ED-35E83200BB77}"/>
              </a:ext>
            </a:extLst>
          </p:cNvPr>
          <p:cNvSpPr/>
          <p:nvPr/>
        </p:nvSpPr>
        <p:spPr>
          <a:xfrm>
            <a:off x="6166007" y="1243913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4A71B-BAA0-4392-AA35-15746A25F6EF}"/>
              </a:ext>
            </a:extLst>
          </p:cNvPr>
          <p:cNvSpPr/>
          <p:nvPr/>
        </p:nvSpPr>
        <p:spPr>
          <a:xfrm>
            <a:off x="129334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14DCA-A75C-4F6B-9362-16AB214DB299}"/>
              </a:ext>
            </a:extLst>
          </p:cNvPr>
          <p:cNvSpPr/>
          <p:nvPr/>
        </p:nvSpPr>
        <p:spPr>
          <a:xfrm>
            <a:off x="156519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13F31-8154-4B12-80DC-2DE252A21A27}"/>
              </a:ext>
            </a:extLst>
          </p:cNvPr>
          <p:cNvSpPr/>
          <p:nvPr/>
        </p:nvSpPr>
        <p:spPr>
          <a:xfrm>
            <a:off x="183704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7FF4B-F6FF-4B8E-BC0A-B2BDB582E569}"/>
              </a:ext>
            </a:extLst>
          </p:cNvPr>
          <p:cNvSpPr/>
          <p:nvPr/>
        </p:nvSpPr>
        <p:spPr>
          <a:xfrm>
            <a:off x="129334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4A3C7D-DF69-43F4-8463-BA68FC479B86}"/>
              </a:ext>
            </a:extLst>
          </p:cNvPr>
          <p:cNvSpPr/>
          <p:nvPr/>
        </p:nvSpPr>
        <p:spPr>
          <a:xfrm>
            <a:off x="156519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8AD48A-E0F5-4702-94E3-7B948E504D30}"/>
              </a:ext>
            </a:extLst>
          </p:cNvPr>
          <p:cNvSpPr/>
          <p:nvPr/>
        </p:nvSpPr>
        <p:spPr>
          <a:xfrm>
            <a:off x="183704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4E0F62-DC82-4FB6-80CC-825596255EFF}"/>
              </a:ext>
            </a:extLst>
          </p:cNvPr>
          <p:cNvSpPr/>
          <p:nvPr/>
        </p:nvSpPr>
        <p:spPr>
          <a:xfrm>
            <a:off x="129334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7FE978-4BB9-45BD-9CDC-48BD1DB648EB}"/>
              </a:ext>
            </a:extLst>
          </p:cNvPr>
          <p:cNvSpPr/>
          <p:nvPr/>
        </p:nvSpPr>
        <p:spPr>
          <a:xfrm>
            <a:off x="156519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956002-547C-4C1D-80AD-8F0557C059EC}"/>
              </a:ext>
            </a:extLst>
          </p:cNvPr>
          <p:cNvSpPr/>
          <p:nvPr/>
        </p:nvSpPr>
        <p:spPr>
          <a:xfrm>
            <a:off x="183704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204E5-7276-438F-9BE7-DA105F32E516}"/>
              </a:ext>
            </a:extLst>
          </p:cNvPr>
          <p:cNvSpPr/>
          <p:nvPr/>
        </p:nvSpPr>
        <p:spPr>
          <a:xfrm>
            <a:off x="237249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6276E-7C3A-4639-8A6B-4165ED012F94}"/>
              </a:ext>
            </a:extLst>
          </p:cNvPr>
          <p:cNvSpPr/>
          <p:nvPr/>
        </p:nvSpPr>
        <p:spPr>
          <a:xfrm>
            <a:off x="264434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C450C-8FC9-49BC-B3A4-91AF8BC991CD}"/>
              </a:ext>
            </a:extLst>
          </p:cNvPr>
          <p:cNvSpPr/>
          <p:nvPr/>
        </p:nvSpPr>
        <p:spPr>
          <a:xfrm>
            <a:off x="291618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4035C5-7574-49E6-8999-CF137B9BC5B8}"/>
              </a:ext>
            </a:extLst>
          </p:cNvPr>
          <p:cNvSpPr/>
          <p:nvPr/>
        </p:nvSpPr>
        <p:spPr>
          <a:xfrm>
            <a:off x="237249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B8C51-C382-4F85-8EFD-423CDCEC9763}"/>
              </a:ext>
            </a:extLst>
          </p:cNvPr>
          <p:cNvSpPr/>
          <p:nvPr/>
        </p:nvSpPr>
        <p:spPr>
          <a:xfrm>
            <a:off x="264434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CC3C00-E684-42A7-B2B0-AF0F9F4F2D34}"/>
              </a:ext>
            </a:extLst>
          </p:cNvPr>
          <p:cNvSpPr/>
          <p:nvPr/>
        </p:nvSpPr>
        <p:spPr>
          <a:xfrm>
            <a:off x="291618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DA379-492A-49A9-A082-D0043576D779}"/>
              </a:ext>
            </a:extLst>
          </p:cNvPr>
          <p:cNvSpPr/>
          <p:nvPr/>
        </p:nvSpPr>
        <p:spPr>
          <a:xfrm>
            <a:off x="237249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838F4-0A27-480D-BB1A-878ED7E23EEE}"/>
              </a:ext>
            </a:extLst>
          </p:cNvPr>
          <p:cNvSpPr/>
          <p:nvPr/>
        </p:nvSpPr>
        <p:spPr>
          <a:xfrm>
            <a:off x="264434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225E1-2E7E-402D-B4D4-ED7EF4DEBE33}"/>
              </a:ext>
            </a:extLst>
          </p:cNvPr>
          <p:cNvSpPr/>
          <p:nvPr/>
        </p:nvSpPr>
        <p:spPr>
          <a:xfrm>
            <a:off x="291618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9D3A27-10E8-4D29-B0D2-0A7DAC330DCD}"/>
              </a:ext>
            </a:extLst>
          </p:cNvPr>
          <p:cNvSpPr/>
          <p:nvPr/>
        </p:nvSpPr>
        <p:spPr>
          <a:xfrm>
            <a:off x="3459881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D41370-BB6F-42F4-9ED6-00CB73575A39}"/>
              </a:ext>
            </a:extLst>
          </p:cNvPr>
          <p:cNvSpPr/>
          <p:nvPr/>
        </p:nvSpPr>
        <p:spPr>
          <a:xfrm>
            <a:off x="3731729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0A65D-E116-4AF8-A1C4-8CFA797ACD9B}"/>
              </a:ext>
            </a:extLst>
          </p:cNvPr>
          <p:cNvSpPr/>
          <p:nvPr/>
        </p:nvSpPr>
        <p:spPr>
          <a:xfrm>
            <a:off x="4003577" y="22491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0C869-0E25-4434-9D16-7C70055ABEE0}"/>
              </a:ext>
            </a:extLst>
          </p:cNvPr>
          <p:cNvSpPr/>
          <p:nvPr/>
        </p:nvSpPr>
        <p:spPr>
          <a:xfrm>
            <a:off x="3459881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40B2C5-A486-4458-AA37-3241D80E564C}"/>
              </a:ext>
            </a:extLst>
          </p:cNvPr>
          <p:cNvSpPr/>
          <p:nvPr/>
        </p:nvSpPr>
        <p:spPr>
          <a:xfrm>
            <a:off x="3731729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5291BB-C9CA-436E-BCF5-1CF8B96A61CF}"/>
              </a:ext>
            </a:extLst>
          </p:cNvPr>
          <p:cNvSpPr/>
          <p:nvPr/>
        </p:nvSpPr>
        <p:spPr>
          <a:xfrm>
            <a:off x="4003577" y="2520972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C8FB90-A806-45B3-A61E-FC478E8EB10E}"/>
              </a:ext>
            </a:extLst>
          </p:cNvPr>
          <p:cNvSpPr/>
          <p:nvPr/>
        </p:nvSpPr>
        <p:spPr>
          <a:xfrm>
            <a:off x="3459881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C55AFB-6D77-4F8B-A730-F9817EA47D41}"/>
              </a:ext>
            </a:extLst>
          </p:cNvPr>
          <p:cNvSpPr/>
          <p:nvPr/>
        </p:nvSpPr>
        <p:spPr>
          <a:xfrm>
            <a:off x="3731729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8C75C9-A3D9-40E9-A5F1-34B455B62D53}"/>
              </a:ext>
            </a:extLst>
          </p:cNvPr>
          <p:cNvSpPr/>
          <p:nvPr/>
        </p:nvSpPr>
        <p:spPr>
          <a:xfrm>
            <a:off x="4003577" y="2792820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A158E7-A654-4BAD-9F27-04308BF8E4F3}"/>
              </a:ext>
            </a:extLst>
          </p:cNvPr>
          <p:cNvSpPr/>
          <p:nvPr/>
        </p:nvSpPr>
        <p:spPr>
          <a:xfrm>
            <a:off x="454727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365728-2B96-41F9-8F3F-925102F8FB6C}"/>
              </a:ext>
            </a:extLst>
          </p:cNvPr>
          <p:cNvSpPr/>
          <p:nvPr/>
        </p:nvSpPr>
        <p:spPr>
          <a:xfrm>
            <a:off x="4819118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7D3524-60A8-4B55-939B-04ECC06BF511}"/>
              </a:ext>
            </a:extLst>
          </p:cNvPr>
          <p:cNvSpPr/>
          <p:nvPr/>
        </p:nvSpPr>
        <p:spPr>
          <a:xfrm>
            <a:off x="5090966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D67C61-FADC-4B5F-9EA3-8D0FBA9D4B98}"/>
              </a:ext>
            </a:extLst>
          </p:cNvPr>
          <p:cNvSpPr/>
          <p:nvPr/>
        </p:nvSpPr>
        <p:spPr>
          <a:xfrm>
            <a:off x="454727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0181FB-D623-4C6A-B0E9-BE8B21FCC240}"/>
              </a:ext>
            </a:extLst>
          </p:cNvPr>
          <p:cNvSpPr/>
          <p:nvPr/>
        </p:nvSpPr>
        <p:spPr>
          <a:xfrm>
            <a:off x="4819118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25214C-22B0-4AAA-86DE-59B5B82A8739}"/>
              </a:ext>
            </a:extLst>
          </p:cNvPr>
          <p:cNvSpPr/>
          <p:nvPr/>
        </p:nvSpPr>
        <p:spPr>
          <a:xfrm>
            <a:off x="5090966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17ACCF-30FD-48FF-8CAD-05705AAA9420}"/>
              </a:ext>
            </a:extLst>
          </p:cNvPr>
          <p:cNvSpPr/>
          <p:nvPr/>
        </p:nvSpPr>
        <p:spPr>
          <a:xfrm>
            <a:off x="454727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8113CC-ABA6-4542-B52E-D5180AC8DC88}"/>
              </a:ext>
            </a:extLst>
          </p:cNvPr>
          <p:cNvSpPr/>
          <p:nvPr/>
        </p:nvSpPr>
        <p:spPr>
          <a:xfrm>
            <a:off x="4819118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77880-57D8-4553-9C7F-CD1EDE8D46C3}"/>
              </a:ext>
            </a:extLst>
          </p:cNvPr>
          <p:cNvSpPr/>
          <p:nvPr/>
        </p:nvSpPr>
        <p:spPr>
          <a:xfrm>
            <a:off x="5090966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C38A11-7889-45F6-AAFF-57BC6509F896}"/>
              </a:ext>
            </a:extLst>
          </p:cNvPr>
          <p:cNvSpPr/>
          <p:nvPr/>
        </p:nvSpPr>
        <p:spPr>
          <a:xfrm>
            <a:off x="5622311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B9BE4E-D38A-4A84-BD28-18B118CEC7BB}"/>
              </a:ext>
            </a:extLst>
          </p:cNvPr>
          <p:cNvSpPr/>
          <p:nvPr/>
        </p:nvSpPr>
        <p:spPr>
          <a:xfrm>
            <a:off x="5894159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8B3A8-7E2D-439C-A393-090D62B96198}"/>
              </a:ext>
            </a:extLst>
          </p:cNvPr>
          <p:cNvSpPr/>
          <p:nvPr/>
        </p:nvSpPr>
        <p:spPr>
          <a:xfrm>
            <a:off x="6166007" y="224902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2AD364-4AD7-410A-9BE5-E61E56F5E52D}"/>
              </a:ext>
            </a:extLst>
          </p:cNvPr>
          <p:cNvSpPr/>
          <p:nvPr/>
        </p:nvSpPr>
        <p:spPr>
          <a:xfrm>
            <a:off x="5622311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D3CACE-906C-48C7-AED8-3D8FF53EEF1D}"/>
              </a:ext>
            </a:extLst>
          </p:cNvPr>
          <p:cNvSpPr/>
          <p:nvPr/>
        </p:nvSpPr>
        <p:spPr>
          <a:xfrm>
            <a:off x="5894159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AD0816-3D7C-4C77-8F18-2E5DEC418F72}"/>
              </a:ext>
            </a:extLst>
          </p:cNvPr>
          <p:cNvSpPr/>
          <p:nvPr/>
        </p:nvSpPr>
        <p:spPr>
          <a:xfrm>
            <a:off x="6166007" y="252087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FBDC1-31ED-4513-B248-5C0C7D14C1C6}"/>
              </a:ext>
            </a:extLst>
          </p:cNvPr>
          <p:cNvSpPr/>
          <p:nvPr/>
        </p:nvSpPr>
        <p:spPr>
          <a:xfrm>
            <a:off x="5622311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BDD43A-C45D-4E0D-9384-25B6CB9F42CF}"/>
              </a:ext>
            </a:extLst>
          </p:cNvPr>
          <p:cNvSpPr/>
          <p:nvPr/>
        </p:nvSpPr>
        <p:spPr>
          <a:xfrm>
            <a:off x="5894159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275052-221D-4749-A8BD-5B4B8CAB64FA}"/>
              </a:ext>
            </a:extLst>
          </p:cNvPr>
          <p:cNvSpPr/>
          <p:nvPr/>
        </p:nvSpPr>
        <p:spPr>
          <a:xfrm>
            <a:off x="6166007" y="279272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6D6025-2514-4816-B89C-0EBFAA967B5A}"/>
              </a:ext>
            </a:extLst>
          </p:cNvPr>
          <p:cNvSpPr/>
          <p:nvPr/>
        </p:nvSpPr>
        <p:spPr>
          <a:xfrm>
            <a:off x="6705584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C5086B-C2C7-405D-948E-780624C3470F}"/>
              </a:ext>
            </a:extLst>
          </p:cNvPr>
          <p:cNvSpPr/>
          <p:nvPr/>
        </p:nvSpPr>
        <p:spPr>
          <a:xfrm>
            <a:off x="6977432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0788B7-AB28-432E-B2E4-D0CE6F409826}"/>
              </a:ext>
            </a:extLst>
          </p:cNvPr>
          <p:cNvSpPr/>
          <p:nvPr/>
        </p:nvSpPr>
        <p:spPr>
          <a:xfrm>
            <a:off x="7249280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71D25-E54C-471A-99D6-69389A08A0F8}"/>
              </a:ext>
            </a:extLst>
          </p:cNvPr>
          <p:cNvSpPr/>
          <p:nvPr/>
        </p:nvSpPr>
        <p:spPr>
          <a:xfrm>
            <a:off x="6705584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3908FD-9716-40EA-9019-35BF1C838170}"/>
              </a:ext>
            </a:extLst>
          </p:cNvPr>
          <p:cNvSpPr/>
          <p:nvPr/>
        </p:nvSpPr>
        <p:spPr>
          <a:xfrm>
            <a:off x="6977432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248593-AA5A-457F-A211-16A6E506757E}"/>
              </a:ext>
            </a:extLst>
          </p:cNvPr>
          <p:cNvSpPr/>
          <p:nvPr/>
        </p:nvSpPr>
        <p:spPr>
          <a:xfrm>
            <a:off x="7249280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455080-C7D9-449B-BE30-7F4EA7DB09CB}"/>
              </a:ext>
            </a:extLst>
          </p:cNvPr>
          <p:cNvSpPr/>
          <p:nvPr/>
        </p:nvSpPr>
        <p:spPr>
          <a:xfrm>
            <a:off x="6705584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406A9-C44F-4EB2-8971-62B696984A78}"/>
              </a:ext>
            </a:extLst>
          </p:cNvPr>
          <p:cNvSpPr/>
          <p:nvPr/>
        </p:nvSpPr>
        <p:spPr>
          <a:xfrm>
            <a:off x="6977432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CE772B-50D8-465B-A95C-018770B8CFDC}"/>
              </a:ext>
            </a:extLst>
          </p:cNvPr>
          <p:cNvSpPr/>
          <p:nvPr/>
        </p:nvSpPr>
        <p:spPr>
          <a:xfrm>
            <a:off x="7249280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3448DE-72CA-4ECF-9879-4F1D77451A4F}"/>
              </a:ext>
            </a:extLst>
          </p:cNvPr>
          <p:cNvSpPr/>
          <p:nvPr/>
        </p:nvSpPr>
        <p:spPr>
          <a:xfrm>
            <a:off x="778474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FB8109-A75F-4258-9258-D573A3EF0940}"/>
              </a:ext>
            </a:extLst>
          </p:cNvPr>
          <p:cNvSpPr/>
          <p:nvPr/>
        </p:nvSpPr>
        <p:spPr>
          <a:xfrm>
            <a:off x="805659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5C7B4B-6879-4095-9198-E0D13538895A}"/>
              </a:ext>
            </a:extLst>
          </p:cNvPr>
          <p:cNvSpPr/>
          <p:nvPr/>
        </p:nvSpPr>
        <p:spPr>
          <a:xfrm>
            <a:off x="832844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461D6D-5DF8-41A3-8E46-1BF523FDC6E2}"/>
              </a:ext>
            </a:extLst>
          </p:cNvPr>
          <p:cNvSpPr/>
          <p:nvPr/>
        </p:nvSpPr>
        <p:spPr>
          <a:xfrm>
            <a:off x="778474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AE03DA-E45D-43E5-9986-F55439BF6B21}"/>
              </a:ext>
            </a:extLst>
          </p:cNvPr>
          <p:cNvSpPr/>
          <p:nvPr/>
        </p:nvSpPr>
        <p:spPr>
          <a:xfrm>
            <a:off x="805659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B88BDF-553B-4F53-B643-2ACF621EA7CB}"/>
              </a:ext>
            </a:extLst>
          </p:cNvPr>
          <p:cNvSpPr/>
          <p:nvPr/>
        </p:nvSpPr>
        <p:spPr>
          <a:xfrm>
            <a:off x="832844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7EC7B-AD68-434F-BD73-D4764DC26F15}"/>
              </a:ext>
            </a:extLst>
          </p:cNvPr>
          <p:cNvSpPr/>
          <p:nvPr/>
        </p:nvSpPr>
        <p:spPr>
          <a:xfrm>
            <a:off x="778474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CC2C8-CDA5-4BA1-B627-D5EE0EA4F037}"/>
              </a:ext>
            </a:extLst>
          </p:cNvPr>
          <p:cNvSpPr/>
          <p:nvPr/>
        </p:nvSpPr>
        <p:spPr>
          <a:xfrm>
            <a:off x="805659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5C6D79-9905-4C73-B302-9502FB181A37}"/>
              </a:ext>
            </a:extLst>
          </p:cNvPr>
          <p:cNvSpPr/>
          <p:nvPr/>
        </p:nvSpPr>
        <p:spPr>
          <a:xfrm>
            <a:off x="832844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C1E43D-A52B-4B6D-A846-52AAEB7829B0}"/>
              </a:ext>
            </a:extLst>
          </p:cNvPr>
          <p:cNvSpPr/>
          <p:nvPr/>
        </p:nvSpPr>
        <p:spPr>
          <a:xfrm>
            <a:off x="88350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6B5089-36DF-41D4-BE7A-9F0400029753}"/>
              </a:ext>
            </a:extLst>
          </p:cNvPr>
          <p:cNvSpPr/>
          <p:nvPr/>
        </p:nvSpPr>
        <p:spPr>
          <a:xfrm>
            <a:off x="9106937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74850E-3670-499A-BD6C-5A63F02AEC82}"/>
              </a:ext>
            </a:extLst>
          </p:cNvPr>
          <p:cNvSpPr/>
          <p:nvPr/>
        </p:nvSpPr>
        <p:spPr>
          <a:xfrm>
            <a:off x="9378785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F098E3-3D21-4AF0-B9DD-18C6F086051E}"/>
              </a:ext>
            </a:extLst>
          </p:cNvPr>
          <p:cNvSpPr/>
          <p:nvPr/>
        </p:nvSpPr>
        <p:spPr>
          <a:xfrm>
            <a:off x="88350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B8ED09-A920-4AB1-9C70-B326E2DE8357}"/>
              </a:ext>
            </a:extLst>
          </p:cNvPr>
          <p:cNvSpPr/>
          <p:nvPr/>
        </p:nvSpPr>
        <p:spPr>
          <a:xfrm>
            <a:off x="9106937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C213FA-752A-4986-B402-85200B06B821}"/>
              </a:ext>
            </a:extLst>
          </p:cNvPr>
          <p:cNvSpPr/>
          <p:nvPr/>
        </p:nvSpPr>
        <p:spPr>
          <a:xfrm>
            <a:off x="9378785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8F7379-5F4D-4B17-8470-E97C6E98013E}"/>
              </a:ext>
            </a:extLst>
          </p:cNvPr>
          <p:cNvSpPr/>
          <p:nvPr/>
        </p:nvSpPr>
        <p:spPr>
          <a:xfrm>
            <a:off x="88350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CC73E1-9DA2-4D05-AA44-9ADFB40676AA}"/>
              </a:ext>
            </a:extLst>
          </p:cNvPr>
          <p:cNvSpPr/>
          <p:nvPr/>
        </p:nvSpPr>
        <p:spPr>
          <a:xfrm>
            <a:off x="9106937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EE86AC-5EDE-489C-9E54-58D8BA97B169}"/>
              </a:ext>
            </a:extLst>
          </p:cNvPr>
          <p:cNvSpPr/>
          <p:nvPr/>
        </p:nvSpPr>
        <p:spPr>
          <a:xfrm>
            <a:off x="9378785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8078B7-A220-45B0-956A-CF3338238EA4}"/>
              </a:ext>
            </a:extLst>
          </p:cNvPr>
          <p:cNvSpPr/>
          <p:nvPr/>
        </p:nvSpPr>
        <p:spPr>
          <a:xfrm>
            <a:off x="9860693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60FFD0-6B37-493B-AA24-E3B0E2DA0112}"/>
              </a:ext>
            </a:extLst>
          </p:cNvPr>
          <p:cNvSpPr/>
          <p:nvPr/>
        </p:nvSpPr>
        <p:spPr>
          <a:xfrm>
            <a:off x="10132541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D780BA-F2BD-41EB-AD77-D912C771225F}"/>
              </a:ext>
            </a:extLst>
          </p:cNvPr>
          <p:cNvSpPr/>
          <p:nvPr/>
        </p:nvSpPr>
        <p:spPr>
          <a:xfrm>
            <a:off x="10404389" y="2249028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775010-9D27-4C82-8915-8B57E34F5578}"/>
              </a:ext>
            </a:extLst>
          </p:cNvPr>
          <p:cNvSpPr/>
          <p:nvPr/>
        </p:nvSpPr>
        <p:spPr>
          <a:xfrm>
            <a:off x="9860693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FF4962C-7EAC-4DAD-950A-80DC3D80F29C}"/>
              </a:ext>
            </a:extLst>
          </p:cNvPr>
          <p:cNvSpPr/>
          <p:nvPr/>
        </p:nvSpPr>
        <p:spPr>
          <a:xfrm>
            <a:off x="10132541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3594BA-0B4A-4383-A9F0-2A66F95610C8}"/>
              </a:ext>
            </a:extLst>
          </p:cNvPr>
          <p:cNvSpPr/>
          <p:nvPr/>
        </p:nvSpPr>
        <p:spPr>
          <a:xfrm>
            <a:off x="10404389" y="2520876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D305F0-8BA8-49D7-929E-13679D2806B7}"/>
              </a:ext>
            </a:extLst>
          </p:cNvPr>
          <p:cNvSpPr/>
          <p:nvPr/>
        </p:nvSpPr>
        <p:spPr>
          <a:xfrm>
            <a:off x="9860693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65171E-0993-4EF6-A7EB-10AAD7FE07CC}"/>
              </a:ext>
            </a:extLst>
          </p:cNvPr>
          <p:cNvSpPr/>
          <p:nvPr/>
        </p:nvSpPr>
        <p:spPr>
          <a:xfrm>
            <a:off x="10132541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A1E2F3-CB35-4762-AE78-3BE6FAED7861}"/>
              </a:ext>
            </a:extLst>
          </p:cNvPr>
          <p:cNvSpPr/>
          <p:nvPr/>
        </p:nvSpPr>
        <p:spPr>
          <a:xfrm>
            <a:off x="10404389" y="2792724"/>
            <a:ext cx="271848" cy="2718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FBF77F8-200F-4379-92BA-4AFD8416F0C7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6030083" y="1515761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92EC13-E5E6-49EF-AB07-9993BF02B33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1701120" y="1515761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333CB9A-B88D-44AD-A73D-BDEF3A8AEF78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2780264" y="1515761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16BF96-EA93-401B-820C-B365B732471A}"/>
              </a:ext>
            </a:extLst>
          </p:cNvPr>
          <p:cNvCxnSpPr>
            <a:stCxn id="17" idx="2"/>
            <a:endCxn id="38" idx="0"/>
          </p:cNvCxnSpPr>
          <p:nvPr/>
        </p:nvCxnSpPr>
        <p:spPr>
          <a:xfrm flipH="1">
            <a:off x="3867653" y="1515761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17003F-16FE-43CA-8107-E3F38A313C8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flipH="1">
            <a:off x="4955042" y="1515761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E2D2CD-7474-426A-BB87-1A5F662C2BF7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6030083" y="1515761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F893B-6C1E-4DB0-B739-1654F7A7C4AA}"/>
              </a:ext>
            </a:extLst>
          </p:cNvPr>
          <p:cNvCxnSpPr>
            <a:stCxn id="17" idx="2"/>
            <a:endCxn id="65" idx="0"/>
          </p:cNvCxnSpPr>
          <p:nvPr/>
        </p:nvCxnSpPr>
        <p:spPr>
          <a:xfrm>
            <a:off x="6030083" y="1515761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EAEFAD-7E9E-4EDF-8A4D-F90C1384E0AD}"/>
              </a:ext>
            </a:extLst>
          </p:cNvPr>
          <p:cNvCxnSpPr>
            <a:stCxn id="17" idx="2"/>
            <a:endCxn id="83" idx="0"/>
          </p:cNvCxnSpPr>
          <p:nvPr/>
        </p:nvCxnSpPr>
        <p:spPr>
          <a:xfrm>
            <a:off x="6030083" y="1515761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BBA860-A5B0-4D87-BA99-BCF2AD5CEC6E}"/>
              </a:ext>
            </a:extLst>
          </p:cNvPr>
          <p:cNvCxnSpPr>
            <a:endCxn id="92" idx="0"/>
          </p:cNvCxnSpPr>
          <p:nvPr/>
        </p:nvCxnSpPr>
        <p:spPr>
          <a:xfrm>
            <a:off x="6042431" y="1515665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445BD6-CC4E-45E0-8C01-7F7806A0DDD2}"/>
              </a:ext>
            </a:extLst>
          </p:cNvPr>
          <p:cNvCxnSpPr/>
          <p:nvPr/>
        </p:nvCxnSpPr>
        <p:spPr>
          <a:xfrm>
            <a:off x="6033362" y="3079312"/>
            <a:ext cx="0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45D40AF-7A5C-418E-98B1-6BF6868EE014}"/>
              </a:ext>
            </a:extLst>
          </p:cNvPr>
          <p:cNvCxnSpPr/>
          <p:nvPr/>
        </p:nvCxnSpPr>
        <p:spPr>
          <a:xfrm flipH="1">
            <a:off x="1704399" y="3079312"/>
            <a:ext cx="432896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FB6A01-7EA7-4F88-A5AA-C1D54B67DAD4}"/>
              </a:ext>
            </a:extLst>
          </p:cNvPr>
          <p:cNvCxnSpPr/>
          <p:nvPr/>
        </p:nvCxnSpPr>
        <p:spPr>
          <a:xfrm flipH="1">
            <a:off x="2783543" y="3079312"/>
            <a:ext cx="3249819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E30B6FF-BBD8-4E54-A075-0BCB834547FA}"/>
              </a:ext>
            </a:extLst>
          </p:cNvPr>
          <p:cNvCxnSpPr/>
          <p:nvPr/>
        </p:nvCxnSpPr>
        <p:spPr>
          <a:xfrm flipH="1">
            <a:off x="3870932" y="3079312"/>
            <a:ext cx="2162430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A6BFC-4A8C-4E73-8D14-130016122C37}"/>
              </a:ext>
            </a:extLst>
          </p:cNvPr>
          <p:cNvCxnSpPr/>
          <p:nvPr/>
        </p:nvCxnSpPr>
        <p:spPr>
          <a:xfrm flipH="1">
            <a:off x="4958321" y="3079312"/>
            <a:ext cx="1075041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90A2B48-1788-434D-BDC9-C52667AF5971}"/>
              </a:ext>
            </a:extLst>
          </p:cNvPr>
          <p:cNvCxnSpPr/>
          <p:nvPr/>
        </p:nvCxnSpPr>
        <p:spPr>
          <a:xfrm>
            <a:off x="6033362" y="3079312"/>
            <a:ext cx="2162436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1F7CC6-F2F3-4577-AA45-AF13674ED7AF}"/>
              </a:ext>
            </a:extLst>
          </p:cNvPr>
          <p:cNvCxnSpPr/>
          <p:nvPr/>
        </p:nvCxnSpPr>
        <p:spPr>
          <a:xfrm>
            <a:off x="6033362" y="3079312"/>
            <a:ext cx="1083273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6DDF063-869F-4E20-8961-B78C4A74E80D}"/>
              </a:ext>
            </a:extLst>
          </p:cNvPr>
          <p:cNvCxnSpPr/>
          <p:nvPr/>
        </p:nvCxnSpPr>
        <p:spPr>
          <a:xfrm>
            <a:off x="6033362" y="3079312"/>
            <a:ext cx="3212778" cy="7332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D16DDF-2FB7-4940-A9FA-B104E872781E}"/>
              </a:ext>
            </a:extLst>
          </p:cNvPr>
          <p:cNvCxnSpPr/>
          <p:nvPr/>
        </p:nvCxnSpPr>
        <p:spPr>
          <a:xfrm>
            <a:off x="6045710" y="3079216"/>
            <a:ext cx="4226034" cy="733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0DCE60-BA87-4BB6-B617-8C2BA17D3CE4}"/>
              </a:ext>
            </a:extLst>
          </p:cNvPr>
          <p:cNvSpPr/>
          <p:nvPr/>
        </p:nvSpPr>
        <p:spPr>
          <a:xfrm>
            <a:off x="1306564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B0C27D-C1F9-439C-BD8F-A177D35A1475}"/>
              </a:ext>
            </a:extLst>
          </p:cNvPr>
          <p:cNvSpPr/>
          <p:nvPr/>
        </p:nvSpPr>
        <p:spPr>
          <a:xfrm>
            <a:off x="1578412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27C6C0-53A0-483E-A5EE-CCA65705977D}"/>
              </a:ext>
            </a:extLst>
          </p:cNvPr>
          <p:cNvSpPr/>
          <p:nvPr/>
        </p:nvSpPr>
        <p:spPr>
          <a:xfrm>
            <a:off x="1850260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4EBDB0-EE1F-43B0-96F2-CABBDC650716}"/>
              </a:ext>
            </a:extLst>
          </p:cNvPr>
          <p:cNvSpPr/>
          <p:nvPr/>
        </p:nvSpPr>
        <p:spPr>
          <a:xfrm>
            <a:off x="1306564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09AE48-B422-4A93-835E-6747A7539604}"/>
              </a:ext>
            </a:extLst>
          </p:cNvPr>
          <p:cNvSpPr/>
          <p:nvPr/>
        </p:nvSpPr>
        <p:spPr>
          <a:xfrm>
            <a:off x="1578412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4DFB7B-9445-48CA-8549-D16139F724F6}"/>
              </a:ext>
            </a:extLst>
          </p:cNvPr>
          <p:cNvSpPr/>
          <p:nvPr/>
        </p:nvSpPr>
        <p:spPr>
          <a:xfrm>
            <a:off x="1850260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8D73A3-E7F8-470A-A4DA-5508032DF7A2}"/>
              </a:ext>
            </a:extLst>
          </p:cNvPr>
          <p:cNvSpPr/>
          <p:nvPr/>
        </p:nvSpPr>
        <p:spPr>
          <a:xfrm>
            <a:off x="1306564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9A5C3E2-422C-45AF-9F5D-A3E93D4D5E33}"/>
              </a:ext>
            </a:extLst>
          </p:cNvPr>
          <p:cNvSpPr/>
          <p:nvPr/>
        </p:nvSpPr>
        <p:spPr>
          <a:xfrm>
            <a:off x="1578412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407870F-A579-4FA1-A449-753593368504}"/>
              </a:ext>
            </a:extLst>
          </p:cNvPr>
          <p:cNvSpPr/>
          <p:nvPr/>
        </p:nvSpPr>
        <p:spPr>
          <a:xfrm>
            <a:off x="1850260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ADA4AF-BBA6-4039-A321-59F67A8EEFFC}"/>
              </a:ext>
            </a:extLst>
          </p:cNvPr>
          <p:cNvSpPr/>
          <p:nvPr/>
        </p:nvSpPr>
        <p:spPr>
          <a:xfrm>
            <a:off x="5621474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7C36806-300D-4514-ABCD-DED7ED424AA8}"/>
              </a:ext>
            </a:extLst>
          </p:cNvPr>
          <p:cNvSpPr/>
          <p:nvPr/>
        </p:nvSpPr>
        <p:spPr>
          <a:xfrm>
            <a:off x="5893322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8790800-6348-47F7-A144-34C7B8FC47EA}"/>
              </a:ext>
            </a:extLst>
          </p:cNvPr>
          <p:cNvSpPr/>
          <p:nvPr/>
        </p:nvSpPr>
        <p:spPr>
          <a:xfrm>
            <a:off x="6165170" y="3840988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4C4E6A7-97DC-493C-AAB0-F544AE2C1327}"/>
              </a:ext>
            </a:extLst>
          </p:cNvPr>
          <p:cNvSpPr/>
          <p:nvPr/>
        </p:nvSpPr>
        <p:spPr>
          <a:xfrm>
            <a:off x="5621474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41E99A-6493-4240-BC85-AB69A125DE7A}"/>
              </a:ext>
            </a:extLst>
          </p:cNvPr>
          <p:cNvSpPr/>
          <p:nvPr/>
        </p:nvSpPr>
        <p:spPr>
          <a:xfrm>
            <a:off x="5893322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AED4E8-4391-42E0-8602-A75C35ED76E8}"/>
              </a:ext>
            </a:extLst>
          </p:cNvPr>
          <p:cNvSpPr/>
          <p:nvPr/>
        </p:nvSpPr>
        <p:spPr>
          <a:xfrm>
            <a:off x="6165170" y="4112836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08E8D11-3984-4F75-B1CB-14B095F7714C}"/>
              </a:ext>
            </a:extLst>
          </p:cNvPr>
          <p:cNvSpPr/>
          <p:nvPr/>
        </p:nvSpPr>
        <p:spPr>
          <a:xfrm>
            <a:off x="5621474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7C80"/>
                </a:solidFill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A2EA77C-4363-41A5-A7F8-D77BDAA08099}"/>
              </a:ext>
            </a:extLst>
          </p:cNvPr>
          <p:cNvSpPr/>
          <p:nvPr/>
        </p:nvSpPr>
        <p:spPr>
          <a:xfrm>
            <a:off x="5893322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536077-31E6-4320-A79B-42B930CAE47F}"/>
              </a:ext>
            </a:extLst>
          </p:cNvPr>
          <p:cNvSpPr/>
          <p:nvPr/>
        </p:nvSpPr>
        <p:spPr>
          <a:xfrm>
            <a:off x="6165170" y="4384684"/>
            <a:ext cx="271848" cy="271848"/>
          </a:xfrm>
          <a:prstGeom prst="rect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82A672F-208E-43A2-B852-6C2275B561A4}"/>
              </a:ext>
            </a:extLst>
          </p:cNvPr>
          <p:cNvSpPr txBox="1"/>
          <p:nvPr/>
        </p:nvSpPr>
        <p:spPr>
          <a:xfrm>
            <a:off x="5842563" y="4248760"/>
            <a:ext cx="589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beause of that we can discard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mutiple bad states (subtrees) in the same iteration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PRUNING BOOSTS THE RUNNING TIME OF BACKTRACKING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58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43317</TotalTime>
  <Words>449</Words>
  <Application>Microsoft Office PowerPoint</Application>
  <PresentationFormat>Widescreen</PresentationFormat>
  <Paragraphs>321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Sudoku Problem (Algorithmic Problems)</vt:lpstr>
      <vt:lpstr>Sudoku Problem</vt:lpstr>
      <vt:lpstr>Sudoku Problem</vt:lpstr>
      <vt:lpstr>Sudoku Problem</vt:lpstr>
      <vt:lpstr>Sudoku Problem</vt:lpstr>
      <vt:lpstr>Sudoku Problem</vt:lpstr>
      <vt:lpstr>Sudoku Problem</vt:lpstr>
      <vt:lpstr>Sudoku Problem</vt:lpstr>
      <vt:lpstr>Sudoku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288</cp:revision>
  <dcterms:created xsi:type="dcterms:W3CDTF">2015-02-15T18:13:13Z</dcterms:created>
  <dcterms:modified xsi:type="dcterms:W3CDTF">2020-12-09T15:07:15Z</dcterms:modified>
</cp:coreProperties>
</file>