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thiti Light" panose="00000400000000000000" pitchFamily="2" charset="-34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redoka One" panose="020B060402020202020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Extra Bold" panose="020B0604020202020204" charset="0"/>
      <p:regular r:id="rId28"/>
    </p:embeddedFont>
    <p:embeddedFont>
      <p:font typeface="Open Sans Italics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E1"/>
    <a:srgbClr val="1D6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238CA-600A-466E-84FB-C6621655D8E3}" v="121" dt="2020-02-03T05:23:3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22" autoAdjust="0"/>
  </p:normalViewPr>
  <p:slideViewPr>
    <p:cSldViewPr>
      <p:cViewPr varScale="1">
        <p:scale>
          <a:sx n="44" d="100"/>
          <a:sy n="44" d="100"/>
        </p:scale>
        <p:origin x="74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ADET KHONGSOMBHATT" userId="c463f8c1-7937-4aca-a4a0-76e91514db8e" providerId="ADAL" clId="{232238CA-600A-466E-84FB-C6621655D8E3}"/>
    <pc:docChg chg="undo modSld">
      <pc:chgData name="KHANADET KHONGSOMBHATT" userId="c463f8c1-7937-4aca-a4a0-76e91514db8e" providerId="ADAL" clId="{232238CA-600A-466E-84FB-C6621655D8E3}" dt="2020-02-03T05:23:34.505" v="157" actId="207"/>
      <pc:docMkLst>
        <pc:docMk/>
      </pc:docMkLst>
      <pc:sldChg chg="modSp">
        <pc:chgData name="KHANADET KHONGSOMBHATT" userId="c463f8c1-7937-4aca-a4a0-76e91514db8e" providerId="ADAL" clId="{232238CA-600A-466E-84FB-C6621655D8E3}" dt="2020-02-03T02:51:17.004" v="24" actId="1076"/>
        <pc:sldMkLst>
          <pc:docMk/>
          <pc:sldMk cId="0" sldId="256"/>
        </pc:sldMkLst>
        <pc:spChg chg="mod">
          <ac:chgData name="KHANADET KHONGSOMBHATT" userId="c463f8c1-7937-4aca-a4a0-76e91514db8e" providerId="ADAL" clId="{232238CA-600A-466E-84FB-C6621655D8E3}" dt="2020-02-03T02:51:06.115" v="20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KHANADET KHONGSOMBHATT" userId="c463f8c1-7937-4aca-a4a0-76e91514db8e" providerId="ADAL" clId="{232238CA-600A-466E-84FB-C6621655D8E3}" dt="2020-02-03T02:51:17.004" v="24" actId="1076"/>
          <ac:spMkLst>
            <pc:docMk/>
            <pc:sldMk cId="0" sldId="256"/>
            <ac:spMk id="24" creationId="{00000000-0000-0000-0000-000000000000}"/>
          </ac:spMkLst>
        </pc:spChg>
      </pc:sldChg>
      <pc:sldChg chg="modSp setBg">
        <pc:chgData name="KHANADET KHONGSOMBHATT" userId="c463f8c1-7937-4aca-a4a0-76e91514db8e" providerId="ADAL" clId="{232238CA-600A-466E-84FB-C6621655D8E3}" dt="2020-02-03T05:23:34.505" v="157" actId="207"/>
        <pc:sldMkLst>
          <pc:docMk/>
          <pc:sldMk cId="0" sldId="257"/>
        </pc:sldMkLst>
        <pc:spChg chg="mod">
          <ac:chgData name="KHANADET KHONGSOMBHATT" userId="c463f8c1-7937-4aca-a4a0-76e91514db8e" providerId="ADAL" clId="{232238CA-600A-466E-84FB-C6621655D8E3}" dt="2020-02-03T05:23:34.505" v="157" actId="207"/>
          <ac:spMkLst>
            <pc:docMk/>
            <pc:sldMk cId="0" sldId="257"/>
            <ac:spMk id="4" creationId="{00000000-0000-0000-0000-000000000000}"/>
          </ac:spMkLst>
        </pc:spChg>
        <pc:spChg chg="mod">
          <ac:chgData name="KHANADET KHONGSOMBHATT" userId="c463f8c1-7937-4aca-a4a0-76e91514db8e" providerId="ADAL" clId="{232238CA-600A-466E-84FB-C6621655D8E3}" dt="2020-02-03T05:23:21.385" v="116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KHANADET KHONGSOMBHATT" userId="c463f8c1-7937-4aca-a4a0-76e91514db8e" providerId="ADAL" clId="{232238CA-600A-466E-84FB-C6621655D8E3}" dt="2020-02-03T05:23:10.641" v="113" actId="207"/>
          <ac:spMkLst>
            <pc:docMk/>
            <pc:sldMk cId="0" sldId="257"/>
            <ac:spMk id="11" creationId="{00000000-0000-0000-0000-000000000000}"/>
          </ac:spMkLst>
        </pc:spChg>
      </pc:sldChg>
      <pc:sldChg chg="modSp">
        <pc:chgData name="KHANADET KHONGSOMBHATT" userId="c463f8c1-7937-4aca-a4a0-76e91514db8e" providerId="ADAL" clId="{232238CA-600A-466E-84FB-C6621655D8E3}" dt="2020-02-03T05:21:00.342" v="37" actId="1076"/>
        <pc:sldMkLst>
          <pc:docMk/>
          <pc:sldMk cId="0" sldId="259"/>
        </pc:sldMkLst>
        <pc:grpChg chg="mod">
          <ac:chgData name="KHANADET KHONGSOMBHATT" userId="c463f8c1-7937-4aca-a4a0-76e91514db8e" providerId="ADAL" clId="{232238CA-600A-466E-84FB-C6621655D8E3}" dt="2020-02-03T05:21:00.342" v="37" actId="1076"/>
          <ac:grpSpMkLst>
            <pc:docMk/>
            <pc:sldMk cId="0" sldId="259"/>
            <ac:grpSpMk id="2" creationId="{00000000-0000-0000-0000-000000000000}"/>
          </ac:grpSpMkLst>
        </pc:grpChg>
        <pc:grpChg chg="mod">
          <ac:chgData name="KHANADET KHONGSOMBHATT" userId="c463f8c1-7937-4aca-a4a0-76e91514db8e" providerId="ADAL" clId="{232238CA-600A-466E-84FB-C6621655D8E3}" dt="2020-02-03T05:20:52.361" v="35" actId="1076"/>
          <ac:grpSpMkLst>
            <pc:docMk/>
            <pc:sldMk cId="0" sldId="259"/>
            <ac:grpSpMk id="7" creationId="{00000000-0000-0000-0000-000000000000}"/>
          </ac:grpSpMkLst>
        </pc:grpChg>
      </pc:sldChg>
      <pc:sldChg chg="modSp">
        <pc:chgData name="KHANADET KHONGSOMBHATT" userId="c463f8c1-7937-4aca-a4a0-76e91514db8e" providerId="ADAL" clId="{232238CA-600A-466E-84FB-C6621655D8E3}" dt="2020-02-03T02:52:08.733" v="34" actId="688"/>
        <pc:sldMkLst>
          <pc:docMk/>
          <pc:sldMk cId="0" sldId="260"/>
        </pc:sldMkLst>
        <pc:spChg chg="mod">
          <ac:chgData name="KHANADET KHONGSOMBHATT" userId="c463f8c1-7937-4aca-a4a0-76e91514db8e" providerId="ADAL" clId="{232238CA-600A-466E-84FB-C6621655D8E3}" dt="2020-02-03T02:51:47.561" v="31" actId="20577"/>
          <ac:spMkLst>
            <pc:docMk/>
            <pc:sldMk cId="0" sldId="260"/>
            <ac:spMk id="5" creationId="{00000000-0000-0000-0000-000000000000}"/>
          </ac:spMkLst>
        </pc:spChg>
        <pc:grpChg chg="mod">
          <ac:chgData name="KHANADET KHONGSOMBHATT" userId="c463f8c1-7937-4aca-a4a0-76e91514db8e" providerId="ADAL" clId="{232238CA-600A-466E-84FB-C6621655D8E3}" dt="2020-02-03T02:52:08.733" v="34" actId="688"/>
          <ac:grpSpMkLst>
            <pc:docMk/>
            <pc:sldMk cId="0" sldId="260"/>
            <ac:grpSpMk id="12" creationId="{E98ED283-2556-4534-8ADD-85794A5E40D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1920744" y="8616315"/>
            <a:ext cx="11613677" cy="1923604"/>
            <a:chOff x="0" y="-28575"/>
            <a:chExt cx="13623437" cy="256480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262419" cy="256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โดย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...</a:t>
              </a:r>
            </a:p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นายคณาเดช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  </a:t>
              </a: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คงสมบัติ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รหัสนักศึกษา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60130500027</a:t>
              </a:r>
            </a:p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นางสาวรวินท์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  </a:t>
              </a: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หวังวิศวาวิทย์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รหัสนักศึกษา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60130500076</a:t>
              </a:r>
            </a:p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นางสาวสิริรัตน์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  </a:t>
              </a: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ตันธนาวิภาส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รหัสนักศึกษา</a:t>
              </a:r>
              <a:r>
                <a:rPr lang="en-US" sz="2000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60130500096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960031" y="390525"/>
              <a:ext cx="5663406" cy="1282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อาจารย์ที่ปรึกษา</a:t>
              </a:r>
            </a:p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ดร. ตุลย์ ไตรยสรรค์</a:t>
              </a:r>
            </a:p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ดร. วิชัย เอี่ยมสินวัฒนา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724434"/>
            <a:ext cx="4571431" cy="4571431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953404" y="3833301"/>
            <a:ext cx="14251387" cy="109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spc="2409" dirty="0">
                <a:solidFill>
                  <a:schemeClr val="tx2">
                    <a:lumMod val="40000"/>
                    <a:lumOff val="60000"/>
                  </a:schemeClr>
                </a:solidFill>
                <a:latin typeface="Fredoka One"/>
              </a:rPr>
              <a:t>Chern-Savoey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6032975" y="3883004"/>
            <a:ext cx="14270437" cy="2670037"/>
            <a:chOff x="0" y="352274"/>
            <a:chExt cx="19027249" cy="3560047"/>
          </a:xfrm>
        </p:grpSpPr>
        <p:sp>
          <p:nvSpPr>
            <p:cNvPr id="23" name="TextBox 23"/>
            <p:cNvSpPr txBox="1"/>
            <p:nvPr/>
          </p:nvSpPr>
          <p:spPr>
            <a:xfrm>
              <a:off x="0" y="2139187"/>
              <a:ext cx="15832033" cy="17731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4800" spc="-252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เว็บแอปพลิเคชันสำหรับการจัดส่งสินค้า</a:t>
              </a:r>
              <a:endParaRPr lang="en-US" sz="4800" spc="-252" dirty="0">
                <a:solidFill>
                  <a:srgbClr val="1D617A"/>
                </a:solidFill>
                <a:latin typeface="Athiti Light" panose="00000400000000000000" pitchFamily="2" charset="-34"/>
                <a:cs typeface="Athiti Light" panose="00000400000000000000" pitchFamily="2" charset="-34"/>
              </a:endParaRPr>
            </a:p>
            <a:p>
              <a:pPr>
                <a:lnSpc>
                  <a:spcPts val="5040"/>
                </a:lnSpc>
              </a:pPr>
              <a:r>
                <a:rPr lang="en-US" sz="4800" spc="-252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ภายในมหาวิทยาลัยเทคโนโลยีพระจอมเกล้าธนบุรี</a:t>
              </a:r>
              <a:r>
                <a:rPr lang="en-US" sz="4800" spc="-252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5400" y="352274"/>
              <a:ext cx="19001849" cy="1461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8"/>
                </a:lnSpc>
              </a:pPr>
              <a:r>
                <a:rPr lang="en-US" sz="9600" spc="2409" dirty="0">
                  <a:solidFill>
                    <a:srgbClr val="1D617A"/>
                  </a:solidFill>
                  <a:latin typeface="Fredoka One"/>
                </a:rPr>
                <a:t>Chern-Savoey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b="14195"/>
          <a:stretch>
            <a:fillRect/>
          </a:stretch>
        </p:blipFill>
        <p:spPr>
          <a:xfrm>
            <a:off x="2550175" y="2428379"/>
            <a:ext cx="5390903" cy="462562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15231" y="671512"/>
            <a:ext cx="3507362" cy="35073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33988" y="5341531"/>
            <a:ext cx="3469849" cy="346984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 rot="-5400000">
            <a:off x="-1760644" y="2610774"/>
            <a:ext cx="5124846" cy="90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0"/>
              </a:lnSpc>
            </a:pPr>
            <a:r>
              <a:rPr lang="en-US" sz="6400" spc="-192" dirty="0">
                <a:solidFill>
                  <a:srgbClr val="DBEFE1"/>
                </a:solidFill>
                <a:latin typeface="Poppins Bold Bold Italics"/>
              </a:rPr>
              <a:t>WORK FLOW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00050" y="7182987"/>
            <a:ext cx="6352270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 dirty="0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USER </a:t>
            </a:r>
            <a:r>
              <a:rPr lang="en-US" sz="4200" spc="420" dirty="0" err="1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เลือกหน้าที่</a:t>
            </a:r>
            <a:endParaRPr lang="en-US" sz="4200" spc="420" dirty="0">
              <a:solidFill>
                <a:srgbClr val="DBEFE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456758" y="4140775"/>
            <a:ext cx="182910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ผู้รับ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56758" y="9011495"/>
            <a:ext cx="182910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ผู้ส่ง</a:t>
            </a:r>
          </a:p>
        </p:txBody>
      </p:sp>
    </p:spTree>
    <p:extLst>
      <p:ext uri="{BB962C8B-B14F-4D97-AF65-F5344CB8AC3E}">
        <p14:creationId xmlns:p14="http://schemas.microsoft.com/office/powerpoint/2010/main" val="199704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C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9549" y="2970701"/>
            <a:ext cx="3469849" cy="346984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50529" y="721673"/>
            <a:ext cx="4982341" cy="884365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 rot="-5400000">
            <a:off x="-1791979" y="2516617"/>
            <a:ext cx="5124846" cy="90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0"/>
              </a:lnSpc>
            </a:pPr>
            <a:r>
              <a:rPr lang="en-US" sz="6400" spc="-192" dirty="0">
                <a:solidFill>
                  <a:srgbClr val="1D617A"/>
                </a:solidFill>
                <a:latin typeface="Poppins Bold Bold Italics"/>
              </a:rPr>
              <a:t>WORK FLOW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22319" y="6640665"/>
            <a:ext cx="182910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 dirty="0" err="1">
                <a:solidFill>
                  <a:srgbClr val="1D617A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ผู้ส่ง</a:t>
            </a:r>
            <a:endParaRPr lang="en-US" sz="4200" spc="420" dirty="0">
              <a:solidFill>
                <a:srgbClr val="1D617A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C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 rot="-5400000">
            <a:off x="-1505148" y="2779851"/>
            <a:ext cx="5124846" cy="90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0"/>
              </a:lnSpc>
            </a:pPr>
            <a:r>
              <a:rPr lang="en-US" sz="6400" spc="-192">
                <a:solidFill>
                  <a:srgbClr val="1D617A"/>
                </a:solidFill>
                <a:latin typeface="Poppins Bold Bold Italics"/>
              </a:rPr>
              <a:t>WORK FLOW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25803" y="1028700"/>
            <a:ext cx="4636394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6102340" y="4303562"/>
            <a:ext cx="6083321" cy="150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800" dirty="0">
                <a:solidFill>
                  <a:srgbClr val="1D617A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16498" y="4758111"/>
            <a:ext cx="3726818" cy="411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77830" y="1541483"/>
            <a:ext cx="4114800" cy="411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68156" y="1373529"/>
            <a:ext cx="4450706" cy="4450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2000050" y="2779108"/>
            <a:ext cx="14287900" cy="3043936"/>
            <a:chOff x="0" y="0"/>
            <a:chExt cx="19050533" cy="405858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525"/>
              <a:ext cx="19050533" cy="1776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59"/>
                </a:lnSpc>
              </a:pPr>
              <a:r>
                <a:rPr lang="en-US" sz="8799" b="1" spc="-263" dirty="0">
                  <a:solidFill>
                    <a:srgbClr val="DBEFE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Sharing Economy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8825857" y="2462965"/>
              <a:ext cx="1398819" cy="193736"/>
              <a:chOff x="0" y="0"/>
              <a:chExt cx="2934307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290890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2908908" h="360680">
                    <a:moveTo>
                      <a:pt x="2908908" y="180340"/>
                    </a:moveTo>
                    <a:cubicBezTo>
                      <a:pt x="2908908" y="81280"/>
                      <a:pt x="2828898" y="0"/>
                      <a:pt x="272856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2728567" y="360680"/>
                    </a:lnTo>
                    <a:cubicBezTo>
                      <a:pt x="2827628" y="360680"/>
                      <a:pt x="2908907" y="279400"/>
                      <a:pt x="290890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5397500" y="3305153"/>
              <a:ext cx="8255533" cy="753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51456" y="5504463"/>
            <a:ext cx="15585087" cy="141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9"/>
              </a:lnSpc>
              <a:spcBef>
                <a:spcPct val="0"/>
              </a:spcBef>
            </a:pPr>
            <a:r>
              <a:rPr lang="en-US" sz="4035" dirty="0" err="1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แนวคิดเศรษฐกิจแบบแบ่งปัน</a:t>
            </a:r>
            <a:r>
              <a:rPr lang="en-US" sz="4035" dirty="0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 </a:t>
            </a:r>
            <a:r>
              <a:rPr lang="en-US" sz="4035" dirty="0" err="1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ที่ใช้พลังของการแบ่งปันและความร่วมมือ</a:t>
            </a:r>
            <a:r>
              <a:rPr lang="en-US" sz="4035" dirty="0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 </a:t>
            </a:r>
          </a:p>
          <a:p>
            <a:pPr algn="ctr">
              <a:lnSpc>
                <a:spcPts val="5649"/>
              </a:lnSpc>
              <a:spcBef>
                <a:spcPct val="0"/>
              </a:spcBef>
            </a:pPr>
            <a:r>
              <a:rPr lang="en-US" sz="4035" dirty="0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ทำให้เกิดรูปแบบสินค้าและบริการใหม่ที่ตอบรับความต้องการของผู้คนในวงกว้าง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98351" y="-3950472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849600" y="7236875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66964" y="3050125"/>
            <a:ext cx="4186750" cy="418675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16615" y="3014150"/>
            <a:ext cx="4258700" cy="4258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14650" y="3014150"/>
            <a:ext cx="4258700" cy="425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18582"/>
            <a:ext cx="10287000" cy="10797024"/>
            <a:chOff x="0" y="0"/>
            <a:chExt cx="1913890" cy="20087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008780"/>
            </a:xfrm>
            <a:custGeom>
              <a:avLst/>
              <a:gdLst/>
              <a:ahLst/>
              <a:cxnLst/>
              <a:rect l="l" t="t" r="r" b="b"/>
              <a:pathLst>
                <a:path w="1913890" h="2008780">
                  <a:moveTo>
                    <a:pt x="0" y="0"/>
                  </a:moveTo>
                  <a:lnTo>
                    <a:pt x="1913890" y="0"/>
                  </a:lnTo>
                  <a:lnTo>
                    <a:pt x="1913890" y="2008780"/>
                  </a:lnTo>
                  <a:lnTo>
                    <a:pt x="0" y="2008780"/>
                  </a:ln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29703" y="-1019443"/>
            <a:ext cx="4607811" cy="5401141"/>
            <a:chOff x="0" y="0"/>
            <a:chExt cx="6143748" cy="7201522"/>
          </a:xfrm>
        </p:grpSpPr>
        <p:grpSp>
          <p:nvGrpSpPr>
            <p:cNvPr id="7" name="Group 7"/>
            <p:cNvGrpSpPr/>
            <p:nvPr/>
          </p:nvGrpSpPr>
          <p:grpSpPr>
            <a:xfrm rot="-2700000">
              <a:off x="90877" y="1978445"/>
              <a:ext cx="6343634" cy="1805219"/>
              <a:chOff x="0" y="0"/>
              <a:chExt cx="1428111" cy="406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7780" y="22860"/>
                <a:ext cx="140271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402711" h="360680">
                    <a:moveTo>
                      <a:pt x="1402711" y="180340"/>
                    </a:moveTo>
                    <a:cubicBezTo>
                      <a:pt x="1402711" y="81280"/>
                      <a:pt x="1322701" y="0"/>
                      <a:pt x="122237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22371" y="360680"/>
                    </a:lnTo>
                    <a:cubicBezTo>
                      <a:pt x="1321431" y="360680"/>
                      <a:pt x="1402711" y="279400"/>
                      <a:pt x="1402711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-254855" y="3504546"/>
              <a:ext cx="6098443" cy="1805219"/>
              <a:chOff x="0" y="0"/>
              <a:chExt cx="1372912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134751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47512" h="360680">
                    <a:moveTo>
                      <a:pt x="1347512" y="180340"/>
                    </a:moveTo>
                    <a:cubicBezTo>
                      <a:pt x="1347512" y="81280"/>
                      <a:pt x="1267502" y="0"/>
                      <a:pt x="116717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67172" y="360680"/>
                    </a:lnTo>
                    <a:cubicBezTo>
                      <a:pt x="1266232" y="360680"/>
                      <a:pt x="1347512" y="279400"/>
                      <a:pt x="134751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23AE6CC9-8A8C-4E7A-9F8C-4BBE986BFD54}"/>
              </a:ext>
            </a:extLst>
          </p:cNvPr>
          <p:cNvGrpSpPr/>
          <p:nvPr/>
        </p:nvGrpSpPr>
        <p:grpSpPr>
          <a:xfrm>
            <a:off x="1311563" y="2095982"/>
            <a:ext cx="6491887" cy="6504085"/>
            <a:chOff x="1311563" y="2095982"/>
            <a:chExt cx="6491887" cy="6504085"/>
          </a:xfrm>
        </p:grpSpPr>
        <p:sp>
          <p:nvSpPr>
            <p:cNvPr id="5" name="TextBox 5"/>
            <p:cNvSpPr txBox="1"/>
            <p:nvPr/>
          </p:nvSpPr>
          <p:spPr>
            <a:xfrm>
              <a:off x="1311563" y="6932944"/>
              <a:ext cx="6491887" cy="1667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24"/>
                </a:lnSpc>
              </a:pPr>
              <a:r>
                <a:rPr lang="en-US" sz="5018" b="1" spc="501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CHERN-SAVOEY</a:t>
              </a:r>
            </a:p>
            <a:p>
              <a:pPr algn="ctr">
                <a:lnSpc>
                  <a:spcPts val="6524"/>
                </a:lnSpc>
              </a:pPr>
              <a:r>
                <a:rPr lang="en-US" sz="5018" b="1" spc="501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(</a:t>
              </a:r>
              <a:r>
                <a:rPr lang="en-US" sz="5018" b="1" spc="501" dirty="0" err="1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เชิญเสวย</a:t>
              </a:r>
              <a:r>
                <a:rPr lang="en-US" sz="5018" b="1" spc="501" dirty="0">
                  <a:solidFill>
                    <a:srgbClr val="1D617A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)</a:t>
              </a: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71791" y="2095982"/>
              <a:ext cx="4571431" cy="4571431"/>
            </a:xfrm>
            <a:prstGeom prst="rect">
              <a:avLst/>
            </a:prstGeom>
          </p:spPr>
        </p:pic>
      </p:grpSp>
      <p:grpSp>
        <p:nvGrpSpPr>
          <p:cNvPr id="12" name="Group 6">
            <a:extLst>
              <a:ext uri="{FF2B5EF4-FFF2-40B4-BE49-F238E27FC236}">
                <a16:creationId xmlns:a16="http://schemas.microsoft.com/office/drawing/2014/main" id="{E98ED283-2556-4534-8ADD-85794A5E40DB}"/>
              </a:ext>
            </a:extLst>
          </p:cNvPr>
          <p:cNvGrpSpPr/>
          <p:nvPr/>
        </p:nvGrpSpPr>
        <p:grpSpPr>
          <a:xfrm>
            <a:off x="15909039" y="6210300"/>
            <a:ext cx="4607811" cy="5401141"/>
            <a:chOff x="0" y="0"/>
            <a:chExt cx="6143748" cy="7201522"/>
          </a:xfrm>
        </p:grpSpPr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EA82989A-87FB-42CA-87F9-2F398C5FE8CB}"/>
                </a:ext>
              </a:extLst>
            </p:cNvPr>
            <p:cNvGrpSpPr/>
            <p:nvPr/>
          </p:nvGrpSpPr>
          <p:grpSpPr>
            <a:xfrm rot="-2700000">
              <a:off x="90877" y="1978445"/>
              <a:ext cx="6343634" cy="1805219"/>
              <a:chOff x="0" y="0"/>
              <a:chExt cx="1428111" cy="406400"/>
            </a:xfrm>
          </p:grpSpPr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15BDB30-477B-440C-A557-862DCC654690}"/>
                  </a:ext>
                </a:extLst>
              </p:cNvPr>
              <p:cNvSpPr/>
              <p:nvPr/>
            </p:nvSpPr>
            <p:spPr>
              <a:xfrm>
                <a:off x="17780" y="22860"/>
                <a:ext cx="140271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402711" h="360680">
                    <a:moveTo>
                      <a:pt x="1402711" y="180340"/>
                    </a:moveTo>
                    <a:cubicBezTo>
                      <a:pt x="1402711" y="81280"/>
                      <a:pt x="1322701" y="0"/>
                      <a:pt x="122237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22371" y="360680"/>
                    </a:lnTo>
                    <a:cubicBezTo>
                      <a:pt x="1321431" y="360680"/>
                      <a:pt x="1402711" y="279400"/>
                      <a:pt x="1402711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4" name="Group 9">
              <a:extLst>
                <a:ext uri="{FF2B5EF4-FFF2-40B4-BE49-F238E27FC236}">
                  <a16:creationId xmlns:a16="http://schemas.microsoft.com/office/drawing/2014/main" id="{44BDC133-76C1-4154-83B5-2FB5038FA43C}"/>
                </a:ext>
              </a:extLst>
            </p:cNvPr>
            <p:cNvGrpSpPr/>
            <p:nvPr/>
          </p:nvGrpSpPr>
          <p:grpSpPr>
            <a:xfrm rot="-2700000">
              <a:off x="-254855" y="3504546"/>
              <a:ext cx="6098443" cy="1805219"/>
              <a:chOff x="0" y="0"/>
              <a:chExt cx="1372912" cy="406400"/>
            </a:xfrm>
          </p:grpSpPr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45A06B34-0450-45EF-83EC-6783087D1AED}"/>
                  </a:ext>
                </a:extLst>
              </p:cNvPr>
              <p:cNvSpPr/>
              <p:nvPr/>
            </p:nvSpPr>
            <p:spPr>
              <a:xfrm>
                <a:off x="17780" y="22860"/>
                <a:ext cx="134751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47512" h="360680">
                    <a:moveTo>
                      <a:pt x="1347512" y="180340"/>
                    </a:moveTo>
                    <a:cubicBezTo>
                      <a:pt x="1347512" y="81280"/>
                      <a:pt x="1267502" y="0"/>
                      <a:pt x="116717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67172" y="360680"/>
                    </a:lnTo>
                    <a:cubicBezTo>
                      <a:pt x="1266232" y="360680"/>
                      <a:pt x="1347512" y="279400"/>
                      <a:pt x="134751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31" name="กลุ่ม 30">
            <a:extLst>
              <a:ext uri="{FF2B5EF4-FFF2-40B4-BE49-F238E27FC236}">
                <a16:creationId xmlns:a16="http://schemas.microsoft.com/office/drawing/2014/main" id="{30BD8379-4006-46E5-B592-771F399BA184}"/>
              </a:ext>
            </a:extLst>
          </p:cNvPr>
          <p:cNvGrpSpPr/>
          <p:nvPr/>
        </p:nvGrpSpPr>
        <p:grpSpPr>
          <a:xfrm>
            <a:off x="9762787" y="4764989"/>
            <a:ext cx="7704377" cy="1532927"/>
            <a:chOff x="9842404" y="4050393"/>
            <a:chExt cx="7704377" cy="1686220"/>
          </a:xfrm>
        </p:grpSpPr>
        <p:sp>
          <p:nvSpPr>
            <p:cNvPr id="4" name="TextBox 4"/>
            <p:cNvSpPr txBox="1"/>
            <p:nvPr/>
          </p:nvSpPr>
          <p:spPr>
            <a:xfrm>
              <a:off x="9842404" y="4474017"/>
              <a:ext cx="7704377" cy="754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ct val="200000"/>
                </a:lnSpc>
                <a:buFont typeface="Arial"/>
                <a:buChar char="•"/>
              </a:pPr>
              <a:r>
                <a:rPr lang="en-US" sz="2800" spc="280" dirty="0" err="1">
                  <a:solidFill>
                    <a:srgbClr val="FFFFFF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เพื่อสร้างรายได้ในยุคดิจิทัล</a:t>
              </a:r>
              <a:endParaRPr lang="en-US" sz="2800" spc="280" dirty="0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endParaRPr>
            </a:p>
          </p:txBody>
        </p:sp>
        <p:pic>
          <p:nvPicPr>
            <p:cNvPr id="19" name="รูปภาพ 18" descr="รูปภาพประกอบด้วย รูปวาด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E8FE61C9-96ED-4B48-8C89-982EE163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0882" y="4050393"/>
              <a:ext cx="1686220" cy="1686220"/>
            </a:xfrm>
            <a:prstGeom prst="rect">
              <a:avLst/>
            </a:prstGeom>
          </p:spPr>
        </p:pic>
      </p:grpSp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8208FC53-5259-4447-9A68-4D912403C432}"/>
              </a:ext>
            </a:extLst>
          </p:cNvPr>
          <p:cNvGrpSpPr/>
          <p:nvPr/>
        </p:nvGrpSpPr>
        <p:grpSpPr>
          <a:xfrm>
            <a:off x="9762785" y="1409700"/>
            <a:ext cx="7704377" cy="1328402"/>
            <a:chOff x="9821623" y="1060201"/>
            <a:chExt cx="7704377" cy="1461242"/>
          </a:xfrm>
        </p:grpSpPr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D0D9D53B-365F-49F9-A0B2-3D68F8505BBC}"/>
                </a:ext>
              </a:extLst>
            </p:cNvPr>
            <p:cNvSpPr txBox="1"/>
            <p:nvPr/>
          </p:nvSpPr>
          <p:spPr>
            <a:xfrm>
              <a:off x="9821623" y="1257300"/>
              <a:ext cx="7704377" cy="754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ct val="200000"/>
                </a:lnSpc>
                <a:buFont typeface="Arial"/>
                <a:buChar char="•"/>
              </a:pPr>
              <a:r>
                <a:rPr lang="en-US" sz="2800" spc="280" dirty="0" err="1">
                  <a:solidFill>
                    <a:srgbClr val="FFFFFF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เพื่อเพิ่มความสะดวกสบาย</a:t>
              </a:r>
              <a:endParaRPr lang="en-US" sz="2800" spc="280" dirty="0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endParaRPr>
            </a:p>
          </p:txBody>
        </p:sp>
        <p:pic>
          <p:nvPicPr>
            <p:cNvPr id="24" name="รูปภาพ 23" descr="รูปภาพประกอบด้วย รูปวาด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9250F832-4A5A-44CD-BE8B-C956A23F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6243" y="1060201"/>
              <a:ext cx="1461242" cy="1461242"/>
            </a:xfrm>
            <a:prstGeom prst="rect">
              <a:avLst/>
            </a:prstGeom>
          </p:spPr>
        </p:pic>
      </p:grpSp>
      <p:grpSp>
        <p:nvGrpSpPr>
          <p:cNvPr id="30" name="กลุ่ม 29">
            <a:extLst>
              <a:ext uri="{FF2B5EF4-FFF2-40B4-BE49-F238E27FC236}">
                <a16:creationId xmlns:a16="http://schemas.microsoft.com/office/drawing/2014/main" id="{BDD6D0DE-11C5-4456-B086-3ECBBFD9763E}"/>
              </a:ext>
            </a:extLst>
          </p:cNvPr>
          <p:cNvGrpSpPr/>
          <p:nvPr/>
        </p:nvGrpSpPr>
        <p:grpSpPr>
          <a:xfrm>
            <a:off x="9762786" y="2932538"/>
            <a:ext cx="7704377" cy="1505063"/>
            <a:chOff x="9821622" y="2405962"/>
            <a:chExt cx="7704377" cy="1655569"/>
          </a:xfrm>
        </p:grpSpPr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E5241F38-E421-4235-A071-E57479D5211B}"/>
                </a:ext>
              </a:extLst>
            </p:cNvPr>
            <p:cNvSpPr txBox="1"/>
            <p:nvPr/>
          </p:nvSpPr>
          <p:spPr>
            <a:xfrm>
              <a:off x="9821622" y="2718542"/>
              <a:ext cx="7704377" cy="754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ct val="200000"/>
                </a:lnSpc>
                <a:buFont typeface="Arial"/>
                <a:buChar char="•"/>
              </a:pPr>
              <a:r>
                <a:rPr lang="en-US" sz="2800" spc="279" dirty="0" err="1">
                  <a:solidFill>
                    <a:srgbClr val="FFFFFF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ส่งเสริม</a:t>
              </a:r>
              <a:r>
                <a:rPr lang="en-US" sz="2800" spc="279" dirty="0">
                  <a:solidFill>
                    <a:srgbClr val="FFFFFF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 SHARING ECONOMY</a:t>
              </a:r>
            </a:p>
          </p:txBody>
        </p:sp>
        <p:pic>
          <p:nvPicPr>
            <p:cNvPr id="26" name="รูปภาพ 25" descr="รูปภาพประกอบด้วย รูปวาด, นาฬิกา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AC877833-D6D3-4C4A-9700-D7157917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2057" y="2405962"/>
              <a:ext cx="1655569" cy="1655569"/>
            </a:xfrm>
            <a:prstGeom prst="rect">
              <a:avLst/>
            </a:prstGeom>
          </p:spPr>
        </p:pic>
      </p:grpSp>
      <p:grpSp>
        <p:nvGrpSpPr>
          <p:cNvPr id="32" name="กลุ่ม 31">
            <a:extLst>
              <a:ext uri="{FF2B5EF4-FFF2-40B4-BE49-F238E27FC236}">
                <a16:creationId xmlns:a16="http://schemas.microsoft.com/office/drawing/2014/main" id="{783A3B19-BAAD-44C4-87EA-D3937091452F}"/>
              </a:ext>
            </a:extLst>
          </p:cNvPr>
          <p:cNvGrpSpPr/>
          <p:nvPr/>
        </p:nvGrpSpPr>
        <p:grpSpPr>
          <a:xfrm>
            <a:off x="9821621" y="6927681"/>
            <a:ext cx="7704377" cy="1532927"/>
            <a:chOff x="9793913" y="6047621"/>
            <a:chExt cx="7704377" cy="1686220"/>
          </a:xfrm>
        </p:grpSpPr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E751052B-B2D1-400A-A143-9B900C810F75}"/>
                </a:ext>
              </a:extLst>
            </p:cNvPr>
            <p:cNvSpPr txBox="1"/>
            <p:nvPr/>
          </p:nvSpPr>
          <p:spPr>
            <a:xfrm>
              <a:off x="9793913" y="6320534"/>
              <a:ext cx="7704377" cy="754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ct val="200000"/>
                </a:lnSpc>
                <a:buFont typeface="Arial"/>
                <a:buChar char="•"/>
              </a:pPr>
              <a:r>
                <a:rPr lang="en-US" sz="2800" spc="280" dirty="0" err="1">
                  <a:solidFill>
                    <a:srgbClr val="FFFFFF"/>
                  </a:solidFill>
                  <a:latin typeface="Athiti Light" panose="00000400000000000000" pitchFamily="2" charset="-34"/>
                  <a:cs typeface="Athiti Light" panose="00000400000000000000" pitchFamily="2" charset="-34"/>
                </a:rPr>
                <a:t>ส่งเสริมการเดินออกกําลังกาย</a:t>
              </a:r>
              <a:endParaRPr lang="en-US" sz="2800" spc="280" dirty="0">
                <a:solidFill>
                  <a:srgbClr val="FFFFFF"/>
                </a:solidFill>
                <a:latin typeface="Athiti Light" panose="00000400000000000000" pitchFamily="2" charset="-34"/>
                <a:cs typeface="Athiti Light" panose="00000400000000000000" pitchFamily="2" charset="-34"/>
              </a:endParaRPr>
            </a:p>
          </p:txBody>
        </p:sp>
        <p:pic>
          <p:nvPicPr>
            <p:cNvPr id="28" name="รูปภาพ 27">
              <a:extLst>
                <a:ext uri="{FF2B5EF4-FFF2-40B4-BE49-F238E27FC236}">
                  <a16:creationId xmlns:a16="http://schemas.microsoft.com/office/drawing/2014/main" id="{61E4BBA0-3B69-4C7A-B0B0-71F250D7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1837" y="6047621"/>
              <a:ext cx="1686220" cy="16862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29703" y="-1019443"/>
            <a:ext cx="4607811" cy="5401141"/>
            <a:chOff x="0" y="0"/>
            <a:chExt cx="6143748" cy="7201522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90877" y="1978445"/>
              <a:ext cx="6343634" cy="1805219"/>
              <a:chOff x="0" y="0"/>
              <a:chExt cx="1428111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40271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402711" h="360680">
                    <a:moveTo>
                      <a:pt x="1402711" y="180340"/>
                    </a:moveTo>
                    <a:cubicBezTo>
                      <a:pt x="1402711" y="81280"/>
                      <a:pt x="1322701" y="0"/>
                      <a:pt x="122237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22371" y="360680"/>
                    </a:lnTo>
                    <a:cubicBezTo>
                      <a:pt x="1321431" y="360680"/>
                      <a:pt x="1402711" y="279400"/>
                      <a:pt x="1402711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54855" y="3504546"/>
              <a:ext cx="6098443" cy="1805219"/>
              <a:chOff x="0" y="0"/>
              <a:chExt cx="1372912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34751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47512" h="360680">
                    <a:moveTo>
                      <a:pt x="1347512" y="180340"/>
                    </a:moveTo>
                    <a:cubicBezTo>
                      <a:pt x="1347512" y="81280"/>
                      <a:pt x="1267502" y="0"/>
                      <a:pt x="116717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67172" y="360680"/>
                    </a:lnTo>
                    <a:cubicBezTo>
                      <a:pt x="1266232" y="360680"/>
                      <a:pt x="1347512" y="279400"/>
                      <a:pt x="134751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1795220" y="2302099"/>
            <a:ext cx="9030849" cy="10527890"/>
            <a:chOff x="0" y="0"/>
            <a:chExt cx="12041133" cy="14037187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408935" y="3820471"/>
              <a:ext cx="12216945" cy="3406509"/>
              <a:chOff x="0" y="0"/>
              <a:chExt cx="1457494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4320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432094" h="360680">
                    <a:moveTo>
                      <a:pt x="1432094" y="180340"/>
                    </a:moveTo>
                    <a:cubicBezTo>
                      <a:pt x="1432094" y="81280"/>
                      <a:pt x="1352084" y="0"/>
                      <a:pt x="12517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51754" y="360680"/>
                    </a:lnTo>
                    <a:cubicBezTo>
                      <a:pt x="1350814" y="360680"/>
                      <a:pt x="1432094" y="279400"/>
                      <a:pt x="1432094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-493110" y="7031439"/>
              <a:ext cx="11591205" cy="3406509"/>
              <a:chOff x="0" y="0"/>
              <a:chExt cx="1382842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1257" y="1229568"/>
            <a:ext cx="16230600" cy="7827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557323" y="8179404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775AEEE3-6390-4925-8BE6-05DDABC030CD}"/>
              </a:ext>
            </a:extLst>
          </p:cNvPr>
          <p:cNvGrpSpPr/>
          <p:nvPr/>
        </p:nvGrpSpPr>
        <p:grpSpPr>
          <a:xfrm>
            <a:off x="576807" y="2779108"/>
            <a:ext cx="3810000" cy="4944135"/>
            <a:chOff x="576807" y="2779108"/>
            <a:chExt cx="3810000" cy="4944135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76807" y="2779108"/>
              <a:ext cx="3810000" cy="38100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1387472" y="6900646"/>
              <a:ext cx="2188669" cy="822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32"/>
                </a:lnSpc>
                <a:spcBef>
                  <a:spcPct val="0"/>
                </a:spcBef>
              </a:pPr>
              <a:r>
                <a:rPr lang="en-US" sz="4800" dirty="0">
                  <a:solidFill>
                    <a:srgbClr val="1D617A"/>
                  </a:solidFill>
                  <a:latin typeface="Open Sans Italics"/>
                </a:rPr>
                <a:t>Delivery</a:t>
              </a:r>
            </a:p>
          </p:txBody>
        </p:sp>
      </p:grpSp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8A2D9272-C68B-4137-814A-B3CCF9D82B0F}"/>
              </a:ext>
            </a:extLst>
          </p:cNvPr>
          <p:cNvGrpSpPr/>
          <p:nvPr/>
        </p:nvGrpSpPr>
        <p:grpSpPr>
          <a:xfrm>
            <a:off x="5208134" y="3093433"/>
            <a:ext cx="3581400" cy="4629810"/>
            <a:chOff x="5208134" y="3093433"/>
            <a:chExt cx="3581400" cy="462981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208134" y="3093433"/>
              <a:ext cx="3581400" cy="35814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6143306" y="6900646"/>
              <a:ext cx="1711056" cy="822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32"/>
                </a:lnSpc>
                <a:spcBef>
                  <a:spcPct val="0"/>
                </a:spcBef>
              </a:pPr>
              <a:r>
                <a:rPr lang="en-US" sz="4800" dirty="0">
                  <a:solidFill>
                    <a:srgbClr val="1D617A"/>
                  </a:solidFill>
                  <a:latin typeface="Open Sans Italics"/>
                </a:rPr>
                <a:t>Status</a:t>
              </a:r>
            </a:p>
          </p:txBody>
        </p:sp>
      </p:grpSp>
      <p:grpSp>
        <p:nvGrpSpPr>
          <p:cNvPr id="23" name="กลุ่ม 22">
            <a:extLst>
              <a:ext uri="{FF2B5EF4-FFF2-40B4-BE49-F238E27FC236}">
                <a16:creationId xmlns:a16="http://schemas.microsoft.com/office/drawing/2014/main" id="{18B5698B-E800-413F-BB6E-A3282370A405}"/>
              </a:ext>
            </a:extLst>
          </p:cNvPr>
          <p:cNvGrpSpPr/>
          <p:nvPr/>
        </p:nvGrpSpPr>
        <p:grpSpPr>
          <a:xfrm>
            <a:off x="9927771" y="3195827"/>
            <a:ext cx="3376612" cy="4527416"/>
            <a:chOff x="9927771" y="3195827"/>
            <a:chExt cx="3376612" cy="4527416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927771" y="3195827"/>
              <a:ext cx="3376612" cy="3376612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10971003" y="6900646"/>
              <a:ext cx="1290150" cy="822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32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617A"/>
                  </a:solidFill>
                  <a:latin typeface="Open Sans Italics"/>
                </a:rPr>
                <a:t>Chat</a:t>
              </a:r>
            </a:p>
          </p:txBody>
        </p:sp>
      </p:grpSp>
      <p:grpSp>
        <p:nvGrpSpPr>
          <p:cNvPr id="24" name="กลุ่ม 23">
            <a:extLst>
              <a:ext uri="{FF2B5EF4-FFF2-40B4-BE49-F238E27FC236}">
                <a16:creationId xmlns:a16="http://schemas.microsoft.com/office/drawing/2014/main" id="{F090D7FD-7E8C-4381-8506-2DED88946D7D}"/>
              </a:ext>
            </a:extLst>
          </p:cNvPr>
          <p:cNvGrpSpPr/>
          <p:nvPr/>
        </p:nvGrpSpPr>
        <p:grpSpPr>
          <a:xfrm>
            <a:off x="14334581" y="3212496"/>
            <a:ext cx="3376612" cy="5422829"/>
            <a:chOff x="14334581" y="3212496"/>
            <a:chExt cx="3376612" cy="542282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334581" y="3212496"/>
              <a:ext cx="3376612" cy="3376612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4599753" y="6900646"/>
              <a:ext cx="2427169" cy="1734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32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617A"/>
                  </a:solidFill>
                  <a:latin typeface="Open Sans Italics"/>
                </a:rPr>
                <a:t>Payment</a:t>
              </a:r>
            </a:p>
            <a:p>
              <a:pPr algn="ctr">
                <a:lnSpc>
                  <a:spcPts val="6932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617A"/>
                  </a:solidFill>
                  <a:latin typeface="Open Sans Italics"/>
                </a:rPr>
                <a:t>Methods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50273" y="1326747"/>
            <a:ext cx="5124846" cy="90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40"/>
              </a:lnSpc>
            </a:pPr>
            <a:r>
              <a:rPr lang="en-US" sz="6400" b="1" i="1" spc="-192" dirty="0">
                <a:solidFill>
                  <a:srgbClr val="1D61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b="14195"/>
          <a:stretch>
            <a:fillRect/>
          </a:stretch>
        </p:blipFill>
        <p:spPr>
          <a:xfrm>
            <a:off x="2550175" y="2428379"/>
            <a:ext cx="5390903" cy="462562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15231" y="671512"/>
            <a:ext cx="3507362" cy="35073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33988" y="5341531"/>
            <a:ext cx="3469849" cy="346984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 rot="-5400000">
            <a:off x="-1760644" y="2610774"/>
            <a:ext cx="5124846" cy="90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0"/>
              </a:lnSpc>
            </a:pPr>
            <a:r>
              <a:rPr lang="en-US" sz="6400" spc="-192" dirty="0">
                <a:solidFill>
                  <a:srgbClr val="DBEFE1"/>
                </a:solidFill>
                <a:latin typeface="Poppins Bold Bold Italics"/>
              </a:rPr>
              <a:t>WORK FLOW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00050" y="7182987"/>
            <a:ext cx="6352270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 dirty="0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USER </a:t>
            </a:r>
            <a:r>
              <a:rPr lang="en-US" sz="4200" spc="420" dirty="0" err="1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เลือกหน้าที่</a:t>
            </a:r>
            <a:endParaRPr lang="en-US" sz="4200" spc="420" dirty="0">
              <a:solidFill>
                <a:srgbClr val="DBEFE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456758" y="4140775"/>
            <a:ext cx="182910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ผู้รับ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56758" y="9011495"/>
            <a:ext cx="182910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DBEFE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ผู้ส่ง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C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46994" y="2931560"/>
            <a:ext cx="3507362" cy="350736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31370" y="687762"/>
            <a:ext cx="5020550" cy="891147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 rot="-5400000">
            <a:off x="-1760644" y="2610774"/>
            <a:ext cx="5124846" cy="90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0"/>
              </a:lnSpc>
            </a:pPr>
            <a:r>
              <a:rPr lang="en-US" sz="6400" spc="-192">
                <a:solidFill>
                  <a:srgbClr val="1D617A"/>
                </a:solidFill>
                <a:latin typeface="Poppins Bold Bold Italics"/>
              </a:rPr>
              <a:t>WORK FLOW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88520" y="6400822"/>
            <a:ext cx="182910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 dirty="0" err="1">
                <a:solidFill>
                  <a:srgbClr val="1D617A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ผู้รับ</a:t>
            </a:r>
            <a:endParaRPr lang="en-US" sz="4200" spc="420" dirty="0">
              <a:solidFill>
                <a:srgbClr val="1D617A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038C07923A16848AC432AD12502E112" ma:contentTypeVersion="11" ma:contentTypeDescription="สร้างเอกสารใหม่" ma:contentTypeScope="" ma:versionID="0639d9a152067e7d1dc87f406687a19e">
  <xsd:schema xmlns:xsd="http://www.w3.org/2001/XMLSchema" xmlns:xs="http://www.w3.org/2001/XMLSchema" xmlns:p="http://schemas.microsoft.com/office/2006/metadata/properties" xmlns:ns3="1581c599-56e3-4471-b503-aa72dddd07f5" xmlns:ns4="5c968596-36a1-4931-9e57-aa3fcadf2fcc" targetNamespace="http://schemas.microsoft.com/office/2006/metadata/properties" ma:root="true" ma:fieldsID="abe4e3b19f4e8711a2b72dd6491c17b6" ns3:_="" ns4:_="">
    <xsd:import namespace="1581c599-56e3-4471-b503-aa72dddd07f5"/>
    <xsd:import namespace="5c968596-36a1-4931-9e57-aa3fcadf2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1c599-56e3-4471-b503-aa72dddd07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68596-36a1-4931-9e57-aa3fcadf2f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5CD28-FA87-4378-930B-6DFFF36507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81c599-56e3-4471-b503-aa72dddd07f5"/>
    <ds:schemaRef ds:uri="5c968596-36a1-4931-9e57-aa3fcadf2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5EF6C-E0D1-416D-968D-EC2270B43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8A44D6-3E21-4E4D-815C-7B89DE2651E8}">
  <ds:schemaRefs>
    <ds:schemaRef ds:uri="http://schemas.microsoft.com/office/2006/metadata/properties"/>
    <ds:schemaRef ds:uri="5c968596-36a1-4931-9e57-aa3fcadf2f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581c599-56e3-4471-b503-aa72dddd07f5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124</Words>
  <Application>Microsoft Office PowerPoint</Application>
  <PresentationFormat>กำหนดเอง</PresentationFormat>
  <Paragraphs>40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2" baseType="lpstr">
      <vt:lpstr>Arial</vt:lpstr>
      <vt:lpstr>Fredoka One</vt:lpstr>
      <vt:lpstr>Poppins Bold Bold Italics</vt:lpstr>
      <vt:lpstr>Open Sans</vt:lpstr>
      <vt:lpstr>Calibri</vt:lpstr>
      <vt:lpstr>Open Sans Italics</vt:lpstr>
      <vt:lpstr>Athiti Light</vt:lpstr>
      <vt:lpstr>Open Sans Extra Bold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Pakbung Khanadet</dc:creator>
  <cp:lastModifiedBy>Pakbung Khanadet</cp:lastModifiedBy>
  <cp:revision>6</cp:revision>
  <dcterms:created xsi:type="dcterms:W3CDTF">2006-08-16T00:00:00Z</dcterms:created>
  <dcterms:modified xsi:type="dcterms:W3CDTF">2020-02-03T05:23:39Z</dcterms:modified>
  <dc:identifier>DADyIIq_NgE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0x0101005038C07923A16848AC432AD12502E112</vt:lpwstr>
  </property>
</Properties>
</file>