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32"/>
  </p:notesMasterIdLst>
  <p:sldIdLst>
    <p:sldId id="273" r:id="rId2"/>
    <p:sldId id="263" r:id="rId3"/>
    <p:sldId id="274" r:id="rId4"/>
    <p:sldId id="257" r:id="rId5"/>
    <p:sldId id="258" r:id="rId6"/>
    <p:sldId id="259" r:id="rId7"/>
    <p:sldId id="275" r:id="rId8"/>
    <p:sldId id="277" r:id="rId9"/>
    <p:sldId id="276" r:id="rId10"/>
    <p:sldId id="260" r:id="rId11"/>
    <p:sldId id="278" r:id="rId12"/>
    <p:sldId id="266" r:id="rId13"/>
    <p:sldId id="261" r:id="rId14"/>
    <p:sldId id="283" r:id="rId15"/>
    <p:sldId id="290" r:id="rId16"/>
    <p:sldId id="284" r:id="rId17"/>
    <p:sldId id="285" r:id="rId18"/>
    <p:sldId id="279" r:id="rId19"/>
    <p:sldId id="280" r:id="rId20"/>
    <p:sldId id="281" r:id="rId21"/>
    <p:sldId id="262" r:id="rId22"/>
    <p:sldId id="286" r:id="rId23"/>
    <p:sldId id="287" r:id="rId24"/>
    <p:sldId id="271" r:id="rId25"/>
    <p:sldId id="272" r:id="rId26"/>
    <p:sldId id="289" r:id="rId27"/>
    <p:sldId id="265" r:id="rId28"/>
    <p:sldId id="282" r:id="rId29"/>
    <p:sldId id="288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4D5C8-ABF1-46BA-B063-FFE9A1ADB8E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C3C2F-7EEE-4F65-933B-EB6B5D74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6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C3C2F-7EEE-4F65-933B-EB6B5D74FE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8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B15-B886-4AA0-BEE3-4A13D05A73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9BF7-FCCD-4128-90A8-CF9A205A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1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B15-B886-4AA0-BEE3-4A13D05A73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9BF7-FCCD-4128-90A8-CF9A205A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B15-B886-4AA0-BEE3-4A13D05A73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9BF7-FCCD-4128-90A8-CF9A205A85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418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B15-B886-4AA0-BEE3-4A13D05A73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9BF7-FCCD-4128-90A8-CF9A205A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37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B15-B886-4AA0-BEE3-4A13D05A73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9BF7-FCCD-4128-90A8-CF9A205A85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059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B15-B886-4AA0-BEE3-4A13D05A73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9BF7-FCCD-4128-90A8-CF9A205A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83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B15-B886-4AA0-BEE3-4A13D05A73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9BF7-FCCD-4128-90A8-CF9A205A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81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B15-B886-4AA0-BEE3-4A13D05A73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9BF7-FCCD-4128-90A8-CF9A205A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9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B15-B886-4AA0-BEE3-4A13D05A73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9BF7-FCCD-4128-90A8-CF9A205A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9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B15-B886-4AA0-BEE3-4A13D05A73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9BF7-FCCD-4128-90A8-CF9A205A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8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B15-B886-4AA0-BEE3-4A13D05A73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9BF7-FCCD-4128-90A8-CF9A205A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0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B15-B886-4AA0-BEE3-4A13D05A73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9BF7-FCCD-4128-90A8-CF9A205A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B15-B886-4AA0-BEE3-4A13D05A73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9BF7-FCCD-4128-90A8-CF9A205A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4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B15-B886-4AA0-BEE3-4A13D05A73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9BF7-FCCD-4128-90A8-CF9A205A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2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B15-B886-4AA0-BEE3-4A13D05A73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9BF7-FCCD-4128-90A8-CF9A205A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0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B15-B886-4AA0-BEE3-4A13D05A73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9BF7-FCCD-4128-90A8-CF9A205A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2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AB15-B886-4AA0-BEE3-4A13D05A736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019BF7-FCCD-4128-90A8-CF9A205A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6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  <p:sldLayoutId id="2147484034" r:id="rId12"/>
    <p:sldLayoutId id="2147484035" r:id="rId13"/>
    <p:sldLayoutId id="2147484036" r:id="rId14"/>
    <p:sldLayoutId id="2147484037" r:id="rId15"/>
    <p:sldLayoutId id="21474840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9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8.wav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6.wav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1.wav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lab.com/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bootstrap.com/html/" TargetMode="External"/><Relationship Id="rId4" Type="http://schemas.openxmlformats.org/officeDocument/2006/relationships/hyperlink" Target="https://www.w3schools.com/php/default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5588" y="37108"/>
            <a:ext cx="7701567" cy="221599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45676" y="5288648"/>
            <a:ext cx="8427646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Our Project  Airawati Rural Municipality website</a:t>
            </a:r>
            <a:endParaRPr lang="en-US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169" y="2401946"/>
            <a:ext cx="2464337" cy="25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0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6000">
        <p14:flash/>
        <p:sndAc>
          <p:stSnd>
            <p:snd r:embed="rId2" name="laser.wav"/>
          </p:stSnd>
        </p:sndAc>
      </p:transition>
    </mc:Choice>
    <mc:Fallback xmlns="">
      <p:transition spd="slow" advClick="0" advTm="6000">
        <p:fade/>
        <p:sndAc>
          <p:stSnd>
            <p:snd r:embed="rId4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35265" y="223326"/>
            <a:ext cx="6426978" cy="1078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417" y="507027"/>
            <a:ext cx="5432205" cy="511461"/>
          </a:xfrm>
        </p:spPr>
        <p:txBody>
          <a:bodyPr/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HARDWARE CONFIGURATION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0173" y="1494504"/>
            <a:ext cx="552503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Ram: 4GB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disk:1 TB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SSD: 256GB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board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Monitor: LCD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Processer :AMD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Rayzen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8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1977" y="180304"/>
            <a:ext cx="7856113" cy="10045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1977" y="1815921"/>
            <a:ext cx="85644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basic graphical tools such as shapes objects, brushes, color tools, eraser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allow free hand drawing, object  shapes such as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Circle, ellipse, rectangle, polygon.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allow the usage of different colors in the form of brushes, shapes, curves.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picture with tools such as pencil, airbrush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2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4570" y="2019794"/>
            <a:ext cx="89526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easy to 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available 24 hour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response at the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should provide specifics information to specific user.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not fail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information is available to right people and staff at right 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676301" y="618147"/>
            <a:ext cx="8196331" cy="10431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6462" y="878131"/>
            <a:ext cx="7400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382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8794" y="311598"/>
            <a:ext cx="6774288" cy="9014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07036" y="403297"/>
            <a:ext cx="5318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1824" y="1532586"/>
            <a:ext cx="72636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time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wastage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costly incidents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productivity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 your team to find and learn from underlying causes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customer satisfaction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continuous service improvement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Lake communication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Reputation problem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83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2919" y="1405719"/>
            <a:ext cx="7260609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access the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saving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speed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manage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Saleable and updateable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049" y="479469"/>
            <a:ext cx="8679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Charter statics of municipality website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46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  <p:sndAc>
          <p:stSnd>
            <p:snd r:embed="rId2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4896" y="286603"/>
            <a:ext cx="1992573" cy="2388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229" y="2320118"/>
            <a:ext cx="85298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our exercise is perform each employee’s activity in computerized way rather than manually which is time consuming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entre activity is to automate the process of day to day activity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rural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048" y="1078173"/>
            <a:ext cx="7478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4901" y="668741"/>
            <a:ext cx="8611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period of general rural website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4901" y="1315072"/>
            <a:ext cx="8215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 after 1day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language (HTML CSS JAVASCRIPT etc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.)after 1 day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coding after 8day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interface after 2 day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interact features after 2day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database after 7day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testing after 5 day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 after 3day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website after 30 day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51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9367" y="736979"/>
            <a:ext cx="773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Saving cost rural municipality website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9494" y="1705970"/>
            <a:ext cx="7697338" cy="367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Hosting and security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support and maintenance services 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staffing and resources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access the information and data at home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time and money for user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51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2773" y="1095473"/>
            <a:ext cx="9040969" cy="186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Er-Diagaram</a:t>
            </a:r>
            <a:endParaRPr lang="en-US" sz="115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592206" y="3216829"/>
            <a:ext cx="6475588" cy="252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9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160" y="450375"/>
            <a:ext cx="8980227" cy="566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09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4" name="cashreg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6061" y="618019"/>
            <a:ext cx="8965235" cy="1146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39404" y="867964"/>
            <a:ext cx="735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Rural Municipality website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0236" y="2305318"/>
            <a:ext cx="680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eam Member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0236" y="3044211"/>
            <a:ext cx="63364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Ashim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Khanal</a:t>
            </a: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Bikaram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Acharaya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pashupati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Raut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Nabin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277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750" advClick="0" advTm="60000">
        <p15:prstTrans prst="curtains"/>
        <p:sndAc>
          <p:stSnd>
            <p:snd r:embed="rId3" name="breeze.wav"/>
          </p:stSnd>
        </p:sndAc>
      </p:transition>
    </mc:Choice>
    <mc:Fallback xmlns="">
      <p:transition spd="slow" advClick="0" advTm="60000">
        <p:fade/>
        <p:sndAc>
          <p:stSnd>
            <p:snd r:embed="rId4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3399" y="900752"/>
            <a:ext cx="743803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Snap chat</a:t>
            </a:r>
            <a:endParaRPr lang="en-US" sz="115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981573" y="3008460"/>
            <a:ext cx="4306332" cy="168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838126" y="1086858"/>
            <a:ext cx="4839284" cy="5386445"/>
            <a:chOff x="4740814" y="1270396"/>
            <a:chExt cx="4783014" cy="5349822"/>
          </a:xfrm>
        </p:grpSpPr>
        <p:sp>
          <p:nvSpPr>
            <p:cNvPr id="9" name="Rectangle 8"/>
            <p:cNvSpPr/>
            <p:nvPr/>
          </p:nvSpPr>
          <p:spPr>
            <a:xfrm>
              <a:off x="5102773" y="1309942"/>
              <a:ext cx="3871427" cy="5056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5DEB3"/>
                </a:clrFrom>
                <a:clrTo>
                  <a:srgbClr val="F5DEB3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40814" y="1270396"/>
              <a:ext cx="4783014" cy="5349822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690964" y="1086858"/>
            <a:ext cx="4261521" cy="5338987"/>
            <a:chOff x="1997612" y="1300766"/>
            <a:chExt cx="4261521" cy="5190187"/>
          </a:xfrm>
        </p:grpSpPr>
        <p:sp>
          <p:nvSpPr>
            <p:cNvPr id="6" name="Rectangle 5"/>
            <p:cNvSpPr/>
            <p:nvPr/>
          </p:nvSpPr>
          <p:spPr>
            <a:xfrm>
              <a:off x="2135480" y="1434905"/>
              <a:ext cx="3871426" cy="48814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5DEB3"/>
                </a:clrFrom>
                <a:clrTo>
                  <a:srgbClr val="F5DEB3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97612" y="1300766"/>
              <a:ext cx="4261521" cy="5190187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1043188" y="157051"/>
            <a:ext cx="6774288" cy="9014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Design 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12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  <p:sndAc>
          <p:stSnd>
            <p:snd r:embed="rId2" name="wind.wav"/>
          </p:stSnd>
        </p:sndAc>
      </p:transition>
    </mc:Choice>
    <mc:Fallback xmlns="">
      <p:transition spd="slow">
        <p:fade/>
        <p:sndAc>
          <p:stSnd>
            <p:snd r:embed="rId5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6896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941697"/>
            <a:ext cx="8452662" cy="3070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4012444"/>
            <a:ext cx="8453018" cy="270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30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design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690" y="1270000"/>
            <a:ext cx="8371307" cy="2423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3693226"/>
            <a:ext cx="8371663" cy="282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6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  <p:sndAc>
          <p:stSnd>
            <p:snd r:embed="rId2" name="coin.wav"/>
          </p:stSnd>
        </p:sndAc>
      </p:transition>
    </mc:Choice>
    <mc:Fallback xmlns="">
      <p:transition spd="slow">
        <p:fade/>
        <p:sndAc>
          <p:stSnd>
            <p:snd r:embed="rId5" name="coi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187" y="157051"/>
            <a:ext cx="7363834" cy="9014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 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88" y="1095375"/>
            <a:ext cx="8892382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65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camera.wav"/>
          </p:stSnd>
        </p:sndAc>
      </p:transition>
    </mc:Choice>
    <mc:Fallback xmlns="">
      <p:transition spd="slow">
        <p:fade/>
        <p:sndAc>
          <p:stSnd>
            <p:snd r:embed="rId4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187" y="157051"/>
            <a:ext cx="7147775" cy="9014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form  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37" y="1157353"/>
            <a:ext cx="9345635" cy="542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29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8" y="377588"/>
            <a:ext cx="8596668" cy="13208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44" y="4368194"/>
            <a:ext cx="8596312" cy="20567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44" y="1023582"/>
            <a:ext cx="8596312" cy="334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81448" y="570495"/>
            <a:ext cx="7315199" cy="12363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63650" y="896294"/>
            <a:ext cx="6001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escription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1826" y="2421228"/>
            <a:ext cx="77144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Track and assess known problems to keep teams organized and working on the most relevant and high-value problems.</a:t>
            </a:r>
          </a:p>
          <a:p>
            <a:pPr fontAlgn="base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System provides overall system integration to all other Management Modules. Since these modules are so tightly integrated, the Core System modules are offered together as a package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0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stSnd>
            <p:snd r:embed="rId2" name="hammer.wav"/>
          </p:stSnd>
        </p:sndAc>
      </p:transition>
    </mc:Choice>
    <mc:Fallback xmlns="">
      <p:transition spd="slow">
        <p:circle/>
        <p:sndAc>
          <p:stSnd>
            <p:snd r:embed="rId3" name="hamm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74208" y="682387"/>
            <a:ext cx="6849734" cy="11244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4208" y="2142699"/>
            <a:ext cx="80931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developed to nurture the need of user in a rural sector by embedding all the task of transactions taking place in Rural municipality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version of the website will still be much enhanced than different version. Thus rural municipality website it developed and executed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1427555785"/>
      </p:ext>
    </p:extLst>
  </p:cSld>
  <p:clrMapOvr>
    <a:masterClrMapping/>
  </p:clrMapOvr>
  <p:transition spd="slow">
    <p:comb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8674" y="1842447"/>
            <a:ext cx="7315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https://www.w3schools.com/html/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https://www.codinglab.com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https://www.w3schools.com/php/default.asp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https://www.bootstrap.com/html/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https://www.codinglab.com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44805" y="914400"/>
            <a:ext cx="67829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828" y="281354"/>
            <a:ext cx="8609427" cy="9566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1009" y="1983545"/>
            <a:ext cx="855315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the efficiency and effectiveness of day-to-day operation.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decision support by integrating and streamlining access to asset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data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service to constituents despite limited human and budgetary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  people various information of rural municipality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8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44" y="529374"/>
            <a:ext cx="1175467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 smtClean="0">
                <a:latin typeface="Kunstler Script" panose="030304020206070D0D06" pitchFamily="66" charset="0"/>
                <a:cs typeface="Times New Roman" panose="02020603050405020304" pitchFamily="18" charset="0"/>
              </a:rPr>
              <a:t>Thanks!!</a:t>
            </a:r>
            <a:endParaRPr lang="en-US" sz="28700" dirty="0">
              <a:latin typeface="Kunstler Script" panose="030304020206070D0D06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3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  <p:sndAc>
          <p:stSnd>
            <p:snd r:embed="rId2" name="laser.wav"/>
          </p:stSnd>
        </p:sndAc>
      </p:transition>
    </mc:Choice>
    <mc:Fallback xmlns="">
      <p:transition spd="slow">
        <p:fade/>
        <p:sndAc>
          <p:stSnd>
            <p:snd r:embed="rId3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819" y="1918952"/>
            <a:ext cx="924059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effectiveness and efficiency of many of the day to day operations required by rural municipality governments.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solved Module manages a special area of your business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5989" y="373488"/>
            <a:ext cx="8609526" cy="12492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4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  <p:sndAc>
          <p:stSnd>
            <p:snd r:embed="rId2" name="voltage.wav"/>
          </p:stSnd>
        </p:sndAc>
      </p:transition>
    </mc:Choice>
    <mc:Fallback xmlns="">
      <p:transition spd="slow">
        <p:fade/>
        <p:sndAc>
          <p:stSnd>
            <p:snd r:embed="rId3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397" y="1777286"/>
            <a:ext cx="972354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Gains the ability to query the map for fast, easy insight into an organization's assets.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interdepartmental coordination and regulatory compliance initiatives.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more efficient work processes by streamlining departmental communications, document management, and data maintenance.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Enjoys a single point of access to integrated data while coordinating relevant information directly with other departments.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output for both internal and external users by creating quality maps and preparing hundreds of standard reports quick and easy.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373486" y="399246"/>
            <a:ext cx="8770514" cy="10818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Benefits</a:t>
            </a:r>
            <a:endParaRPr lang="en-US" sz="3200" b="1" dirty="0">
              <a:solidFill>
                <a:schemeClr val="tx1"/>
              </a:solidFill>
              <a:latin typeface="Calisto MT" panose="020406030505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51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3036" y="1816498"/>
            <a:ext cx="85386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are safe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provide direct access to your data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backed up regularly and automatically. 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You’re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using the latest and greatest version 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 Work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anywhere, any time, any place.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provide access to those who need it when they need it. 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save money. </a:t>
            </a:r>
          </a:p>
        </p:txBody>
      </p:sp>
      <p:sp>
        <p:nvSpPr>
          <p:cNvPr id="5" name="Rectangle 4"/>
          <p:cNvSpPr/>
          <p:nvPr/>
        </p:nvSpPr>
        <p:spPr>
          <a:xfrm>
            <a:off x="953036" y="603074"/>
            <a:ext cx="8196331" cy="10431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Feature</a:t>
            </a:r>
            <a:endParaRPr lang="en-US" sz="32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7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  <p:sndAc>
          <p:stSnd>
            <p:snd r:embed="rId2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9655" y="154745"/>
            <a:ext cx="8032653" cy="12098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1328" y="1977402"/>
            <a:ext cx="94112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REQUIREMENT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laser.wav"/>
          </p:stSnd>
        </p:sndAc>
      </p:transition>
    </mc:Choice>
    <mc:Fallback xmlns="">
      <p:transition spd="med">
        <p:fade/>
        <p:sndAc>
          <p:stSnd>
            <p:snd r:embed="rId3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850205"/>
            <a:ext cx="7555936" cy="10172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6980" y="2575775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CONFIGURATION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CONFIGURATION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66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  <p:sndAc>
          <p:stSnd>
            <p:snd r:embed="rId2" name="whoosh.wav"/>
          </p:stSnd>
        </p:sndAc>
      </p:transition>
    </mc:Choice>
    <mc:Fallback xmlns="">
      <p:transition spd="slow">
        <p:fade/>
        <p:sndAc>
          <p:stSnd>
            <p:snd r:embed="rId3" name="whoo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1977" y="180304"/>
            <a:ext cx="7856113" cy="10045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CONFIGURATION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9532" y="1882991"/>
            <a:ext cx="609385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inux, Windows, Mac)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Server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MY SQL, PHP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: HTML, CSS, JAVASCRIPT.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Browser : Microsoft Edge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31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33685</TotalTime>
  <Words>610</Words>
  <Application>Microsoft Office PowerPoint</Application>
  <PresentationFormat>Widescreen</PresentationFormat>
  <Paragraphs>156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Calisto MT</vt:lpstr>
      <vt:lpstr>Kunstler Script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HARDWARE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Interface Design</vt:lpstr>
      <vt:lpstr>Interface design</vt:lpstr>
      <vt:lpstr>PowerPoint Presentation</vt:lpstr>
      <vt:lpstr>PowerPoint Presentation</vt:lpstr>
      <vt:lpstr>Interface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configuration</dc:title>
  <dc:creator>Asim khanal</dc:creator>
  <cp:lastModifiedBy>Asim khanal</cp:lastModifiedBy>
  <cp:revision>88</cp:revision>
  <dcterms:created xsi:type="dcterms:W3CDTF">2022-10-09T01:47:20Z</dcterms:created>
  <dcterms:modified xsi:type="dcterms:W3CDTF">2022-12-28T10:27:56Z</dcterms:modified>
</cp:coreProperties>
</file>