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10287000" cx="18288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Google Sans"/>
      <p:regular r:id="rId29"/>
      <p:bold r:id="rId30"/>
      <p:italic r:id="rId31"/>
      <p:boldItalic r:id="rId32"/>
    </p:embeddedFont>
    <p:embeddedFont>
      <p:font typeface="Indie Flower"/>
      <p:regular r:id="rId33"/>
    </p:embeddedFont>
    <p:embeddedFont>
      <p:font typeface="Robot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9FD6EA-BFC7-4E52-A280-239DCB391FC4}">
  <a:tblStyle styleId="{FC9FD6EA-BFC7-4E52-A280-239DCB391F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Google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GoogleSans-italic.fntdata"/><Relationship Id="rId30" Type="http://schemas.openxmlformats.org/officeDocument/2006/relationships/font" Target="fonts/GoogleSans-bold.fntdata"/><Relationship Id="rId11" Type="http://schemas.openxmlformats.org/officeDocument/2006/relationships/slide" Target="slides/slide4.xml"/><Relationship Id="rId33" Type="http://schemas.openxmlformats.org/officeDocument/2006/relationships/font" Target="fonts/IndieFlower-regular.fntdata"/><Relationship Id="rId10" Type="http://schemas.openxmlformats.org/officeDocument/2006/relationships/slide" Target="slides/slide3.xml"/><Relationship Id="rId32" Type="http://schemas.openxmlformats.org/officeDocument/2006/relationships/font" Target="fonts/GoogleSans-boldItalic.fntdata"/><Relationship Id="rId13" Type="http://schemas.openxmlformats.org/officeDocument/2006/relationships/slide" Target="slides/slide6.xml"/><Relationship Id="rId35" Type="http://schemas.openxmlformats.org/officeDocument/2006/relationships/font" Target="fonts/RobotoLight-bold.fntdata"/><Relationship Id="rId12" Type="http://schemas.openxmlformats.org/officeDocument/2006/relationships/slide" Target="slides/slide5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8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7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cpstaging.qwiklabs.com/labs/30874/edit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f5f64d374_0_4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f5f64d374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f5f64d374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f5f64d374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f5f64d374_0_5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f5f64d374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f5f64d374_0_6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f5f64d374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f5f64d374_0_6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f5f64d374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f5f64d374_0_6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f5f64d374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f5f64d374_0_6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f5f64d374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f5f64d374_0_6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f5f64d374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in Jupyter Labs on AI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https://gcpstaging.qwiklabs.com/labs/30874/edit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f5f64d374_0_6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f5f64d374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f5f64d374_0_4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f5f64d374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f5f64d374_0_4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f5f64d374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5f64d374_0_4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5f64d374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used Google Docs? How is it different from documents edited in a desktop editor?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filed taxes online? How is the experience different from doing your taxes in a desktop program?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lots of benefits, but one key aspect is collaboration. You don’t have to email documents back and forth.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 first started doing scientific research, collaborating on a single result was painful. I’d write some code and create a graph. Then, I would snapshot, create an image file, put into a doc, create a PDF, and send it to my collaborator.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hours later, my colleague would say, “Looks great, but could you add one more year’s data? It looks kinda sparse.”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I’d go through the process all over again. Why? Because the PDF I’d sent was not editable. Round-trips took a loooong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Python notebooks. I’d write the code, create the graph, write some commentary, and send the notebook link to my colleague.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This way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when my colleague wanted to add one more year of data, she would simply edit the cell, look at the new graph, and say, “See, it looks a lot better.”  And that was great; we now had a better notebook for the next step.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problem with traditional notebooks: Who runs the server that hosts these pages?  Whose machine? If it’s mine, and my machine goes to sleep, then my colleague can’t work!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When your Datalab notebook is hosted in the cloud, you can develop together quite easily.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just as Google Docs are available even when your computer isn’t on, so too are Datalab notebooks, when you run them in the Cloud.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share a notebook *within* a project, other users can simply “datalab connect” to the VM and work using the URL.  Another way to share notebooks is through revision control systems (for example, git).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f5f64d374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f5f64d374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f5f64d374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f5f64d374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f5f64d374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f5f64d374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f5f64d374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f5f64d374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f5f64d374_0_5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f5f64d374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Video Info" showMasterSp="0">
  <p:cSld name="Blank_1_1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-18300" y="-95250"/>
            <a:ext cx="18400800" cy="1049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4"/>
          <p:cNvSpPr txBox="1"/>
          <p:nvPr>
            <p:ph type="title"/>
          </p:nvPr>
        </p:nvSpPr>
        <p:spPr>
          <a:xfrm>
            <a:off x="958500" y="2729700"/>
            <a:ext cx="16447200" cy="4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fe Zone Blank">
  <p:cSld name="Imag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fe Zone with title">
  <p:cSld name="Image Slide_4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nippet">
  <p:cSld name="Image Slide_4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" type="subTitle"/>
          </p:nvPr>
        </p:nvSpPr>
        <p:spPr>
          <a:xfrm>
            <a:off x="1969575" y="2332725"/>
            <a:ext cx="7073400" cy="6689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fe Zone with title &amp; bullets">
  <p:cSld name="Image Slide_4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1847500" y="2267675"/>
            <a:ext cx="11950200" cy="5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  <a:defRPr sz="3600">
                <a:solidFill>
                  <a:srgbClr val="434343"/>
                </a:solidFill>
              </a:defRPr>
            </a:lvl1pPr>
            <a:lvl2pPr indent="-4572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600"/>
              <a:buChar char="○"/>
              <a:defRPr sz="3600">
                <a:solidFill>
                  <a:srgbClr val="434343"/>
                </a:solidFill>
              </a:defRPr>
            </a:lvl2pPr>
            <a:lvl3pPr indent="-4572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600"/>
              <a:buChar char="■"/>
              <a:defRPr sz="3600">
                <a:solidFill>
                  <a:srgbClr val="434343"/>
                </a:solidFill>
              </a:defRPr>
            </a:lvl3pPr>
            <a:lvl4pPr indent="-4572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  <a:defRPr sz="3600">
                <a:solidFill>
                  <a:srgbClr val="434343"/>
                </a:solidFill>
              </a:defRPr>
            </a:lvl4pPr>
            <a:lvl5pPr indent="-4572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600"/>
              <a:buChar char="○"/>
              <a:defRPr sz="3600">
                <a:solidFill>
                  <a:srgbClr val="434343"/>
                </a:solidFill>
              </a:defRPr>
            </a:lvl5pPr>
            <a:lvl6pPr indent="-4572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600"/>
              <a:buChar char="■"/>
              <a:defRPr sz="3600">
                <a:solidFill>
                  <a:srgbClr val="434343"/>
                </a:solidFill>
              </a:defRPr>
            </a:lvl6pPr>
            <a:lvl7pPr indent="-4572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  <a:defRPr sz="3600">
                <a:solidFill>
                  <a:srgbClr val="434343"/>
                </a:solidFill>
              </a:defRPr>
            </a:lvl7pPr>
            <a:lvl8pPr indent="-4572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600"/>
              <a:buChar char="○"/>
              <a:defRPr sz="3600">
                <a:solidFill>
                  <a:srgbClr val="434343"/>
                </a:solidFill>
              </a:defRPr>
            </a:lvl8pPr>
            <a:lvl9pPr indent="-4572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3600"/>
              <a:buChar char="■"/>
              <a:defRPr sz="36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Image Slide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1847500" y="1075775"/>
            <a:ext cx="146397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9"/>
          <p:cNvCxnSpPr/>
          <p:nvPr/>
        </p:nvCxnSpPr>
        <p:spPr>
          <a:xfrm>
            <a:off x="1901952" y="2369960"/>
            <a:ext cx="7091400" cy="0"/>
          </a:xfrm>
          <a:prstGeom prst="straightConnector1">
            <a:avLst/>
          </a:prstGeom>
          <a:noFill/>
          <a:ln cap="flat" cmpd="sng" w="28575">
            <a:solidFill>
              <a:srgbClr val="3C40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Image Slide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1050" y="1828800"/>
            <a:ext cx="8680651" cy="221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20"/>
          <p:cNvCxnSpPr/>
          <p:nvPr/>
        </p:nvCxnSpPr>
        <p:spPr>
          <a:xfrm>
            <a:off x="1901952" y="3657600"/>
            <a:ext cx="71562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20"/>
          <p:cNvSpPr txBox="1"/>
          <p:nvPr>
            <p:ph idx="1" type="subTitle"/>
          </p:nvPr>
        </p:nvSpPr>
        <p:spPr>
          <a:xfrm>
            <a:off x="1901950" y="3735575"/>
            <a:ext cx="71562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87500" y="9265025"/>
            <a:ext cx="2918100" cy="5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b intro">
  <p:cSld name="Image Slide_2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1"/>
          <p:cNvPicPr preferRelativeResize="0"/>
          <p:nvPr/>
        </p:nvPicPr>
        <p:blipFill rotWithShape="1">
          <a:blip r:embed="rId2">
            <a:alphaModFix/>
          </a:blip>
          <a:srcRect b="0" l="0" r="72622" t="0"/>
          <a:stretch/>
        </p:blipFill>
        <p:spPr>
          <a:xfrm>
            <a:off x="991050" y="1828800"/>
            <a:ext cx="2376552" cy="221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21"/>
          <p:cNvCxnSpPr/>
          <p:nvPr/>
        </p:nvCxnSpPr>
        <p:spPr>
          <a:xfrm>
            <a:off x="1901952" y="3657600"/>
            <a:ext cx="71562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21"/>
          <p:cNvSpPr txBox="1"/>
          <p:nvPr>
            <p:ph idx="1" type="subTitle"/>
          </p:nvPr>
        </p:nvSpPr>
        <p:spPr>
          <a:xfrm>
            <a:off x="1901950" y="3735575"/>
            <a:ext cx="71562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type="title"/>
          </p:nvPr>
        </p:nvSpPr>
        <p:spPr>
          <a:xfrm>
            <a:off x="3297450" y="2198300"/>
            <a:ext cx="145695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21"/>
          <p:cNvSpPr/>
          <p:nvPr/>
        </p:nvSpPr>
        <p:spPr>
          <a:xfrm>
            <a:off x="887500" y="9265025"/>
            <a:ext cx="2918100" cy="5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structions Only - Green ILT-only slide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-18300" y="-95250"/>
            <a:ext cx="18400800" cy="1049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1607700" y="4199550"/>
            <a:ext cx="151488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 Background">
  <p:cSld name="CUSTOM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/>
        </p:nvSpPr>
        <p:spPr>
          <a:xfrm>
            <a:off x="-18300" y="0"/>
            <a:ext cx="18400800" cy="1049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Title ">
  <p:cSld name="OBJECT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782150" y="326200"/>
            <a:ext cx="159264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17053000" y="0"/>
            <a:ext cx="1097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800"/>
            </a:lvl1pPr>
            <a:lvl2pPr lvl="1" rtl="0">
              <a:buNone/>
              <a:defRPr sz="2800"/>
            </a:lvl2pPr>
            <a:lvl3pPr lvl="2" rtl="0">
              <a:buNone/>
              <a:defRPr sz="2800"/>
            </a:lvl3pPr>
            <a:lvl4pPr lvl="3" rtl="0">
              <a:buNone/>
              <a:defRPr sz="2800"/>
            </a:lvl4pPr>
            <a:lvl5pPr lvl="4" rtl="0">
              <a:buNone/>
              <a:defRPr sz="2800"/>
            </a:lvl5pPr>
            <a:lvl6pPr lvl="5" rtl="0">
              <a:buNone/>
              <a:defRPr sz="2800"/>
            </a:lvl6pPr>
            <a:lvl7pPr lvl="6" rtl="0">
              <a:buNone/>
              <a:defRPr sz="2800"/>
            </a:lvl7pPr>
            <a:lvl8pPr lvl="7" rtl="0">
              <a:buNone/>
              <a:defRPr sz="2800"/>
            </a:lvl8pPr>
            <a:lvl9pPr lvl="8" rtl="0">
              <a:buNone/>
              <a:defRPr sz="2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de graphic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/>
          <p:nvPr/>
        </p:nvSpPr>
        <p:spPr>
          <a:xfrm>
            <a:off x="12810600" y="0"/>
            <a:ext cx="5477400" cy="9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5"/>
          <p:cNvSpPr txBox="1"/>
          <p:nvPr>
            <p:ph type="title"/>
          </p:nvPr>
        </p:nvSpPr>
        <p:spPr>
          <a:xfrm>
            <a:off x="623400" y="280450"/>
            <a:ext cx="12187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7200"/>
              <a:buFont typeface="Roboto"/>
              <a:buNone/>
              <a:defRPr sz="72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5600"/>
              <a:buNone/>
              <a:defRPr sz="56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5600"/>
              <a:buNone/>
              <a:defRPr sz="56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5600"/>
              <a:buNone/>
              <a:defRPr sz="56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5600"/>
              <a:buNone/>
              <a:defRPr sz="56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5600"/>
              <a:buNone/>
              <a:defRPr sz="56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5600"/>
              <a:buNone/>
              <a:defRPr sz="56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5600"/>
              <a:buNone/>
              <a:defRPr sz="56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5600"/>
              <a:buNone/>
              <a:defRPr sz="56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609250" y="1644600"/>
            <a:ext cx="11668800" cy="7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58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Roboto"/>
              <a:buChar char="●"/>
              <a:defRPr sz="5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508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Roboto"/>
              <a:buChar char="○"/>
              <a:defRPr sz="4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57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Roboto"/>
              <a:buChar char="■"/>
              <a:defRPr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●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○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■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●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○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■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17113550" y="9624350"/>
            <a:ext cx="1097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800"/>
            </a:lvl1pPr>
            <a:lvl2pPr lvl="1" rtl="0">
              <a:buNone/>
              <a:defRPr sz="2800"/>
            </a:lvl2pPr>
            <a:lvl3pPr lvl="2" rtl="0">
              <a:buNone/>
              <a:defRPr sz="2800"/>
            </a:lvl3pPr>
            <a:lvl4pPr lvl="3" rtl="0">
              <a:buNone/>
              <a:defRPr sz="2800"/>
            </a:lvl4pPr>
            <a:lvl5pPr lvl="4" rtl="0">
              <a:buNone/>
              <a:defRPr sz="2800"/>
            </a:lvl5pPr>
            <a:lvl6pPr lvl="5" rtl="0">
              <a:buNone/>
              <a:defRPr sz="2800"/>
            </a:lvl6pPr>
            <a:lvl7pPr lvl="6" rtl="0">
              <a:buNone/>
              <a:defRPr sz="2800"/>
            </a:lvl7pPr>
            <a:lvl8pPr lvl="7" rtl="0">
              <a:buNone/>
              <a:defRPr sz="2800"/>
            </a:lvl8pPr>
            <a:lvl9pPr lvl="8" rtl="0">
              <a:buNone/>
              <a:defRPr sz="2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type="title"/>
          </p:nvPr>
        </p:nvSpPr>
        <p:spPr>
          <a:xfrm>
            <a:off x="623400" y="2804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●"/>
              <a:defRPr b="1" sz="28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○"/>
              <a:defRPr b="1" sz="28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■"/>
              <a:defRPr b="1" sz="28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●"/>
              <a:defRPr b="1" sz="28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○"/>
              <a:defRPr b="1" sz="28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■"/>
              <a:defRPr b="1" sz="28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●"/>
              <a:defRPr b="1" sz="28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○"/>
              <a:defRPr b="1" sz="28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■"/>
              <a:defRPr b="1" sz="28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17113550" y="9624350"/>
            <a:ext cx="1097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800"/>
            </a:lvl1pPr>
            <a:lvl2pPr lvl="1" rtl="0">
              <a:buNone/>
              <a:defRPr sz="2800"/>
            </a:lvl2pPr>
            <a:lvl3pPr lvl="2" rtl="0">
              <a:buNone/>
              <a:defRPr sz="2800"/>
            </a:lvl3pPr>
            <a:lvl4pPr lvl="3" rtl="0">
              <a:buNone/>
              <a:defRPr sz="2800"/>
            </a:lvl4pPr>
            <a:lvl5pPr lvl="4" rtl="0">
              <a:buNone/>
              <a:defRPr sz="2800"/>
            </a:lvl5pPr>
            <a:lvl6pPr lvl="5" rtl="0">
              <a:buNone/>
              <a:defRPr sz="2800"/>
            </a:lvl6pPr>
            <a:lvl7pPr lvl="6" rtl="0">
              <a:buNone/>
              <a:defRPr sz="2800"/>
            </a:lvl7pPr>
            <a:lvl8pPr lvl="7" rtl="0">
              <a:buNone/>
              <a:defRPr sz="2800"/>
            </a:lvl8pPr>
            <a:lvl9pPr lvl="8" rtl="0">
              <a:buNone/>
              <a:defRPr sz="2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/>
          <p:nvPr/>
        </p:nvSpPr>
        <p:spPr>
          <a:xfrm>
            <a:off x="16050" y="150"/>
            <a:ext cx="18288000" cy="10287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27"/>
          <p:cNvGrpSpPr/>
          <p:nvPr/>
        </p:nvGrpSpPr>
        <p:grpSpPr>
          <a:xfrm>
            <a:off x="-6" y="9059659"/>
            <a:ext cx="10196206" cy="1227350"/>
            <a:chOff x="-3" y="4529830"/>
            <a:chExt cx="5098103" cy="613675"/>
          </a:xfrm>
        </p:grpSpPr>
        <p:sp>
          <p:nvSpPr>
            <p:cNvPr id="97" name="Google Shape;97;p2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98" name="Google Shape;98;p2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99" name="Google Shape;9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150" y="9679735"/>
            <a:ext cx="1933402" cy="3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7"/>
          <p:cNvSpPr txBox="1"/>
          <p:nvPr/>
        </p:nvSpPr>
        <p:spPr>
          <a:xfrm>
            <a:off x="15467295" y="9752674"/>
            <a:ext cx="2725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7"/>
          <p:cNvSpPr txBox="1"/>
          <p:nvPr/>
        </p:nvSpPr>
        <p:spPr>
          <a:xfrm>
            <a:off x="14535600" y="-152250"/>
            <a:ext cx="37524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go/cloud-spanner-sme-overview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/>
          <p:nvPr>
            <p:ph type="title"/>
          </p:nvPr>
        </p:nvSpPr>
        <p:spPr>
          <a:xfrm>
            <a:off x="623400" y="2804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●"/>
              <a:defRPr b="1" sz="28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○"/>
              <a:defRPr b="1" sz="28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■"/>
              <a:defRPr b="1" sz="28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●"/>
              <a:defRPr b="1" sz="28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○"/>
              <a:defRPr b="1" sz="28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■"/>
              <a:defRPr b="1" sz="28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●"/>
              <a:defRPr b="1" sz="28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○"/>
              <a:defRPr b="1" sz="28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■"/>
              <a:defRPr b="1" sz="28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04" name="Google Shape;104;p28"/>
          <p:cNvSpPr txBox="1"/>
          <p:nvPr>
            <p:ph idx="1" type="body"/>
          </p:nvPr>
        </p:nvSpPr>
        <p:spPr>
          <a:xfrm>
            <a:off x="609250" y="1561350"/>
            <a:ext cx="17041200" cy="7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oboto"/>
              <a:buChar char="●"/>
              <a:defRPr sz="4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82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Roboto"/>
              <a:buChar char="○"/>
              <a:defRPr sz="4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Font typeface="Roboto"/>
              <a:buChar char="■"/>
              <a:defRPr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○"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■"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○"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■"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Google Shape;105;p28"/>
          <p:cNvSpPr txBox="1"/>
          <p:nvPr>
            <p:ph idx="12" type="sldNum"/>
          </p:nvPr>
        </p:nvSpPr>
        <p:spPr>
          <a:xfrm>
            <a:off x="17113550" y="9624350"/>
            <a:ext cx="1097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r">
              <a:buNone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/>
          <p:nvPr>
            <p:ph type="title"/>
          </p:nvPr>
        </p:nvSpPr>
        <p:spPr>
          <a:xfrm>
            <a:off x="623400" y="2804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●"/>
              <a:defRPr b="1" sz="28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○"/>
              <a:defRPr b="1" sz="28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■"/>
              <a:defRPr b="1" sz="28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●"/>
              <a:defRPr b="1" sz="28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○"/>
              <a:defRPr b="1" sz="28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■"/>
              <a:defRPr b="1" sz="28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●"/>
              <a:defRPr b="1" sz="28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○"/>
              <a:defRPr b="1" sz="28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800"/>
              <a:buChar char="■"/>
              <a:defRPr b="1" sz="28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08" name="Google Shape;108;p29"/>
          <p:cNvSpPr txBox="1"/>
          <p:nvPr>
            <p:ph idx="1" type="body"/>
          </p:nvPr>
        </p:nvSpPr>
        <p:spPr>
          <a:xfrm>
            <a:off x="609250" y="1594550"/>
            <a:ext cx="8541600" cy="7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58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Roboto"/>
              <a:buChar char="●"/>
              <a:defRPr sz="5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508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Roboto"/>
              <a:buChar char="○"/>
              <a:defRPr sz="4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57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Roboto"/>
              <a:buChar char="■"/>
              <a:defRPr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●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○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■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●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○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■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9"/>
          <p:cNvSpPr txBox="1"/>
          <p:nvPr>
            <p:ph idx="2" type="body"/>
          </p:nvPr>
        </p:nvSpPr>
        <p:spPr>
          <a:xfrm>
            <a:off x="9215000" y="1578250"/>
            <a:ext cx="8449800" cy="7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58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Roboto"/>
              <a:buChar char="●"/>
              <a:defRPr sz="5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508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Roboto"/>
              <a:buChar char="○"/>
              <a:defRPr sz="4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57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Roboto"/>
              <a:buChar char="■"/>
              <a:defRPr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●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○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■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●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○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Char char="■"/>
              <a:defRPr sz="2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17113550" y="9624350"/>
            <a:ext cx="1097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800"/>
            </a:lvl1pPr>
            <a:lvl2pPr lvl="1" rtl="0">
              <a:buNone/>
              <a:defRPr sz="2800"/>
            </a:lvl2pPr>
            <a:lvl3pPr lvl="2" rtl="0">
              <a:buNone/>
              <a:defRPr sz="2800"/>
            </a:lvl3pPr>
            <a:lvl4pPr lvl="3" rtl="0">
              <a:buNone/>
              <a:defRPr sz="2800"/>
            </a:lvl4pPr>
            <a:lvl5pPr lvl="4" rtl="0">
              <a:buNone/>
              <a:defRPr sz="2800"/>
            </a:lvl5pPr>
            <a:lvl6pPr lvl="5" rtl="0">
              <a:buNone/>
              <a:defRPr sz="2800"/>
            </a:lvl6pPr>
            <a:lvl7pPr lvl="6" rtl="0">
              <a:buNone/>
              <a:defRPr sz="2800"/>
            </a:lvl7pPr>
            <a:lvl8pPr lvl="7" rtl="0">
              <a:buNone/>
              <a:defRPr sz="2800"/>
            </a:lvl8pPr>
            <a:lvl9pPr lvl="8" rtl="0">
              <a:buNone/>
              <a:defRPr sz="2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 showMasterSp="0">
  <p:cSld name="Blank Blue Footer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/>
          <p:nvPr/>
        </p:nvSpPr>
        <p:spPr>
          <a:xfrm>
            <a:off x="9396048" y="9580898"/>
            <a:ext cx="8691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00" lIns="182800" spcFirstLastPara="1" rIns="182800" wrap="square" tIns="182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2800"/>
          </a:p>
        </p:txBody>
      </p:sp>
      <p:sp>
        <p:nvSpPr>
          <p:cNvPr id="113" name="Google Shape;113;p30"/>
          <p:cNvSpPr txBox="1"/>
          <p:nvPr>
            <p:ph type="title"/>
          </p:nvPr>
        </p:nvSpPr>
        <p:spPr>
          <a:xfrm>
            <a:off x="334198" y="587548"/>
            <a:ext cx="132282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13970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0" i="0" sz="5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0"/>
          <p:cNvSpPr/>
          <p:nvPr/>
        </p:nvSpPr>
        <p:spPr>
          <a:xfrm>
            <a:off x="15869400" y="437548"/>
            <a:ext cx="2418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00" lIns="182800" spcFirstLastPara="1" rIns="182800" wrap="square" tIns="182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D8D8D8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2800"/>
          </a:p>
        </p:txBody>
      </p:sp>
      <p:grpSp>
        <p:nvGrpSpPr>
          <p:cNvPr id="115" name="Google Shape;115;p30"/>
          <p:cNvGrpSpPr/>
          <p:nvPr/>
        </p:nvGrpSpPr>
        <p:grpSpPr>
          <a:xfrm>
            <a:off x="-38064" y="9253512"/>
            <a:ext cx="18364298" cy="1096800"/>
            <a:chOff x="86" y="-1"/>
            <a:chExt cx="9182149" cy="548400"/>
          </a:xfrm>
        </p:grpSpPr>
        <p:sp>
          <p:nvSpPr>
            <p:cNvPr id="116" name="Google Shape;116;p30"/>
            <p:cNvSpPr/>
            <p:nvPr/>
          </p:nvSpPr>
          <p:spPr>
            <a:xfrm flipH="1">
              <a:off x="38235" y="-1"/>
              <a:ext cx="9144000" cy="548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66" y="0"/>
                  </a:lnTo>
                  <a:lnTo>
                    <a:pt x="120000" y="68166"/>
                  </a:lnTo>
                  <a:lnTo>
                    <a:pt x="119833" y="113094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t" bIns="91400" lIns="91400" spcFirstLastPara="1" rIns="9140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0"/>
            <p:cNvSpPr/>
            <p:nvPr/>
          </p:nvSpPr>
          <p:spPr>
            <a:xfrm flipH="1">
              <a:off x="86" y="60075"/>
              <a:ext cx="4769700" cy="474000"/>
            </a:xfrm>
            <a:custGeom>
              <a:rect b="b" l="l" r="r" t="t"/>
              <a:pathLst>
                <a:path extrusionOk="0" h="120000" w="120000">
                  <a:moveTo>
                    <a:pt x="0" y="117227"/>
                  </a:moveTo>
                  <a:lnTo>
                    <a:pt x="120000" y="0"/>
                  </a:lnTo>
                  <a:lnTo>
                    <a:pt x="119905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91400" spcFirstLastPara="1" rIns="9140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30"/>
          <p:cNvSpPr/>
          <p:nvPr/>
        </p:nvSpPr>
        <p:spPr>
          <a:xfrm>
            <a:off x="12774348" y="9576316"/>
            <a:ext cx="45798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00" lIns="182800" spcFirstLastPara="1" rIns="182800" wrap="square" tIns="182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 Light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Training and Certification</a:t>
            </a:r>
            <a:endParaRPr sz="2800"/>
          </a:p>
        </p:txBody>
      </p:sp>
      <p:pic>
        <p:nvPicPr>
          <p:cNvPr descr="Shape 70" id="119" name="Google Shape;11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7424" y="9631232"/>
            <a:ext cx="22944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0"/>
          <p:cNvSpPr txBox="1"/>
          <p:nvPr>
            <p:ph idx="12" type="sldNum"/>
          </p:nvPr>
        </p:nvSpPr>
        <p:spPr>
          <a:xfrm>
            <a:off x="17390494" y="9582780"/>
            <a:ext cx="7332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00" lIns="182800" spcFirstLastPara="1" rIns="182800" wrap="square" tIns="182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24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24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24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24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24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24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24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24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Roboto"/>
              <a:buNone/>
              <a:defRPr b="0" i="0" sz="24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LT 2018 Title Only">
  <p:cSld name="OBJECT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17053000" y="0"/>
            <a:ext cx="1097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31"/>
          <p:cNvSpPr txBox="1"/>
          <p:nvPr>
            <p:ph type="title"/>
          </p:nvPr>
        </p:nvSpPr>
        <p:spPr>
          <a:xfrm>
            <a:off x="1611550" y="743800"/>
            <a:ext cx="148374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4400"/>
              <a:buNone/>
              <a:defRPr i="0" sz="4400" u="none" cap="none" strike="noStrike">
                <a:solidFill>
                  <a:srgbClr val="202124"/>
                </a:solidFill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Font typeface="Google Sans"/>
              <a:buNone/>
              <a:defRPr sz="4400">
                <a:latin typeface="Google Sans"/>
                <a:ea typeface="Google Sans"/>
                <a:cs typeface="Google Sans"/>
                <a:sym typeface="Google Sans"/>
              </a:defRPr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Font typeface="Google Sans"/>
              <a:buNone/>
              <a:defRPr sz="4400">
                <a:latin typeface="Google Sans"/>
                <a:ea typeface="Google Sans"/>
                <a:cs typeface="Google Sans"/>
                <a:sym typeface="Google Sans"/>
              </a:defRPr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Font typeface="Google Sans"/>
              <a:buNone/>
              <a:defRPr sz="4400">
                <a:latin typeface="Google Sans"/>
                <a:ea typeface="Google Sans"/>
                <a:cs typeface="Google Sans"/>
                <a:sym typeface="Google Sans"/>
              </a:defRPr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Font typeface="Google Sans"/>
              <a:buNone/>
              <a:defRPr sz="4400">
                <a:latin typeface="Google Sans"/>
                <a:ea typeface="Google Sans"/>
                <a:cs typeface="Google Sans"/>
                <a:sym typeface="Google Sans"/>
              </a:defRPr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Font typeface="Google Sans"/>
              <a:buNone/>
              <a:defRPr sz="4400">
                <a:latin typeface="Google Sans"/>
                <a:ea typeface="Google Sans"/>
                <a:cs typeface="Google Sans"/>
                <a:sym typeface="Google Sans"/>
              </a:defRPr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Font typeface="Google Sans"/>
              <a:buNone/>
              <a:defRPr sz="4400">
                <a:latin typeface="Google Sans"/>
                <a:ea typeface="Google Sans"/>
                <a:cs typeface="Google Sans"/>
                <a:sym typeface="Google Sans"/>
              </a:defRPr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Font typeface="Google Sans"/>
              <a:buNone/>
              <a:defRPr sz="4400">
                <a:latin typeface="Google Sans"/>
                <a:ea typeface="Google Sans"/>
                <a:cs typeface="Google Sans"/>
                <a:sym typeface="Google Sans"/>
              </a:defRPr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Font typeface="Google Sans"/>
              <a:buNone/>
              <a:defRPr sz="4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pic>
        <p:nvPicPr>
          <p:cNvPr id="124" name="Google Shape;12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1000" y="9317750"/>
            <a:ext cx="508752" cy="508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Title  1">
  <p:cSld name="OBJECT_2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title"/>
          </p:nvPr>
        </p:nvSpPr>
        <p:spPr>
          <a:xfrm>
            <a:off x="782150" y="326200"/>
            <a:ext cx="159264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17053000" y="0"/>
            <a:ext cx="1097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800"/>
            </a:lvl1pPr>
            <a:lvl2pPr lvl="1" rtl="0">
              <a:buNone/>
              <a:defRPr sz="2800"/>
            </a:lvl2pPr>
            <a:lvl3pPr lvl="2" rtl="0">
              <a:buNone/>
              <a:defRPr sz="2800"/>
            </a:lvl3pPr>
            <a:lvl4pPr lvl="3" rtl="0">
              <a:buNone/>
              <a:defRPr sz="2800"/>
            </a:lvl4pPr>
            <a:lvl5pPr lvl="4" rtl="0">
              <a:buNone/>
              <a:defRPr sz="2800"/>
            </a:lvl5pPr>
            <a:lvl6pPr lvl="5" rtl="0">
              <a:buNone/>
              <a:defRPr sz="2800"/>
            </a:lvl6pPr>
            <a:lvl7pPr lvl="6" rtl="0">
              <a:buNone/>
              <a:defRPr sz="2800"/>
            </a:lvl7pPr>
            <a:lvl8pPr lvl="7" rtl="0">
              <a:buNone/>
              <a:defRPr sz="2800"/>
            </a:lvl8pPr>
            <a:lvl9pPr lvl="8" rtl="0">
              <a:buNone/>
              <a:defRPr sz="2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Title  1 1">
  <p:cSld name="OBJECT_2_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782150" y="326200"/>
            <a:ext cx="159264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17053000" y="0"/>
            <a:ext cx="1097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800"/>
            </a:lvl1pPr>
            <a:lvl2pPr lvl="1" rtl="0">
              <a:buNone/>
              <a:defRPr sz="2800"/>
            </a:lvl2pPr>
            <a:lvl3pPr lvl="2" rtl="0">
              <a:buNone/>
              <a:defRPr sz="2800"/>
            </a:lvl3pPr>
            <a:lvl4pPr lvl="3" rtl="0">
              <a:buNone/>
              <a:defRPr sz="2800"/>
            </a:lvl4pPr>
            <a:lvl5pPr lvl="4" rtl="0">
              <a:buNone/>
              <a:defRPr sz="2800"/>
            </a:lvl5pPr>
            <a:lvl6pPr lvl="5" rtl="0">
              <a:buNone/>
              <a:defRPr sz="2800"/>
            </a:lvl6pPr>
            <a:lvl7pPr lvl="6" rtl="0">
              <a:buNone/>
              <a:defRPr sz="2800"/>
            </a:lvl7pPr>
            <a:lvl8pPr lvl="7" rtl="0">
              <a:buNone/>
              <a:defRPr sz="2800"/>
            </a:lvl8pPr>
            <a:lvl9pPr lvl="8" rtl="0">
              <a:buNone/>
              <a:defRPr sz="2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Title  2">
  <p:cSld name="OBJECT_2_4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782150" y="326200"/>
            <a:ext cx="159264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17053000" y="0"/>
            <a:ext cx="1097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800"/>
            </a:lvl1pPr>
            <a:lvl2pPr lvl="1" rtl="0">
              <a:buNone/>
              <a:defRPr sz="2800"/>
            </a:lvl2pPr>
            <a:lvl3pPr lvl="2" rtl="0">
              <a:buNone/>
              <a:defRPr sz="2800"/>
            </a:lvl3pPr>
            <a:lvl4pPr lvl="3" rtl="0">
              <a:buNone/>
              <a:defRPr sz="2800"/>
            </a:lvl4pPr>
            <a:lvl5pPr lvl="4" rtl="0">
              <a:buNone/>
              <a:defRPr sz="2800"/>
            </a:lvl5pPr>
            <a:lvl6pPr lvl="5" rtl="0">
              <a:buNone/>
              <a:defRPr sz="2800"/>
            </a:lvl6pPr>
            <a:lvl7pPr lvl="6" rtl="0">
              <a:buNone/>
              <a:defRPr sz="2800"/>
            </a:lvl7pPr>
            <a:lvl8pPr lvl="7" rtl="0">
              <a:buNone/>
              <a:defRPr sz="2800"/>
            </a:lvl8pPr>
            <a:lvl9pPr lvl="8" rtl="0">
              <a:buNone/>
              <a:defRPr sz="2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Title  3">
  <p:cSld name="OBJECT_2_5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782150" y="326200"/>
            <a:ext cx="159264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17053000" y="0"/>
            <a:ext cx="1097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800"/>
            </a:lvl1pPr>
            <a:lvl2pPr lvl="1" rtl="0">
              <a:buNone/>
              <a:defRPr sz="2800"/>
            </a:lvl2pPr>
            <a:lvl3pPr lvl="2" rtl="0">
              <a:buNone/>
              <a:defRPr sz="2800"/>
            </a:lvl3pPr>
            <a:lvl4pPr lvl="3" rtl="0">
              <a:buNone/>
              <a:defRPr sz="2800"/>
            </a:lvl4pPr>
            <a:lvl5pPr lvl="4" rtl="0">
              <a:buNone/>
              <a:defRPr sz="2800"/>
            </a:lvl5pPr>
            <a:lvl6pPr lvl="5" rtl="0">
              <a:buNone/>
              <a:defRPr sz="2800"/>
            </a:lvl6pPr>
            <a:lvl7pPr lvl="6" rtl="0">
              <a:buNone/>
              <a:defRPr sz="2800"/>
            </a:lvl7pPr>
            <a:lvl8pPr lvl="7" rtl="0">
              <a:buNone/>
              <a:defRPr sz="2800"/>
            </a:lvl8pPr>
            <a:lvl9pPr lvl="8" rtl="0">
              <a:buNone/>
              <a:defRPr sz="2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Title  4">
  <p:cSld name="OBJECT_2_6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782150" y="326200"/>
            <a:ext cx="159264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17053000" y="0"/>
            <a:ext cx="1097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800"/>
            </a:lvl1pPr>
            <a:lvl2pPr lvl="1" rtl="0">
              <a:buNone/>
              <a:defRPr sz="2800"/>
            </a:lvl2pPr>
            <a:lvl3pPr lvl="2" rtl="0">
              <a:buNone/>
              <a:defRPr sz="2800"/>
            </a:lvl3pPr>
            <a:lvl4pPr lvl="3" rtl="0">
              <a:buNone/>
              <a:defRPr sz="2800"/>
            </a:lvl4pPr>
            <a:lvl5pPr lvl="4" rtl="0">
              <a:buNone/>
              <a:defRPr sz="2800"/>
            </a:lvl5pPr>
            <a:lvl6pPr lvl="5" rtl="0">
              <a:buNone/>
              <a:defRPr sz="2800"/>
            </a:lvl6pPr>
            <a:lvl7pPr lvl="6" rtl="0">
              <a:buNone/>
              <a:defRPr sz="2800"/>
            </a:lvl7pPr>
            <a:lvl8pPr lvl="7" rtl="0">
              <a:buNone/>
              <a:defRPr sz="2800"/>
            </a:lvl8pPr>
            <a:lvl9pPr lvl="8" rtl="0">
              <a:buNone/>
              <a:defRPr sz="2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OBJECT_4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Content">
  <p:cSld name="CUSTOM_2_3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9"/>
          <p:cNvSpPr txBox="1"/>
          <p:nvPr>
            <p:ph type="title"/>
          </p:nvPr>
        </p:nvSpPr>
        <p:spPr>
          <a:xfrm>
            <a:off x="1523900" y="1619150"/>
            <a:ext cx="101604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144" name="Google Shape;144;p39"/>
          <p:cNvSpPr txBox="1"/>
          <p:nvPr>
            <p:ph idx="1" type="body"/>
          </p:nvPr>
        </p:nvSpPr>
        <p:spPr>
          <a:xfrm>
            <a:off x="1524050" y="3028450"/>
            <a:ext cx="10160400" cy="5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grpSp>
        <p:nvGrpSpPr>
          <p:cNvPr id="145" name="Google Shape;145;p39"/>
          <p:cNvGrpSpPr/>
          <p:nvPr/>
        </p:nvGrpSpPr>
        <p:grpSpPr>
          <a:xfrm>
            <a:off x="1228241" y="9137251"/>
            <a:ext cx="3131316" cy="490701"/>
            <a:chOff x="614120" y="4568626"/>
            <a:chExt cx="1565658" cy="245350"/>
          </a:xfrm>
        </p:grpSpPr>
        <p:grpSp>
          <p:nvGrpSpPr>
            <p:cNvPr id="146" name="Google Shape;146;p39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47" name="Google Shape;147;p39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39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39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9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39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52" name="Google Shape;152;p39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" name="Google Shape;153;p39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54" name="Google Shape;154;p39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39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39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39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39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_Break + image 2">
  <p:cSld name="CUSTOM_2_4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>
            <p:ph type="title"/>
          </p:nvPr>
        </p:nvSpPr>
        <p:spPr>
          <a:xfrm>
            <a:off x="1523900" y="1618750"/>
            <a:ext cx="63504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grpSp>
        <p:nvGrpSpPr>
          <p:cNvPr id="161" name="Google Shape;161;p40"/>
          <p:cNvGrpSpPr/>
          <p:nvPr/>
        </p:nvGrpSpPr>
        <p:grpSpPr>
          <a:xfrm>
            <a:off x="1228241" y="9137251"/>
            <a:ext cx="3131316" cy="490701"/>
            <a:chOff x="614120" y="4568626"/>
            <a:chExt cx="1565658" cy="245350"/>
          </a:xfrm>
        </p:grpSpPr>
        <p:grpSp>
          <p:nvGrpSpPr>
            <p:cNvPr id="162" name="Google Shape;162;p4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3" name="Google Shape;163;p4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4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4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8" name="Google Shape;168;p4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9" name="Google Shape;169;p4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70" name="Google Shape;170;p4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4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4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4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4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5" name="Google Shape;175;p40"/>
          <p:cNvSpPr/>
          <p:nvPr/>
        </p:nvSpPr>
        <p:spPr>
          <a:xfrm>
            <a:off x="8064800" y="-1598700"/>
            <a:ext cx="13484400" cy="134844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0"/>
          <p:cNvSpPr txBox="1"/>
          <p:nvPr/>
        </p:nvSpPr>
        <p:spPr>
          <a:xfrm>
            <a:off x="6248500" y="3029050"/>
            <a:ext cx="12945600" cy="7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02</a:t>
            </a:r>
            <a:endParaRPr sz="80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Header">
  <p:cSld name="CUSTOM_2_3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>
            <p:ph type="title"/>
          </p:nvPr>
        </p:nvSpPr>
        <p:spPr>
          <a:xfrm>
            <a:off x="1523900" y="914350"/>
            <a:ext cx="101604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79" name="Google Shape;179;p41"/>
          <p:cNvGrpSpPr/>
          <p:nvPr/>
        </p:nvGrpSpPr>
        <p:grpSpPr>
          <a:xfrm>
            <a:off x="1228241" y="9137251"/>
            <a:ext cx="3131316" cy="490701"/>
            <a:chOff x="614120" y="4568626"/>
            <a:chExt cx="1565658" cy="245350"/>
          </a:xfrm>
        </p:grpSpPr>
        <p:grpSp>
          <p:nvGrpSpPr>
            <p:cNvPr id="180" name="Google Shape;180;p41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1" name="Google Shape;181;p41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41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41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41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41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6" name="Google Shape;186;p41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7" name="Google Shape;187;p41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88" name="Google Shape;188;p41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41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41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41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41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_Break + image">
  <p:cSld name="CUSTOM_2_4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type="title"/>
          </p:nvPr>
        </p:nvSpPr>
        <p:spPr>
          <a:xfrm>
            <a:off x="1523900" y="1618750"/>
            <a:ext cx="63504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grpSp>
        <p:nvGrpSpPr>
          <p:cNvPr id="195" name="Google Shape;195;p42"/>
          <p:cNvGrpSpPr/>
          <p:nvPr/>
        </p:nvGrpSpPr>
        <p:grpSpPr>
          <a:xfrm>
            <a:off x="1228241" y="9137251"/>
            <a:ext cx="3131316" cy="490701"/>
            <a:chOff x="614120" y="4568626"/>
            <a:chExt cx="1565658" cy="245350"/>
          </a:xfrm>
        </p:grpSpPr>
        <p:grpSp>
          <p:nvGrpSpPr>
            <p:cNvPr id="196" name="Google Shape;196;p42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97" name="Google Shape;197;p42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42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42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42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42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02" name="Google Shape;202;p42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3" name="Google Shape;203;p42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04" name="Google Shape;204;p42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42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42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42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42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_Break">
  <p:cSld name="CUSTOM_2_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type="title"/>
          </p:nvPr>
        </p:nvSpPr>
        <p:spPr>
          <a:xfrm>
            <a:off x="1523900" y="1618750"/>
            <a:ext cx="101604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grpSp>
        <p:nvGrpSpPr>
          <p:cNvPr id="211" name="Google Shape;211;p43"/>
          <p:cNvGrpSpPr/>
          <p:nvPr/>
        </p:nvGrpSpPr>
        <p:grpSpPr>
          <a:xfrm>
            <a:off x="1228241" y="9137251"/>
            <a:ext cx="3131316" cy="490701"/>
            <a:chOff x="614120" y="4568626"/>
            <a:chExt cx="1565658" cy="245350"/>
          </a:xfrm>
        </p:grpSpPr>
        <p:grpSp>
          <p:nvGrpSpPr>
            <p:cNvPr id="212" name="Google Shape;212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13" name="Google Shape;213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18" name="Google Shape;218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9" name="Google Shape;219;p4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20" name="Google Shape;220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Category Divider Green">
  <p:cSld name="Main Category Divider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/>
          <p:nvPr/>
        </p:nvSpPr>
        <p:spPr>
          <a:xfrm>
            <a:off x="0" y="0"/>
            <a:ext cx="18272400" cy="10287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1074000" y="3384700"/>
            <a:ext cx="11340600" cy="51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0" sz="5600" u="none" cap="none" strike="noStrike">
                <a:solidFill>
                  <a:schemeClr val="lt1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17053000" y="0"/>
            <a:ext cx="1097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800"/>
            </a:lvl1pPr>
            <a:lvl2pPr lvl="1" rtl="0">
              <a:buNone/>
              <a:defRPr sz="2800"/>
            </a:lvl2pPr>
            <a:lvl3pPr lvl="2" rtl="0">
              <a:buNone/>
              <a:defRPr sz="2800"/>
            </a:lvl3pPr>
            <a:lvl4pPr lvl="3" rtl="0">
              <a:buNone/>
              <a:defRPr sz="2800"/>
            </a:lvl4pPr>
            <a:lvl5pPr lvl="4" rtl="0">
              <a:buNone/>
              <a:defRPr sz="2800"/>
            </a:lvl5pPr>
            <a:lvl6pPr lvl="5" rtl="0">
              <a:buNone/>
              <a:defRPr sz="2800"/>
            </a:lvl6pPr>
            <a:lvl7pPr lvl="6" rtl="0">
              <a:buNone/>
              <a:defRPr sz="2800"/>
            </a:lvl7pPr>
            <a:lvl8pPr lvl="7" rtl="0">
              <a:buNone/>
              <a:defRPr sz="2800"/>
            </a:lvl8pPr>
            <a:lvl9pPr lvl="8" rtl="0">
              <a:buNone/>
              <a:defRPr sz="2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oogle_Cloud_Training_Curriculum_white_logo.png" id="229" name="Google Shape;229;p44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13153450" y="9815700"/>
            <a:ext cx="4793742" cy="2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4"/>
          <p:cNvSpPr/>
          <p:nvPr/>
        </p:nvSpPr>
        <p:spPr>
          <a:xfrm flipH="1">
            <a:off x="6900700" y="1535900"/>
            <a:ext cx="11387400" cy="87510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/>
          <p:nvPr/>
        </p:nvSpPr>
        <p:spPr>
          <a:xfrm rot="10800000">
            <a:off x="6527500" y="0"/>
            <a:ext cx="11760600" cy="59898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4"/>
          <p:cNvSpPr txBox="1"/>
          <p:nvPr/>
        </p:nvSpPr>
        <p:spPr>
          <a:xfrm>
            <a:off x="62150" y="9770101"/>
            <a:ext cx="74010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974D0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rgbClr val="349351"/>
                </a:solidFill>
                <a:latin typeface="Roboto"/>
                <a:ea typeface="Roboto"/>
                <a:cs typeface="Roboto"/>
                <a:sym typeface="Roboto"/>
              </a:rPr>
              <a:t>© 2017 Google Inc. All rights reserved. Google and the Google</a:t>
            </a:r>
            <a:r>
              <a:rPr lang="en" sz="900">
                <a:solidFill>
                  <a:srgbClr val="3493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900" u="none" cap="none" strike="noStrike">
                <a:solidFill>
                  <a:srgbClr val="349351"/>
                </a:solidFill>
                <a:latin typeface="Roboto"/>
                <a:ea typeface="Roboto"/>
                <a:cs typeface="Roboto"/>
                <a:sym typeface="Roboto"/>
              </a:rPr>
              <a:t>logo are trademarks of Google Inc. All other </a:t>
            </a:r>
            <a:br>
              <a:rPr b="0" i="0" lang="en" sz="900" u="none" cap="none" strike="noStrike">
                <a:solidFill>
                  <a:srgbClr val="34935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900" u="none" cap="none" strike="noStrike">
                <a:solidFill>
                  <a:srgbClr val="349351"/>
                </a:solidFill>
                <a:latin typeface="Roboto"/>
                <a:ea typeface="Roboto"/>
                <a:cs typeface="Roboto"/>
                <a:sym typeface="Roboto"/>
              </a:rPr>
              <a:t>company and product names may be trademarks of the respective companies with which they are associated.</a:t>
            </a:r>
            <a:endParaRPr b="0" i="0" sz="900" u="none" cap="none" strike="noStrike">
              <a:solidFill>
                <a:srgbClr val="3493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9000" y="9815573"/>
            <a:ext cx="1672200" cy="2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Category Divider Yellow">
  <p:cSld name="Main Category Divider_1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/>
          <p:nvPr/>
        </p:nvSpPr>
        <p:spPr>
          <a:xfrm>
            <a:off x="0" y="0"/>
            <a:ext cx="18272400" cy="102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1074000" y="3384700"/>
            <a:ext cx="11340600" cy="51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i="0" sz="56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7" name="Google Shape;237;p45"/>
          <p:cNvSpPr txBox="1"/>
          <p:nvPr>
            <p:ph idx="12" type="sldNum"/>
          </p:nvPr>
        </p:nvSpPr>
        <p:spPr>
          <a:xfrm>
            <a:off x="17053000" y="0"/>
            <a:ext cx="1097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800"/>
            </a:lvl1pPr>
            <a:lvl2pPr lvl="1" rtl="0">
              <a:buNone/>
              <a:defRPr sz="2800"/>
            </a:lvl2pPr>
            <a:lvl3pPr lvl="2" rtl="0">
              <a:buNone/>
              <a:defRPr sz="2800"/>
            </a:lvl3pPr>
            <a:lvl4pPr lvl="3" rtl="0">
              <a:buNone/>
              <a:defRPr sz="2800"/>
            </a:lvl4pPr>
            <a:lvl5pPr lvl="4" rtl="0">
              <a:buNone/>
              <a:defRPr sz="2800"/>
            </a:lvl5pPr>
            <a:lvl6pPr lvl="5" rtl="0">
              <a:buNone/>
              <a:defRPr sz="2800"/>
            </a:lvl6pPr>
            <a:lvl7pPr lvl="6" rtl="0">
              <a:buNone/>
              <a:defRPr sz="2800"/>
            </a:lvl7pPr>
            <a:lvl8pPr lvl="7" rtl="0">
              <a:buNone/>
              <a:defRPr sz="2800"/>
            </a:lvl8pPr>
            <a:lvl9pPr lvl="8" rtl="0">
              <a:buNone/>
              <a:defRPr sz="2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oogle_Cloud_Training_Curriculum_white_logo.png" id="238" name="Google Shape;238;p45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13153450" y="9815700"/>
            <a:ext cx="4793742" cy="2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5"/>
          <p:cNvSpPr/>
          <p:nvPr/>
        </p:nvSpPr>
        <p:spPr>
          <a:xfrm flipH="1">
            <a:off x="6900700" y="1535900"/>
            <a:ext cx="11387400" cy="87510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5"/>
          <p:cNvSpPr/>
          <p:nvPr/>
        </p:nvSpPr>
        <p:spPr>
          <a:xfrm rot="10800000">
            <a:off x="6527500" y="0"/>
            <a:ext cx="11760600" cy="59898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/>
        </p:nvSpPr>
        <p:spPr>
          <a:xfrm>
            <a:off x="62150" y="9770101"/>
            <a:ext cx="74010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974D0"/>
              </a:buClr>
              <a:buFont typeface="Roboto"/>
              <a:buNone/>
            </a:pPr>
            <a:r>
              <a:rPr b="0" i="0" lang="en" sz="900" u="none" cap="none" strike="noStrike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© 2017 Google Inc. All rights reserved. Google and the Google</a:t>
            </a:r>
            <a:r>
              <a:rPr lang="en" sz="9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900" u="none" cap="none" strike="noStrike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logo are trademarks of Google Inc. All other </a:t>
            </a:r>
            <a:br>
              <a:rPr b="0" i="0" lang="en" sz="900" u="none" cap="none" strike="noStrike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900" u="none" cap="none" strike="noStrike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company and product names may be trademarks of the respective companies with which they are associated.</a:t>
            </a:r>
            <a:endParaRPr b="0" i="0" sz="900" u="none" cap="none" strike="noStrike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45"/>
          <p:cNvPicPr preferRelativeResize="0"/>
          <p:nvPr/>
        </p:nvPicPr>
        <p:blipFill rotWithShape="1">
          <a:blip r:embed="rId3">
            <a:alphaModFix/>
          </a:blip>
          <a:srcRect b="22552" l="6675" r="6178" t="18992"/>
          <a:stretch/>
        </p:blipFill>
        <p:spPr>
          <a:xfrm>
            <a:off x="16235900" y="9794500"/>
            <a:ext cx="1711304" cy="33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+ Title (Opt 01) Large Text">
  <p:cSld name="OBJECT_4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782150" y="326200"/>
            <a:ext cx="159768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indent="0"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indent="0"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indent="0"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indent="0"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indent="0"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indent="0"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indent="0"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" name="Google Shape;245;p46"/>
          <p:cNvSpPr txBox="1"/>
          <p:nvPr>
            <p:ph idx="12" type="sldNum"/>
          </p:nvPr>
        </p:nvSpPr>
        <p:spPr>
          <a:xfrm>
            <a:off x="17053000" y="0"/>
            <a:ext cx="1097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800"/>
            </a:lvl1pPr>
            <a:lvl2pPr lvl="1" rtl="0">
              <a:buNone/>
              <a:defRPr sz="2800"/>
            </a:lvl2pPr>
            <a:lvl3pPr lvl="2" rtl="0">
              <a:buNone/>
              <a:defRPr sz="2800"/>
            </a:lvl3pPr>
            <a:lvl4pPr lvl="3" rtl="0">
              <a:buNone/>
              <a:defRPr sz="2800"/>
            </a:lvl4pPr>
            <a:lvl5pPr lvl="4" rtl="0">
              <a:buNone/>
              <a:defRPr sz="2800"/>
            </a:lvl5pPr>
            <a:lvl6pPr lvl="5" rtl="0">
              <a:buNone/>
              <a:defRPr sz="2800"/>
            </a:lvl6pPr>
            <a:lvl7pPr lvl="6" rtl="0">
              <a:buNone/>
              <a:defRPr sz="2800"/>
            </a:lvl7pPr>
            <a:lvl8pPr lvl="7" rtl="0">
              <a:buNone/>
              <a:defRPr sz="2800"/>
            </a:lvl8pPr>
            <a:lvl9pPr lvl="8" rtl="0">
              <a:buNone/>
              <a:defRPr sz="2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782150" y="2282800"/>
            <a:ext cx="14129400" cy="58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b="0" i="0" sz="4000" u="none" cap="none" strike="noStrike">
                <a:latin typeface="Roboto"/>
                <a:ea typeface="Roboto"/>
                <a:cs typeface="Roboto"/>
                <a:sym typeface="Roboto"/>
              </a:defRPr>
            </a:lvl1pPr>
            <a:lvl2pPr indent="-482600" lvl="1" marL="914400" marR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SzPts val="4000"/>
              <a:buFont typeface="Arial"/>
              <a:buChar char="•"/>
              <a:defRPr b="0" i="0" sz="40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482600" lvl="2" marL="1371600" marR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SzPts val="4000"/>
              <a:buFont typeface="Arial"/>
              <a:buChar char="•"/>
              <a:defRPr b="0" i="0" sz="40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482600" lvl="3" marL="1828800" marR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SzPts val="4000"/>
              <a:buFont typeface="Arial"/>
              <a:buChar char="•"/>
              <a:defRPr b="0" i="0" sz="40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482600" lvl="4" marL="2286000" marR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SzPts val="4000"/>
              <a:buFont typeface="Arial"/>
              <a:buChar char="•"/>
              <a:defRPr b="0" i="0" sz="40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482600" lvl="5" marL="2743200" marR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SzPts val="4000"/>
              <a:buFont typeface="Roboto"/>
              <a:buChar char="•"/>
              <a:defRPr b="0" i="0" sz="40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482600" lvl="6" marL="3200400" marR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SzPts val="4000"/>
              <a:buFont typeface="Roboto"/>
              <a:buChar char="•"/>
              <a:defRPr b="0" i="0" sz="40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482600" lvl="7" marL="3657600" marR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SzPts val="4000"/>
              <a:buFont typeface="Roboto"/>
              <a:buChar char="•"/>
              <a:defRPr b="0" i="0" sz="40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482600" lvl="8" marL="4114800" marR="0" rtl="0" algn="l">
              <a:lnSpc>
                <a:spcPct val="125000"/>
              </a:lnSpc>
              <a:spcBef>
                <a:spcPts val="2000"/>
              </a:spcBef>
              <a:spcAft>
                <a:spcPts val="2000"/>
              </a:spcAft>
              <a:buSzPts val="4000"/>
              <a:buFont typeface="Roboto"/>
              <a:buChar char="•"/>
              <a:defRPr b="0" i="0" sz="40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guidelines" showMasterSp="0">
  <p:cSld name="Blank_1_2">
    <p:bg>
      <p:bgPr>
        <a:noFill/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83650" y="9331675"/>
            <a:ext cx="512299" cy="5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One image">
  <p:cSld name="CUSTOM_3_1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/>
          <p:nvPr>
            <p:ph type="title"/>
          </p:nvPr>
        </p:nvSpPr>
        <p:spPr>
          <a:xfrm>
            <a:off x="1523900" y="1618850"/>
            <a:ext cx="63498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grpSp>
        <p:nvGrpSpPr>
          <p:cNvPr id="251" name="Google Shape;251;p48"/>
          <p:cNvGrpSpPr/>
          <p:nvPr/>
        </p:nvGrpSpPr>
        <p:grpSpPr>
          <a:xfrm>
            <a:off x="1228241" y="9137251"/>
            <a:ext cx="3131316" cy="490701"/>
            <a:chOff x="614120" y="4568626"/>
            <a:chExt cx="1565658" cy="245350"/>
          </a:xfrm>
        </p:grpSpPr>
        <p:grpSp>
          <p:nvGrpSpPr>
            <p:cNvPr id="252" name="Google Shape;252;p48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53" name="Google Shape;253;p48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48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48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48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48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58" name="Google Shape;258;p48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9" name="Google Shape;259;p48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60" name="Google Shape;260;p48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48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48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48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48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1524005" y="5143500"/>
            <a:ext cx="5080200" cy="3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oogle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-21669" t="0"/>
          <a:stretch/>
        </p:blipFill>
        <p:spPr>
          <a:xfrm>
            <a:off x="1010600" y="9256050"/>
            <a:ext cx="3223152" cy="5070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1.png"/><Relationship Id="rId11" Type="http://schemas.openxmlformats.org/officeDocument/2006/relationships/image" Target="../media/image19.png"/><Relationship Id="rId10" Type="http://schemas.openxmlformats.org/officeDocument/2006/relationships/image" Target="../media/image20.png"/><Relationship Id="rId12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50" y="1828800"/>
            <a:ext cx="8680651" cy="221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49"/>
          <p:cNvCxnSpPr/>
          <p:nvPr/>
        </p:nvCxnSpPr>
        <p:spPr>
          <a:xfrm>
            <a:off x="1901952" y="3657600"/>
            <a:ext cx="71562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9"/>
          <p:cNvSpPr txBox="1"/>
          <p:nvPr/>
        </p:nvSpPr>
        <p:spPr>
          <a:xfrm>
            <a:off x="1954725" y="3657600"/>
            <a:ext cx="8680500" cy="22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Big Data Analytics with Cloud AI Platform Notebooks</a:t>
            </a:r>
            <a:endParaRPr sz="60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 txBox="1"/>
          <p:nvPr/>
        </p:nvSpPr>
        <p:spPr>
          <a:xfrm>
            <a:off x="9471062" y="1896906"/>
            <a:ext cx="532200" cy="14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8"/>
          <p:cNvSpPr txBox="1"/>
          <p:nvPr/>
        </p:nvSpPr>
        <p:spPr>
          <a:xfrm>
            <a:off x="10793848" y="4645577"/>
            <a:ext cx="6742800" cy="463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8"/>
          <p:cNvSpPr txBox="1"/>
          <p:nvPr/>
        </p:nvSpPr>
        <p:spPr>
          <a:xfrm>
            <a:off x="11874661" y="4165387"/>
            <a:ext cx="661800" cy="16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8"/>
          <p:cNvSpPr txBox="1"/>
          <p:nvPr/>
        </p:nvSpPr>
        <p:spPr>
          <a:xfrm>
            <a:off x="11777872" y="3287800"/>
            <a:ext cx="3282600" cy="19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8"/>
          <p:cNvSpPr txBox="1"/>
          <p:nvPr/>
        </p:nvSpPr>
        <p:spPr>
          <a:xfrm>
            <a:off x="11777872" y="3552732"/>
            <a:ext cx="4839600" cy="33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8"/>
          <p:cNvSpPr txBox="1"/>
          <p:nvPr/>
        </p:nvSpPr>
        <p:spPr>
          <a:xfrm>
            <a:off x="11140676" y="3287800"/>
            <a:ext cx="391200" cy="46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8"/>
          <p:cNvSpPr txBox="1"/>
          <p:nvPr/>
        </p:nvSpPr>
        <p:spPr>
          <a:xfrm>
            <a:off x="9285549" y="1905185"/>
            <a:ext cx="112800" cy="14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8"/>
          <p:cNvSpPr txBox="1"/>
          <p:nvPr/>
        </p:nvSpPr>
        <p:spPr>
          <a:xfrm>
            <a:off x="7841776" y="2194954"/>
            <a:ext cx="161400" cy="16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58"/>
          <p:cNvPicPr preferRelativeResize="0"/>
          <p:nvPr/>
        </p:nvPicPr>
        <p:blipFill rotWithShape="1">
          <a:blip r:embed="rId3">
            <a:alphaModFix/>
          </a:blip>
          <a:srcRect b="53047" l="0" r="18367" t="0"/>
          <a:stretch/>
        </p:blipFill>
        <p:spPr>
          <a:xfrm>
            <a:off x="2215900" y="3486400"/>
            <a:ext cx="12009702" cy="4805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8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 instances are standard GCE instances that live in your projects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grpSp>
        <p:nvGrpSpPr>
          <p:cNvPr id="407" name="Google Shape;407;p59"/>
          <p:cNvGrpSpPr/>
          <p:nvPr/>
        </p:nvGrpSpPr>
        <p:grpSpPr>
          <a:xfrm>
            <a:off x="1994014" y="2749351"/>
            <a:ext cx="13500604" cy="5827150"/>
            <a:chOff x="997007" y="1374675"/>
            <a:chExt cx="6750302" cy="2913575"/>
          </a:xfrm>
        </p:grpSpPr>
        <p:grpSp>
          <p:nvGrpSpPr>
            <p:cNvPr id="408" name="Google Shape;408;p59"/>
            <p:cNvGrpSpPr/>
            <p:nvPr/>
          </p:nvGrpSpPr>
          <p:grpSpPr>
            <a:xfrm>
              <a:off x="997007" y="1374675"/>
              <a:ext cx="6750302" cy="2913575"/>
              <a:chOff x="996973" y="1217458"/>
              <a:chExt cx="7103338" cy="3070800"/>
            </a:xfrm>
          </p:grpSpPr>
          <p:sp>
            <p:nvSpPr>
              <p:cNvPr id="409" name="Google Shape;409;p59"/>
              <p:cNvSpPr/>
              <p:nvPr/>
            </p:nvSpPr>
            <p:spPr>
              <a:xfrm>
                <a:off x="2555711" y="1217458"/>
                <a:ext cx="5544600" cy="3070800"/>
              </a:xfrm>
              <a:prstGeom prst="roundRect">
                <a:avLst>
                  <a:gd fmla="val 0" name="adj"/>
                </a:avLst>
              </a:prstGeom>
              <a:solidFill>
                <a:srgbClr val="F3F3F3"/>
              </a:solidFill>
              <a:ln cap="flat" cmpd="sng" w="12700">
                <a:solidFill>
                  <a:srgbClr val="414141"/>
                </a:solidFill>
                <a:prstDash val="dashDot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0" name="Google Shape;410;p5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32891" y="1429429"/>
                <a:ext cx="2584500" cy="337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" name="Google Shape;411;p59"/>
              <p:cNvSpPr txBox="1"/>
              <p:nvPr/>
            </p:nvSpPr>
            <p:spPr>
              <a:xfrm>
                <a:off x="4932756" y="1952360"/>
                <a:ext cx="844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141"/>
                  </a:buClr>
                  <a:buFont typeface="Roboto"/>
                  <a:buNone/>
                </a:pPr>
                <a:r>
                  <a:rPr b="0" i="0" lang="en" sz="2000" u="none" cap="none" strike="noStrike">
                    <a:solidFill>
                      <a:srgbClr val="414141"/>
                    </a:solidFill>
                    <a:latin typeface="Roboto"/>
                    <a:ea typeface="Roboto"/>
                    <a:cs typeface="Roboto"/>
                    <a:sym typeface="Roboto"/>
                  </a:rPr>
                  <a:t>Hosted on</a:t>
                </a:r>
                <a:endParaRPr sz="2800"/>
              </a:p>
            </p:txBody>
          </p:sp>
          <p:sp>
            <p:nvSpPr>
              <p:cNvPr id="412" name="Google Shape;412;p59"/>
              <p:cNvSpPr txBox="1"/>
              <p:nvPr/>
            </p:nvSpPr>
            <p:spPr>
              <a:xfrm>
                <a:off x="3830082" y="2794457"/>
                <a:ext cx="844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141"/>
                  </a:buClr>
                  <a:buFont typeface="Roboto"/>
                  <a:buNone/>
                </a:pPr>
                <a:r>
                  <a:rPr lang="en" sz="2000">
                    <a:solidFill>
                      <a:srgbClr val="414141"/>
                    </a:solidFill>
                    <a:latin typeface="Roboto"/>
                    <a:ea typeface="Roboto"/>
                    <a:cs typeface="Roboto"/>
                    <a:sym typeface="Roboto"/>
                  </a:rPr>
                  <a:t>Pull/Push Code</a:t>
                </a:r>
                <a:endParaRPr sz="2800"/>
              </a:p>
            </p:txBody>
          </p:sp>
          <p:grpSp>
            <p:nvGrpSpPr>
              <p:cNvPr id="413" name="Google Shape;413;p59"/>
              <p:cNvGrpSpPr/>
              <p:nvPr/>
            </p:nvGrpSpPr>
            <p:grpSpPr>
              <a:xfrm>
                <a:off x="2802891" y="3374085"/>
                <a:ext cx="2127600" cy="673500"/>
                <a:chOff x="2802891" y="3406660"/>
                <a:chExt cx="2127600" cy="673500"/>
              </a:xfrm>
            </p:grpSpPr>
            <p:sp>
              <p:nvSpPr>
                <p:cNvPr id="414" name="Google Shape;414;p59"/>
                <p:cNvSpPr/>
                <p:nvPr/>
              </p:nvSpPr>
              <p:spPr>
                <a:xfrm>
                  <a:off x="2802891" y="3406660"/>
                  <a:ext cx="2127600" cy="673500"/>
                </a:xfrm>
                <a:prstGeom prst="roundRect">
                  <a:avLst>
                    <a:gd fmla="val 1674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19050" rotWithShape="0" algn="ctr" dir="5400000" dist="6350">
                    <a:srgbClr val="000000">
                      <a:alpha val="44710"/>
                    </a:srgbClr>
                  </a:outerShdw>
                </a:effectLst>
              </p:spPr>
              <p:txBody>
                <a:bodyPr anchorCtr="0" anchor="ctr" bIns="146300" lIns="859500" spcFirstLastPara="1" rIns="91400" wrap="square" tIns="1463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12121"/>
                    </a:buClr>
                    <a:buFont typeface="Roboto"/>
                    <a:buNone/>
                  </a:pPr>
                  <a:r>
                    <a:rPr b="0" i="0" lang="en" sz="2200" u="none" cap="none" strike="noStrike">
                      <a:solidFill>
                        <a:srgbClr val="41414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Notebook files</a:t>
                  </a:r>
                  <a:br>
                    <a:rPr b="0" i="0" lang="en" sz="2200" u="none" cap="none" strike="noStrike">
                      <a:solidFill>
                        <a:srgbClr val="41414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</a:br>
                  <a:r>
                    <a:rPr b="0" i="0" lang="en" sz="2200" u="none" cap="none" strike="noStrike">
                      <a:solidFill>
                        <a:srgbClr val="41414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Cloud repository</a:t>
                  </a:r>
                  <a:endParaRPr sz="2200"/>
                </a:p>
              </p:txBody>
            </p:sp>
            <p:pic>
              <p:nvPicPr>
                <p:cNvPr descr="Generic-GCP_256px.png" id="415" name="Google Shape;415;p5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92" l="0" r="0" t="5092"/>
                <a:stretch/>
              </p:blipFill>
              <p:spPr>
                <a:xfrm>
                  <a:off x="2898115" y="3558341"/>
                  <a:ext cx="393600" cy="353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16" name="Google Shape;416;p59"/>
              <p:cNvSpPr/>
              <p:nvPr/>
            </p:nvSpPr>
            <p:spPr>
              <a:xfrm>
                <a:off x="2802891" y="1970975"/>
                <a:ext cx="2127600" cy="6219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146300" lIns="859500" spcFirstLastPara="1" rIns="91400" wrap="square" tIns="146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lang="en" sz="2200">
                    <a:solidFill>
                      <a:srgbClr val="41414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JupyterLab</a:t>
                </a:r>
                <a:endParaRPr sz="2200"/>
              </a:p>
            </p:txBody>
          </p:sp>
          <p:sp>
            <p:nvSpPr>
              <p:cNvPr id="417" name="Google Shape;417;p59"/>
              <p:cNvSpPr/>
              <p:nvPr/>
            </p:nvSpPr>
            <p:spPr>
              <a:xfrm>
                <a:off x="5711240" y="2022923"/>
                <a:ext cx="2127600" cy="5700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146300" lIns="859500" spcFirstLastPara="1" rIns="91400" wrap="square" tIns="146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418" name="Google Shape;418;p59"/>
              <p:cNvGrpSpPr/>
              <p:nvPr/>
            </p:nvGrpSpPr>
            <p:grpSpPr>
              <a:xfrm>
                <a:off x="996973" y="1739259"/>
                <a:ext cx="1046400" cy="1085400"/>
                <a:chOff x="996973" y="1771834"/>
                <a:chExt cx="1046400" cy="1085400"/>
              </a:xfrm>
            </p:grpSpPr>
            <p:sp>
              <p:nvSpPr>
                <p:cNvPr id="419" name="Google Shape;419;p59"/>
                <p:cNvSpPr/>
                <p:nvPr/>
              </p:nvSpPr>
              <p:spPr>
                <a:xfrm>
                  <a:off x="996973" y="1771834"/>
                  <a:ext cx="1046400" cy="1085400"/>
                </a:xfrm>
                <a:prstGeom prst="roundRect">
                  <a:avLst>
                    <a:gd fmla="val 1674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19050" rotWithShape="0" algn="ctr" dir="5400000" dist="6350">
                    <a:srgbClr val="000000">
                      <a:alpha val="44710"/>
                    </a:srgbClr>
                  </a:outerShdw>
                </a:effectLst>
              </p:spPr>
              <p:txBody>
                <a:bodyPr anchorCtr="0" anchor="ctr" bIns="91400" lIns="0" spcFirstLastPara="1" rIns="0" wrap="square" tIns="96925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12121"/>
                    </a:buClr>
                    <a:buFont typeface="Roboto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41414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pic>
              <p:nvPicPr>
                <p:cNvPr id="420" name="Google Shape;420;p5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1237223" y="1786407"/>
                  <a:ext cx="565800" cy="593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21" name="Google Shape;421;p59"/>
                <p:cNvSpPr/>
                <p:nvPr/>
              </p:nvSpPr>
              <p:spPr>
                <a:xfrm>
                  <a:off x="1021410" y="2351999"/>
                  <a:ext cx="9975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00" lIns="182850" spcFirstLastPara="1" rIns="182850" wrap="square" tIns="914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12121"/>
                    </a:buClr>
                    <a:buFont typeface="Roboto"/>
                    <a:buNone/>
                  </a:pPr>
                  <a:r>
                    <a:t/>
                  </a:r>
                  <a:endParaRPr sz="2400"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12121"/>
                    </a:buClr>
                    <a:buFont typeface="Roboto"/>
                    <a:buNone/>
                  </a:pPr>
                  <a:r>
                    <a:rPr i="0" lang="en" sz="2200" u="none" cap="none" strike="noStrike">
                      <a:solidFill>
                        <a:srgbClr val="41414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Laptop</a:t>
                  </a:r>
                  <a:endParaRPr i="0" sz="2200" u="none" cap="none" strike="noStrike">
                    <a:solidFill>
                      <a:srgbClr val="41414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422" name="Google Shape;422;p59"/>
              <p:cNvGrpSpPr/>
              <p:nvPr/>
            </p:nvGrpSpPr>
            <p:grpSpPr>
              <a:xfrm>
                <a:off x="1006869" y="3168169"/>
                <a:ext cx="1046400" cy="1085400"/>
                <a:chOff x="2117211" y="3294596"/>
                <a:chExt cx="1046400" cy="1085400"/>
              </a:xfrm>
            </p:grpSpPr>
            <p:sp>
              <p:nvSpPr>
                <p:cNvPr id="423" name="Google Shape;423;p59"/>
                <p:cNvSpPr/>
                <p:nvPr/>
              </p:nvSpPr>
              <p:spPr>
                <a:xfrm>
                  <a:off x="2117211" y="3294596"/>
                  <a:ext cx="1046400" cy="1085400"/>
                </a:xfrm>
                <a:prstGeom prst="roundRect">
                  <a:avLst>
                    <a:gd fmla="val 1674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19050" rotWithShape="0" algn="ctr" dir="5400000" dist="6350">
                    <a:srgbClr val="000000">
                      <a:alpha val="44710"/>
                    </a:srgbClr>
                  </a:outerShdw>
                </a:effectLst>
              </p:spPr>
              <p:txBody>
                <a:bodyPr anchorCtr="0" anchor="ctr" bIns="91400" lIns="0" spcFirstLastPara="1" rIns="0" wrap="square" tIns="96925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12121"/>
                    </a:buClr>
                    <a:buFont typeface="Roboto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41414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pic>
              <p:nvPicPr>
                <p:cNvPr id="424" name="Google Shape;424;p59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2303588" y="3497874"/>
                  <a:ext cx="722400" cy="722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25" name="Google Shape;425;p59"/>
              <p:cNvSpPr/>
              <p:nvPr/>
            </p:nvSpPr>
            <p:spPr>
              <a:xfrm>
                <a:off x="6180487" y="2073434"/>
                <a:ext cx="14586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lang="en" sz="2200">
                    <a:solidFill>
                      <a:srgbClr val="414141"/>
                    </a:solidFill>
                    <a:latin typeface="Roboto"/>
                    <a:ea typeface="Roboto"/>
                    <a:cs typeface="Roboto"/>
                    <a:sym typeface="Roboto"/>
                  </a:rPr>
                  <a:t>DLVM - </a:t>
                </a:r>
                <a:r>
                  <a:rPr b="0" i="0" lang="en" sz="2200" u="none" cap="none" strike="noStrike">
                    <a:solidFill>
                      <a:srgbClr val="41414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2200" u="none" cap="none" strike="noStrike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426" name="Google Shape;426;p59"/>
              <p:cNvCxnSpPr/>
              <p:nvPr/>
            </p:nvCxnSpPr>
            <p:spPr>
              <a:xfrm>
                <a:off x="3867080" y="2594773"/>
                <a:ext cx="0" cy="7785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757575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427" name="Google Shape;427;p59"/>
              <p:cNvCxnSpPr/>
              <p:nvPr/>
            </p:nvCxnSpPr>
            <p:spPr>
              <a:xfrm>
                <a:off x="2048090" y="2292199"/>
                <a:ext cx="746400" cy="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12700">
                <a:solidFill>
                  <a:srgbClr val="757575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28" name="Google Shape;428;p59"/>
              <p:cNvCxnSpPr/>
              <p:nvPr/>
            </p:nvCxnSpPr>
            <p:spPr>
              <a:xfrm>
                <a:off x="2048090" y="3710692"/>
                <a:ext cx="746400" cy="0"/>
              </a:xfrm>
              <a:prstGeom prst="straightConnector1">
                <a:avLst/>
              </a:prstGeom>
              <a:solidFill>
                <a:srgbClr val="00B8FF"/>
              </a:solidFill>
              <a:ln cap="flat" cmpd="sng" w="12700">
                <a:solidFill>
                  <a:srgbClr val="757575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29" name="Google Shape;429;p59"/>
              <p:cNvCxnSpPr/>
              <p:nvPr/>
            </p:nvCxnSpPr>
            <p:spPr>
              <a:xfrm>
                <a:off x="4931028" y="2278663"/>
                <a:ext cx="779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5757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30" name="Google Shape;430;p59"/>
              <p:cNvSpPr/>
              <p:nvPr/>
            </p:nvSpPr>
            <p:spPr>
              <a:xfrm>
                <a:off x="5680125" y="3454950"/>
                <a:ext cx="2127600" cy="5115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146300" lIns="859500" spcFirstLastPara="1" rIns="91400" wrap="square" tIns="146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431" name="Google Shape;431;p5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764549" y="3510775"/>
                <a:ext cx="400200" cy="40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2" name="Google Shape;432;p5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205550" y="3510625"/>
                <a:ext cx="400200" cy="400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3" name="Google Shape;433;p5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653125" y="3510776"/>
                <a:ext cx="400200" cy="400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34" name="Google Shape;434;p59"/>
              <p:cNvCxnSpPr/>
              <p:nvPr/>
            </p:nvCxnSpPr>
            <p:spPr>
              <a:xfrm>
                <a:off x="4868163" y="2624375"/>
                <a:ext cx="815400" cy="8127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757575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435" name="Google Shape;435;p59"/>
              <p:cNvSpPr txBox="1"/>
              <p:nvPr/>
            </p:nvSpPr>
            <p:spPr>
              <a:xfrm>
                <a:off x="7100696" y="3484822"/>
                <a:ext cx="844800" cy="45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rgbClr val="41414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</a:t>
                </a:r>
                <a:br>
                  <a:rPr lang="en" sz="2200">
                    <a:solidFill>
                      <a:srgbClr val="41414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2200">
                    <a:solidFill>
                      <a:srgbClr val="414141"/>
                    </a:solidFill>
                    <a:latin typeface="Roboto"/>
                    <a:ea typeface="Roboto"/>
                    <a:cs typeface="Roboto"/>
                    <a:sym typeface="Roboto"/>
                  </a:rPr>
                  <a:t>Sources</a:t>
                </a:r>
                <a:endParaRPr sz="2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" name="Google Shape;436;p59"/>
              <p:cNvSpPr txBox="1"/>
              <p:nvPr/>
            </p:nvSpPr>
            <p:spPr>
              <a:xfrm>
                <a:off x="5291294" y="2708209"/>
                <a:ext cx="1046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141"/>
                  </a:buClr>
                  <a:buFont typeface="Roboto"/>
                  <a:buNone/>
                </a:pPr>
                <a:r>
                  <a:rPr lang="en" sz="2000">
                    <a:solidFill>
                      <a:srgbClr val="41414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Read/Write</a:t>
                </a:r>
                <a:endParaRPr sz="2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4141"/>
                  </a:buClr>
                  <a:buFont typeface="Roboto"/>
                  <a:buNone/>
                </a:pPr>
                <a:r>
                  <a:rPr lang="en" sz="2000">
                    <a:solidFill>
                      <a:srgbClr val="41414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</a:t>
                </a:r>
                <a:endParaRPr sz="2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descr="Compute-Engine_256px.png" id="437" name="Google Shape;437;p59"/>
              <p:cNvPicPr preferRelativeResize="0"/>
              <p:nvPr/>
            </p:nvPicPr>
            <p:blipFill rotWithShape="1">
              <a:blip r:embed="rId10">
                <a:alphaModFix/>
              </a:blip>
              <a:srcRect b="5092" l="0" r="0" t="5092"/>
              <a:stretch/>
            </p:blipFill>
            <p:spPr>
              <a:xfrm>
                <a:off x="5745488" y="2114000"/>
                <a:ext cx="400200" cy="356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Cloud_LogoAssets-06.png" id="438" name="Google Shape;438;p5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819930" y="2219398"/>
              <a:ext cx="395700" cy="352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9" name="Google Shape;439;p5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70550" y="4496325"/>
            <a:ext cx="501575" cy="5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4" name="Google Shape;444;p60"/>
          <p:cNvCxnSpPr/>
          <p:nvPr/>
        </p:nvCxnSpPr>
        <p:spPr>
          <a:xfrm>
            <a:off x="1901952" y="2369960"/>
            <a:ext cx="7091400" cy="0"/>
          </a:xfrm>
          <a:prstGeom prst="straightConnector1">
            <a:avLst/>
          </a:prstGeom>
          <a:noFill/>
          <a:ln cap="flat" cmpd="sng" w="28575">
            <a:solidFill>
              <a:srgbClr val="3C40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60"/>
          <p:cNvSpPr txBox="1"/>
          <p:nvPr>
            <p:ph type="title"/>
          </p:nvPr>
        </p:nvSpPr>
        <p:spPr>
          <a:xfrm>
            <a:off x="1847500" y="1075775"/>
            <a:ext cx="146397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446" name="Google Shape;4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401" y="2312725"/>
            <a:ext cx="5661547" cy="56615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7" name="Google Shape;447;p60"/>
          <p:cNvGraphicFramePr/>
          <p:nvPr/>
        </p:nvGraphicFramePr>
        <p:xfrm>
          <a:off x="1901950" y="270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{FC9FD6EA-BFC7-4E52-A280-239DCB391FC4}</a:tableStyleId>
              </a:tblPr>
              <a:tblGrid>
                <a:gridCol w="7145850"/>
              </a:tblGrid>
              <a:tr h="53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What’s a Notebook</a:t>
                      </a:r>
                      <a:endParaRPr sz="3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82875" marB="182875" marR="182875" marL="182875">
                    <a:lnL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4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BigQuery Magic and Ties to Pandas</a:t>
                      </a:r>
                      <a:endParaRPr sz="34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82875" marB="182875" marR="182875" marL="182875">
                    <a:lnL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execute BigQuery commands from AI Platform Notebooks</a:t>
            </a:r>
            <a:endParaRPr/>
          </a:p>
        </p:txBody>
      </p:sp>
      <p:pic>
        <p:nvPicPr>
          <p:cNvPr id="453" name="Google Shape;453;p61"/>
          <p:cNvPicPr preferRelativeResize="0"/>
          <p:nvPr/>
        </p:nvPicPr>
        <p:blipFill rotWithShape="1">
          <a:blip r:embed="rId3">
            <a:alphaModFix/>
          </a:blip>
          <a:srcRect b="0" l="0" r="46732" t="0"/>
          <a:stretch/>
        </p:blipFill>
        <p:spPr>
          <a:xfrm>
            <a:off x="5009550" y="3123825"/>
            <a:ext cx="8455104" cy="47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1"/>
          <p:cNvSpPr txBox="1"/>
          <p:nvPr/>
        </p:nvSpPr>
        <p:spPr>
          <a:xfrm>
            <a:off x="11833500" y="2215925"/>
            <a:ext cx="2139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“magic” function</a:t>
            </a:r>
            <a:endParaRPr/>
          </a:p>
        </p:txBody>
      </p:sp>
      <p:cxnSp>
        <p:nvCxnSpPr>
          <p:cNvPr id="455" name="Google Shape;455;p61"/>
          <p:cNvCxnSpPr>
            <a:stCxn id="454" idx="2"/>
          </p:cNvCxnSpPr>
          <p:nvPr/>
        </p:nvCxnSpPr>
        <p:spPr>
          <a:xfrm flipH="1">
            <a:off x="9540600" y="2646725"/>
            <a:ext cx="3362400" cy="157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61"/>
          <p:cNvSpPr/>
          <p:nvPr/>
        </p:nvSpPr>
        <p:spPr>
          <a:xfrm>
            <a:off x="2146650" y="4177900"/>
            <a:ext cx="2708400" cy="12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for checking query validity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Viewing query output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But… can’t use query output for anything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use the BigQuery API in Notebooks to return query results as a Pandas DataFrame</a:t>
            </a:r>
            <a:endParaRPr/>
          </a:p>
        </p:txBody>
      </p:sp>
      <p:sp>
        <p:nvSpPr>
          <p:cNvPr id="462" name="Google Shape;462;p62"/>
          <p:cNvSpPr txBox="1"/>
          <p:nvPr/>
        </p:nvSpPr>
        <p:spPr>
          <a:xfrm>
            <a:off x="6393800" y="8240375"/>
            <a:ext cx="1777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</a:t>
            </a:r>
            <a:endParaRPr/>
          </a:p>
        </p:txBody>
      </p:sp>
      <p:pic>
        <p:nvPicPr>
          <p:cNvPr id="463" name="Google Shape;46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900" y="3110700"/>
            <a:ext cx="11366526" cy="4170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62"/>
          <p:cNvCxnSpPr>
            <a:stCxn id="462" idx="0"/>
          </p:cNvCxnSpPr>
          <p:nvPr/>
        </p:nvCxnSpPr>
        <p:spPr>
          <a:xfrm rot="10800000">
            <a:off x="6593900" y="7086275"/>
            <a:ext cx="688500" cy="115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+ BigQuery in Notebook rocks!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825" y="2011575"/>
            <a:ext cx="6351750" cy="700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4"/>
          <p:cNvSpPr txBox="1"/>
          <p:nvPr>
            <p:ph type="title"/>
          </p:nvPr>
        </p:nvSpPr>
        <p:spPr>
          <a:xfrm>
            <a:off x="3297450" y="2198300"/>
            <a:ext cx="145695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</a:t>
            </a:r>
            <a:endParaRPr/>
          </a:p>
        </p:txBody>
      </p:sp>
      <p:sp>
        <p:nvSpPr>
          <p:cNvPr id="476" name="Google Shape;476;p64"/>
          <p:cNvSpPr txBox="1"/>
          <p:nvPr>
            <p:ph idx="1" type="subTitle"/>
          </p:nvPr>
        </p:nvSpPr>
        <p:spPr>
          <a:xfrm>
            <a:off x="1901950" y="3735575"/>
            <a:ext cx="71562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in Jupyter Labs on AI Platform</a:t>
            </a:r>
            <a:endParaRPr/>
          </a:p>
        </p:txBody>
      </p:sp>
      <p:sp>
        <p:nvSpPr>
          <p:cNvPr id="477" name="Google Shape;477;p64"/>
          <p:cNvSpPr txBox="1"/>
          <p:nvPr/>
        </p:nvSpPr>
        <p:spPr>
          <a:xfrm>
            <a:off x="1855600" y="5568400"/>
            <a:ext cx="11021100" cy="3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Objectives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●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Instantiate a Jupyter notebook on AI Platform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●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Execute a BigQuery query from within a Jupyter notebook and process the output using Pandas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Summary</a:t>
            </a:r>
            <a:endParaRPr/>
          </a:p>
        </p:txBody>
      </p:sp>
      <p:sp>
        <p:nvSpPr>
          <p:cNvPr id="483" name="Google Shape;483;p65"/>
          <p:cNvSpPr txBox="1"/>
          <p:nvPr>
            <p:ph idx="1" type="body"/>
          </p:nvPr>
        </p:nvSpPr>
        <p:spPr>
          <a:xfrm>
            <a:off x="1847500" y="2267675"/>
            <a:ext cx="11950200" cy="5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AI Platform Notebooks are ideal for prototyping machine learning pipelines and models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Notebooks integrate nicely with BigQuery and other GCP services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50"/>
          <p:cNvCxnSpPr/>
          <p:nvPr/>
        </p:nvCxnSpPr>
        <p:spPr>
          <a:xfrm>
            <a:off x="1901952" y="2369960"/>
            <a:ext cx="7091400" cy="0"/>
          </a:xfrm>
          <a:prstGeom prst="straightConnector1">
            <a:avLst/>
          </a:prstGeom>
          <a:noFill/>
          <a:ln cap="flat" cmpd="sng" w="28575">
            <a:solidFill>
              <a:srgbClr val="3C40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 txBox="1"/>
          <p:nvPr>
            <p:ph type="title"/>
          </p:nvPr>
        </p:nvSpPr>
        <p:spPr>
          <a:xfrm>
            <a:off x="1847500" y="1075775"/>
            <a:ext cx="146397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279" name="Google Shape;2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401" y="2312725"/>
            <a:ext cx="5661547" cy="56615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50"/>
          <p:cNvGraphicFramePr/>
          <p:nvPr/>
        </p:nvGraphicFramePr>
        <p:xfrm>
          <a:off x="1901950" y="270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{FC9FD6EA-BFC7-4E52-A280-239DCB391FC4}</a:tableStyleId>
              </a:tblPr>
              <a:tblGrid>
                <a:gridCol w="7145850"/>
              </a:tblGrid>
              <a:tr h="53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4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What’s a Notebook</a:t>
                      </a:r>
                      <a:endParaRPr sz="34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82875" marB="182875" marR="182875" marL="182875">
                    <a:lnL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3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4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BigQuery Magic and Ties to Pandas</a:t>
                      </a:r>
                      <a:endParaRPr sz="34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82875" marB="182875" marR="182875" marL="182875">
                    <a:lnL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Increasingly, data analysis and machine learning are carried out in self-descriptive, shareable, executable notebooks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924" y="2693676"/>
            <a:ext cx="7189750" cy="66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1"/>
          <p:cNvSpPr txBox="1"/>
          <p:nvPr/>
        </p:nvSpPr>
        <p:spPr>
          <a:xfrm>
            <a:off x="13984300" y="2796250"/>
            <a:ext cx="3569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rPr>
              <a:t>A typical notebook contains code, charts, and explanations</a:t>
            </a:r>
            <a:endParaRPr b="1" sz="3600">
              <a:solidFill>
                <a:schemeClr val="accent4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288" name="Google Shape;288;p51"/>
          <p:cNvSpPr txBox="1"/>
          <p:nvPr/>
        </p:nvSpPr>
        <p:spPr>
          <a:xfrm>
            <a:off x="3901700" y="5244800"/>
            <a:ext cx="645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289" name="Google Shape;289;p51"/>
          <p:cNvSpPr txBox="1"/>
          <p:nvPr/>
        </p:nvSpPr>
        <p:spPr>
          <a:xfrm>
            <a:off x="4451800" y="6267575"/>
            <a:ext cx="837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90" name="Google Shape;290;p51"/>
          <p:cNvSpPr txBox="1"/>
          <p:nvPr/>
        </p:nvSpPr>
        <p:spPr>
          <a:xfrm>
            <a:off x="4776750" y="7290350"/>
            <a:ext cx="1060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</a:t>
            </a:r>
            <a:endParaRPr/>
          </a:p>
        </p:txBody>
      </p:sp>
      <p:cxnSp>
        <p:nvCxnSpPr>
          <p:cNvPr id="291" name="Google Shape;291;p51"/>
          <p:cNvCxnSpPr>
            <a:stCxn id="290" idx="3"/>
          </p:cNvCxnSpPr>
          <p:nvPr/>
        </p:nvCxnSpPr>
        <p:spPr>
          <a:xfrm>
            <a:off x="5837550" y="7494350"/>
            <a:ext cx="4464600" cy="11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51"/>
          <p:cNvCxnSpPr>
            <a:stCxn id="289" idx="3"/>
          </p:cNvCxnSpPr>
          <p:nvPr/>
        </p:nvCxnSpPr>
        <p:spPr>
          <a:xfrm>
            <a:off x="5289700" y="6471575"/>
            <a:ext cx="410190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51"/>
          <p:cNvCxnSpPr>
            <a:stCxn id="288" idx="3"/>
          </p:cNvCxnSpPr>
          <p:nvPr/>
        </p:nvCxnSpPr>
        <p:spPr>
          <a:xfrm>
            <a:off x="4547000" y="5481200"/>
            <a:ext cx="5642400" cy="1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51"/>
          <p:cNvSpPr txBox="1"/>
          <p:nvPr/>
        </p:nvSpPr>
        <p:spPr>
          <a:xfrm>
            <a:off x="4331700" y="3761500"/>
            <a:ext cx="755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</a:t>
            </a:r>
            <a:endParaRPr/>
          </a:p>
        </p:txBody>
      </p:sp>
      <p:cxnSp>
        <p:nvCxnSpPr>
          <p:cNvPr id="295" name="Google Shape;295;p51"/>
          <p:cNvCxnSpPr>
            <a:stCxn id="294" idx="3"/>
          </p:cNvCxnSpPr>
          <p:nvPr/>
        </p:nvCxnSpPr>
        <p:spPr>
          <a:xfrm>
            <a:off x="5087100" y="3997900"/>
            <a:ext cx="2086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51"/>
          <p:cNvCxnSpPr>
            <a:stCxn id="294" idx="3"/>
          </p:cNvCxnSpPr>
          <p:nvPr/>
        </p:nvCxnSpPr>
        <p:spPr>
          <a:xfrm>
            <a:off x="5087100" y="3997900"/>
            <a:ext cx="16434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Notebooks are developed in an iterative, collaborative process</a:t>
            </a:r>
            <a:endParaRPr/>
          </a:p>
        </p:txBody>
      </p:sp>
      <p:grpSp>
        <p:nvGrpSpPr>
          <p:cNvPr id="302" name="Google Shape;302;p52"/>
          <p:cNvGrpSpPr/>
          <p:nvPr/>
        </p:nvGrpSpPr>
        <p:grpSpPr>
          <a:xfrm>
            <a:off x="551848" y="2428497"/>
            <a:ext cx="10217987" cy="6737348"/>
            <a:chOff x="1781807" y="588257"/>
            <a:chExt cx="5739153" cy="4090679"/>
          </a:xfrm>
        </p:grpSpPr>
        <p:sp>
          <p:nvSpPr>
            <p:cNvPr id="303" name="Google Shape;303;p52"/>
            <p:cNvSpPr/>
            <p:nvPr/>
          </p:nvSpPr>
          <p:spPr>
            <a:xfrm rot="1800047">
              <a:off x="3216527" y="1085572"/>
              <a:ext cx="2690936" cy="2690936"/>
            </a:xfrm>
            <a:prstGeom prst="blockArc">
              <a:avLst>
                <a:gd fmla="val 14352419" name="adj1"/>
                <a:gd fmla="val 18739186" name="adj2"/>
                <a:gd fmla="val 19109" name="adj3"/>
              </a:avLst>
            </a:prstGeom>
            <a:solidFill>
              <a:srgbClr val="4280E8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/>
                <a:t>   </a:t>
              </a:r>
              <a:endParaRPr sz="2800"/>
            </a:p>
          </p:txBody>
        </p:sp>
        <p:sp>
          <p:nvSpPr>
            <p:cNvPr id="304" name="Google Shape;304;p52"/>
            <p:cNvSpPr/>
            <p:nvPr/>
          </p:nvSpPr>
          <p:spPr>
            <a:xfrm flipH="1" rot="-1800047">
              <a:off x="3219023" y="1080739"/>
              <a:ext cx="2690936" cy="2690936"/>
            </a:xfrm>
            <a:prstGeom prst="blockArc">
              <a:avLst>
                <a:gd fmla="val 14368019" name="adj1"/>
                <a:gd fmla="val 18873641" name="adj2"/>
                <a:gd fmla="val 19269" name="adj3"/>
              </a:avLst>
            </a:prstGeom>
            <a:solidFill>
              <a:srgbClr val="033D18"/>
            </a:solidFill>
            <a:ln cap="flat" cmpd="sng" w="9525">
              <a:solidFill>
                <a:srgbClr val="044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2"/>
            <p:cNvSpPr/>
            <p:nvPr/>
          </p:nvSpPr>
          <p:spPr>
            <a:xfrm rot="9000757">
              <a:off x="3214462" y="1084737"/>
              <a:ext cx="2690226" cy="2690226"/>
            </a:xfrm>
            <a:prstGeom prst="blockArc">
              <a:avLst>
                <a:gd fmla="val 20157919" name="adj1"/>
                <a:gd fmla="val 2813980" name="adj2"/>
                <a:gd fmla="val 19409" name="adj3"/>
              </a:avLst>
            </a:prstGeom>
            <a:solidFill>
              <a:srgbClr val="34935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2"/>
            <p:cNvSpPr/>
            <p:nvPr/>
          </p:nvSpPr>
          <p:spPr>
            <a:xfrm flipH="1" rot="-9000757">
              <a:off x="3218934" y="1085946"/>
              <a:ext cx="2690226" cy="2690226"/>
            </a:xfrm>
            <a:prstGeom prst="blockArc">
              <a:avLst>
                <a:gd fmla="val 20174017" name="adj1"/>
                <a:gd fmla="val 2884776" name="adj2"/>
                <a:gd fmla="val 19203" name="adj3"/>
              </a:avLst>
            </a:prstGeom>
            <a:solidFill>
              <a:srgbClr val="D84437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2"/>
            <p:cNvSpPr/>
            <p:nvPr/>
          </p:nvSpPr>
          <p:spPr>
            <a:xfrm rot="9000757">
              <a:off x="3221720" y="1085946"/>
              <a:ext cx="2690226" cy="2690226"/>
            </a:xfrm>
            <a:prstGeom prst="blockArc">
              <a:avLst>
                <a:gd fmla="val 15823825" name="adj1"/>
                <a:gd fmla="val 20207951" name="adj2"/>
                <a:gd fmla="val 19285" name="adj3"/>
              </a:avLst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2"/>
            <p:cNvSpPr/>
            <p:nvPr/>
          </p:nvSpPr>
          <p:spPr>
            <a:xfrm rot="1800047">
              <a:off x="3219843" y="1086434"/>
              <a:ext cx="2690936" cy="2690936"/>
            </a:xfrm>
            <a:prstGeom prst="blockArc">
              <a:avLst>
                <a:gd fmla="val 14414370" name="adj1"/>
                <a:gd fmla="val 18809239" name="adj2"/>
                <a:gd fmla="val 9129" name="adj3"/>
              </a:avLst>
            </a:prstGeom>
            <a:solidFill>
              <a:srgbClr val="689DF6"/>
            </a:solidFill>
            <a:ln cap="flat" cmpd="sng" w="9525">
              <a:solidFill>
                <a:srgbClr val="4280E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5400000" dist="9525">
                <a:srgbClr val="000000">
                  <a:alpha val="15000"/>
                </a:srgbClr>
              </a:outerShdw>
            </a:effectLst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2"/>
            <p:cNvSpPr/>
            <p:nvPr/>
          </p:nvSpPr>
          <p:spPr>
            <a:xfrm flipH="1" rot="-1800047">
              <a:off x="3207192" y="1086434"/>
              <a:ext cx="2690936" cy="2690936"/>
            </a:xfrm>
            <a:prstGeom prst="blockArc">
              <a:avLst>
                <a:gd fmla="val 14314056" name="adj1"/>
                <a:gd fmla="val 18879861" name="adj2"/>
                <a:gd fmla="val 9087" name="adj3"/>
              </a:avLst>
            </a:prstGeom>
            <a:solidFill>
              <a:srgbClr val="04451C"/>
            </a:solidFill>
            <a:ln cap="flat" cmpd="sng" w="9525">
              <a:solidFill>
                <a:srgbClr val="044E1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5400000" dist="19050">
                <a:srgbClr val="000000">
                  <a:alpha val="15000"/>
                </a:srgbClr>
              </a:outerShdw>
            </a:effectLst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2"/>
            <p:cNvSpPr/>
            <p:nvPr/>
          </p:nvSpPr>
          <p:spPr>
            <a:xfrm flipH="1" rot="-9000757">
              <a:off x="3220953" y="1084808"/>
              <a:ext cx="2690226" cy="2690226"/>
            </a:xfrm>
            <a:prstGeom prst="blockArc">
              <a:avLst>
                <a:gd fmla="val 20178804" name="adj1"/>
                <a:gd fmla="val 2623923" name="adj2"/>
                <a:gd fmla="val 8858" name="adj3"/>
              </a:avLst>
            </a:prstGeom>
            <a:solidFill>
              <a:srgbClr val="FF4629"/>
            </a:solidFill>
            <a:ln cap="flat" cmpd="sng" w="9525">
              <a:solidFill>
                <a:srgbClr val="D8443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5400000" dist="19050">
                <a:srgbClr val="000000">
                  <a:alpha val="15000"/>
                </a:srgbClr>
              </a:outerShdw>
            </a:effectLst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2"/>
            <p:cNvSpPr txBox="1"/>
            <p:nvPr/>
          </p:nvSpPr>
          <p:spPr>
            <a:xfrm>
              <a:off x="3845784" y="2056460"/>
              <a:ext cx="1443600" cy="8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04451C"/>
                  </a:solidFill>
                  <a:latin typeface="Roboto"/>
                  <a:ea typeface="Roboto"/>
                  <a:cs typeface="Roboto"/>
                  <a:sym typeface="Roboto"/>
                </a:rPr>
                <a:t>Development Process in </a:t>
              </a:r>
              <a:endParaRPr b="1" sz="2400">
                <a:solidFill>
                  <a:srgbClr val="04451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04451C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  <a:endParaRPr sz="2400">
                <a:solidFill>
                  <a:srgbClr val="04451C"/>
                </a:solidFill>
              </a:endParaRPr>
            </a:p>
          </p:txBody>
        </p:sp>
        <p:sp>
          <p:nvSpPr>
            <p:cNvPr id="312" name="Google Shape;312;p52"/>
            <p:cNvSpPr/>
            <p:nvPr/>
          </p:nvSpPr>
          <p:spPr>
            <a:xfrm rot="9000757">
              <a:off x="3207432" y="1087633"/>
              <a:ext cx="2690226" cy="2690226"/>
            </a:xfrm>
            <a:prstGeom prst="blockArc">
              <a:avLst>
                <a:gd fmla="val 20147017" name="adj1"/>
                <a:gd fmla="val 2874752" name="adj2"/>
                <a:gd fmla="val 9268" name="adj3"/>
              </a:avLst>
            </a:prstGeom>
            <a:solidFill>
              <a:srgbClr val="57BB8A"/>
            </a:solidFill>
            <a:ln cap="flat" cmpd="sng" w="9525">
              <a:solidFill>
                <a:srgbClr val="34935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5400000" dist="19050">
                <a:srgbClr val="000000">
                  <a:alpha val="15000"/>
                </a:srgbClr>
              </a:outerShdw>
            </a:effectLst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2"/>
            <p:cNvSpPr/>
            <p:nvPr/>
          </p:nvSpPr>
          <p:spPr>
            <a:xfrm rot="-3781968">
              <a:off x="5556765" y="1865128"/>
              <a:ext cx="363191" cy="363191"/>
            </a:xfrm>
            <a:prstGeom prst="rtTriangle">
              <a:avLst/>
            </a:prstGeom>
            <a:solidFill>
              <a:srgbClr val="689DF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314" name="Google Shape;314;p52"/>
            <p:cNvSpPr/>
            <p:nvPr/>
          </p:nvSpPr>
          <p:spPr>
            <a:xfrm flipH="1" rot="-9000757">
              <a:off x="3207528" y="1089158"/>
              <a:ext cx="2690226" cy="2690226"/>
            </a:xfrm>
            <a:prstGeom prst="blockArc">
              <a:avLst>
                <a:gd fmla="val 15738599" name="adj1"/>
                <a:gd fmla="val 20008131" name="adj2"/>
                <a:gd fmla="val 9063" name="adj3"/>
              </a:avLst>
            </a:prstGeom>
            <a:solidFill>
              <a:srgbClr val="FFCC5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5400000" dist="19050">
                <a:srgbClr val="000000">
                  <a:alpha val="15000"/>
                </a:srgbClr>
              </a:outerShdw>
            </a:effectLst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2"/>
            <p:cNvSpPr/>
            <p:nvPr/>
          </p:nvSpPr>
          <p:spPr>
            <a:xfrm rot="476150">
              <a:off x="5119958" y="3239200"/>
              <a:ext cx="362875" cy="362875"/>
            </a:xfrm>
            <a:prstGeom prst="rtTriangle">
              <a:avLst/>
            </a:prstGeom>
            <a:solidFill>
              <a:srgbClr val="FF4629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2"/>
            <p:cNvSpPr/>
            <p:nvPr/>
          </p:nvSpPr>
          <p:spPr>
            <a:xfrm rot="4857950">
              <a:off x="3653723" y="3239151"/>
              <a:ext cx="363003" cy="363003"/>
            </a:xfrm>
            <a:prstGeom prst="rtTriangle">
              <a:avLst/>
            </a:prstGeom>
            <a:solidFill>
              <a:srgbClr val="FFCC50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2"/>
            <p:cNvSpPr/>
            <p:nvPr/>
          </p:nvSpPr>
          <p:spPr>
            <a:xfrm rot="9118490">
              <a:off x="3212444" y="1894592"/>
              <a:ext cx="363300" cy="363300"/>
            </a:xfrm>
            <a:prstGeom prst="rtTriangle">
              <a:avLst/>
            </a:prstGeom>
            <a:solidFill>
              <a:srgbClr val="57BB8A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2"/>
            <p:cNvSpPr/>
            <p:nvPr/>
          </p:nvSpPr>
          <p:spPr>
            <a:xfrm rot="-8100000">
              <a:off x="4387478" y="1020940"/>
              <a:ext cx="363170" cy="363170"/>
            </a:xfrm>
            <a:prstGeom prst="rtTriangle">
              <a:avLst/>
            </a:prstGeom>
            <a:solidFill>
              <a:srgbClr val="04451C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" name="Google Shape;319;p52"/>
            <p:cNvGrpSpPr/>
            <p:nvPr/>
          </p:nvGrpSpPr>
          <p:grpSpPr>
            <a:xfrm>
              <a:off x="5214050" y="851693"/>
              <a:ext cx="1906619" cy="680379"/>
              <a:chOff x="5214050" y="851693"/>
              <a:chExt cx="1906619" cy="680379"/>
            </a:xfrm>
          </p:grpSpPr>
          <p:cxnSp>
            <p:nvCxnSpPr>
              <p:cNvPr id="320" name="Google Shape;320;p52"/>
              <p:cNvCxnSpPr/>
              <p:nvPr/>
            </p:nvCxnSpPr>
            <p:spPr>
              <a:xfrm flipH="1">
                <a:off x="5214050" y="1153772"/>
                <a:ext cx="273000" cy="378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280E8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sp>
            <p:nvSpPr>
              <p:cNvPr id="321" name="Google Shape;321;p52"/>
              <p:cNvSpPr txBox="1"/>
              <p:nvPr/>
            </p:nvSpPr>
            <p:spPr>
              <a:xfrm>
                <a:off x="5625469" y="851693"/>
                <a:ext cx="1495200" cy="66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383838"/>
                    </a:solidFill>
                    <a:latin typeface="Roboto"/>
                    <a:ea typeface="Roboto"/>
                    <a:cs typeface="Roboto"/>
                    <a:sym typeface="Roboto"/>
                  </a:rPr>
                  <a:t>PHASE 1</a:t>
                </a:r>
                <a:endParaRPr sz="16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solidFill>
                      <a:srgbClr val="383838"/>
                    </a:solidFill>
                    <a:latin typeface="Roboto"/>
                    <a:ea typeface="Roboto"/>
                    <a:cs typeface="Roboto"/>
                    <a:sym typeface="Roboto"/>
                  </a:rPr>
                  <a:t>Write code in Python</a:t>
                </a:r>
                <a:endParaRPr b="1" sz="24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2" name="Google Shape;322;p52"/>
            <p:cNvGrpSpPr/>
            <p:nvPr/>
          </p:nvGrpSpPr>
          <p:grpSpPr>
            <a:xfrm>
              <a:off x="1913783" y="851693"/>
              <a:ext cx="1994178" cy="680379"/>
              <a:chOff x="1913783" y="851693"/>
              <a:chExt cx="1994178" cy="680379"/>
            </a:xfrm>
          </p:grpSpPr>
          <p:cxnSp>
            <p:nvCxnSpPr>
              <p:cNvPr id="323" name="Google Shape;323;p52"/>
              <p:cNvCxnSpPr/>
              <p:nvPr/>
            </p:nvCxnSpPr>
            <p:spPr>
              <a:xfrm>
                <a:off x="3634961" y="1153772"/>
                <a:ext cx="273000" cy="378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4451C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sp>
            <p:nvSpPr>
              <p:cNvPr id="324" name="Google Shape;324;p52"/>
              <p:cNvSpPr txBox="1"/>
              <p:nvPr/>
            </p:nvSpPr>
            <p:spPr>
              <a:xfrm>
                <a:off x="1913783" y="851693"/>
                <a:ext cx="1495200" cy="66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383838"/>
                    </a:solidFill>
                    <a:latin typeface="Roboto"/>
                    <a:ea typeface="Roboto"/>
                    <a:cs typeface="Roboto"/>
                    <a:sym typeface="Roboto"/>
                  </a:rPr>
                  <a:t>PHASE 5</a:t>
                </a:r>
                <a:endParaRPr sz="16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solidFill>
                      <a:srgbClr val="383838"/>
                    </a:solidFill>
                    <a:latin typeface="Roboto"/>
                    <a:ea typeface="Roboto"/>
                    <a:cs typeface="Roboto"/>
                    <a:sym typeface="Roboto"/>
                  </a:rPr>
                  <a:t>Share and collaborate</a:t>
                </a:r>
                <a:endParaRPr b="1" sz="24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5" name="Google Shape;325;p52"/>
            <p:cNvGrpSpPr/>
            <p:nvPr/>
          </p:nvGrpSpPr>
          <p:grpSpPr>
            <a:xfrm>
              <a:off x="5625475" y="2586164"/>
              <a:ext cx="1895484" cy="669600"/>
              <a:chOff x="5625475" y="2586164"/>
              <a:chExt cx="1895484" cy="669600"/>
            </a:xfrm>
          </p:grpSpPr>
          <p:cxnSp>
            <p:nvCxnSpPr>
              <p:cNvPr id="326" name="Google Shape;326;p52"/>
              <p:cNvCxnSpPr/>
              <p:nvPr/>
            </p:nvCxnSpPr>
            <p:spPr>
              <a:xfrm rot="10800000">
                <a:off x="5625475" y="2771675"/>
                <a:ext cx="442200" cy="153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84437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sp>
            <p:nvSpPr>
              <p:cNvPr id="327" name="Google Shape;327;p52"/>
              <p:cNvSpPr txBox="1"/>
              <p:nvPr/>
            </p:nvSpPr>
            <p:spPr>
              <a:xfrm>
                <a:off x="6077359" y="2586164"/>
                <a:ext cx="1443600" cy="66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383838"/>
                    </a:solidFill>
                    <a:latin typeface="Roboto"/>
                    <a:ea typeface="Roboto"/>
                    <a:cs typeface="Roboto"/>
                    <a:sym typeface="Roboto"/>
                  </a:rPr>
                  <a:t>PHASE 2</a:t>
                </a:r>
                <a:endParaRPr sz="16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solidFill>
                      <a:srgbClr val="383838"/>
                    </a:solidFill>
                    <a:latin typeface="Roboto"/>
                    <a:ea typeface="Roboto"/>
                    <a:cs typeface="Roboto"/>
                    <a:sym typeface="Roboto"/>
                  </a:rPr>
                  <a:t>Run cell </a:t>
                </a:r>
                <a:r>
                  <a:rPr lang="en" sz="24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(</a:t>
                </a:r>
                <a:r>
                  <a:rPr lang="en" sz="2400">
                    <a:solidFill>
                      <a:srgbClr val="666666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Shift+Enter</a:t>
                </a:r>
                <a:r>
                  <a:rPr lang="en" sz="24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)</a:t>
                </a:r>
                <a:endParaRPr b="1" sz="24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8" name="Google Shape;328;p52"/>
            <p:cNvGrpSpPr/>
            <p:nvPr/>
          </p:nvGrpSpPr>
          <p:grpSpPr>
            <a:xfrm>
              <a:off x="1781807" y="2571653"/>
              <a:ext cx="1727868" cy="669600"/>
              <a:chOff x="1781807" y="2571653"/>
              <a:chExt cx="1727868" cy="669600"/>
            </a:xfrm>
          </p:grpSpPr>
          <p:cxnSp>
            <p:nvCxnSpPr>
              <p:cNvPr id="329" name="Google Shape;329;p52"/>
              <p:cNvCxnSpPr/>
              <p:nvPr/>
            </p:nvCxnSpPr>
            <p:spPr>
              <a:xfrm flipH="1" rot="10800000">
                <a:off x="3059375" y="2771675"/>
                <a:ext cx="450300" cy="145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F9D58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sp>
            <p:nvSpPr>
              <p:cNvPr id="330" name="Google Shape;330;p52"/>
              <p:cNvSpPr txBox="1"/>
              <p:nvPr/>
            </p:nvSpPr>
            <p:spPr>
              <a:xfrm>
                <a:off x="1781807" y="2571653"/>
                <a:ext cx="1267800" cy="66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383838"/>
                    </a:solidFill>
                    <a:latin typeface="Roboto"/>
                    <a:ea typeface="Roboto"/>
                    <a:cs typeface="Roboto"/>
                    <a:sym typeface="Roboto"/>
                  </a:rPr>
                  <a:t>PHASE 4</a:t>
                </a:r>
                <a:endParaRPr sz="16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solidFill>
                      <a:srgbClr val="383838"/>
                    </a:solidFill>
                    <a:latin typeface="Roboto"/>
                    <a:ea typeface="Roboto"/>
                    <a:cs typeface="Roboto"/>
                    <a:sym typeface="Roboto"/>
                  </a:rPr>
                  <a:t>Write commentary in markdown</a:t>
                </a:r>
                <a:endParaRPr b="1" sz="24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31" name="Google Shape;331;p52"/>
            <p:cNvGrpSpPr/>
            <p:nvPr/>
          </p:nvGrpSpPr>
          <p:grpSpPr>
            <a:xfrm>
              <a:off x="3808226" y="3541000"/>
              <a:ext cx="1495200" cy="1137936"/>
              <a:chOff x="3808226" y="3541000"/>
              <a:chExt cx="1495200" cy="1137936"/>
            </a:xfrm>
          </p:grpSpPr>
          <p:cxnSp>
            <p:nvCxnSpPr>
              <p:cNvPr id="332" name="Google Shape;332;p52"/>
              <p:cNvCxnSpPr/>
              <p:nvPr/>
            </p:nvCxnSpPr>
            <p:spPr>
              <a:xfrm rot="10800000">
                <a:off x="4563402" y="3541000"/>
                <a:ext cx="0" cy="489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4B400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sp>
            <p:nvSpPr>
              <p:cNvPr id="333" name="Google Shape;333;p52"/>
              <p:cNvSpPr txBox="1"/>
              <p:nvPr/>
            </p:nvSpPr>
            <p:spPr>
              <a:xfrm>
                <a:off x="3808226" y="4009336"/>
                <a:ext cx="1495200" cy="66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383838"/>
                    </a:solidFill>
                    <a:latin typeface="Roboto"/>
                    <a:ea typeface="Roboto"/>
                    <a:cs typeface="Roboto"/>
                    <a:sym typeface="Roboto"/>
                  </a:rPr>
                  <a:t>PHASE 3</a:t>
                </a:r>
                <a:endParaRPr sz="16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solidFill>
                      <a:srgbClr val="383838"/>
                    </a:solidFill>
                    <a:latin typeface="Roboto"/>
                    <a:ea typeface="Roboto"/>
                    <a:cs typeface="Roboto"/>
                    <a:sym typeface="Roboto"/>
                  </a:rPr>
                  <a:t>Examine Output</a:t>
                </a:r>
                <a:endParaRPr b="1" sz="24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334" name="Google Shape;3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150" y="2378525"/>
            <a:ext cx="6307802" cy="579745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2"/>
          <p:cNvSpPr txBox="1"/>
          <p:nvPr/>
        </p:nvSpPr>
        <p:spPr>
          <a:xfrm>
            <a:off x="15299175" y="4516975"/>
            <a:ext cx="382800" cy="3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6" name="Google Shape;336;p52"/>
          <p:cNvSpPr txBox="1"/>
          <p:nvPr/>
        </p:nvSpPr>
        <p:spPr>
          <a:xfrm>
            <a:off x="14213525" y="2981150"/>
            <a:ext cx="382800" cy="39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37" name="Google Shape;337;p52"/>
          <p:cNvSpPr txBox="1"/>
          <p:nvPr/>
        </p:nvSpPr>
        <p:spPr>
          <a:xfrm>
            <a:off x="13405500" y="5422050"/>
            <a:ext cx="382800" cy="3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38" name="Google Shape;338;p52"/>
          <p:cNvSpPr txBox="1"/>
          <p:nvPr/>
        </p:nvSpPr>
        <p:spPr>
          <a:xfrm>
            <a:off x="15523750" y="7465275"/>
            <a:ext cx="382800" cy="3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39" name="Google Shape;339;p52"/>
          <p:cNvSpPr txBox="1"/>
          <p:nvPr/>
        </p:nvSpPr>
        <p:spPr>
          <a:xfrm>
            <a:off x="10100350" y="3445850"/>
            <a:ext cx="382800" cy="3978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5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 up a JuypterLab instance, pre-configured with the latest machine learning and data science frameworks in one click. </a:t>
            </a:r>
            <a:endParaRPr/>
          </a:p>
        </p:txBody>
      </p:sp>
      <p:pic>
        <p:nvPicPr>
          <p:cNvPr id="345" name="Google Shape;345;p53"/>
          <p:cNvPicPr preferRelativeResize="0"/>
          <p:nvPr/>
        </p:nvPicPr>
        <p:blipFill rotWithShape="1">
          <a:blip r:embed="rId3">
            <a:alphaModFix/>
          </a:blip>
          <a:srcRect b="53827" l="0" r="0" t="0"/>
          <a:stretch/>
        </p:blipFill>
        <p:spPr>
          <a:xfrm>
            <a:off x="1887600" y="3533425"/>
            <a:ext cx="14251954" cy="41127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/>
        </p:nvSpPr>
        <p:spPr>
          <a:xfrm>
            <a:off x="9471062" y="1896906"/>
            <a:ext cx="532200" cy="14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4"/>
          <p:cNvSpPr txBox="1"/>
          <p:nvPr/>
        </p:nvSpPr>
        <p:spPr>
          <a:xfrm>
            <a:off x="6639976" y="2418491"/>
            <a:ext cx="11614800" cy="670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4"/>
          <p:cNvSpPr txBox="1"/>
          <p:nvPr/>
        </p:nvSpPr>
        <p:spPr>
          <a:xfrm>
            <a:off x="10793848" y="4645577"/>
            <a:ext cx="6742800" cy="463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4"/>
          <p:cNvSpPr txBox="1"/>
          <p:nvPr/>
        </p:nvSpPr>
        <p:spPr>
          <a:xfrm>
            <a:off x="11874661" y="4165387"/>
            <a:ext cx="661800" cy="16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4"/>
          <p:cNvSpPr txBox="1"/>
          <p:nvPr/>
        </p:nvSpPr>
        <p:spPr>
          <a:xfrm>
            <a:off x="11777872" y="3287800"/>
            <a:ext cx="3282600" cy="19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4"/>
          <p:cNvSpPr txBox="1"/>
          <p:nvPr/>
        </p:nvSpPr>
        <p:spPr>
          <a:xfrm>
            <a:off x="11777872" y="3552732"/>
            <a:ext cx="4839600" cy="33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4"/>
          <p:cNvSpPr txBox="1"/>
          <p:nvPr/>
        </p:nvSpPr>
        <p:spPr>
          <a:xfrm>
            <a:off x="11140676" y="3287800"/>
            <a:ext cx="391200" cy="46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4"/>
          <p:cNvSpPr txBox="1"/>
          <p:nvPr/>
        </p:nvSpPr>
        <p:spPr>
          <a:xfrm>
            <a:off x="9285549" y="1905185"/>
            <a:ext cx="112800" cy="14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4"/>
          <p:cNvSpPr txBox="1"/>
          <p:nvPr/>
        </p:nvSpPr>
        <p:spPr>
          <a:xfrm>
            <a:off x="7841776" y="2194954"/>
            <a:ext cx="161400" cy="16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450" y="2860725"/>
            <a:ext cx="8050600" cy="56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4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Platform Notebooks uses the latest open-source version of the industry-standard JupyterLab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5"/>
          <p:cNvPicPr preferRelativeResize="0"/>
          <p:nvPr/>
        </p:nvPicPr>
        <p:blipFill rotWithShape="1">
          <a:blip r:embed="rId3">
            <a:alphaModFix/>
          </a:blip>
          <a:srcRect b="38385" l="17756" r="0" t="0"/>
          <a:stretch/>
        </p:blipFill>
        <p:spPr>
          <a:xfrm>
            <a:off x="2056900" y="3311500"/>
            <a:ext cx="11683800" cy="5470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66" name="Google Shape;366;p55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easily change hardware including adding and removing GPUs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/>
        </p:nvSpPr>
        <p:spPr>
          <a:xfrm>
            <a:off x="9471062" y="1896906"/>
            <a:ext cx="532200" cy="14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6"/>
          <p:cNvSpPr txBox="1"/>
          <p:nvPr/>
        </p:nvSpPr>
        <p:spPr>
          <a:xfrm>
            <a:off x="6639976" y="2418491"/>
            <a:ext cx="11614800" cy="670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6"/>
          <p:cNvSpPr txBox="1"/>
          <p:nvPr/>
        </p:nvSpPr>
        <p:spPr>
          <a:xfrm>
            <a:off x="10793848" y="4645577"/>
            <a:ext cx="6742800" cy="463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6"/>
          <p:cNvSpPr txBox="1"/>
          <p:nvPr/>
        </p:nvSpPr>
        <p:spPr>
          <a:xfrm>
            <a:off x="11874661" y="4165387"/>
            <a:ext cx="661800" cy="16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6"/>
          <p:cNvSpPr txBox="1"/>
          <p:nvPr/>
        </p:nvSpPr>
        <p:spPr>
          <a:xfrm>
            <a:off x="11777872" y="3287800"/>
            <a:ext cx="3282600" cy="19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6"/>
          <p:cNvSpPr txBox="1"/>
          <p:nvPr/>
        </p:nvSpPr>
        <p:spPr>
          <a:xfrm>
            <a:off x="11777872" y="3552732"/>
            <a:ext cx="4839600" cy="33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6"/>
          <p:cNvSpPr txBox="1"/>
          <p:nvPr/>
        </p:nvSpPr>
        <p:spPr>
          <a:xfrm>
            <a:off x="11140676" y="3287800"/>
            <a:ext cx="391200" cy="46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6"/>
          <p:cNvSpPr txBox="1"/>
          <p:nvPr/>
        </p:nvSpPr>
        <p:spPr>
          <a:xfrm>
            <a:off x="9285549" y="1905185"/>
            <a:ext cx="112800" cy="14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6"/>
          <p:cNvSpPr txBox="1"/>
          <p:nvPr/>
        </p:nvSpPr>
        <p:spPr>
          <a:xfrm>
            <a:off x="7841776" y="2194954"/>
            <a:ext cx="161400" cy="16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451" y="2926177"/>
            <a:ext cx="8804477" cy="5881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81" name="Google Shape;381;p56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any GCE instance type. You can pick the hardware that makes sense, and scale up or down as needed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7"/>
          <p:cNvPicPr preferRelativeResize="0"/>
          <p:nvPr/>
        </p:nvPicPr>
        <p:blipFill rotWithShape="1">
          <a:blip r:embed="rId3">
            <a:alphaModFix/>
          </a:blip>
          <a:srcRect b="0" l="17593" r="0" t="0"/>
          <a:stretch/>
        </p:blipFill>
        <p:spPr>
          <a:xfrm>
            <a:off x="2218375" y="2151575"/>
            <a:ext cx="10382155" cy="681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87" name="Google Shape;387;p57"/>
          <p:cNvSpPr txBox="1"/>
          <p:nvPr>
            <p:ph type="title"/>
          </p:nvPr>
        </p:nvSpPr>
        <p:spPr>
          <a:xfrm>
            <a:off x="1847500" y="1075775"/>
            <a:ext cx="14616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even add and remove GPUs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3B83F3"/>
      </a:dk1>
      <a:lt1>
        <a:srgbClr val="EA4335"/>
      </a:lt1>
      <a:dk2>
        <a:srgbClr val="34A853"/>
      </a:dk2>
      <a:lt2>
        <a:srgbClr val="FBBC05"/>
      </a:lt2>
      <a:accent1>
        <a:srgbClr val="FFFFFF"/>
      </a:accent1>
      <a:accent2>
        <a:srgbClr val="757575"/>
      </a:accent2>
      <a:accent3>
        <a:srgbClr val="BFBFBF"/>
      </a:accent3>
      <a:accent4>
        <a:srgbClr val="093D90"/>
      </a:accent4>
      <a:accent5>
        <a:srgbClr val="0D5BD8"/>
      </a:accent5>
      <a:accent6>
        <a:srgbClr val="FFFFFF"/>
      </a:accent6>
      <a:hlink>
        <a:srgbClr val="FFFFFF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