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0AF-E342-B016-E866-ADFAE6163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BEBAB-0A8B-301A-AB7F-4D8C0D6E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0C6B-23D3-662D-C9BA-B375DB9D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DD783-F36F-668B-1E42-0E5E4413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C97-EB07-F3AF-2D9E-876BC609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D6CF-2EA6-62C0-BFCF-5CF35C18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6AB93-C0EE-51B9-861D-F166C88C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5462-46B3-18EE-32C7-2B64012B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7AA29-FF7E-F208-C0CD-AFC9866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2B41-17E2-34C3-F7DF-7F8ED027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FC90F-7674-B481-A1F9-2FFBFF66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B3264-4D04-812D-FC48-67839DD4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8A74-1DDC-5F96-C3BC-0B6FCEEF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2F3D-4B18-66EB-9E1B-AAB1392B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9F1B-7D9F-824A-5244-60AA655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CF07-D220-3B58-CF88-08EC9AB7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DC66-9BC3-0C0D-CBFB-D3CF2CAE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1361F-E3AD-BF39-6172-C2B66934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CA0B-8075-5894-6BAC-E6DEB431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5159-FC09-6990-F048-9B7A2C7B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A9C-10B5-BE12-30D8-4D6C282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9434-C564-AEB5-00BB-9CFF637E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4D2-91EA-3F1F-E636-AFBF3411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B900-A8BF-75BD-235E-3F2EBC4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66CB-CADF-0202-6024-7EC62B5C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0D0-893B-C255-C692-33B021F5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D620-543B-9252-E4BB-79DB372C0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B621-A991-2EC6-186D-36248167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EDE8-8DA1-8B41-F966-CC1167D5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CE307-D002-ED77-29CE-B76554CD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B5C2-CD68-DBBB-8C6C-7D06EFE7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E0E2-65E8-B881-32F5-EC2445AF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A0E84-2AEE-50AF-D2DA-10CD24F3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91BA0-99ED-C743-55BA-07B13307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2B416-E837-AB27-0BAF-AE3064D4F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36526-050A-D2A7-861E-0D6AA1EB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D8793-3D8E-B9DA-33C3-0E17FDF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6632D-7D1B-4105-5F4A-2BE3B225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21AE5-33FB-2CD9-B052-D3D7A4B5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F206-0CBE-A1F3-BE8E-D3B6A80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73DCB-8B74-0DD0-A1C8-26563B59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2EF06-18DB-E9BF-A922-19DBDF35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14981-A5FB-65D3-2ED8-4B469461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7505D-4984-5D52-F987-EF84D922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BF6E5-6BEF-AA0B-CEC5-6899487F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2B346-CF89-886D-744F-66E9EC0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F48-3117-32BB-58B1-F4A63824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CD01-3BBA-69E3-908B-E09997D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1407-8E1F-402C-A917-F2644930F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01F94-07B3-706C-FA15-C5118152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32E5-022D-D966-BB74-645C569D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B70C-1EEB-CBC6-5319-97FB0A5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BCDA-FC98-E3B2-A19E-35785E59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D502A-49C0-A3A3-7853-FC55BB362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A0C40-3A91-9E22-FF4B-8CD33790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0038-1C7D-7ECD-3530-58FD61E7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33E1-01C0-75B6-7A3C-C202BCDE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2DE0-C6EC-45B3-926B-0781087C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B33F0-8E45-C9D9-644A-47FEC4A5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178E-4E41-60F8-F9D4-1375BC7A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6FA1-D62F-2E93-4573-ECC408949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8393-6FFB-9976-BEB8-3E75993F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659E-6B39-595B-6B43-FDC54F3E9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pilot.org/copter/docs/advanced-multicopter-desig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A458-D3A2-6335-2B1C-5A3EBB1FF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B7707-EC9D-4394-4806-8D30DB69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985204-26F4-F62A-0756-E39A095A3D03}"/>
              </a:ext>
            </a:extLst>
          </p:cNvPr>
          <p:cNvGrpSpPr/>
          <p:nvPr/>
        </p:nvGrpSpPr>
        <p:grpSpPr>
          <a:xfrm>
            <a:off x="2200866" y="1412327"/>
            <a:ext cx="2566626" cy="2522483"/>
            <a:chOff x="2200866" y="1412327"/>
            <a:chExt cx="2566626" cy="25224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14E371-FE46-8A21-8BCF-4F4D524D0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57097" y="1503505"/>
              <a:ext cx="2340128" cy="2340128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0C2057-87FB-69CB-6A6D-08C339A82E35}"/>
                </a:ext>
              </a:extLst>
            </p:cNvPr>
            <p:cNvSpPr/>
            <p:nvPr/>
          </p:nvSpPr>
          <p:spPr>
            <a:xfrm>
              <a:off x="2200866" y="1412327"/>
              <a:ext cx="2566626" cy="25224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D2E06C-A353-62EF-F482-23D8A7B2EFC3}"/>
              </a:ext>
            </a:extLst>
          </p:cNvPr>
          <p:cNvGrpSpPr/>
          <p:nvPr/>
        </p:nvGrpSpPr>
        <p:grpSpPr>
          <a:xfrm>
            <a:off x="5880538" y="1503505"/>
            <a:ext cx="2566626" cy="2522483"/>
            <a:chOff x="2200866" y="1412327"/>
            <a:chExt cx="2566626" cy="25224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3FBB3D-567C-BBFD-FD5E-1DA486AF8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57097" y="1503505"/>
              <a:ext cx="2340128" cy="234012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85BE6F-974C-8496-A305-0FFC0D7E4407}"/>
                </a:ext>
              </a:extLst>
            </p:cNvPr>
            <p:cNvSpPr/>
            <p:nvPr/>
          </p:nvSpPr>
          <p:spPr>
            <a:xfrm>
              <a:off x="2200866" y="1412327"/>
              <a:ext cx="2566626" cy="25224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F18F6-AF83-43BB-A382-E8F0D1744962}"/>
              </a:ext>
            </a:extLst>
          </p:cNvPr>
          <p:cNvCxnSpPr>
            <a:cxnSpLocks/>
          </p:cNvCxnSpPr>
          <p:nvPr/>
        </p:nvCxnSpPr>
        <p:spPr>
          <a:xfrm>
            <a:off x="3484179" y="4251960"/>
            <a:ext cx="36681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A2D87E-0ADA-F958-A701-4004B7646587}"/>
              </a:ext>
            </a:extLst>
          </p:cNvPr>
          <p:cNvCxnSpPr>
            <a:cxnSpLocks/>
          </p:cNvCxnSpPr>
          <p:nvPr/>
        </p:nvCxnSpPr>
        <p:spPr>
          <a:xfrm>
            <a:off x="3484179" y="2673568"/>
            <a:ext cx="0" cy="1690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4CA955-2424-B15A-9A55-9E44C05E47D3}"/>
              </a:ext>
            </a:extLst>
          </p:cNvPr>
          <p:cNvCxnSpPr>
            <a:cxnSpLocks/>
          </p:cNvCxnSpPr>
          <p:nvPr/>
        </p:nvCxnSpPr>
        <p:spPr>
          <a:xfrm flipH="1">
            <a:off x="7152289" y="2783401"/>
            <a:ext cx="1051" cy="1580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45FFE-BE47-DF77-669F-2178F5A11A37}"/>
              </a:ext>
            </a:extLst>
          </p:cNvPr>
          <p:cNvSpPr txBox="1"/>
          <p:nvPr/>
        </p:nvSpPr>
        <p:spPr>
          <a:xfrm>
            <a:off x="3481771" y="4335176"/>
            <a:ext cx="390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distance = 2*(radius1 + radius2)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3A69BB-4B21-840E-C66A-090EB13B8D9D}"/>
              </a:ext>
            </a:extLst>
          </p:cNvPr>
          <p:cNvCxnSpPr>
            <a:endCxn id="6" idx="6"/>
          </p:cNvCxnSpPr>
          <p:nvPr/>
        </p:nvCxnSpPr>
        <p:spPr>
          <a:xfrm>
            <a:off x="3484179" y="2673568"/>
            <a:ext cx="128331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12EFC8F-953A-5CD2-EFC2-30371BAD8073}"/>
              </a:ext>
            </a:extLst>
          </p:cNvPr>
          <p:cNvCxnSpPr/>
          <p:nvPr/>
        </p:nvCxnSpPr>
        <p:spPr>
          <a:xfrm rot="5400000">
            <a:off x="4046615" y="1401949"/>
            <a:ext cx="1450164" cy="1093075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329FC-A5A3-B002-4A09-10ED0B003E63}"/>
              </a:ext>
            </a:extLst>
          </p:cNvPr>
          <p:cNvSpPr txBox="1"/>
          <p:nvPr/>
        </p:nvSpPr>
        <p:spPr>
          <a:xfrm>
            <a:off x="5296163" y="1021767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radius1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8CB0B2-F2DE-B733-95B0-038BF07E9859}"/>
              </a:ext>
            </a:extLst>
          </p:cNvPr>
          <p:cNvSpPr/>
          <p:nvPr/>
        </p:nvSpPr>
        <p:spPr>
          <a:xfrm>
            <a:off x="7122160" y="2728791"/>
            <a:ext cx="109220" cy="109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3AE4DC-74A4-6A42-F906-85ECB3ECE831}"/>
              </a:ext>
            </a:extLst>
          </p:cNvPr>
          <p:cNvSpPr/>
          <p:nvPr/>
        </p:nvSpPr>
        <p:spPr>
          <a:xfrm>
            <a:off x="3427161" y="2655526"/>
            <a:ext cx="109220" cy="109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EC5C80-C1BA-2E6F-493B-F3DA256BF1E5}"/>
              </a:ext>
            </a:extLst>
          </p:cNvPr>
          <p:cNvCxnSpPr>
            <a:endCxn id="27" idx="6"/>
          </p:cNvCxnSpPr>
          <p:nvPr/>
        </p:nvCxnSpPr>
        <p:spPr>
          <a:xfrm>
            <a:off x="1254935" y="2005374"/>
            <a:ext cx="2281446" cy="70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2DBE8B-D407-F943-8CC0-04945E109738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7215385" y="2822016"/>
            <a:ext cx="1613305" cy="131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A2EE2-8077-A330-F297-4D3E7AD5B270}"/>
              </a:ext>
            </a:extLst>
          </p:cNvPr>
          <p:cNvSpPr txBox="1"/>
          <p:nvPr/>
        </p:nvSpPr>
        <p:spPr>
          <a:xfrm>
            <a:off x="870257" y="1746819"/>
            <a:ext cx="4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574A1F-63AA-93E2-EB9E-CCC85C6E01F7}"/>
              </a:ext>
            </a:extLst>
          </p:cNvPr>
          <p:cNvSpPr txBox="1"/>
          <p:nvPr/>
        </p:nvSpPr>
        <p:spPr>
          <a:xfrm>
            <a:off x="8762211" y="3953728"/>
            <a:ext cx="4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8D0A2-4CCD-3DD5-5823-EA41A6108624}"/>
              </a:ext>
            </a:extLst>
          </p:cNvPr>
          <p:cNvSpPr txBox="1"/>
          <p:nvPr/>
        </p:nvSpPr>
        <p:spPr>
          <a:xfrm>
            <a:off x="435126" y="5493031"/>
            <a:ext cx="99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(abs(x1 - x2) &gt; safe distance) AND (abs(y1 - y2) &gt; safe distance) AND   (abs(y1 - y2)  &gt; safe distance)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239859-F783-4392-1E96-ED37AE113650}"/>
              </a:ext>
            </a:extLst>
          </p:cNvPr>
          <p:cNvCxnSpPr/>
          <p:nvPr/>
        </p:nvCxnSpPr>
        <p:spPr>
          <a:xfrm>
            <a:off x="7170464" y="2784923"/>
            <a:ext cx="128331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7D6A81A-2202-9C62-593C-E35DC34FB07E}"/>
              </a:ext>
            </a:extLst>
          </p:cNvPr>
          <p:cNvCxnSpPr/>
          <p:nvPr/>
        </p:nvCxnSpPr>
        <p:spPr>
          <a:xfrm rot="5400000">
            <a:off x="7979980" y="1531850"/>
            <a:ext cx="1450164" cy="1093075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7D2559-5A24-F9C2-C879-9A5BBD9F8716}"/>
              </a:ext>
            </a:extLst>
          </p:cNvPr>
          <p:cNvSpPr txBox="1"/>
          <p:nvPr/>
        </p:nvSpPr>
        <p:spPr>
          <a:xfrm>
            <a:off x="9222303" y="1134173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radius2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EA5BB0-2780-0DAF-0325-9487DFAF7A76}"/>
              </a:ext>
            </a:extLst>
          </p:cNvPr>
          <p:cNvSpPr txBox="1"/>
          <p:nvPr/>
        </p:nvSpPr>
        <p:spPr>
          <a:xfrm>
            <a:off x="819807" y="384679"/>
            <a:ext cx="370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Calculating safe distance b/w two drones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7F1D27E-3DB4-2B57-CFBB-007FB5EEAF12}"/>
              </a:ext>
            </a:extLst>
          </p:cNvPr>
          <p:cNvCxnSpPr>
            <a:cxnSpLocks/>
          </p:cNvCxnSpPr>
          <p:nvPr/>
        </p:nvCxnSpPr>
        <p:spPr>
          <a:xfrm rot="10800000">
            <a:off x="5196314" y="4652328"/>
            <a:ext cx="4593548" cy="361369"/>
          </a:xfrm>
          <a:prstGeom prst="bentConnector3">
            <a:avLst>
              <a:gd name="adj1" fmla="val 999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CA6CF7-F9EB-34AC-277E-0660D7A737FC}"/>
              </a:ext>
            </a:extLst>
          </p:cNvPr>
          <p:cNvSpPr txBox="1"/>
          <p:nvPr/>
        </p:nvSpPr>
        <p:spPr>
          <a:xfrm>
            <a:off x="9789862" y="4761555"/>
            <a:ext cx="126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Configurable as per requirement</a:t>
            </a:r>
          </a:p>
        </p:txBody>
      </p:sp>
    </p:spTree>
    <p:extLst>
      <p:ext uri="{BB962C8B-B14F-4D97-AF65-F5344CB8AC3E}">
        <p14:creationId xmlns:p14="http://schemas.microsoft.com/office/powerpoint/2010/main" val="98246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design decision</Template>
  <TotalTime>28</TotalTime>
  <Words>61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 Arbaj (MS/EOP2-VM)</dc:creator>
  <cp:lastModifiedBy>Khan Arbaj (MS/EOP2-VM)</cp:lastModifiedBy>
  <cp:revision>2</cp:revision>
  <dcterms:created xsi:type="dcterms:W3CDTF">2025-09-30T14:04:09Z</dcterms:created>
  <dcterms:modified xsi:type="dcterms:W3CDTF">2025-09-30T14:32:51Z</dcterms:modified>
</cp:coreProperties>
</file>