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1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7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6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79F4-3400-40F5-A88E-34587FB41D36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CDE1-18A2-4CE1-B8B5-4805D1121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Center</a:t>
            </a:r>
            <a:r>
              <a:rPr lang="en-IN" dirty="0"/>
              <a:t> of excellence in material testing &amp; consultancy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62815"/>
              </p:ext>
            </p:extLst>
          </p:nvPr>
        </p:nvGraphicFramePr>
        <p:xfrm>
          <a:off x="838200" y="1636416"/>
          <a:ext cx="10515599" cy="5010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0799">
                  <a:extLst>
                    <a:ext uri="{9D8B030D-6E8A-4147-A177-3AD203B41FA5}">
                      <a16:colId xmlns:a16="http://schemas.microsoft.com/office/drawing/2014/main" val="1059519105"/>
                    </a:ext>
                  </a:extLst>
                </a:gridCol>
                <a:gridCol w="6804800">
                  <a:extLst>
                    <a:ext uri="{9D8B030D-6E8A-4147-A177-3AD203B41FA5}">
                      <a16:colId xmlns:a16="http://schemas.microsoft.com/office/drawing/2014/main" val="112094847"/>
                    </a:ext>
                  </a:extLst>
                </a:gridCol>
              </a:tblGrid>
              <a:tr h="1186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initiatives has Collaboration with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 Railway.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Works Department.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Zilla Parishad Solapur.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P. Bagal Pvt Ltd, Pandharpur.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Tirupati Construction Promoters &amp; Developers, Pandharpur.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222340495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Activities carried under the initiatives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&amp; analysis of Structures and Rehabilitation of Structures.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882076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Control tests on Building, Highway  Materials.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7232830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Investigation (Field and Laboratory tests) Foundation Design and Consultancy.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087017"/>
                  </a:ext>
                </a:extLst>
              </a:tr>
              <a:tr h="701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of Land, Preparation of Contour Maps and other associated Investigations, GPS Surveying.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6923029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analysis, Water Supply distribution network design, Sewer design, Environment Impact Assessment Consultancy.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087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7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Center of excellence in material testing &amp; consultancy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of excellence in material testing &amp; consultancy</dc:title>
  <dc:creator>House Of Computer</dc:creator>
  <cp:lastModifiedBy>House Of Computer</cp:lastModifiedBy>
  <cp:revision>1</cp:revision>
  <dcterms:created xsi:type="dcterms:W3CDTF">2021-08-24T11:01:23Z</dcterms:created>
  <dcterms:modified xsi:type="dcterms:W3CDTF">2021-08-24T11:06:52Z</dcterms:modified>
</cp:coreProperties>
</file>