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9294-C87A-435C-86E1-46E995BF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F7CC5-4F7E-44D2-8DC4-09F43706A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FCDC-DC27-413B-8E17-134C70E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FA38-D137-40DE-894C-0964DC07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BF55-D798-4A53-8225-2B02928C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6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9CEF-44FE-4FFD-858F-7C4E5AC9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5217-410C-41A8-BB32-5DFBEF26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B2352-666D-41C0-80A4-872A1F02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E74F-6FC0-4220-A0BF-8EFB2FBB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36E8-9730-4DF9-963D-EB0C2522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1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03AC9-3CEE-4E64-A9F5-10ACDBBC7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33DB9-C827-4CCE-A43A-8AB64E40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937B-5035-4856-B841-ECECC57D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EEF4-4970-4CF4-AC13-C68CB1A4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AFAB-633A-4AF2-8B4D-FDB62FF1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6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346E-5E8B-45DD-8D82-B4D61720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9E97-A0CF-49B9-97C8-D2973A6B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3C2B9-16EB-4820-B33D-32554F9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2A28-2EFC-4B4E-8604-38840E58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AE97-450A-4FAA-9752-DBD42C4F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B162-E4FA-47E7-9663-88EDDD72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93AA4-534E-40C6-ABCF-CC6AE62A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66BA-EEDE-4A64-9E22-7C80A868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6B54-3364-43D8-AE31-3B7D47A7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F002-FD55-4746-88A5-B67C5CBC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61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DD0D-D656-48A4-8FD9-DA032EB0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3E3F-571A-4510-A815-A31319E46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560DF-1B31-4A9C-9AA0-ED005A89D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F7617-FFEC-44A3-BC40-5FBA1E1A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C624-1BBD-4BA3-98C9-BB590EBB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B08B-1EEC-41A9-8839-81FA3D1E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9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E33E-5ED9-4B90-8785-380D5D8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45A0-2281-4B42-985E-1226E8E7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724D-001D-4ED5-9CA3-9B7047CF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E9CA9-5073-493D-B24B-1DB3B471C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CD537-8313-4DC4-99D7-7161A5B12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7EB45-12E0-4371-BA4A-3134EB81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B99C7-7FBA-47F9-8AB5-94903233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6B817-C6EA-45DA-BEAC-1B81AC50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6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EFF8-2290-4D69-9EBD-822BBFC4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3ABE9-5BCE-4BFB-9CF3-97266A68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B4A21-D858-4AFC-9BB0-5648214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01852-90DB-4A1C-84AD-560E2913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1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A4AA-0926-412C-88FA-48473E15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1B5E9-1820-4B62-90E8-0930C57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085B6-7762-40AD-9D7D-0246007A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3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642B-D58B-4F12-82FD-D1FA3F4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98AE-EFE0-4093-8700-757A222F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CBF99-671D-4D27-9AFE-C0B64F116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228AE-D558-4748-BC21-CB662B9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06527-11DE-4D45-9B02-224847F1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C5DB-724A-4BC2-9242-2C6E5991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3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AEE0-1D5A-488E-8101-2061E9D2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41B3A-2D55-4C3E-BE75-555284443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7D3EB-81CB-4F64-8A1B-A98BEAA9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E3C00-2061-416B-B625-2E54C23C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5D676-88D1-40D9-9B70-5739FBE8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DFF9-53F1-4499-8138-A6FDDB3F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47136-CD26-4519-9CF6-DB7FEC47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0FFFE-73F3-42C2-9881-8C352CA7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BF84-3808-4A56-A09E-B81E304D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CAB9-5B7F-442C-A829-C70461F004F3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C2D5-6FD8-4703-82C4-15EE7C99C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2BC4B-02B6-44F3-A34A-EEA588CD2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6563-D411-4F34-A4A4-13939B46F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458" y="2279674"/>
            <a:ext cx="9144000" cy="1655762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Cambria" panose="02040503050406030204" pitchFamily="18" charset="0"/>
                <a:ea typeface="Cambria" panose="02040503050406030204" pitchFamily="18" charset="0"/>
              </a:rPr>
              <a:t>API Testing Using Postman</a:t>
            </a:r>
          </a:p>
        </p:txBody>
      </p:sp>
    </p:spTree>
    <p:extLst>
      <p:ext uri="{BB962C8B-B14F-4D97-AF65-F5344CB8AC3E}">
        <p14:creationId xmlns:p14="http://schemas.microsoft.com/office/powerpoint/2010/main" val="177727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137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9: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564088" y="613307"/>
            <a:ext cx="11063824" cy="6302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Using Collection Json File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 Run Collection using Collection json file &amp; generate html reports: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-r html   /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-r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htmlextra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 Run Collection using Collection Json file + Environment json file &amp; generate html reports: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Env.json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-r html   /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Env.json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-r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htmlextra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 Run Collection using Collection Json File + Environment json file along with number of iterations &amp; generate html reports: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Env.json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–n count -r html   /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Env.json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–n count-r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htmlextra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9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137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9: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564088" y="613307"/>
            <a:ext cx="11063824" cy="279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With Title to HTML Report 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Env.json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–n count -r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htmlextra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--reporter-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htmlextra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-title “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ReqRes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APIs"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5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137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10: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564088" y="824323"/>
            <a:ext cx="11063824" cy="876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Authentication v/s Authorization</a:t>
            </a:r>
          </a:p>
          <a:p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Authentication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Verifying who a user is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Authorization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verifying what user have access to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Airport System, college system, Industry Areas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Code Categories: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1XX : Informational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2XX : Success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3XX : Redirection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4XX : Client Error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5XX : Server Error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4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10: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564088" y="599240"/>
            <a:ext cx="11063824" cy="101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Status Codes :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200(OK) : API Request hit by client is successful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201(Created) : Whenever new resource data is created on Server immediately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202(Accepted) : Whenever creation of new data on server is accepted &amp; require more time to complete 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204(No Content) : If server declines to send back any information in response to request raised by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301(Moved Permanently) : If API’s resource model is redesigned &amp; new permanent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assigned to it…Subsequent requests are not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400(Bad Request) : If Request is not as per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401(Unauthorized) : If client tries to access protected resources without providing proper authorization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403(Forbidden) : If request is correctly formed but client is not having necessary permissions for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404(Not Found) : If resource is not found…..subsequent requests are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405(Method not allowed) : If client tries to use different Request method, which resource does not allow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500(Internal Server Error) : Returned in case of exception handled in code/Server side issue…Client can try with subsequent request &amp; expect different status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8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137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1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855405" y="1106129"/>
            <a:ext cx="10751575" cy="277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Software Application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1. Front End/UI----Front End Developer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2. Middle Layer/APIs-----Back End Developers   API-Application Programming Interface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3. Back End/DB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Why API Testing ??/Importance of API Testing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137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2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855405" y="1106129"/>
            <a:ext cx="10751575" cy="445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Go through from POSTMAN UI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3 Sections on POSTMAN UI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Header Section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Sidebar Section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Builder Section                          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Starting With Use of POSTMAN for API Testing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CREATE API Request    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      </a:t>
            </a: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Hit API Request       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Response Analysis   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Collection :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Group of API Requests saved &amp; arranged in logical manner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Folders inside collection                                                        </a:t>
            </a: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8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137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3: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720212" y="740235"/>
            <a:ext cx="10751575" cy="722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Collection Runner :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Use/Importance of Collection Runner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Variables in POSTMAN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Variable : Elements which can store different values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Use 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To reuse same values at various places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To avoid repetitive data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To avoid rework [in case of changes in values/To work with different data]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Variable Declaration &amp; use in POSTMAN :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1. Collection Level    2. Global Level     3. Environment Level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8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137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5: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720212" y="965000"/>
            <a:ext cx="10751575" cy="500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Environment : Set of Key-Value Pairs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    I. How to Create?    II. Use of Environment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Scripts in Postman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Snippets : Script Templates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Pre-Request &amp; Post-Request Scripts/Test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I. Collection Level   II. Folder Level    III. Request Level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Set &amp; Get Variables using script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Collection Level       II. Global Level     III. Environment Level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8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137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6: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564088" y="1201114"/>
            <a:ext cx="11063824" cy="445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Debug in POSTMAN-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Use of POSTMAN Console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WORKSPACES :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Area where Collections of APIs are grouped, Organized &amp; Managed(Available in version above 6.0 )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Create &amp; Manage Workspace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Request Chaining in POSTMAN</a:t>
            </a:r>
          </a:p>
          <a:p>
            <a:pPr lvl="1">
              <a:lnSpc>
                <a:spcPct val="150000"/>
              </a:lnSpc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52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137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7: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564088" y="965000"/>
            <a:ext cx="11063824" cy="559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 Driven API Testing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Using CSV File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Key, value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Key1,value1</a:t>
            </a:r>
          </a:p>
          <a:p>
            <a:pPr lvl="2">
              <a:lnSpc>
                <a:spcPct val="150000"/>
              </a:lnSpc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Key2,value2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Using JSON file</a:t>
            </a:r>
          </a:p>
          <a:p>
            <a:pPr lvl="1">
              <a:lnSpc>
                <a:spcPct val="150000"/>
              </a:lnSpc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</a:p>
          <a:p>
            <a:pPr lvl="1">
              <a:lnSpc>
                <a:spcPct val="150000"/>
              </a:lnSpc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{</a:t>
            </a:r>
          </a:p>
          <a:p>
            <a:pPr lvl="1">
              <a:lnSpc>
                <a:spcPct val="150000"/>
              </a:lnSpc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"Email": “Email Value1",</a:t>
            </a:r>
          </a:p>
          <a:p>
            <a:pPr lvl="1">
              <a:lnSpc>
                <a:spcPct val="150000"/>
              </a:lnSpc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"Password": “Password value 1"</a:t>
            </a:r>
          </a:p>
          <a:p>
            <a:pPr lvl="1">
              <a:lnSpc>
                <a:spcPct val="150000"/>
              </a:lnSpc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},</a:t>
            </a:r>
          </a:p>
          <a:p>
            <a:pPr lvl="1">
              <a:lnSpc>
                <a:spcPct val="150000"/>
              </a:lnSpc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"Email": “Email Value2",</a:t>
            </a:r>
          </a:p>
          <a:p>
            <a:pPr lvl="1">
              <a:lnSpc>
                <a:spcPct val="150000"/>
              </a:lnSpc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"Password": “Password value 2"</a:t>
            </a:r>
          </a:p>
          <a:p>
            <a:pPr lvl="1">
              <a:lnSpc>
                <a:spcPct val="150000"/>
              </a:lnSpc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},</a:t>
            </a:r>
          </a:p>
          <a:p>
            <a:pPr lvl="1">
              <a:lnSpc>
                <a:spcPct val="150000"/>
              </a:lnSpc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1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137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8: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564088" y="965000"/>
            <a:ext cx="11063824" cy="611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Run Collection from Command Line(Newman-Command line collection runner)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Install node.js[node –v ,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npm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-v]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Install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[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npm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install –g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Export collection &amp; Run from command line [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collection.json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Execution of Collection Remotely :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Steps :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Get Collection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url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from POSTMAN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Install node.js &amp; Newman command runner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Run collection with command</a:t>
            </a: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 run collection-</a:t>
            </a:r>
            <a:r>
              <a:rPr lang="en-IN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url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2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676DCE-5CA0-45AB-856B-06284010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2" y="137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Day 9: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D7F5-AF93-4895-B1BB-157D32BE0EF8}"/>
              </a:ext>
            </a:extLst>
          </p:cNvPr>
          <p:cNvSpPr txBox="1"/>
          <p:nvPr/>
        </p:nvSpPr>
        <p:spPr>
          <a:xfrm>
            <a:off x="564088" y="613307"/>
            <a:ext cx="11063824" cy="728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HTML Reports through Newman </a:t>
            </a:r>
          </a:p>
          <a:p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npm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-v</a:t>
            </a:r>
          </a:p>
          <a:p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–v</a:t>
            </a:r>
          </a:p>
          <a:p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npm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install -g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-reporter-html</a:t>
            </a:r>
          </a:p>
          <a:p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npm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install -g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-reporter-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htmlextra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Using Collection URL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 Run Collection using Collection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Url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&amp; generate html reports: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CollectionUrl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-r html   /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CollectionUrl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-r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htmlextra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 Run Collection using Collection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Url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+ Environment json file &amp; generate html reports: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CollectionUrl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Env.json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-r html   /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CollectionUrl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Env.json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-r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htmlextra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 Run Collection using Collection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Url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+ Environment json file along with number of iterations &amp; generate html reports: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CollectionUrl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Env.json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–n count -r html   /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newman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run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CollectionUrl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-e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Env.json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–n count-r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htmlextra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8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1001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skashid</dc:creator>
  <cp:lastModifiedBy>skashid</cp:lastModifiedBy>
  <cp:revision>57</cp:revision>
  <dcterms:created xsi:type="dcterms:W3CDTF">2020-07-24T12:58:34Z</dcterms:created>
  <dcterms:modified xsi:type="dcterms:W3CDTF">2020-08-07T15:40:02Z</dcterms:modified>
</cp:coreProperties>
</file>