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3" r:id="rId3"/>
    <p:sldId id="257" r:id="rId4"/>
    <p:sldId id="267" r:id="rId5"/>
    <p:sldId id="268" r:id="rId6"/>
    <p:sldId id="259" r:id="rId7"/>
    <p:sldId id="260" r:id="rId8"/>
    <p:sldId id="272" r:id="rId9"/>
    <p:sldId id="261" r:id="rId10"/>
    <p:sldId id="262" r:id="rId11"/>
    <p:sldId id="264" r:id="rId12"/>
    <p:sldId id="265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NDAL VIVEK" initials="KV" lastIdx="2" clrIdx="0">
    <p:extLst>
      <p:ext uri="{19B8F6BF-5375-455C-9EA6-DF929625EA0E}">
        <p15:presenceInfo xmlns:p15="http://schemas.microsoft.com/office/powerpoint/2012/main" userId="563e485bd8d84b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114A2-36C6-44FD-8F53-C560EA01B7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BE1A7-1D2D-497B-8780-66C57E96FAB5}">
      <dgm:prSet phldrT="[Text]"/>
      <dgm:spPr/>
      <dgm:t>
        <a:bodyPr/>
        <a:lstStyle/>
        <a:p>
          <a:r>
            <a:rPr lang="en-US" dirty="0"/>
            <a:t>Learning Trip</a:t>
          </a:r>
        </a:p>
      </dgm:t>
    </dgm:pt>
    <dgm:pt modelId="{3D741F78-B225-4217-B8F4-A6860ABCB012}" type="parTrans" cxnId="{F182CC86-2A30-4006-9C8C-7B7B48CDC04A}">
      <dgm:prSet/>
      <dgm:spPr/>
      <dgm:t>
        <a:bodyPr/>
        <a:lstStyle/>
        <a:p>
          <a:endParaRPr lang="en-US"/>
        </a:p>
      </dgm:t>
    </dgm:pt>
    <dgm:pt modelId="{A163F079-E4CF-4E7C-9278-8C886E397BFE}" type="sibTrans" cxnId="{F182CC86-2A30-4006-9C8C-7B7B48CDC04A}">
      <dgm:prSet/>
      <dgm:spPr/>
      <dgm:t>
        <a:bodyPr/>
        <a:lstStyle/>
        <a:p>
          <a:endParaRPr lang="en-US"/>
        </a:p>
      </dgm:t>
    </dgm:pt>
    <dgm:pt modelId="{426772EB-C09F-4691-8A1C-E86130621AD7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It is inter national learning app</a:t>
          </a:r>
        </a:p>
      </dgm:t>
    </dgm:pt>
    <dgm:pt modelId="{4EDE9255-CB41-46C3-ACCD-10E02430A0CE}" type="parTrans" cxnId="{81629B9A-7CA6-4E0B-94B2-28530C412B41}">
      <dgm:prSet/>
      <dgm:spPr/>
      <dgm:t>
        <a:bodyPr/>
        <a:lstStyle/>
        <a:p>
          <a:endParaRPr lang="en-US"/>
        </a:p>
      </dgm:t>
    </dgm:pt>
    <dgm:pt modelId="{9FC679E5-7A8E-4BB7-9D08-D775AD0F1BB9}" type="sibTrans" cxnId="{81629B9A-7CA6-4E0B-94B2-28530C412B41}">
      <dgm:prSet/>
      <dgm:spPr/>
      <dgm:t>
        <a:bodyPr/>
        <a:lstStyle/>
        <a:p>
          <a:endParaRPr lang="en-US"/>
        </a:p>
      </dgm:t>
    </dgm:pt>
    <dgm:pt modelId="{D2AB9C20-5FEF-4701-B615-9DC65D69B347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It is  only nation learning app </a:t>
          </a:r>
        </a:p>
      </dgm:t>
    </dgm:pt>
    <dgm:pt modelId="{86ADC59B-B24B-42EE-A4EB-E14DB5FF70FD}" type="parTrans" cxnId="{BCD545C4-8D8D-44CB-8914-BF6E3ABD10DE}">
      <dgm:prSet/>
      <dgm:spPr/>
      <dgm:t>
        <a:bodyPr/>
        <a:lstStyle/>
        <a:p>
          <a:endParaRPr lang="en-US"/>
        </a:p>
      </dgm:t>
    </dgm:pt>
    <dgm:pt modelId="{3263D528-D8C7-4F71-841A-05E635EDD58C}" type="sibTrans" cxnId="{BCD545C4-8D8D-44CB-8914-BF6E3ABD10DE}">
      <dgm:prSet/>
      <dgm:spPr/>
      <dgm:t>
        <a:bodyPr/>
        <a:lstStyle/>
        <a:p>
          <a:endParaRPr lang="en-US"/>
        </a:p>
      </dgm:t>
    </dgm:pt>
    <dgm:pt modelId="{0F5A72A8-E7A0-4219-BB10-C44FF40870B4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W3School</a:t>
          </a:r>
        </a:p>
      </dgm:t>
    </dgm:pt>
    <dgm:pt modelId="{4A8164FC-39F1-4A60-BAB3-535A9E9D5090}" type="sibTrans" cxnId="{B8B7C3B1-7DAA-4167-B2A5-73B14858D5E1}">
      <dgm:prSet/>
      <dgm:spPr/>
      <dgm:t>
        <a:bodyPr/>
        <a:lstStyle/>
        <a:p>
          <a:endParaRPr lang="en-US"/>
        </a:p>
      </dgm:t>
    </dgm:pt>
    <dgm:pt modelId="{138DC62F-DAE3-4867-93F1-194336B453FA}" type="parTrans" cxnId="{B8B7C3B1-7DAA-4167-B2A5-73B14858D5E1}">
      <dgm:prSet/>
      <dgm:spPr/>
      <dgm:t>
        <a:bodyPr/>
        <a:lstStyle/>
        <a:p>
          <a:endParaRPr lang="en-US"/>
        </a:p>
      </dgm:t>
    </dgm:pt>
    <dgm:pt modelId="{3AAB646D-1D96-4237-A563-7066A1AB2C41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Learning trip is higher education learning app</a:t>
          </a:r>
        </a:p>
      </dgm:t>
    </dgm:pt>
    <dgm:pt modelId="{F3B669FF-5CA9-4173-8EF8-4DBB85F28C4F}" type="parTrans" cxnId="{9A100A6B-247A-4F42-BB50-FDAE371081A3}">
      <dgm:prSet/>
      <dgm:spPr/>
      <dgm:t>
        <a:bodyPr/>
        <a:lstStyle/>
        <a:p>
          <a:endParaRPr lang="en-US"/>
        </a:p>
      </dgm:t>
    </dgm:pt>
    <dgm:pt modelId="{0D3808AB-11C1-45F4-AA32-D0E81F983D15}" type="sibTrans" cxnId="{9A100A6B-247A-4F42-BB50-FDAE371081A3}">
      <dgm:prSet/>
      <dgm:spPr/>
      <dgm:t>
        <a:bodyPr/>
        <a:lstStyle/>
        <a:p>
          <a:endParaRPr lang="en-US"/>
        </a:p>
      </dgm:t>
    </dgm:pt>
    <dgm:pt modelId="{321615AF-9462-4B7A-A75E-E9A362E71160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It is only language learning app</a:t>
          </a:r>
        </a:p>
      </dgm:t>
    </dgm:pt>
    <dgm:pt modelId="{4130B33C-85CA-47F8-93EC-0AFE9500A1DB}" type="parTrans" cxnId="{911DDD66-08F4-459B-99F6-B24826EFB4DE}">
      <dgm:prSet/>
      <dgm:spPr/>
      <dgm:t>
        <a:bodyPr/>
        <a:lstStyle/>
        <a:p>
          <a:endParaRPr lang="en-US"/>
        </a:p>
      </dgm:t>
    </dgm:pt>
    <dgm:pt modelId="{8B4BD952-344F-46EF-AF7D-F7D814623673}" type="sibTrans" cxnId="{911DDD66-08F4-459B-99F6-B24826EFB4DE}">
      <dgm:prSet/>
      <dgm:spPr/>
      <dgm:t>
        <a:bodyPr/>
        <a:lstStyle/>
        <a:p>
          <a:endParaRPr lang="en-US"/>
        </a:p>
      </dgm:t>
    </dgm:pt>
    <dgm:pt modelId="{BFEDF017-348D-40AB-8255-8D933E65ECDE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It is provide video materials</a:t>
          </a:r>
        </a:p>
      </dgm:t>
    </dgm:pt>
    <dgm:pt modelId="{D9A1CE46-7EEE-4D8F-8EA1-F46065692E84}" type="parTrans" cxnId="{B5E08638-BD0E-4EAB-96E7-6908A890880A}">
      <dgm:prSet/>
      <dgm:spPr/>
      <dgm:t>
        <a:bodyPr/>
        <a:lstStyle/>
        <a:p>
          <a:endParaRPr lang="en-US"/>
        </a:p>
      </dgm:t>
    </dgm:pt>
    <dgm:pt modelId="{5672EE83-BF21-4822-A846-780CB42B327B}" type="sibTrans" cxnId="{B5E08638-BD0E-4EAB-96E7-6908A890880A}">
      <dgm:prSet/>
      <dgm:spPr/>
      <dgm:t>
        <a:bodyPr/>
        <a:lstStyle/>
        <a:p>
          <a:endParaRPr lang="en-US"/>
        </a:p>
      </dgm:t>
    </dgm:pt>
    <dgm:pt modelId="{C47C71DC-98E8-4AE2-A341-B522ADFC1139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It is doesn’t provide video materials</a:t>
          </a:r>
        </a:p>
      </dgm:t>
    </dgm:pt>
    <dgm:pt modelId="{AB42963F-6AFA-469A-A903-A072740700C5}" type="parTrans" cxnId="{C09B9956-F2B9-4980-BD29-7979F6983EEB}">
      <dgm:prSet/>
      <dgm:spPr/>
      <dgm:t>
        <a:bodyPr/>
        <a:lstStyle/>
        <a:p>
          <a:endParaRPr lang="en-US"/>
        </a:p>
      </dgm:t>
    </dgm:pt>
    <dgm:pt modelId="{9A3BE3DB-CA95-4A62-93AE-6D1D266785B2}" type="sibTrans" cxnId="{C09B9956-F2B9-4980-BD29-7979F6983EEB}">
      <dgm:prSet/>
      <dgm:spPr/>
      <dgm:t>
        <a:bodyPr/>
        <a:lstStyle/>
        <a:p>
          <a:endParaRPr lang="en-US"/>
        </a:p>
      </dgm:t>
    </dgm:pt>
    <dgm:pt modelId="{6D6253C6-95D0-4D7C-BA77-E819D95E558E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It is online tutorial and provide PPT and etc. </a:t>
          </a:r>
        </a:p>
      </dgm:t>
    </dgm:pt>
    <dgm:pt modelId="{9AEDD315-DF98-4155-88C8-DF76FBE20D7A}" type="parTrans" cxnId="{2738DF01-9196-47D2-8100-360F31269EB2}">
      <dgm:prSet/>
      <dgm:spPr/>
      <dgm:t>
        <a:bodyPr/>
        <a:lstStyle/>
        <a:p>
          <a:endParaRPr lang="en-US"/>
        </a:p>
      </dgm:t>
    </dgm:pt>
    <dgm:pt modelId="{DF0FA7A9-A5A7-4F6F-AA7A-079315CE4350}" type="sibTrans" cxnId="{2738DF01-9196-47D2-8100-360F31269EB2}">
      <dgm:prSet/>
      <dgm:spPr/>
      <dgm:t>
        <a:bodyPr/>
        <a:lstStyle/>
        <a:p>
          <a:endParaRPr lang="en-US"/>
        </a:p>
      </dgm:t>
    </dgm:pt>
    <dgm:pt modelId="{ADC07C5F-484E-4C19-8A24-7954C0A9E750}">
      <dgm:prSet phldrT="[Text]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 W3School is only for use to online tutorial</a:t>
          </a:r>
        </a:p>
      </dgm:t>
    </dgm:pt>
    <dgm:pt modelId="{A39E69BA-93FD-4582-8B0E-A42D64F3D25F}" type="parTrans" cxnId="{ADA7E6EA-8B72-4540-B369-1F39A0154C10}">
      <dgm:prSet/>
      <dgm:spPr/>
      <dgm:t>
        <a:bodyPr/>
        <a:lstStyle/>
        <a:p>
          <a:endParaRPr lang="en-US"/>
        </a:p>
      </dgm:t>
    </dgm:pt>
    <dgm:pt modelId="{88D81106-7C18-4CD1-98BB-B28A5A03AAA7}" type="sibTrans" cxnId="{ADA7E6EA-8B72-4540-B369-1F39A0154C10}">
      <dgm:prSet/>
      <dgm:spPr/>
      <dgm:t>
        <a:bodyPr/>
        <a:lstStyle/>
        <a:p>
          <a:endParaRPr lang="en-US"/>
        </a:p>
      </dgm:t>
    </dgm:pt>
    <dgm:pt modelId="{A5DD330D-9469-4F86-A205-D905BCC6CA6C}" type="pres">
      <dgm:prSet presAssocID="{ABE114A2-36C6-44FD-8F53-C560EA01B714}" presName="Name0" presStyleCnt="0">
        <dgm:presLayoutVars>
          <dgm:dir/>
          <dgm:animLvl val="lvl"/>
          <dgm:resizeHandles val="exact"/>
        </dgm:presLayoutVars>
      </dgm:prSet>
      <dgm:spPr/>
    </dgm:pt>
    <dgm:pt modelId="{AA76EAA6-8DA8-4D84-995C-C18E88E71D4B}" type="pres">
      <dgm:prSet presAssocID="{B0CBE1A7-1D2D-497B-8780-66C57E96FAB5}" presName="composite" presStyleCnt="0"/>
      <dgm:spPr/>
    </dgm:pt>
    <dgm:pt modelId="{CE625E3C-9463-4FC0-AD85-3BC8C2601B97}" type="pres">
      <dgm:prSet presAssocID="{B0CBE1A7-1D2D-497B-8780-66C57E96FAB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2B95771-63BE-44D9-9C96-AF02F3A9BABD}" type="pres">
      <dgm:prSet presAssocID="{B0CBE1A7-1D2D-497B-8780-66C57E96FAB5}" presName="desTx" presStyleLbl="alignAccFollowNode1" presStyleIdx="0" presStyleCnt="2">
        <dgm:presLayoutVars>
          <dgm:bulletEnabled val="1"/>
        </dgm:presLayoutVars>
      </dgm:prSet>
      <dgm:spPr/>
    </dgm:pt>
    <dgm:pt modelId="{FC7ABD68-F913-44F1-A422-12C2EA7F58C8}" type="pres">
      <dgm:prSet presAssocID="{A163F079-E4CF-4E7C-9278-8C886E397BFE}" presName="space" presStyleCnt="0"/>
      <dgm:spPr/>
    </dgm:pt>
    <dgm:pt modelId="{8CF30948-F0A6-4226-B785-3D7956AE1B0D}" type="pres">
      <dgm:prSet presAssocID="{0F5A72A8-E7A0-4219-BB10-C44FF40870B4}" presName="composite" presStyleCnt="0"/>
      <dgm:spPr/>
    </dgm:pt>
    <dgm:pt modelId="{45C45EF1-210A-4FA7-973D-951EE4FB5D30}" type="pres">
      <dgm:prSet presAssocID="{0F5A72A8-E7A0-4219-BB10-C44FF40870B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4E97202-2888-4390-A4BB-2370A44805BA}" type="pres">
      <dgm:prSet presAssocID="{0F5A72A8-E7A0-4219-BB10-C44FF40870B4}" presName="desTx" presStyleLbl="alignAccFollowNode1" presStyleIdx="1" presStyleCnt="2" custLinFactNeighborX="1">
        <dgm:presLayoutVars>
          <dgm:bulletEnabled val="1"/>
        </dgm:presLayoutVars>
      </dgm:prSet>
      <dgm:spPr/>
    </dgm:pt>
  </dgm:ptLst>
  <dgm:cxnLst>
    <dgm:cxn modelId="{2738DF01-9196-47D2-8100-360F31269EB2}" srcId="{B0CBE1A7-1D2D-497B-8780-66C57E96FAB5}" destId="{6D6253C6-95D0-4D7C-BA77-E819D95E558E}" srcOrd="3" destOrd="0" parTransId="{9AEDD315-DF98-4155-88C8-DF76FBE20D7A}" sibTransId="{DF0FA7A9-A5A7-4F6F-AA7A-079315CE4350}"/>
    <dgm:cxn modelId="{B4042102-C0AA-4FEE-A9D8-8AE2315EEE0C}" type="presOf" srcId="{426772EB-C09F-4691-8A1C-E86130621AD7}" destId="{62B95771-63BE-44D9-9C96-AF02F3A9BABD}" srcOrd="0" destOrd="0" presId="urn:microsoft.com/office/officeart/2005/8/layout/hList1"/>
    <dgm:cxn modelId="{B5E08638-BD0E-4EAB-96E7-6908A890880A}" srcId="{B0CBE1A7-1D2D-497B-8780-66C57E96FAB5}" destId="{BFEDF017-348D-40AB-8255-8D933E65ECDE}" srcOrd="2" destOrd="0" parTransId="{D9A1CE46-7EEE-4D8F-8EA1-F46065692E84}" sibTransId="{5672EE83-BF21-4822-A846-780CB42B327B}"/>
    <dgm:cxn modelId="{A2629A5C-70E9-4EF7-A49E-28EF86934BC9}" type="presOf" srcId="{BFEDF017-348D-40AB-8255-8D933E65ECDE}" destId="{62B95771-63BE-44D9-9C96-AF02F3A9BABD}" srcOrd="0" destOrd="2" presId="urn:microsoft.com/office/officeart/2005/8/layout/hList1"/>
    <dgm:cxn modelId="{D7A3EC5F-5B48-4801-873F-7ED034226537}" type="presOf" srcId="{B0CBE1A7-1D2D-497B-8780-66C57E96FAB5}" destId="{CE625E3C-9463-4FC0-AD85-3BC8C2601B97}" srcOrd="0" destOrd="0" presId="urn:microsoft.com/office/officeart/2005/8/layout/hList1"/>
    <dgm:cxn modelId="{911DDD66-08F4-459B-99F6-B24826EFB4DE}" srcId="{0F5A72A8-E7A0-4219-BB10-C44FF40870B4}" destId="{321615AF-9462-4B7A-A75E-E9A362E71160}" srcOrd="1" destOrd="0" parTransId="{4130B33C-85CA-47F8-93EC-0AFE9500A1DB}" sibTransId="{8B4BD952-344F-46EF-AF7D-F7D814623673}"/>
    <dgm:cxn modelId="{DAA2CC6A-F240-4717-8424-AC874338EC2A}" type="presOf" srcId="{C47C71DC-98E8-4AE2-A341-B522ADFC1139}" destId="{14E97202-2888-4390-A4BB-2370A44805BA}" srcOrd="0" destOrd="2" presId="urn:microsoft.com/office/officeart/2005/8/layout/hList1"/>
    <dgm:cxn modelId="{9A100A6B-247A-4F42-BB50-FDAE371081A3}" srcId="{B0CBE1A7-1D2D-497B-8780-66C57E96FAB5}" destId="{3AAB646D-1D96-4237-A563-7066A1AB2C41}" srcOrd="1" destOrd="0" parTransId="{F3B669FF-5CA9-4173-8EF8-4DBB85F28C4F}" sibTransId="{0D3808AB-11C1-45F4-AA32-D0E81F983D15}"/>
    <dgm:cxn modelId="{E5D49B72-8F75-469A-854C-09C299E62981}" type="presOf" srcId="{3AAB646D-1D96-4237-A563-7066A1AB2C41}" destId="{62B95771-63BE-44D9-9C96-AF02F3A9BABD}" srcOrd="0" destOrd="1" presId="urn:microsoft.com/office/officeart/2005/8/layout/hList1"/>
    <dgm:cxn modelId="{C09B9956-F2B9-4980-BD29-7979F6983EEB}" srcId="{0F5A72A8-E7A0-4219-BB10-C44FF40870B4}" destId="{C47C71DC-98E8-4AE2-A341-B522ADFC1139}" srcOrd="2" destOrd="0" parTransId="{AB42963F-6AFA-469A-A903-A072740700C5}" sibTransId="{9A3BE3DB-CA95-4A62-93AE-6D1D266785B2}"/>
    <dgm:cxn modelId="{F182CC86-2A30-4006-9C8C-7B7B48CDC04A}" srcId="{ABE114A2-36C6-44FD-8F53-C560EA01B714}" destId="{B0CBE1A7-1D2D-497B-8780-66C57E96FAB5}" srcOrd="0" destOrd="0" parTransId="{3D741F78-B225-4217-B8F4-A6860ABCB012}" sibTransId="{A163F079-E4CF-4E7C-9278-8C886E397BFE}"/>
    <dgm:cxn modelId="{9F74C38C-3EC5-46A3-83AE-667BCC889796}" type="presOf" srcId="{D2AB9C20-5FEF-4701-B615-9DC65D69B347}" destId="{14E97202-2888-4390-A4BB-2370A44805BA}" srcOrd="0" destOrd="0" presId="urn:microsoft.com/office/officeart/2005/8/layout/hList1"/>
    <dgm:cxn modelId="{81629B9A-7CA6-4E0B-94B2-28530C412B41}" srcId="{B0CBE1A7-1D2D-497B-8780-66C57E96FAB5}" destId="{426772EB-C09F-4691-8A1C-E86130621AD7}" srcOrd="0" destOrd="0" parTransId="{4EDE9255-CB41-46C3-ACCD-10E02430A0CE}" sibTransId="{9FC679E5-7A8E-4BB7-9D08-D775AD0F1BB9}"/>
    <dgm:cxn modelId="{EF0C8AAC-0398-4419-9336-AC671B94BCCD}" type="presOf" srcId="{ABE114A2-36C6-44FD-8F53-C560EA01B714}" destId="{A5DD330D-9469-4F86-A205-D905BCC6CA6C}" srcOrd="0" destOrd="0" presId="urn:microsoft.com/office/officeart/2005/8/layout/hList1"/>
    <dgm:cxn modelId="{2020F3B0-9034-4DCD-9583-79BE2534E55B}" type="presOf" srcId="{321615AF-9462-4B7A-A75E-E9A362E71160}" destId="{14E97202-2888-4390-A4BB-2370A44805BA}" srcOrd="0" destOrd="1" presId="urn:microsoft.com/office/officeart/2005/8/layout/hList1"/>
    <dgm:cxn modelId="{B8B7C3B1-7DAA-4167-B2A5-73B14858D5E1}" srcId="{ABE114A2-36C6-44FD-8F53-C560EA01B714}" destId="{0F5A72A8-E7A0-4219-BB10-C44FF40870B4}" srcOrd="1" destOrd="0" parTransId="{138DC62F-DAE3-4867-93F1-194336B453FA}" sibTransId="{4A8164FC-39F1-4A60-BAB3-535A9E9D5090}"/>
    <dgm:cxn modelId="{BA56DEB7-06D4-45A4-BF4F-0616A0C136AA}" type="presOf" srcId="{6D6253C6-95D0-4D7C-BA77-E819D95E558E}" destId="{62B95771-63BE-44D9-9C96-AF02F3A9BABD}" srcOrd="0" destOrd="3" presId="urn:microsoft.com/office/officeart/2005/8/layout/hList1"/>
    <dgm:cxn modelId="{B1409ABA-6A8A-4B1F-8AFE-D1C2C9068B57}" type="presOf" srcId="{0F5A72A8-E7A0-4219-BB10-C44FF40870B4}" destId="{45C45EF1-210A-4FA7-973D-951EE4FB5D30}" srcOrd="0" destOrd="0" presId="urn:microsoft.com/office/officeart/2005/8/layout/hList1"/>
    <dgm:cxn modelId="{BCD545C4-8D8D-44CB-8914-BF6E3ABD10DE}" srcId="{0F5A72A8-E7A0-4219-BB10-C44FF40870B4}" destId="{D2AB9C20-5FEF-4701-B615-9DC65D69B347}" srcOrd="0" destOrd="0" parTransId="{86ADC59B-B24B-42EE-A4EB-E14DB5FF70FD}" sibTransId="{3263D528-D8C7-4F71-841A-05E635EDD58C}"/>
    <dgm:cxn modelId="{ADA7E6EA-8B72-4540-B369-1F39A0154C10}" srcId="{0F5A72A8-E7A0-4219-BB10-C44FF40870B4}" destId="{ADC07C5F-484E-4C19-8A24-7954C0A9E750}" srcOrd="3" destOrd="0" parTransId="{A39E69BA-93FD-4582-8B0E-A42D64F3D25F}" sibTransId="{88D81106-7C18-4CD1-98BB-B28A5A03AAA7}"/>
    <dgm:cxn modelId="{F863ABFD-B701-4E76-809B-E1CED233DB7D}" type="presOf" srcId="{ADC07C5F-484E-4C19-8A24-7954C0A9E750}" destId="{14E97202-2888-4390-A4BB-2370A44805BA}" srcOrd="0" destOrd="3" presId="urn:microsoft.com/office/officeart/2005/8/layout/hList1"/>
    <dgm:cxn modelId="{DF79DE1E-479A-4FD3-9A65-61FDF2EA5DEB}" type="presParOf" srcId="{A5DD330D-9469-4F86-A205-D905BCC6CA6C}" destId="{AA76EAA6-8DA8-4D84-995C-C18E88E71D4B}" srcOrd="0" destOrd="0" presId="urn:microsoft.com/office/officeart/2005/8/layout/hList1"/>
    <dgm:cxn modelId="{2D620991-9F19-4690-82BC-466FA36BB0E9}" type="presParOf" srcId="{AA76EAA6-8DA8-4D84-995C-C18E88E71D4B}" destId="{CE625E3C-9463-4FC0-AD85-3BC8C2601B97}" srcOrd="0" destOrd="0" presId="urn:microsoft.com/office/officeart/2005/8/layout/hList1"/>
    <dgm:cxn modelId="{59933E7B-0E27-44AB-B5C4-68C2429299F4}" type="presParOf" srcId="{AA76EAA6-8DA8-4D84-995C-C18E88E71D4B}" destId="{62B95771-63BE-44D9-9C96-AF02F3A9BABD}" srcOrd="1" destOrd="0" presId="urn:microsoft.com/office/officeart/2005/8/layout/hList1"/>
    <dgm:cxn modelId="{2C154959-25EC-4013-929F-89CFB29A748D}" type="presParOf" srcId="{A5DD330D-9469-4F86-A205-D905BCC6CA6C}" destId="{FC7ABD68-F913-44F1-A422-12C2EA7F58C8}" srcOrd="1" destOrd="0" presId="urn:microsoft.com/office/officeart/2005/8/layout/hList1"/>
    <dgm:cxn modelId="{9F4766A4-FAB3-49A5-81F9-0877833485C9}" type="presParOf" srcId="{A5DD330D-9469-4F86-A205-D905BCC6CA6C}" destId="{8CF30948-F0A6-4226-B785-3D7956AE1B0D}" srcOrd="2" destOrd="0" presId="urn:microsoft.com/office/officeart/2005/8/layout/hList1"/>
    <dgm:cxn modelId="{585DDE2C-3A77-416C-90E0-ADF8E370AEDC}" type="presParOf" srcId="{8CF30948-F0A6-4226-B785-3D7956AE1B0D}" destId="{45C45EF1-210A-4FA7-973D-951EE4FB5D30}" srcOrd="0" destOrd="0" presId="urn:microsoft.com/office/officeart/2005/8/layout/hList1"/>
    <dgm:cxn modelId="{3B2FDA44-0EAE-416F-88DA-887651A93563}" type="presParOf" srcId="{8CF30948-F0A6-4226-B785-3D7956AE1B0D}" destId="{14E97202-2888-4390-A4BB-2370A44805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25E3C-9463-4FC0-AD85-3BC8C2601B97}">
      <dsp:nvSpPr>
        <dsp:cNvPr id="0" name=""/>
        <dsp:cNvSpPr/>
      </dsp:nvSpPr>
      <dsp:spPr>
        <a:xfrm>
          <a:off x="44" y="91493"/>
          <a:ext cx="4272855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Learning Trip</a:t>
          </a:r>
        </a:p>
      </dsp:txBody>
      <dsp:txXfrm>
        <a:off x="44" y="91493"/>
        <a:ext cx="4272855" cy="691200"/>
      </dsp:txXfrm>
    </dsp:sp>
    <dsp:sp modelId="{62B95771-63BE-44D9-9C96-AF02F3A9BABD}">
      <dsp:nvSpPr>
        <dsp:cNvPr id="0" name=""/>
        <dsp:cNvSpPr/>
      </dsp:nvSpPr>
      <dsp:spPr>
        <a:xfrm>
          <a:off x="44" y="782693"/>
          <a:ext cx="4272855" cy="2832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400" kern="1200" dirty="0"/>
            <a:t> It is inter national learning app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400" kern="1200" dirty="0"/>
            <a:t> Learning trip is higher education learning app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400" kern="1200" dirty="0"/>
            <a:t> It is provide video materials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400" kern="1200" dirty="0"/>
            <a:t> It is online tutorial and provide PPT and etc. </a:t>
          </a:r>
        </a:p>
      </dsp:txBody>
      <dsp:txXfrm>
        <a:off x="44" y="782693"/>
        <a:ext cx="4272855" cy="2832840"/>
      </dsp:txXfrm>
    </dsp:sp>
    <dsp:sp modelId="{45C45EF1-210A-4FA7-973D-951EE4FB5D30}">
      <dsp:nvSpPr>
        <dsp:cNvPr id="0" name=""/>
        <dsp:cNvSpPr/>
      </dsp:nvSpPr>
      <dsp:spPr>
        <a:xfrm>
          <a:off x="4871099" y="91493"/>
          <a:ext cx="4272855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400" kern="1200" dirty="0"/>
            <a:t> W3School</a:t>
          </a:r>
        </a:p>
      </dsp:txBody>
      <dsp:txXfrm>
        <a:off x="4871099" y="91493"/>
        <a:ext cx="4272855" cy="691200"/>
      </dsp:txXfrm>
    </dsp:sp>
    <dsp:sp modelId="{14E97202-2888-4390-A4BB-2370A44805BA}">
      <dsp:nvSpPr>
        <dsp:cNvPr id="0" name=""/>
        <dsp:cNvSpPr/>
      </dsp:nvSpPr>
      <dsp:spPr>
        <a:xfrm>
          <a:off x="4871142" y="782693"/>
          <a:ext cx="4272855" cy="2832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400" kern="1200" dirty="0"/>
            <a:t> It is  only nation learning app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400" kern="1200" dirty="0"/>
            <a:t> It is only language learning app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400" kern="1200" dirty="0"/>
            <a:t> It is doesn’t provide video materials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400" kern="1200" dirty="0"/>
            <a:t> W3School is only for use to online tutorial</a:t>
          </a:r>
        </a:p>
      </dsp:txBody>
      <dsp:txXfrm>
        <a:off x="4871142" y="782693"/>
        <a:ext cx="4272855" cy="2832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7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5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31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27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13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33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97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3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1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6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9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3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F66-73E6-49E1-80E6-BA039E6B1C6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8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535F66-73E6-49E1-80E6-BA039E6B1C6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E14E40-7947-4938-A9B4-4301913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0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forum.org/agenda/2020/04/coronavirus-education-global-covid19-online-digital-learnin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D2B4-6368-40DA-AB1F-682D41E52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7822" y="1441273"/>
            <a:ext cx="4376352" cy="2438401"/>
          </a:xfrm>
        </p:spPr>
        <p:txBody>
          <a:bodyPr>
            <a:normAutofit/>
          </a:bodyPr>
          <a:lstStyle/>
          <a:p>
            <a:r>
              <a:rPr lang="en-US" dirty="0"/>
              <a:t>Learning Trip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97491-28FB-492E-8679-C8A3E6C7A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087" y="3879674"/>
            <a:ext cx="2265822" cy="443442"/>
          </a:xfrm>
        </p:spPr>
        <p:txBody>
          <a:bodyPr>
            <a:noAutofit/>
          </a:bodyPr>
          <a:lstStyle/>
          <a:p>
            <a:r>
              <a:rPr lang="en-US" dirty="0"/>
              <a:t>(KHANDAL VIVEK)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1CEEA-EE97-496C-A074-7DAD4135E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441273"/>
            <a:ext cx="3048000" cy="18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E8CD-1392-436D-9F31-3A954F280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5935" y="502508"/>
            <a:ext cx="9827741" cy="696098"/>
          </a:xfrm>
        </p:spPr>
        <p:txBody>
          <a:bodyPr>
            <a:noAutofit/>
          </a:bodyPr>
          <a:lstStyle/>
          <a:p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 Between Other Website and My Website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A79EBA-734D-4305-ACDC-6CCD06534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285455"/>
              </p:ext>
            </p:extLst>
          </p:nvPr>
        </p:nvGraphicFramePr>
        <p:xfrm>
          <a:off x="2759676" y="1952367"/>
          <a:ext cx="9144000" cy="3707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82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E016-ED09-41BC-94B9-DC7E40C03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870" y="164757"/>
            <a:ext cx="6746788" cy="741406"/>
          </a:xfrm>
        </p:spPr>
        <p:txBody>
          <a:bodyPr>
            <a:noAutofit/>
          </a:bodyPr>
          <a:lstStyle/>
          <a:p>
            <a:r>
              <a:rPr lang="en-US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Frequently Asked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62ECB-1EEE-46F5-A269-2BF0CD475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984" y="1208902"/>
            <a:ext cx="8625016" cy="444019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Are Learning trip programs applicable for all courses?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Learning trip </a:t>
            </a:r>
            <a:r>
              <a:rPr lang="en-US" b="0" i="0" dirty="0">
                <a:solidFill>
                  <a:srgbClr val="373737"/>
                </a:solidFill>
                <a:effectLst/>
                <a:latin typeface="MikadoRegular"/>
              </a:rPr>
              <a:t>learning programs are for students from computer application.</a:t>
            </a:r>
          </a:p>
          <a:p>
            <a:pPr algn="l"/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How do you get started?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3737"/>
                </a:solidFill>
                <a:effectLst/>
                <a:latin typeface="MikadoRegular"/>
              </a:rPr>
              <a:t>Download the app or connect with our team at +91-63554 26844 for a free demo session.</a:t>
            </a:r>
            <a:br>
              <a:rPr lang="en-US" sz="2000" b="0" i="0" dirty="0">
                <a:solidFill>
                  <a:srgbClr val="373737"/>
                </a:solidFill>
                <a:effectLst/>
                <a:latin typeface="inherit"/>
              </a:rPr>
            </a:b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Is the app available for free?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3737"/>
                </a:solidFill>
                <a:effectLst/>
                <a:latin typeface="MikadoRegular"/>
              </a:rPr>
              <a:t>The app is free to download and some content is free of charge. You have to purchase the program to access the complete learning program.</a:t>
            </a:r>
          </a:p>
        </p:txBody>
      </p:sp>
    </p:spTree>
    <p:extLst>
      <p:ext uri="{BB962C8B-B14F-4D97-AF65-F5344CB8AC3E}">
        <p14:creationId xmlns:p14="http://schemas.microsoft.com/office/powerpoint/2010/main" val="336983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FFAD-6CFD-488B-9CAD-7E35A6C5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7784" y="238897"/>
            <a:ext cx="6656173" cy="733167"/>
          </a:xfrm>
        </p:spPr>
        <p:txBody>
          <a:bodyPr>
            <a:noAutofit/>
          </a:bodyPr>
          <a:lstStyle/>
          <a:p>
            <a:r>
              <a:rPr lang="en-US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Frequently Asked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8B652-6E5D-47D3-AF99-EBEAB2680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9190" y="1386016"/>
            <a:ext cx="8798011" cy="4085967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Are the demo classes free?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3737"/>
                </a:solidFill>
                <a:effectLst/>
                <a:latin typeface="MikadoRegular"/>
              </a:rPr>
              <a:t>Yes, they are free. More details about the demo classes will be provided by our counselor.</a:t>
            </a:r>
          </a:p>
          <a:p>
            <a:pPr algn="l"/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Where can I track my child's progress?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3737"/>
                </a:solidFill>
                <a:effectLst/>
                <a:latin typeface="MikadoRegular"/>
              </a:rPr>
              <a:t>A child’s progress can be accessed through the Parent Zone section in the app. A progress report is available for every child and can be accessed by switching the profile.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5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0B1E-90AF-444C-A962-23D4E0DE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5018" y="2901320"/>
            <a:ext cx="4261964" cy="1055359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You..!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0C561-52E1-4465-BC91-ACF2BDCC5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7980" y="3959196"/>
            <a:ext cx="3276040" cy="674587"/>
          </a:xfrm>
        </p:spPr>
        <p:txBody>
          <a:bodyPr>
            <a:normAutofit/>
          </a:bodyPr>
          <a:lstStyle/>
          <a:p>
            <a:r>
              <a:rPr lang="en-US" sz="3200" dirty="0"/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53161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EA31-ED5C-42DF-932A-61E058B4D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259" y="2109924"/>
            <a:ext cx="7463481" cy="589853"/>
          </a:xfrm>
        </p:spPr>
        <p:txBody>
          <a:bodyPr>
            <a:normAutofit/>
          </a:bodyPr>
          <a:lstStyle/>
          <a:p>
            <a:r>
              <a:rPr lang="en-US" sz="3200" dirty="0"/>
              <a:t>Silver Oak College Of Computer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CF09E-BA5F-420A-9E7D-5D094D4E4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1417" y="3670222"/>
            <a:ext cx="4975654" cy="2800601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Project Name    :   Learning trip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Student Name  :   KHANDAL VIVEK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Project Guide    :   Meghana mam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Department      :   BCA (Sem-2)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Div.                        :   M1A3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Subject                :   Create Website with PPT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DFD0A-F0C1-4448-A8F3-37B8F5970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46" y="183005"/>
            <a:ext cx="5351508" cy="15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4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AB5C-6BD6-4EC6-98D3-A19DF0E53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9274" y="383936"/>
            <a:ext cx="3484606" cy="917643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6FCCB-EDFC-45DD-B9B5-C5CB2CF32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1253" y="2107340"/>
            <a:ext cx="6417277" cy="333787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Types of  Learning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Purpose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Benefit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Software Details</a:t>
            </a:r>
            <a:endParaRPr lang="en-US" sz="22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Useful Website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Difference Between Other Website and My Website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/>
              <a:t>Frequently Asked Questions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7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AB0C-3B56-4CC5-B175-C4BE7E3DE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6281" y="329514"/>
            <a:ext cx="3792407" cy="940029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1A0B5-DF62-48E9-B2FC-FF2525B8C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4205" y="2564027"/>
            <a:ext cx="7408817" cy="1729946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dirty="0">
                <a:solidFill>
                  <a:srgbClr val="1E73BE"/>
                </a:solidFill>
                <a:effectLst/>
                <a:latin typeface="Segoe UI" panose="020B0502040204020203" pitchFamily="34" charset="0"/>
                <a:hlinkClick r:id="rId2"/>
              </a:rPr>
              <a:t>Research</a:t>
            </a:r>
            <a:r>
              <a:rPr lang="en-US" sz="2400" b="0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 shows that on average, students </a:t>
            </a:r>
            <a:r>
              <a:rPr lang="en-US" sz="2400" b="1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retain between 25-60% more</a:t>
            </a:r>
            <a:r>
              <a:rPr lang="en-US" sz="2400" b="0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 through online learning from learning trip than they do in traditional classroom settings.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4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34BA-C1EA-4D60-BE32-9C9DFC197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8913" y="329514"/>
            <a:ext cx="5242266" cy="874126"/>
          </a:xfrm>
        </p:spPr>
        <p:txBody>
          <a:bodyPr>
            <a:noAutofit/>
          </a:bodyPr>
          <a:lstStyle/>
          <a:p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B0B44-82EE-4598-B111-35B361536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513" y="2358539"/>
            <a:ext cx="8747541" cy="2140921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Visual</a:t>
            </a:r>
            <a:r>
              <a:rPr lang="en-US" sz="2400" b="0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000" b="0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– learners who learn more effectively when information is 				     produced graphically.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Auditory</a:t>
            </a:r>
            <a:r>
              <a:rPr lang="en-US" sz="2000" b="0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 – learners who prefer listening to information.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Reading &amp; Writing </a:t>
            </a:r>
            <a:r>
              <a:rPr lang="en-US" sz="2000" b="0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– those who focus better on the written word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Kinesthetic</a:t>
            </a:r>
            <a:r>
              <a:rPr lang="en-US" sz="2000" b="0" i="0" dirty="0">
                <a:solidFill>
                  <a:srgbClr val="17243A"/>
                </a:solidFill>
                <a:effectLst/>
                <a:latin typeface="Segoe UI" panose="020B0502040204020203" pitchFamily="34" charset="0"/>
              </a:rPr>
              <a:t> – learners who like to be hands on or engage all their senses</a:t>
            </a:r>
          </a:p>
        </p:txBody>
      </p:sp>
    </p:spTree>
    <p:extLst>
      <p:ext uri="{BB962C8B-B14F-4D97-AF65-F5344CB8AC3E}">
        <p14:creationId xmlns:p14="http://schemas.microsoft.com/office/powerpoint/2010/main" val="43186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40E0-F711-4556-8891-0A7AA3DFF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3901" y="337752"/>
            <a:ext cx="2603157" cy="93087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4AEAA-ACAA-4CA4-817B-BF6ACC40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5882" y="2098590"/>
            <a:ext cx="7241059" cy="266082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New e-learning tech from Talent Quest and Skillsoft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Experts discuss adopting e-learning technology in their firms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Finland's newly globalized AI training program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German company undergoing global transformation uses digital training programs to help the transition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Top e-learning platforms for online courses</a:t>
            </a:r>
          </a:p>
        </p:txBody>
      </p:sp>
    </p:spTree>
    <p:extLst>
      <p:ext uri="{BB962C8B-B14F-4D97-AF65-F5344CB8AC3E}">
        <p14:creationId xmlns:p14="http://schemas.microsoft.com/office/powerpoint/2010/main" val="140464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FCA6-A636-4342-A597-C64723838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8043" y="411892"/>
            <a:ext cx="2257168" cy="915044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BCED5-8009-4637-B11F-98725F25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4735" y="1999735"/>
            <a:ext cx="4382530" cy="285852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Self paced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Cost Effective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Time Efficient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Always developing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Easily adaptable, yet consistent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Always available (24*7)</a:t>
            </a:r>
          </a:p>
        </p:txBody>
      </p:sp>
    </p:spTree>
    <p:extLst>
      <p:ext uri="{BB962C8B-B14F-4D97-AF65-F5344CB8AC3E}">
        <p14:creationId xmlns:p14="http://schemas.microsoft.com/office/powerpoint/2010/main" val="382797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8575-9961-42F5-9750-DF03669B1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7913" y="518983"/>
            <a:ext cx="4953941" cy="91531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971AA-ED8E-4D77-BEFB-E2EB8AF8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7475" y="2789537"/>
            <a:ext cx="6066647" cy="1278925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/>
              <a:t> IDE – Visual Studio Code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/>
              <a:t> Frontend – HTML, CSS, JAVASCRIPT</a:t>
            </a:r>
          </a:p>
        </p:txBody>
      </p:sp>
    </p:spTree>
    <p:extLst>
      <p:ext uri="{BB962C8B-B14F-4D97-AF65-F5344CB8AC3E}">
        <p14:creationId xmlns:p14="http://schemas.microsoft.com/office/powerpoint/2010/main" val="240728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2C36-F843-4167-97FF-E8F2A426A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5265" y="378940"/>
            <a:ext cx="3954162" cy="939116"/>
          </a:xfrm>
        </p:spPr>
        <p:txBody>
          <a:bodyPr>
            <a:normAutofit/>
          </a:bodyPr>
          <a:lstStyle/>
          <a:p>
            <a:r>
              <a:rPr lang="en-US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Useful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0ADFB-FE0E-4564-AA8B-22657AA51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713" y="2572265"/>
            <a:ext cx="2998573" cy="171347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/>
              <a:t> W3School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err="1"/>
              <a:t>Javatpoint</a:t>
            </a:r>
            <a:endParaRPr lang="en-US" sz="28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err="1"/>
              <a:t>Tutorialspoint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849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524</TotalTime>
  <Words>461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Corbel</vt:lpstr>
      <vt:lpstr>inherit</vt:lpstr>
      <vt:lpstr>MikadoRegular</vt:lpstr>
      <vt:lpstr>Segoe UI</vt:lpstr>
      <vt:lpstr>Wingdings</vt:lpstr>
      <vt:lpstr>Parallax</vt:lpstr>
      <vt:lpstr>Learning Trip</vt:lpstr>
      <vt:lpstr>Silver Oak College Of Computer Application</vt:lpstr>
      <vt:lpstr>Description </vt:lpstr>
      <vt:lpstr>Introduction</vt:lpstr>
      <vt:lpstr>Types of Learning</vt:lpstr>
      <vt:lpstr>Purpose</vt:lpstr>
      <vt:lpstr>Benefit</vt:lpstr>
      <vt:lpstr>Software Details</vt:lpstr>
      <vt:lpstr>Useful Website</vt:lpstr>
      <vt:lpstr>Difference Between Other Website and My Website</vt:lpstr>
      <vt:lpstr>Frequently Asked Questions</vt:lpstr>
      <vt:lpstr>Frequently Asked Questions</vt:lpstr>
      <vt:lpstr>Thank You..!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Trip</dc:title>
  <dc:creator>KHANDAL VIVEK</dc:creator>
  <cp:lastModifiedBy>KHANDAL VIVEK</cp:lastModifiedBy>
  <cp:revision>47</cp:revision>
  <dcterms:created xsi:type="dcterms:W3CDTF">2023-03-08T18:13:57Z</dcterms:created>
  <dcterms:modified xsi:type="dcterms:W3CDTF">2023-03-10T03:56:33Z</dcterms:modified>
</cp:coreProperties>
</file>