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501" y="1111311"/>
            <a:ext cx="7766936" cy="1646302"/>
          </a:xfrm>
        </p:spPr>
        <p:txBody>
          <a:bodyPr/>
          <a:lstStyle/>
          <a:p>
            <a:pPr algn="ctr"/>
            <a:r>
              <a:rPr lang="en-US" sz="4000" dirty="0">
                <a:solidFill>
                  <a:srgbClr val="00B0F0"/>
                </a:solidFill>
                <a:latin typeface="Arial" panose="020B0604020202020204" pitchFamily="34" charset="0"/>
                <a:cs typeface="Arial" panose="020B0604020202020204" pitchFamily="34" charset="0"/>
              </a:rPr>
              <a:t>Airline Ticket </a:t>
            </a:r>
            <a:r>
              <a:rPr lang="en-US" sz="4000" dirty="0" smtClean="0">
                <a:solidFill>
                  <a:srgbClr val="00B0F0"/>
                </a:solidFill>
                <a:latin typeface="Arial" panose="020B0604020202020204" pitchFamily="34" charset="0"/>
                <a:cs typeface="Arial" panose="020B0604020202020204" pitchFamily="34" charset="0"/>
              </a:rPr>
              <a:t>Price Model</a:t>
            </a:r>
            <a:endParaRPr lang="en-US" sz="4000" dirty="0"/>
          </a:p>
        </p:txBody>
      </p:sp>
      <p:sp>
        <p:nvSpPr>
          <p:cNvPr id="3" name="Subtitle 2"/>
          <p:cNvSpPr>
            <a:spLocks noGrp="1"/>
          </p:cNvSpPr>
          <p:nvPr>
            <p:ph type="subTitle" idx="1"/>
          </p:nvPr>
        </p:nvSpPr>
        <p:spPr>
          <a:xfrm>
            <a:off x="1389501" y="3044993"/>
            <a:ext cx="7766936" cy="1096899"/>
          </a:xfrm>
        </p:spPr>
        <p:txBody>
          <a:bodyPr>
            <a:normAutofit/>
          </a:bodyPr>
          <a:lstStyle/>
          <a:p>
            <a:pPr algn="l"/>
            <a:r>
              <a:rPr lang="en-US" sz="2400" dirty="0">
                <a:latin typeface="Arial" panose="020B0604020202020204" pitchFamily="34" charset="0"/>
                <a:cs typeface="Arial" panose="020B0604020202020204" pitchFamily="34" charset="0"/>
              </a:rPr>
              <a:t>Presented </a:t>
            </a:r>
            <a:r>
              <a:rPr lang="en-US" sz="2400" dirty="0" smtClean="0">
                <a:latin typeface="Arial" panose="020B0604020202020204" pitchFamily="34" charset="0"/>
                <a:cs typeface="Arial" panose="020B0604020202020204" pitchFamily="34" charset="0"/>
              </a:rPr>
              <a:t>by Swapnil Khandare </a:t>
            </a:r>
            <a:r>
              <a:rPr lang="en-US" sz="2400" dirty="0">
                <a:latin typeface="Arial" panose="020B0604020202020204" pitchFamily="34" charset="0"/>
                <a:cs typeface="Arial" panose="020B0604020202020204" pitchFamily="34" charset="0"/>
              </a:rPr>
              <a:t>and </a:t>
            </a:r>
            <a:r>
              <a:rPr lang="en-US" sz="2400" dirty="0" err="1" smtClean="0">
                <a:latin typeface="Arial" panose="020B0604020202020204" pitchFamily="34" charset="0"/>
                <a:cs typeface="Arial" panose="020B0604020202020204" pitchFamily="34" charset="0"/>
              </a:rPr>
              <a:t>Shivaji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Shendge</a:t>
            </a:r>
            <a:r>
              <a:rPr lang="en-US" sz="2400" dirty="0" smtClean="0">
                <a:latin typeface="Arial" panose="020B0604020202020204" pitchFamily="34" charset="0"/>
                <a:cs typeface="Arial" panose="020B0604020202020204" pitchFamily="34" charset="0"/>
              </a:rPr>
              <a:t>.</a:t>
            </a:r>
            <a:endParaRPr lang="en-IN" sz="24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791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5463"/>
            <a:ext cx="8596668" cy="957943"/>
          </a:xfrm>
        </p:spPr>
        <p:txBody>
          <a:bodyPr/>
          <a:lstStyle/>
          <a:p>
            <a:r>
              <a:rPr lang="en-US" dirty="0" smtClean="0"/>
              <a:t>Future Scope :- </a:t>
            </a:r>
            <a:endParaRPr lang="en-US" dirty="0"/>
          </a:p>
        </p:txBody>
      </p:sp>
      <p:sp>
        <p:nvSpPr>
          <p:cNvPr id="3" name="Content Placeholder 2"/>
          <p:cNvSpPr>
            <a:spLocks noGrp="1"/>
          </p:cNvSpPr>
          <p:nvPr>
            <p:ph idx="1"/>
          </p:nvPr>
        </p:nvSpPr>
        <p:spPr>
          <a:xfrm>
            <a:off x="677334" y="1227909"/>
            <a:ext cx="8596668" cy="4322007"/>
          </a:xfrm>
        </p:spPr>
        <p:txBody>
          <a:bodyPr/>
          <a:lstStyle/>
          <a:p>
            <a:pPr>
              <a:buFont typeface="Wingdings" panose="05000000000000000000" pitchFamily="2" charset="2"/>
              <a:buChar char="Ø"/>
            </a:pPr>
            <a:r>
              <a:rPr lang="en-US" dirty="0"/>
              <a:t>The </a:t>
            </a:r>
            <a:r>
              <a:rPr lang="en-US" b="1" dirty="0"/>
              <a:t>Airline Ticket Price Model</a:t>
            </a:r>
            <a:r>
              <a:rPr lang="en-US" dirty="0"/>
              <a:t> has significant potential for expansion and improvements. As the travel industry continues to evolve, this project can be enhanced to meet growing demands and provide more accurate and dynamic solutions. Below are some areas for future development</a:t>
            </a:r>
            <a:r>
              <a:rPr lang="en-US" dirty="0" smtClean="0"/>
              <a:t>:</a:t>
            </a:r>
          </a:p>
          <a:p>
            <a:pPr>
              <a:buFont typeface="+mj-lt"/>
              <a:buAutoNum type="arabicParenR"/>
            </a:pPr>
            <a:r>
              <a:rPr lang="en-US" dirty="0"/>
              <a:t>	</a:t>
            </a:r>
            <a:r>
              <a:rPr lang="en-US" b="1" dirty="0" smtClean="0"/>
              <a:t> </a:t>
            </a:r>
            <a:r>
              <a:rPr lang="en-US" b="1" dirty="0"/>
              <a:t>Integration with Real-Time </a:t>
            </a:r>
            <a:r>
              <a:rPr lang="en-US" b="1" dirty="0" smtClean="0"/>
              <a:t>Data</a:t>
            </a:r>
          </a:p>
          <a:p>
            <a:pPr>
              <a:buFont typeface="+mj-lt"/>
              <a:buAutoNum type="arabicParenR"/>
            </a:pPr>
            <a:r>
              <a:rPr lang="en-US" b="1" dirty="0"/>
              <a:t> </a:t>
            </a:r>
            <a:r>
              <a:rPr lang="en-US" b="1" dirty="0" smtClean="0"/>
              <a:t>  User-Focused Applications</a:t>
            </a:r>
          </a:p>
          <a:p>
            <a:pPr>
              <a:buFont typeface="+mj-lt"/>
              <a:buAutoNum type="arabicParenR"/>
            </a:pPr>
            <a:r>
              <a:rPr lang="en-US" b="1" dirty="0"/>
              <a:t> </a:t>
            </a:r>
            <a:r>
              <a:rPr lang="en-US" b="1" dirty="0" smtClean="0"/>
              <a:t>  </a:t>
            </a:r>
            <a:r>
              <a:rPr lang="en-US" b="1" dirty="0"/>
              <a:t>Mobile and Web </a:t>
            </a:r>
            <a:r>
              <a:rPr lang="en-US" b="1" dirty="0" smtClean="0"/>
              <a:t>Application</a:t>
            </a:r>
          </a:p>
          <a:p>
            <a:pPr>
              <a:buFont typeface="+mj-lt"/>
              <a:buAutoNum type="arabicParenR"/>
            </a:pPr>
            <a:endParaRPr lang="en-US" b="1" dirty="0"/>
          </a:p>
          <a:p>
            <a:pPr>
              <a:buFont typeface="+mj-lt"/>
              <a:buAutoNum type="arabicParenR"/>
            </a:pPr>
            <a:endParaRPr lang="en-US" b="1" dirty="0"/>
          </a:p>
          <a:p>
            <a:pPr>
              <a:buFont typeface="+mj-lt"/>
              <a:buAutoNum type="arabicParenR"/>
            </a:pPr>
            <a:endParaRPr lang="en-US" b="1" dirty="0"/>
          </a:p>
          <a:p>
            <a:pPr>
              <a:buFont typeface="+mj-lt"/>
              <a:buAutoNum type="arabicParenR"/>
            </a:pPr>
            <a:endParaRPr lang="en-US" dirty="0"/>
          </a:p>
        </p:txBody>
      </p:sp>
    </p:spTree>
    <p:extLst>
      <p:ext uri="{BB962C8B-B14F-4D97-AF65-F5344CB8AC3E}">
        <p14:creationId xmlns:p14="http://schemas.microsoft.com/office/powerpoint/2010/main" val="60120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981303"/>
          </a:xfrm>
        </p:spPr>
        <p:txBody>
          <a:bodyPr>
            <a:normAutofit/>
          </a:bodyPr>
          <a:lstStyle/>
          <a:p>
            <a:pPr algn="ctr"/>
            <a:r>
              <a:rPr lang="en-US" sz="5400" i="1" dirty="0" smtClean="0">
                <a:latin typeface="Arial" panose="020B0604020202020204" pitchFamily="34" charset="0"/>
                <a:cs typeface="Arial" panose="020B0604020202020204" pitchFamily="34" charset="0"/>
              </a:rPr>
              <a:t/>
            </a:r>
            <a:br>
              <a:rPr lang="en-US" sz="5400" i="1" dirty="0" smtClean="0">
                <a:latin typeface="Arial" panose="020B0604020202020204" pitchFamily="34" charset="0"/>
                <a:cs typeface="Arial" panose="020B0604020202020204" pitchFamily="34" charset="0"/>
              </a:rPr>
            </a:br>
            <a:r>
              <a:rPr lang="en-US" sz="5400" i="1" dirty="0">
                <a:latin typeface="Arial" panose="020B0604020202020204" pitchFamily="34" charset="0"/>
                <a:cs typeface="Arial" panose="020B0604020202020204" pitchFamily="34" charset="0"/>
              </a:rPr>
              <a:t/>
            </a:r>
            <a:br>
              <a:rPr lang="en-US" sz="5400" i="1" dirty="0">
                <a:latin typeface="Arial" panose="020B0604020202020204" pitchFamily="34" charset="0"/>
                <a:cs typeface="Arial" panose="020B0604020202020204" pitchFamily="34" charset="0"/>
              </a:rPr>
            </a:br>
            <a:r>
              <a:rPr lang="en-US" sz="5400" i="1" dirty="0" smtClean="0">
                <a:latin typeface="Arial" panose="020B0604020202020204" pitchFamily="34" charset="0"/>
                <a:cs typeface="Arial" panose="020B0604020202020204" pitchFamily="34" charset="0"/>
              </a:rPr>
              <a:t>Thank You</a:t>
            </a:r>
            <a:endParaRPr lang="en-US" sz="5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935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572831" y="1507446"/>
            <a:ext cx="8596668" cy="4671285"/>
          </a:xfrm>
        </p:spPr>
        <p:txBody>
          <a:bodyPr>
            <a:noAutofit/>
          </a:bodyPr>
          <a:lstStyle/>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Introduction</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Objective</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Basic Requirement</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Needs</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About Project</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Technology Stack</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Database Diagram</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ER Diagram</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Future Scope</a:t>
            </a: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08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panose="020B0604020202020204" pitchFamily="34" charset="0"/>
                <a:cs typeface="Arial" panose="020B0604020202020204" pitchFamily="34" charset="0"/>
              </a:rPr>
              <a:t>Introduction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533572"/>
            <a:ext cx="8596668" cy="3880773"/>
          </a:xfrm>
        </p:spPr>
        <p:txBody>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Nowadays, the airline corporations are using complex strategies for </a:t>
            </a:r>
            <a:r>
              <a:rPr lang="en-US" sz="2400" dirty="0" smtClean="0">
                <a:latin typeface="Arial" panose="020B0604020202020204" pitchFamily="34" charset="0"/>
                <a:cs typeface="Arial" panose="020B0604020202020204" pitchFamily="34" charset="0"/>
              </a:rPr>
              <a:t>the flight </a:t>
            </a:r>
            <a:r>
              <a:rPr lang="en-US" sz="2400" dirty="0">
                <a:latin typeface="Arial" panose="020B0604020202020204" pitchFamily="34" charset="0"/>
                <a:cs typeface="Arial" panose="020B0604020202020204" pitchFamily="34" charset="0"/>
              </a:rPr>
              <a:t>ticket fare calculations. This highly complicated methods makes </a:t>
            </a:r>
            <a:r>
              <a:rPr lang="en-US" sz="2400" dirty="0" smtClean="0">
                <a:latin typeface="Arial" panose="020B0604020202020204" pitchFamily="34" charset="0"/>
                <a:cs typeface="Arial" panose="020B0604020202020204" pitchFamily="34" charset="0"/>
              </a:rPr>
              <a:t>the flight </a:t>
            </a:r>
            <a:r>
              <a:rPr lang="en-US" sz="2400" dirty="0">
                <a:latin typeface="Arial" panose="020B0604020202020204" pitchFamily="34" charset="0"/>
                <a:cs typeface="Arial" panose="020B0604020202020204" pitchFamily="34" charset="0"/>
              </a:rPr>
              <a:t>ticket fare difficult to guess for the customers, since the fare </a:t>
            </a:r>
            <a:r>
              <a:rPr lang="en-US" sz="2400" dirty="0" smtClean="0">
                <a:latin typeface="Arial" panose="020B0604020202020204" pitchFamily="34" charset="0"/>
                <a:cs typeface="Arial" panose="020B0604020202020204" pitchFamily="34" charset="0"/>
              </a:rPr>
              <a:t>changes dynamically</a:t>
            </a:r>
            <a:r>
              <a:rPr lang="en-US" sz="2400" dirty="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Our </a:t>
            </a:r>
            <a:r>
              <a:rPr lang="en-US" sz="2400" dirty="0">
                <a:latin typeface="Arial" panose="020B0604020202020204" pitchFamily="34" charset="0"/>
                <a:cs typeface="Arial" panose="020B0604020202020204" pitchFamily="34" charset="0"/>
              </a:rPr>
              <a:t>project Improved Flight Price Prediction System which resolve </a:t>
            </a:r>
            <a:r>
              <a:rPr lang="en-US" sz="2400" dirty="0" smtClean="0">
                <a:latin typeface="Arial" panose="020B0604020202020204" pitchFamily="34" charset="0"/>
                <a:cs typeface="Arial" panose="020B0604020202020204" pitchFamily="34" charset="0"/>
              </a:rPr>
              <a:t>this problem </a:t>
            </a:r>
            <a:r>
              <a:rPr lang="en-US" sz="2400" dirty="0">
                <a:latin typeface="Arial" panose="020B0604020202020204" pitchFamily="34" charset="0"/>
                <a:cs typeface="Arial" panose="020B0604020202020204" pitchFamily="34" charset="0"/>
              </a:rPr>
              <a:t>and provide a facility where people will be able to predict </a:t>
            </a:r>
            <a:r>
              <a:rPr lang="en-US" sz="2400" dirty="0" smtClean="0">
                <a:latin typeface="Arial" panose="020B0604020202020204" pitchFamily="34" charset="0"/>
                <a:cs typeface="Arial" panose="020B0604020202020204" pitchFamily="34" charset="0"/>
              </a:rPr>
              <a:t>the flight-ticket </a:t>
            </a:r>
            <a:r>
              <a:rPr lang="en-US" sz="2400" dirty="0">
                <a:latin typeface="Arial" panose="020B0604020202020204" pitchFamily="34" charset="0"/>
                <a:cs typeface="Arial" panose="020B0604020202020204" pitchFamily="34" charset="0"/>
              </a:rPr>
              <a:t>price before purchasing the ticket.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3491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a:xfrm>
            <a:off x="677334" y="1348741"/>
            <a:ext cx="8596668" cy="4692622"/>
          </a:xfrm>
        </p:spPr>
        <p:txBody>
          <a:bodyPr>
            <a:normAutofit/>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objective of the Airline Ticket Price Model project is to analyze and predict airline ticket prices to help users find the best deals and understand price fluctuations. By considering factors like travel dates, destinations, and seat classes, the project aims to provide accurate price estimates and insights for travelers, making their booking process more efficient and cost-effective</a:t>
            </a:r>
          </a:p>
        </p:txBody>
      </p:sp>
    </p:spTree>
    <p:extLst>
      <p:ext uri="{BB962C8B-B14F-4D97-AF65-F5344CB8AC3E}">
        <p14:creationId xmlns:p14="http://schemas.microsoft.com/office/powerpoint/2010/main" val="3144667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t>
            </a:r>
            <a:endParaRPr lang="en-US" dirty="0"/>
          </a:p>
        </p:txBody>
      </p:sp>
      <p:sp>
        <p:nvSpPr>
          <p:cNvPr id="3" name="Content Placeholder 2"/>
          <p:cNvSpPr>
            <a:spLocks noGrp="1"/>
          </p:cNvSpPr>
          <p:nvPr>
            <p:ph idx="1"/>
          </p:nvPr>
        </p:nvSpPr>
        <p:spPr>
          <a:xfrm>
            <a:off x="677334" y="1363754"/>
            <a:ext cx="8596668" cy="4814977"/>
          </a:xfrm>
        </p:spPr>
        <p:txBody>
          <a:bodyPr>
            <a:normAutofit/>
          </a:bodyPr>
          <a:lstStyle/>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Price Fluctuations</a:t>
            </a:r>
            <a:r>
              <a:rPr lang="en-US" sz="2000" dirty="0" smtClean="0">
                <a:latin typeface="Arial" panose="020B0604020202020204" pitchFamily="34" charset="0"/>
                <a:cs typeface="Arial" panose="020B0604020202020204" pitchFamily="34" charset="0"/>
              </a:rPr>
              <a:t>:</a:t>
            </a:r>
          </a:p>
          <a:p>
            <a:pPr marL="0" indent="0">
              <a:buNone/>
            </a:pPr>
            <a:r>
              <a:rPr lang="en-US" sz="2000" dirty="0" smtClean="0">
                <a:latin typeface="Arial" panose="020B0604020202020204" pitchFamily="34" charset="0"/>
                <a:cs typeface="Arial" panose="020B0604020202020204" pitchFamily="34" charset="0"/>
              </a:rPr>
              <a:t>	Airline </a:t>
            </a:r>
            <a:r>
              <a:rPr lang="en-US" sz="2000" dirty="0">
                <a:latin typeface="Arial" panose="020B0604020202020204" pitchFamily="34" charset="0"/>
                <a:cs typeface="Arial" panose="020B0604020202020204" pitchFamily="34" charset="0"/>
              </a:rPr>
              <a:t>ticket prices can vary significantly based on factors like </a:t>
            </a:r>
            <a:r>
              <a:rPr lang="en-US" sz="2000" dirty="0" smtClean="0">
                <a:latin typeface="Arial" panose="020B0604020202020204" pitchFamily="34" charset="0"/>
                <a:cs typeface="Arial" panose="020B0604020202020204" pitchFamily="34" charset="0"/>
              </a:rPr>
              <a:t>	demand</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timing</a:t>
            </a:r>
            <a:r>
              <a:rPr lang="en-US" sz="2000" dirty="0">
                <a:latin typeface="Arial" panose="020B0604020202020204" pitchFamily="34" charset="0"/>
                <a:cs typeface="Arial" panose="020B0604020202020204" pitchFamily="34" charset="0"/>
              </a:rPr>
              <a:t>, and seasons. A model helps predict these </a:t>
            </a:r>
            <a:r>
              <a:rPr lang="en-US" sz="2000" dirty="0" smtClean="0">
                <a:latin typeface="Arial" panose="020B0604020202020204" pitchFamily="34" charset="0"/>
                <a:cs typeface="Arial" panose="020B0604020202020204" pitchFamily="34" charset="0"/>
              </a:rPr>
              <a:t>	changes</a:t>
            </a:r>
            <a:r>
              <a:rPr lang="en-US" sz="2000" dirty="0">
                <a:latin typeface="Arial" panose="020B0604020202020204" pitchFamily="34" charset="0"/>
                <a:cs typeface="Arial" panose="020B0604020202020204" pitchFamily="34" charset="0"/>
              </a:rPr>
              <a:t>, empowering users </a:t>
            </a:r>
            <a:r>
              <a:rPr lang="en-US" sz="2000" dirty="0" smtClean="0">
                <a:latin typeface="Arial" panose="020B0604020202020204" pitchFamily="34" charset="0"/>
                <a:cs typeface="Arial" panose="020B0604020202020204" pitchFamily="34" charset="0"/>
              </a:rPr>
              <a:t>	to </a:t>
            </a:r>
            <a:r>
              <a:rPr lang="en-US" sz="2000" dirty="0">
                <a:latin typeface="Arial" panose="020B0604020202020204" pitchFamily="34" charset="0"/>
                <a:cs typeface="Arial" panose="020B0604020202020204" pitchFamily="34" charset="0"/>
              </a:rPr>
              <a:t>book at the right </a:t>
            </a:r>
            <a:r>
              <a:rPr lang="en-US" sz="2000" dirty="0" smtClean="0">
                <a:latin typeface="Arial" panose="020B0604020202020204" pitchFamily="34" charset="0"/>
                <a:cs typeface="Arial" panose="020B0604020202020204" pitchFamily="34" charset="0"/>
              </a:rPr>
              <a:t>time.</a:t>
            </a: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Time-Saving</a:t>
            </a:r>
            <a:r>
              <a:rPr lang="en-US" sz="2000" dirty="0" smtClean="0">
                <a:latin typeface="Arial" panose="020B0604020202020204" pitchFamily="34" charset="0"/>
                <a:cs typeface="Arial" panose="020B0604020202020204" pitchFamily="34" charset="0"/>
              </a:rPr>
              <a:t>: </a:t>
            </a:r>
          </a:p>
          <a:p>
            <a:pPr marL="0" indent="0">
              <a:buNone/>
            </a:pPr>
            <a:r>
              <a:rPr lang="en-US" sz="2000" dirty="0" smtClean="0">
                <a:latin typeface="Arial" panose="020B0604020202020204" pitchFamily="34" charset="0"/>
                <a:cs typeface="Arial" panose="020B0604020202020204" pitchFamily="34" charset="0"/>
              </a:rPr>
              <a:t>	Instead </a:t>
            </a:r>
            <a:r>
              <a:rPr lang="en-US" sz="2000" dirty="0">
                <a:latin typeface="Arial" panose="020B0604020202020204" pitchFamily="34" charset="0"/>
                <a:cs typeface="Arial" panose="020B0604020202020204" pitchFamily="34" charset="0"/>
              </a:rPr>
              <a:t>of manually comparing prices across multiple websites, the </a:t>
            </a:r>
            <a:r>
              <a:rPr lang="en-US" sz="2000" dirty="0" smtClean="0">
                <a:latin typeface="Arial" panose="020B0604020202020204" pitchFamily="34" charset="0"/>
                <a:cs typeface="Arial" panose="020B0604020202020204" pitchFamily="34" charset="0"/>
              </a:rPr>
              <a:t>	model 	provides </a:t>
            </a:r>
            <a:r>
              <a:rPr lang="en-US" sz="2000" dirty="0">
                <a:latin typeface="Arial" panose="020B0604020202020204" pitchFamily="34" charset="0"/>
                <a:cs typeface="Arial" panose="020B0604020202020204" pitchFamily="34" charset="0"/>
              </a:rPr>
              <a:t>quick and reliable predictions, saving users time</a:t>
            </a:r>
            <a:r>
              <a:rPr lang="en-US" sz="20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Competitive Advantage for Businesses</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Travel agencies, booking platforms, and airlines can use the model to offer personalized deals and stay competitive in the market</a:t>
            </a:r>
          </a:p>
        </p:txBody>
      </p:sp>
    </p:spTree>
    <p:extLst>
      <p:ext uri="{BB962C8B-B14F-4D97-AF65-F5344CB8AC3E}">
        <p14:creationId xmlns:p14="http://schemas.microsoft.com/office/powerpoint/2010/main" val="1283328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651"/>
            <a:ext cx="8596668" cy="918755"/>
          </a:xfrm>
        </p:spPr>
        <p:txBody>
          <a:bodyPr/>
          <a:lstStyle/>
          <a:p>
            <a:r>
              <a:rPr lang="en-US" dirty="0" smtClean="0"/>
              <a:t>About Project :-</a:t>
            </a:r>
            <a:endParaRPr lang="en-US" dirty="0"/>
          </a:p>
        </p:txBody>
      </p:sp>
      <p:sp>
        <p:nvSpPr>
          <p:cNvPr id="3" name="Content Placeholder 2"/>
          <p:cNvSpPr>
            <a:spLocks noGrp="1"/>
          </p:cNvSpPr>
          <p:nvPr>
            <p:ph idx="1"/>
          </p:nvPr>
        </p:nvSpPr>
        <p:spPr>
          <a:xfrm>
            <a:off x="677334" y="1402944"/>
            <a:ext cx="8596668" cy="3880773"/>
          </a:xfrm>
        </p:spPr>
        <p:txBody>
          <a:bodyPr>
            <a:normAutofit/>
          </a:bodyPr>
          <a:lstStyle/>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The Airline Ticket Price Model aims to analyze and estimate airline ticket prices based on key factors such as booking time, route, flight class, and airline type. This project provides a systematic approach to understanding price fluctuations and patterns without using machine learning algorithms. Instead, it relies on rule-based analysis, statistical methods, and data-driven insights to estimate ticket prices effectively.</a:t>
            </a:r>
          </a:p>
        </p:txBody>
      </p:sp>
    </p:spTree>
    <p:extLst>
      <p:ext uri="{BB962C8B-B14F-4D97-AF65-F5344CB8AC3E}">
        <p14:creationId xmlns:p14="http://schemas.microsoft.com/office/powerpoint/2010/main" val="1449218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Technology Stack</a:t>
            </a:r>
            <a:endParaRPr lang="en-US" dirty="0"/>
          </a:p>
        </p:txBody>
      </p:sp>
      <p:sp>
        <p:nvSpPr>
          <p:cNvPr id="3" name="Content Placeholder 2"/>
          <p:cNvSpPr>
            <a:spLocks noGrp="1"/>
          </p:cNvSpPr>
          <p:nvPr>
            <p:ph idx="1"/>
          </p:nvPr>
        </p:nvSpPr>
        <p:spPr>
          <a:xfrm>
            <a:off x="677334" y="1376818"/>
            <a:ext cx="8596668" cy="3880773"/>
          </a:xfrm>
        </p:spPr>
        <p:txBody>
          <a:bodyPr numCol="1"/>
          <a:lstStyle/>
          <a:p>
            <a:pPr>
              <a:buFont typeface="Wingdings" panose="05000000000000000000" pitchFamily="2" charset="2"/>
              <a:buChar char="Ø"/>
            </a:pPr>
            <a:r>
              <a:rPr lang="en-US" sz="2400" b="1" dirty="0" smtClean="0">
                <a:latin typeface="Arial" panose="020B0604020202020204" pitchFamily="34" charset="0"/>
                <a:cs typeface="Arial" panose="020B0604020202020204" pitchFamily="34" charset="0"/>
              </a:rPr>
              <a:t>Technology</a:t>
            </a:r>
          </a:p>
          <a:p>
            <a:pPr lvl="1">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Core Java</a:t>
            </a:r>
          </a:p>
          <a:p>
            <a:pPr lvl="1">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JDK 1.8</a:t>
            </a:r>
          </a:p>
          <a:p>
            <a:pPr lvl="1">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JDBC</a:t>
            </a:r>
          </a:p>
          <a:p>
            <a:pPr lvl="1">
              <a:buFont typeface="Wingdings" panose="05000000000000000000" pitchFamily="2" charset="2"/>
              <a:buChar char="v"/>
            </a:pPr>
            <a:r>
              <a:rPr lang="en-US" sz="1800" dirty="0" err="1" smtClean="0">
                <a:latin typeface="Arial" panose="020B0604020202020204" pitchFamily="34" charset="0"/>
                <a:cs typeface="Arial" panose="020B0604020202020204" pitchFamily="34" charset="0"/>
              </a:rPr>
              <a:t>MySql</a:t>
            </a: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b="1" dirty="0" smtClean="0">
                <a:latin typeface="Arial" panose="020B0604020202020204" pitchFamily="34" charset="0"/>
                <a:cs typeface="Arial" panose="020B0604020202020204" pitchFamily="34" charset="0"/>
              </a:rPr>
              <a:t>Tools</a:t>
            </a:r>
            <a:endParaRPr lang="en-US" dirty="0" smtClean="0"/>
          </a:p>
          <a:p>
            <a:pPr lvl="1">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Eclipse IDE </a:t>
            </a: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Maven</a:t>
            </a:r>
          </a:p>
          <a:p>
            <a:pPr lvl="1">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GitHub</a:t>
            </a:r>
            <a:r>
              <a:rPr lang="en-US" dirty="0" smtClean="0">
                <a:latin typeface="Arial" panose="020B0604020202020204" pitchFamily="34" charset="0"/>
                <a:cs typeface="Arial" panose="020B0604020202020204" pitchFamily="34" charset="0"/>
              </a:rPr>
              <a:t>	</a:t>
            </a:r>
            <a:r>
              <a:rPr lang="en-US" dirty="0" smtClean="0"/>
              <a:t>                                           </a:t>
            </a:r>
            <a:endParaRPr lang="en-US" dirty="0"/>
          </a:p>
          <a:p>
            <a:pPr lvl="2">
              <a:buFont typeface="Wingdings" panose="05000000000000000000" pitchFamily="2" charset="2"/>
              <a:buChar char="v"/>
            </a:pPr>
            <a:endParaRPr lang="en-US" dirty="0" smtClean="0"/>
          </a:p>
          <a:p>
            <a:pPr lvl="2">
              <a:buFont typeface="Wingdings" panose="05000000000000000000" pitchFamily="2" charset="2"/>
              <a:buChar char="v"/>
            </a:pPr>
            <a:endParaRPr lang="en-US" dirty="0"/>
          </a:p>
          <a:p>
            <a:pPr marL="914400" lvl="2" indent="0">
              <a:buNone/>
            </a:pPr>
            <a:endParaRPr lang="en-US" dirty="0" smtClean="0"/>
          </a:p>
        </p:txBody>
      </p:sp>
    </p:spTree>
    <p:extLst>
      <p:ext uri="{BB962C8B-B14F-4D97-AF65-F5344CB8AC3E}">
        <p14:creationId xmlns:p14="http://schemas.microsoft.com/office/powerpoint/2010/main" val="67946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70709"/>
          </a:xfrm>
        </p:spPr>
        <p:txBody>
          <a:bodyPr/>
          <a:lstStyle/>
          <a:p>
            <a:r>
              <a:rPr lang="en-US" dirty="0" smtClean="0"/>
              <a:t>Database Diagram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70" y="770709"/>
            <a:ext cx="7707084" cy="5747657"/>
          </a:xfrm>
        </p:spPr>
      </p:pic>
    </p:spTree>
    <p:extLst>
      <p:ext uri="{BB962C8B-B14F-4D97-AF65-F5344CB8AC3E}">
        <p14:creationId xmlns:p14="http://schemas.microsoft.com/office/powerpoint/2010/main" val="3900234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83771"/>
          </a:xfrm>
        </p:spPr>
        <p:txBody>
          <a:bodyPr/>
          <a:lstStyle/>
          <a:p>
            <a:r>
              <a:rPr lang="en-US" dirty="0" smtClean="0"/>
              <a:t>ER Diagram :-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900" y="914400"/>
            <a:ext cx="6412237" cy="5127625"/>
          </a:xfrm>
        </p:spPr>
      </p:pic>
    </p:spTree>
    <p:extLst>
      <p:ext uri="{BB962C8B-B14F-4D97-AF65-F5344CB8AC3E}">
        <p14:creationId xmlns:p14="http://schemas.microsoft.com/office/powerpoint/2010/main" val="4260870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461</TotalTime>
  <Words>310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Airline Ticket Price Model</vt:lpstr>
      <vt:lpstr>Overview :-</vt:lpstr>
      <vt:lpstr>Introduction :-</vt:lpstr>
      <vt:lpstr>Objective :-</vt:lpstr>
      <vt:lpstr>Needs :-</vt:lpstr>
      <vt:lpstr>About Project :-</vt:lpstr>
      <vt:lpstr>Technology Stack</vt:lpstr>
      <vt:lpstr>Database Diagram :-</vt:lpstr>
      <vt:lpstr>ER Diagram :- </vt:lpstr>
      <vt:lpstr>Future Scope :-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cp:revision>
  <dcterms:created xsi:type="dcterms:W3CDTF">2024-12-13T13:30:15Z</dcterms:created>
  <dcterms:modified xsi:type="dcterms:W3CDTF">2024-12-15T05:08:53Z</dcterms:modified>
</cp:coreProperties>
</file>